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40"/>
  </p:notesMasterIdLst>
  <p:sldIdLst>
    <p:sldId id="413" r:id="rId3"/>
    <p:sldId id="407" r:id="rId4"/>
    <p:sldId id="258" r:id="rId5"/>
    <p:sldId id="259" r:id="rId6"/>
    <p:sldId id="260" r:id="rId7"/>
    <p:sldId id="388" r:id="rId8"/>
    <p:sldId id="408" r:id="rId9"/>
    <p:sldId id="389" r:id="rId10"/>
    <p:sldId id="392" r:id="rId11"/>
    <p:sldId id="393" r:id="rId12"/>
    <p:sldId id="395" r:id="rId13"/>
    <p:sldId id="409" r:id="rId14"/>
    <p:sldId id="396" r:id="rId15"/>
    <p:sldId id="398" r:id="rId16"/>
    <p:sldId id="399" r:id="rId17"/>
    <p:sldId id="401" r:id="rId18"/>
    <p:sldId id="410" r:id="rId19"/>
    <p:sldId id="256" r:id="rId20"/>
    <p:sldId id="391" r:id="rId21"/>
    <p:sldId id="394" r:id="rId22"/>
    <p:sldId id="402" r:id="rId23"/>
    <p:sldId id="404" r:id="rId24"/>
    <p:sldId id="411" r:id="rId25"/>
    <p:sldId id="405" r:id="rId26"/>
    <p:sldId id="397" r:id="rId27"/>
    <p:sldId id="390" r:id="rId28"/>
    <p:sldId id="400" r:id="rId29"/>
    <p:sldId id="261" r:id="rId30"/>
    <p:sldId id="403" r:id="rId31"/>
    <p:sldId id="412" r:id="rId32"/>
    <p:sldId id="384" r:id="rId33"/>
    <p:sldId id="385" r:id="rId34"/>
    <p:sldId id="414" r:id="rId35"/>
    <p:sldId id="288" r:id="rId36"/>
    <p:sldId id="289" r:id="rId37"/>
    <p:sldId id="345" r:id="rId38"/>
    <p:sldId id="415"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6CD3"/>
    <a:srgbClr val="00EBF7"/>
    <a:srgbClr val="18202E"/>
    <a:srgbClr val="2A3952"/>
    <a:srgbClr val="223146"/>
    <a:srgbClr val="2A3A54"/>
    <a:srgbClr val="283449"/>
    <a:srgbClr val="253549"/>
    <a:srgbClr val="2D3F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92" autoAdjust="0"/>
    <p:restoredTop sz="94660"/>
  </p:normalViewPr>
  <p:slideViewPr>
    <p:cSldViewPr snapToGrid="0" showGuides="1">
      <p:cViewPr varScale="1">
        <p:scale>
          <a:sx n="101" d="100"/>
          <a:sy n="101" d="100"/>
        </p:scale>
        <p:origin x="126" y="25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1.58833E-2"/>
          <c:y val="5.42423E-2"/>
          <c:w val="0.97911700000000002"/>
          <c:h val="0.85656399999999999"/>
        </c:manualLayout>
      </c:layout>
      <c:barChart>
        <c:barDir val="col"/>
        <c:grouping val="clustered"/>
        <c:varyColors val="0"/>
        <c:ser>
          <c:idx val="0"/>
          <c:order val="0"/>
          <c:tx>
            <c:strRef>
              <c:f>Sheet1!$B$1</c:f>
              <c:strCache>
                <c:ptCount val="1"/>
                <c:pt idx="0">
                  <c:v>系列一</c:v>
                </c:pt>
              </c:strCache>
            </c:strRef>
          </c:tx>
          <c:spPr>
            <a:gradFill>
              <a:gsLst>
                <a:gs pos="48000">
                  <a:srgbClr val="283449"/>
                </a:gs>
                <a:gs pos="100000">
                  <a:srgbClr val="283449"/>
                </a:gs>
                <a:gs pos="0">
                  <a:srgbClr val="2A3A54"/>
                </a:gs>
                <a:gs pos="48000">
                  <a:srgbClr val="2D3F56"/>
                </a:gs>
              </a:gsLst>
              <a:lin ang="13800000" scaled="0"/>
            </a:gradFill>
            <a:ln w="25400" cap="flat">
              <a:solidFill>
                <a:srgbClr val="00EBF7"/>
              </a:solidFill>
              <a:miter lim="400000"/>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40</c:v>
                </c:pt>
                <c:pt idx="1">
                  <c:v>80</c:v>
                </c:pt>
                <c:pt idx="2">
                  <c:v>60</c:v>
                </c:pt>
                <c:pt idx="3">
                  <c:v>70</c:v>
                </c:pt>
                <c:pt idx="4">
                  <c:v>190</c:v>
                </c:pt>
                <c:pt idx="5">
                  <c:v>150</c:v>
                </c:pt>
                <c:pt idx="6">
                  <c:v>145</c:v>
                </c:pt>
                <c:pt idx="7">
                  <c:v>195</c:v>
                </c:pt>
                <c:pt idx="8">
                  <c:v>185</c:v>
                </c:pt>
                <c:pt idx="9">
                  <c:v>320</c:v>
                </c:pt>
                <c:pt idx="10">
                  <c:v>405</c:v>
                </c:pt>
                <c:pt idx="11">
                  <c:v>574</c:v>
                </c:pt>
              </c:numCache>
            </c:numRef>
          </c:val>
          <c:extLst xmlns:c16r2="http://schemas.microsoft.com/office/drawing/2015/06/chart">
            <c:ext xmlns:c16="http://schemas.microsoft.com/office/drawing/2014/chart" uri="{C3380CC4-5D6E-409C-BE32-E72D297353CC}">
              <c16:uniqueId val="{00000000-34B9-4204-9DD8-75F54868E8AB}"/>
            </c:ext>
          </c:extLst>
        </c:ser>
        <c:ser>
          <c:idx val="1"/>
          <c:order val="1"/>
          <c:tx>
            <c:strRef>
              <c:f>Sheet1!$C$1</c:f>
              <c:strCache>
                <c:ptCount val="1"/>
                <c:pt idx="0">
                  <c:v>系列二</c:v>
                </c:pt>
              </c:strCache>
            </c:strRef>
          </c:tx>
          <c:spPr>
            <a:gradFill>
              <a:gsLst>
                <a:gs pos="48000">
                  <a:srgbClr val="283449"/>
                </a:gs>
                <a:gs pos="100000">
                  <a:srgbClr val="283449"/>
                </a:gs>
                <a:gs pos="0">
                  <a:srgbClr val="2A3A54"/>
                </a:gs>
                <a:gs pos="48000">
                  <a:srgbClr val="2D3F56"/>
                </a:gs>
              </a:gsLst>
              <a:lin ang="13800000" scaled="0"/>
            </a:gradFill>
            <a:ln w="25400" cap="flat">
              <a:solidFill>
                <a:srgbClr val="E6EAF3"/>
              </a:solidFill>
              <a:prstDash val="solid"/>
              <a:miter lim="400000"/>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20</c:v>
                </c:pt>
                <c:pt idx="1">
                  <c:v>40</c:v>
                </c:pt>
                <c:pt idx="2">
                  <c:v>20</c:v>
                </c:pt>
                <c:pt idx="3">
                  <c:v>10</c:v>
                </c:pt>
                <c:pt idx="4">
                  <c:v>20</c:v>
                </c:pt>
                <c:pt idx="5">
                  <c:v>80</c:v>
                </c:pt>
                <c:pt idx="6">
                  <c:v>60</c:v>
                </c:pt>
                <c:pt idx="7">
                  <c:v>60</c:v>
                </c:pt>
                <c:pt idx="8">
                  <c:v>90</c:v>
                </c:pt>
                <c:pt idx="9">
                  <c:v>70</c:v>
                </c:pt>
                <c:pt idx="10">
                  <c:v>180</c:v>
                </c:pt>
                <c:pt idx="11">
                  <c:v>229</c:v>
                </c:pt>
              </c:numCache>
            </c:numRef>
          </c:val>
          <c:extLst xmlns:c16r2="http://schemas.microsoft.com/office/drawing/2015/06/chart">
            <c:ext xmlns:c16="http://schemas.microsoft.com/office/drawing/2014/chart" uri="{C3380CC4-5D6E-409C-BE32-E72D297353CC}">
              <c16:uniqueId val="{00000001-34B9-4204-9DD8-75F54868E8AB}"/>
            </c:ext>
          </c:extLst>
        </c:ser>
        <c:dLbls>
          <c:showLegendKey val="0"/>
          <c:showVal val="0"/>
          <c:showCatName val="0"/>
          <c:showSerName val="0"/>
          <c:showPercent val="0"/>
          <c:showBubbleSize val="0"/>
        </c:dLbls>
        <c:gapWidth val="100"/>
        <c:axId val="2112906192"/>
        <c:axId val="2123349056"/>
      </c:barChart>
      <c:catAx>
        <c:axId val="2112906192"/>
        <c:scaling>
          <c:orientation val="minMax"/>
        </c:scaling>
        <c:delete val="0"/>
        <c:axPos val="b"/>
        <c:numFmt formatCode="General" sourceLinked="0"/>
        <c:majorTickMark val="none"/>
        <c:minorTickMark val="none"/>
        <c:tickLblPos val="low"/>
        <c:spPr>
          <a:ln w="12700" cap="flat">
            <a:noFill/>
            <a:prstDash val="solid"/>
            <a:miter lim="800000"/>
          </a:ln>
        </c:spPr>
        <c:txPr>
          <a:bodyPr rot="0"/>
          <a:lstStyle/>
          <a:p>
            <a:pPr>
              <a:defRPr sz="2000" b="0" i="0" u="none" strike="noStrike">
                <a:solidFill>
                  <a:srgbClr val="E6EAF3"/>
                </a:solidFill>
                <a:latin typeface="San Francisco Display Light"/>
              </a:defRPr>
            </a:pPr>
            <a:endParaRPr lang="zh-CN"/>
          </a:p>
        </c:txPr>
        <c:crossAx val="2123349056"/>
        <c:crosses val="autoZero"/>
        <c:auto val="1"/>
        <c:lblAlgn val="ctr"/>
        <c:lblOffset val="100"/>
        <c:noMultiLvlLbl val="1"/>
      </c:catAx>
      <c:valAx>
        <c:axId val="2123349056"/>
        <c:scaling>
          <c:orientation val="minMax"/>
          <c:max val="600"/>
        </c:scaling>
        <c:delete val="0"/>
        <c:axPos val="l"/>
        <c:majorGridlines>
          <c:spPr>
            <a:ln>
              <a:solidFill>
                <a:srgbClr val="00EBF7">
                  <a:alpha val="36000"/>
                </a:srgbClr>
              </a:solidFill>
              <a:headEnd type="oval"/>
            </a:ln>
          </c:spPr>
        </c:majorGridlines>
        <c:numFmt formatCode="General" sourceLinked="0"/>
        <c:majorTickMark val="out"/>
        <c:minorTickMark val="none"/>
        <c:tickLblPos val="nextTo"/>
        <c:spPr>
          <a:solidFill>
            <a:srgbClr val="00EBF7"/>
          </a:solidFill>
          <a:ln w="12700" cap="flat">
            <a:noFill/>
            <a:prstDash val="solid"/>
            <a:miter lim="800000"/>
          </a:ln>
        </c:spPr>
        <c:txPr>
          <a:bodyPr rot="0"/>
          <a:lstStyle/>
          <a:p>
            <a:pPr>
              <a:defRPr sz="1600" b="0" i="0" u="none" strike="noStrike">
                <a:solidFill>
                  <a:srgbClr val="18202E"/>
                </a:solidFill>
                <a:latin typeface="思源黑体 CN Light" panose="020B0300000000000000" pitchFamily="34" charset="-122"/>
                <a:ea typeface="思源黑体 CN Light" panose="020B0300000000000000" pitchFamily="34" charset="-122"/>
              </a:defRPr>
            </a:pPr>
            <a:endParaRPr lang="zh-CN"/>
          </a:p>
        </c:txPr>
        <c:crossAx val="2112906192"/>
        <c:crosses val="autoZero"/>
        <c:crossBetween val="between"/>
        <c:majorUnit val="150"/>
        <c:minorUnit val="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Sales</c:v>
                </c:pt>
              </c:strCache>
            </c:strRef>
          </c:tx>
          <c:spPr>
            <a:gradFill flip="none" rotWithShape="1">
              <a:gsLst>
                <a:gs pos="0">
                  <a:srgbClr val="FF2841"/>
                </a:gs>
                <a:gs pos="100000">
                  <a:srgbClr val="6D5DA2"/>
                </a:gs>
              </a:gsLst>
              <a:lin ang="5400000" scaled="0"/>
            </a:gradFill>
            <a:ln w="12700" cap="flat">
              <a:noFill/>
              <a:miter lim="400000"/>
            </a:ln>
            <a:effectLst/>
          </c:spPr>
          <c:dPt>
            <c:idx val="0"/>
            <c:bubble3D val="0"/>
            <c:spPr>
              <a:solidFill>
                <a:srgbClr val="00EBF7"/>
              </a:solidFill>
              <a:ln w="12700" cap="flat">
                <a:noFill/>
                <a:miter lim="400000"/>
              </a:ln>
              <a:effectLst/>
            </c:spPr>
            <c:extLst xmlns:c16r2="http://schemas.microsoft.com/office/drawing/2015/06/chart">
              <c:ext xmlns:c16="http://schemas.microsoft.com/office/drawing/2014/chart" uri="{C3380CC4-5D6E-409C-BE32-E72D297353CC}">
                <c16:uniqueId val="{00000000-C72C-4E0E-8F61-E43F8DE4C444}"/>
              </c:ext>
            </c:extLst>
          </c:dPt>
          <c:dPt>
            <c:idx val="1"/>
            <c:bubble3D val="0"/>
            <c:spPr>
              <a:solidFill>
                <a:srgbClr val="18202E"/>
              </a:solidFill>
              <a:ln w="12700" cap="flat">
                <a:noFill/>
                <a:miter lim="400000"/>
              </a:ln>
              <a:effectLst/>
            </c:spPr>
            <c:extLst xmlns:c16r2="http://schemas.microsoft.com/office/drawing/2015/06/chart">
              <c:ext xmlns:c16="http://schemas.microsoft.com/office/drawing/2014/chart" uri="{C3380CC4-5D6E-409C-BE32-E72D297353CC}">
                <c16:uniqueId val="{00000002-C72C-4E0E-8F61-E43F8DE4C444}"/>
              </c:ext>
            </c:extLst>
          </c:dPt>
          <c:dPt>
            <c:idx val="2"/>
            <c:bubble3D val="0"/>
            <c:spPr>
              <a:solidFill>
                <a:schemeClr val="bg1"/>
              </a:solidFill>
              <a:ln w="12700" cap="flat">
                <a:noFill/>
                <a:miter lim="400000"/>
              </a:ln>
              <a:effectLst/>
            </c:spPr>
            <c:extLst xmlns:c16r2="http://schemas.microsoft.com/office/drawing/2015/06/chart">
              <c:ext xmlns:c16="http://schemas.microsoft.com/office/drawing/2014/chart" uri="{C3380CC4-5D6E-409C-BE32-E72D297353CC}">
                <c16:uniqueId val="{00000004-C72C-4E0E-8F61-E43F8DE4C444}"/>
              </c:ext>
            </c:extLst>
          </c:dPt>
          <c:cat>
            <c:strRef>
              <c:f>Sheet1!$B$1:$D$1</c:f>
              <c:strCache>
                <c:ptCount val="3"/>
                <c:pt idx="0">
                  <c:v>1st Qtr</c:v>
                </c:pt>
                <c:pt idx="1">
                  <c:v>2nd Qtr</c:v>
                </c:pt>
                <c:pt idx="2">
                  <c:v>3th Qtr</c:v>
                </c:pt>
              </c:strCache>
            </c:strRef>
          </c:cat>
          <c:val>
            <c:numRef>
              <c:f>Sheet1!$B$2:$D$2</c:f>
              <c:numCache>
                <c:formatCode>General</c:formatCode>
                <c:ptCount val="3"/>
                <c:pt idx="0">
                  <c:v>0.5</c:v>
                </c:pt>
                <c:pt idx="1">
                  <c:v>0.4</c:v>
                </c:pt>
                <c:pt idx="2">
                  <c:v>0.1</c:v>
                </c:pt>
              </c:numCache>
            </c:numRef>
          </c:val>
          <c:extLst xmlns:c16r2="http://schemas.microsoft.com/office/drawing/2015/06/chart">
            <c:ext xmlns:c16="http://schemas.microsoft.com/office/drawing/2014/chart" uri="{C3380CC4-5D6E-409C-BE32-E72D297353CC}">
              <c16:uniqueId val="{00000005-C72C-4E0E-8F61-E43F8DE4C444}"/>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Sales</c:v>
                </c:pt>
              </c:strCache>
            </c:strRef>
          </c:tx>
          <c:spPr>
            <a:gradFill flip="none" rotWithShape="1">
              <a:gsLst>
                <a:gs pos="0">
                  <a:srgbClr val="FF2841"/>
                </a:gs>
                <a:gs pos="100000">
                  <a:srgbClr val="6D5DA2"/>
                </a:gs>
              </a:gsLst>
              <a:lin ang="5400000" scaled="0"/>
            </a:gradFill>
            <a:ln w="12700" cap="flat">
              <a:noFill/>
              <a:miter lim="400000"/>
            </a:ln>
            <a:effectLst/>
          </c:spPr>
          <c:dPt>
            <c:idx val="0"/>
            <c:bubble3D val="0"/>
            <c:spPr>
              <a:solidFill>
                <a:srgbClr val="00EBF7"/>
              </a:solidFill>
              <a:ln w="12700" cap="flat">
                <a:noFill/>
                <a:miter lim="400000"/>
              </a:ln>
              <a:effectLst/>
            </c:spPr>
            <c:extLst xmlns:c16r2="http://schemas.microsoft.com/office/drawing/2015/06/chart">
              <c:ext xmlns:c16="http://schemas.microsoft.com/office/drawing/2014/chart" uri="{C3380CC4-5D6E-409C-BE32-E72D297353CC}">
                <c16:uniqueId val="{00000000-FB33-43D9-A1D1-ACC8816300EE}"/>
              </c:ext>
            </c:extLst>
          </c:dPt>
          <c:dPt>
            <c:idx val="1"/>
            <c:bubble3D val="0"/>
            <c:spPr>
              <a:solidFill>
                <a:srgbClr val="18202E"/>
              </a:solidFill>
              <a:ln w="12700" cap="flat">
                <a:noFill/>
                <a:miter lim="400000"/>
              </a:ln>
              <a:effectLst/>
            </c:spPr>
            <c:extLst xmlns:c16r2="http://schemas.microsoft.com/office/drawing/2015/06/chart">
              <c:ext xmlns:c16="http://schemas.microsoft.com/office/drawing/2014/chart" uri="{C3380CC4-5D6E-409C-BE32-E72D297353CC}">
                <c16:uniqueId val="{00000002-FB33-43D9-A1D1-ACC8816300EE}"/>
              </c:ext>
            </c:extLst>
          </c:dPt>
          <c:dPt>
            <c:idx val="2"/>
            <c:bubble3D val="0"/>
            <c:spPr>
              <a:solidFill>
                <a:schemeClr val="bg1"/>
              </a:solidFill>
              <a:ln w="12700" cap="flat">
                <a:noFill/>
                <a:miter lim="400000"/>
              </a:ln>
              <a:effectLst/>
            </c:spPr>
            <c:extLst xmlns:c16r2="http://schemas.microsoft.com/office/drawing/2015/06/chart">
              <c:ext xmlns:c16="http://schemas.microsoft.com/office/drawing/2014/chart" uri="{C3380CC4-5D6E-409C-BE32-E72D297353CC}">
                <c16:uniqueId val="{00000004-FB33-43D9-A1D1-ACC8816300EE}"/>
              </c:ext>
            </c:extLst>
          </c:dPt>
          <c:cat>
            <c:strRef>
              <c:f>Sheet1!$B$1:$D$1</c:f>
              <c:strCache>
                <c:ptCount val="3"/>
                <c:pt idx="0">
                  <c:v>1st Qtr</c:v>
                </c:pt>
                <c:pt idx="1">
                  <c:v>2nd Qtr</c:v>
                </c:pt>
                <c:pt idx="2">
                  <c:v>3th Qtr</c:v>
                </c:pt>
              </c:strCache>
            </c:strRef>
          </c:cat>
          <c:val>
            <c:numRef>
              <c:f>Sheet1!$B$2:$D$2</c:f>
              <c:numCache>
                <c:formatCode>General</c:formatCode>
                <c:ptCount val="3"/>
                <c:pt idx="0">
                  <c:v>0.6</c:v>
                </c:pt>
                <c:pt idx="1">
                  <c:v>0.3</c:v>
                </c:pt>
                <c:pt idx="2">
                  <c:v>0.1</c:v>
                </c:pt>
              </c:numCache>
            </c:numRef>
          </c:val>
          <c:extLst xmlns:c16r2="http://schemas.microsoft.com/office/drawing/2015/06/chart">
            <c:ext xmlns:c16="http://schemas.microsoft.com/office/drawing/2014/chart" uri="{C3380CC4-5D6E-409C-BE32-E72D297353CC}">
              <c16:uniqueId val="{00000005-FB33-43D9-A1D1-ACC8816300EE}"/>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434CC8-D5A7-41B2-9228-1A185ACFB26B}" type="datetimeFigureOut">
              <a:rPr lang="zh-CN" altLang="en-US" smtClean="0"/>
              <a:t>2021/1/14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8A3D02-F8F2-45F5-B539-C117B4C28CA2}" type="slidenum">
              <a:rPr lang="zh-CN" altLang="en-US" smtClean="0"/>
              <a:t>‹#›</a:t>
            </a:fld>
            <a:endParaRPr lang="zh-CN" altLang="en-US"/>
          </a:p>
        </p:txBody>
      </p:sp>
    </p:spTree>
    <p:extLst>
      <p:ext uri="{BB962C8B-B14F-4D97-AF65-F5344CB8AC3E}">
        <p14:creationId xmlns:p14="http://schemas.microsoft.com/office/powerpoint/2010/main" val="1804144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D8A3D02-F8F2-45F5-B539-C117B4C28CA2}" type="slidenum">
              <a:rPr lang="zh-CN" altLang="en-US" smtClean="0"/>
              <a:t>9</a:t>
            </a:fld>
            <a:endParaRPr lang="zh-CN" altLang="en-US"/>
          </a:p>
        </p:txBody>
      </p:sp>
    </p:spTree>
    <p:extLst>
      <p:ext uri="{BB962C8B-B14F-4D97-AF65-F5344CB8AC3E}">
        <p14:creationId xmlns:p14="http://schemas.microsoft.com/office/powerpoint/2010/main" val="3148035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D8A3D02-F8F2-45F5-B539-C117B4C28CA2}" type="slidenum">
              <a:rPr lang="zh-CN" altLang="en-US" smtClean="0"/>
              <a:t>19</a:t>
            </a:fld>
            <a:endParaRPr lang="zh-CN" altLang="en-US"/>
          </a:p>
        </p:txBody>
      </p:sp>
    </p:spTree>
    <p:extLst>
      <p:ext uri="{BB962C8B-B14F-4D97-AF65-F5344CB8AC3E}">
        <p14:creationId xmlns:p14="http://schemas.microsoft.com/office/powerpoint/2010/main" val="3506198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D8A3D02-F8F2-45F5-B539-C117B4C28CA2}" type="slidenum">
              <a:rPr lang="zh-CN" altLang="en-US" smtClean="0"/>
              <a:t>20</a:t>
            </a:fld>
            <a:endParaRPr lang="zh-CN" altLang="en-US"/>
          </a:p>
        </p:txBody>
      </p:sp>
    </p:spTree>
    <p:extLst>
      <p:ext uri="{BB962C8B-B14F-4D97-AF65-F5344CB8AC3E}">
        <p14:creationId xmlns:p14="http://schemas.microsoft.com/office/powerpoint/2010/main" val="2124294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CD8A3D02-F8F2-45F5-B539-C117B4C28CA2}" type="slidenum">
              <a:rPr lang="zh-CN" altLang="en-US" smtClean="0"/>
              <a:t>26</a:t>
            </a:fld>
            <a:endParaRPr lang="zh-CN" altLang="en-US"/>
          </a:p>
        </p:txBody>
      </p:sp>
    </p:spTree>
    <p:extLst>
      <p:ext uri="{BB962C8B-B14F-4D97-AF65-F5344CB8AC3E}">
        <p14:creationId xmlns:p14="http://schemas.microsoft.com/office/powerpoint/2010/main" val="3417945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03550B78-EADF-4435-81E3-BD4483F15FA3}"/>
              </a:ext>
            </a:extLst>
          </p:cNvPr>
          <p:cNvSpPr/>
          <p:nvPr userDrawn="1"/>
        </p:nvSpPr>
        <p:spPr>
          <a:xfrm>
            <a:off x="0" y="0"/>
            <a:ext cx="12192000" cy="6858000"/>
          </a:xfrm>
          <a:prstGeom prst="rect">
            <a:avLst/>
          </a:prstGeom>
          <a:solidFill>
            <a:srgbClr val="28344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形状 7">
            <a:extLst>
              <a:ext uri="{FF2B5EF4-FFF2-40B4-BE49-F238E27FC236}">
                <a16:creationId xmlns:a16="http://schemas.microsoft.com/office/drawing/2014/main" xmlns="" id="{DC0ED676-4E33-405C-BB6F-D2A21CA0B071}"/>
              </a:ext>
            </a:extLst>
          </p:cNvPr>
          <p:cNvSpPr/>
          <p:nvPr userDrawn="1"/>
        </p:nvSpPr>
        <p:spPr>
          <a:xfrm>
            <a:off x="0" y="0"/>
            <a:ext cx="12192000" cy="6858000"/>
          </a:xfrm>
          <a:custGeom>
            <a:avLst/>
            <a:gdLst>
              <a:gd name="connsiteX0" fmla="*/ 2291428 w 7139663"/>
              <a:gd name="connsiteY0" fmla="*/ 0 h 6858000"/>
              <a:gd name="connsiteX1" fmla="*/ 7139663 w 7139663"/>
              <a:gd name="connsiteY1" fmla="*/ 0 h 6858000"/>
              <a:gd name="connsiteX2" fmla="*/ 2272624 w 7139663"/>
              <a:gd name="connsiteY2" fmla="*/ 6858000 h 6858000"/>
              <a:gd name="connsiteX3" fmla="*/ 0 w 713966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39663" h="6858000">
                <a:moveTo>
                  <a:pt x="2291428" y="0"/>
                </a:moveTo>
                <a:lnTo>
                  <a:pt x="7139663" y="0"/>
                </a:lnTo>
                <a:lnTo>
                  <a:pt x="2272624" y="6858000"/>
                </a:lnTo>
                <a:lnTo>
                  <a:pt x="0" y="6858000"/>
                </a:lnTo>
                <a:close/>
              </a:path>
            </a:pathLst>
          </a:custGeom>
          <a:solidFill>
            <a:srgbClr val="2A395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405725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610D718-8F40-4D3B-AF87-14FB209A493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A2708F57-6393-4BB4-AE2C-099F91C2F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3C120E91-1BCE-4368-9433-FB3DBCEC6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1727242-AE62-43AC-9221-E7E9BA1349A2}"/>
              </a:ext>
            </a:extLst>
          </p:cNvPr>
          <p:cNvSpPr>
            <a:spLocks noGrp="1"/>
          </p:cNvSpPr>
          <p:nvPr>
            <p:ph type="dt" sz="half" idx="10"/>
          </p:nvPr>
        </p:nvSpPr>
        <p:spPr/>
        <p:txBody>
          <a:bodyPr/>
          <a:lstStyle/>
          <a:p>
            <a:fld id="{CA281776-B4C1-412F-AB63-0FF99EC52B76}" type="datetimeFigureOut">
              <a:rPr lang="zh-CN" altLang="en-US" smtClean="0"/>
              <a:t>2021/1/14</a:t>
            </a:fld>
            <a:endParaRPr lang="zh-CN" altLang="en-US"/>
          </a:p>
        </p:txBody>
      </p:sp>
      <p:sp>
        <p:nvSpPr>
          <p:cNvPr id="6" name="页脚占位符 5">
            <a:extLst>
              <a:ext uri="{FF2B5EF4-FFF2-40B4-BE49-F238E27FC236}">
                <a16:creationId xmlns:a16="http://schemas.microsoft.com/office/drawing/2014/main" xmlns="" id="{010AD9BC-DA71-4FD0-8987-6B23FCEEB8F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F4B39F9-2BDE-4412-A3C3-04C1E2566EE5}"/>
              </a:ext>
            </a:extLst>
          </p:cNvPr>
          <p:cNvSpPr>
            <a:spLocks noGrp="1"/>
          </p:cNvSpPr>
          <p:nvPr>
            <p:ph type="sldNum" sz="quarter" idx="12"/>
          </p:nvPr>
        </p:nvSpPr>
        <p:spPr/>
        <p:txBody>
          <a:bodyPr/>
          <a:lstStyle/>
          <a:p>
            <a:fld id="{BF5D0517-5428-48B2-9497-F0A9B8459161}" type="slidenum">
              <a:rPr lang="zh-CN" altLang="en-US" smtClean="0"/>
              <a:t>‹#›</a:t>
            </a:fld>
            <a:endParaRPr lang="zh-CN" altLang="en-US"/>
          </a:p>
        </p:txBody>
      </p:sp>
    </p:spTree>
    <p:extLst>
      <p:ext uri="{BB962C8B-B14F-4D97-AF65-F5344CB8AC3E}">
        <p14:creationId xmlns:p14="http://schemas.microsoft.com/office/powerpoint/2010/main" val="2009840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10776E4-C20D-4DDF-BD08-AF027BFB05C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56B6821-221E-4E57-85E3-1F145E0FE4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DBAB7487-E9A6-4B1D-99DA-DB63E7FB0A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B45EA8D-3F14-4FD4-A12A-831B6C502378}"/>
              </a:ext>
            </a:extLst>
          </p:cNvPr>
          <p:cNvSpPr>
            <a:spLocks noGrp="1"/>
          </p:cNvSpPr>
          <p:nvPr>
            <p:ph type="dt" sz="half" idx="10"/>
          </p:nvPr>
        </p:nvSpPr>
        <p:spPr/>
        <p:txBody>
          <a:bodyPr/>
          <a:lstStyle/>
          <a:p>
            <a:fld id="{CA281776-B4C1-412F-AB63-0FF99EC52B76}" type="datetimeFigureOut">
              <a:rPr lang="zh-CN" altLang="en-US" smtClean="0"/>
              <a:t>2021/1/14</a:t>
            </a:fld>
            <a:endParaRPr lang="zh-CN" altLang="en-US"/>
          </a:p>
        </p:txBody>
      </p:sp>
      <p:sp>
        <p:nvSpPr>
          <p:cNvPr id="6" name="页脚占位符 5">
            <a:extLst>
              <a:ext uri="{FF2B5EF4-FFF2-40B4-BE49-F238E27FC236}">
                <a16:creationId xmlns:a16="http://schemas.microsoft.com/office/drawing/2014/main" xmlns="" id="{18D9D309-B85C-4016-AAF6-71F7ADF0460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EAECFB9-25F7-4275-BC69-83A464F95224}"/>
              </a:ext>
            </a:extLst>
          </p:cNvPr>
          <p:cNvSpPr>
            <a:spLocks noGrp="1"/>
          </p:cNvSpPr>
          <p:nvPr>
            <p:ph type="sldNum" sz="quarter" idx="12"/>
          </p:nvPr>
        </p:nvSpPr>
        <p:spPr/>
        <p:txBody>
          <a:bodyPr/>
          <a:lstStyle/>
          <a:p>
            <a:fld id="{BF5D0517-5428-48B2-9497-F0A9B8459161}" type="slidenum">
              <a:rPr lang="zh-CN" altLang="en-US" smtClean="0"/>
              <a:t>‹#›</a:t>
            </a:fld>
            <a:endParaRPr lang="zh-CN" altLang="en-US"/>
          </a:p>
        </p:txBody>
      </p:sp>
    </p:spTree>
    <p:extLst>
      <p:ext uri="{BB962C8B-B14F-4D97-AF65-F5344CB8AC3E}">
        <p14:creationId xmlns:p14="http://schemas.microsoft.com/office/powerpoint/2010/main" val="34151830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9144CE7-1CD8-4BFE-9AB2-E71B7470300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F345DA64-B81E-4BD8-B0BD-7C0A69341DC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E482527-01DE-4B85-B8FD-D1A0779362FA}"/>
              </a:ext>
            </a:extLst>
          </p:cNvPr>
          <p:cNvSpPr>
            <a:spLocks noGrp="1"/>
          </p:cNvSpPr>
          <p:nvPr>
            <p:ph type="dt" sz="half" idx="10"/>
          </p:nvPr>
        </p:nvSpPr>
        <p:spPr/>
        <p:txBody>
          <a:bodyPr/>
          <a:lstStyle/>
          <a:p>
            <a:fld id="{CA281776-B4C1-412F-AB63-0FF99EC52B76}" type="datetimeFigureOut">
              <a:rPr lang="zh-CN" altLang="en-US" smtClean="0"/>
              <a:t>2021/1/14</a:t>
            </a:fld>
            <a:endParaRPr lang="zh-CN" altLang="en-US"/>
          </a:p>
        </p:txBody>
      </p:sp>
      <p:sp>
        <p:nvSpPr>
          <p:cNvPr id="5" name="页脚占位符 4">
            <a:extLst>
              <a:ext uri="{FF2B5EF4-FFF2-40B4-BE49-F238E27FC236}">
                <a16:creationId xmlns:a16="http://schemas.microsoft.com/office/drawing/2014/main" xmlns="" id="{45715FA0-EE29-41D6-9046-4F4CEA833D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DCD6014-CF5D-4A05-B9CC-7BAAC03C8AB7}"/>
              </a:ext>
            </a:extLst>
          </p:cNvPr>
          <p:cNvSpPr>
            <a:spLocks noGrp="1"/>
          </p:cNvSpPr>
          <p:nvPr>
            <p:ph type="sldNum" sz="quarter" idx="12"/>
          </p:nvPr>
        </p:nvSpPr>
        <p:spPr/>
        <p:txBody>
          <a:bodyPr/>
          <a:lstStyle/>
          <a:p>
            <a:fld id="{BF5D0517-5428-48B2-9497-F0A9B8459161}" type="slidenum">
              <a:rPr lang="zh-CN" altLang="en-US" smtClean="0"/>
              <a:t>‹#›</a:t>
            </a:fld>
            <a:endParaRPr lang="zh-CN" altLang="en-US"/>
          </a:p>
        </p:txBody>
      </p:sp>
    </p:spTree>
    <p:extLst>
      <p:ext uri="{BB962C8B-B14F-4D97-AF65-F5344CB8AC3E}">
        <p14:creationId xmlns:p14="http://schemas.microsoft.com/office/powerpoint/2010/main" val="12676578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500445D-DDCD-4626-8991-C00EE8CC35C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019EDFBA-1B16-4A31-983C-A150394D76B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CD2A85C-F349-4294-8ED6-88A22BAF9654}"/>
              </a:ext>
            </a:extLst>
          </p:cNvPr>
          <p:cNvSpPr>
            <a:spLocks noGrp="1"/>
          </p:cNvSpPr>
          <p:nvPr>
            <p:ph type="dt" sz="half" idx="10"/>
          </p:nvPr>
        </p:nvSpPr>
        <p:spPr/>
        <p:txBody>
          <a:bodyPr/>
          <a:lstStyle/>
          <a:p>
            <a:fld id="{CA281776-B4C1-412F-AB63-0FF99EC52B76}" type="datetimeFigureOut">
              <a:rPr lang="zh-CN" altLang="en-US" smtClean="0"/>
              <a:t>2021/1/14</a:t>
            </a:fld>
            <a:endParaRPr lang="zh-CN" altLang="en-US"/>
          </a:p>
        </p:txBody>
      </p:sp>
      <p:sp>
        <p:nvSpPr>
          <p:cNvPr id="5" name="页脚占位符 4">
            <a:extLst>
              <a:ext uri="{FF2B5EF4-FFF2-40B4-BE49-F238E27FC236}">
                <a16:creationId xmlns:a16="http://schemas.microsoft.com/office/drawing/2014/main" xmlns="" id="{523C78AD-5A1F-4848-BBC8-A686A528B0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031798F-8BF3-40E6-BE5D-0CDD304CE2E0}"/>
              </a:ext>
            </a:extLst>
          </p:cNvPr>
          <p:cNvSpPr>
            <a:spLocks noGrp="1"/>
          </p:cNvSpPr>
          <p:nvPr>
            <p:ph type="sldNum" sz="quarter" idx="12"/>
          </p:nvPr>
        </p:nvSpPr>
        <p:spPr/>
        <p:txBody>
          <a:bodyPr/>
          <a:lstStyle/>
          <a:p>
            <a:fld id="{BF5D0517-5428-48B2-9497-F0A9B8459161}" type="slidenum">
              <a:rPr lang="zh-CN" altLang="en-US" smtClean="0"/>
              <a:t>‹#›</a:t>
            </a:fld>
            <a:endParaRPr lang="zh-CN" altLang="en-US"/>
          </a:p>
        </p:txBody>
      </p:sp>
    </p:spTree>
    <p:extLst>
      <p:ext uri="{BB962C8B-B14F-4D97-AF65-F5344CB8AC3E}">
        <p14:creationId xmlns:p14="http://schemas.microsoft.com/office/powerpoint/2010/main" val="627373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76" name="图片 75" descr="蓝色的截图&#10;&#10;描述已自动生成">
            <a:extLst>
              <a:ext uri="{FF2B5EF4-FFF2-40B4-BE49-F238E27FC236}">
                <a16:creationId xmlns:a16="http://schemas.microsoft.com/office/drawing/2014/main" xmlns="" id="{BA7FFBE1-A0E2-454F-BEDB-5138DDF021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52914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03550B78-EADF-4435-81E3-BD4483F15FA3}"/>
              </a:ext>
            </a:extLst>
          </p:cNvPr>
          <p:cNvSpPr/>
          <p:nvPr userDrawn="1"/>
        </p:nvSpPr>
        <p:spPr>
          <a:xfrm>
            <a:off x="0" y="0"/>
            <a:ext cx="12192000" cy="6858000"/>
          </a:xfrm>
          <a:prstGeom prst="rect">
            <a:avLst/>
          </a:prstGeom>
          <a:solidFill>
            <a:srgbClr val="28344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形状 7">
            <a:extLst>
              <a:ext uri="{FF2B5EF4-FFF2-40B4-BE49-F238E27FC236}">
                <a16:creationId xmlns:a16="http://schemas.microsoft.com/office/drawing/2014/main" xmlns="" id="{DC0ED676-4E33-405C-BB6F-D2A21CA0B071}"/>
              </a:ext>
            </a:extLst>
          </p:cNvPr>
          <p:cNvSpPr/>
          <p:nvPr userDrawn="1"/>
        </p:nvSpPr>
        <p:spPr>
          <a:xfrm>
            <a:off x="0" y="0"/>
            <a:ext cx="12192000" cy="6858000"/>
          </a:xfrm>
          <a:custGeom>
            <a:avLst/>
            <a:gdLst>
              <a:gd name="connsiteX0" fmla="*/ 2291428 w 7139663"/>
              <a:gd name="connsiteY0" fmla="*/ 0 h 6858000"/>
              <a:gd name="connsiteX1" fmla="*/ 7139663 w 7139663"/>
              <a:gd name="connsiteY1" fmla="*/ 0 h 6858000"/>
              <a:gd name="connsiteX2" fmla="*/ 2272624 w 7139663"/>
              <a:gd name="connsiteY2" fmla="*/ 6858000 h 6858000"/>
              <a:gd name="connsiteX3" fmla="*/ 0 w 713966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39663" h="6858000">
                <a:moveTo>
                  <a:pt x="2291428" y="0"/>
                </a:moveTo>
                <a:lnTo>
                  <a:pt x="7139663" y="0"/>
                </a:lnTo>
                <a:lnTo>
                  <a:pt x="2272624" y="6858000"/>
                </a:lnTo>
                <a:lnTo>
                  <a:pt x="0" y="6858000"/>
                </a:lnTo>
                <a:close/>
              </a:path>
            </a:pathLst>
          </a:custGeom>
          <a:solidFill>
            <a:srgbClr val="2A395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9" name="组合 8">
            <a:extLst>
              <a:ext uri="{FF2B5EF4-FFF2-40B4-BE49-F238E27FC236}">
                <a16:creationId xmlns:a16="http://schemas.microsoft.com/office/drawing/2014/main" xmlns="" id="{81E9A31C-38F5-4FC0-85DB-62DC83A0BAA2}"/>
              </a:ext>
            </a:extLst>
          </p:cNvPr>
          <p:cNvGrpSpPr/>
          <p:nvPr userDrawn="1"/>
        </p:nvGrpSpPr>
        <p:grpSpPr>
          <a:xfrm>
            <a:off x="-1" y="305186"/>
            <a:ext cx="7017179" cy="672714"/>
            <a:chOff x="-1" y="305186"/>
            <a:chExt cx="7017179" cy="672714"/>
          </a:xfrm>
        </p:grpSpPr>
        <p:sp>
          <p:nvSpPr>
            <p:cNvPr id="10" name="矩形 9">
              <a:extLst>
                <a:ext uri="{FF2B5EF4-FFF2-40B4-BE49-F238E27FC236}">
                  <a16:creationId xmlns:a16="http://schemas.microsoft.com/office/drawing/2014/main" xmlns="" id="{D70B39D1-9664-40FF-AFCB-088E9653A76A}"/>
                </a:ext>
              </a:extLst>
            </p:cNvPr>
            <p:cNvSpPr/>
            <p:nvPr/>
          </p:nvSpPr>
          <p:spPr>
            <a:xfrm>
              <a:off x="-1" y="305186"/>
              <a:ext cx="5921949" cy="672714"/>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xmlns="" id="{ADAD8636-655E-4BDA-AFCB-6AEA586E8E4A}"/>
                </a:ext>
              </a:extLst>
            </p:cNvPr>
            <p:cNvSpPr/>
            <p:nvPr/>
          </p:nvSpPr>
          <p:spPr>
            <a:xfrm flipV="1">
              <a:off x="0" y="305186"/>
              <a:ext cx="492776" cy="672714"/>
            </a:xfrm>
            <a:custGeom>
              <a:avLst/>
              <a:gdLst>
                <a:gd name="connsiteX0" fmla="*/ 0 w 492776"/>
                <a:gd name="connsiteY0" fmla="*/ 0 h 591570"/>
                <a:gd name="connsiteX1" fmla="*/ 290305 w 492776"/>
                <a:gd name="connsiteY1" fmla="*/ 0 h 591570"/>
                <a:gd name="connsiteX2" fmla="*/ 492776 w 492776"/>
                <a:gd name="connsiteY2" fmla="*/ 591570 h 591570"/>
                <a:gd name="connsiteX3" fmla="*/ 0 w 492776"/>
                <a:gd name="connsiteY3" fmla="*/ 591570 h 591570"/>
              </a:gdLst>
              <a:ahLst/>
              <a:cxnLst>
                <a:cxn ang="0">
                  <a:pos x="connsiteX0" y="connsiteY0"/>
                </a:cxn>
                <a:cxn ang="0">
                  <a:pos x="connsiteX1" y="connsiteY1"/>
                </a:cxn>
                <a:cxn ang="0">
                  <a:pos x="connsiteX2" y="connsiteY2"/>
                </a:cxn>
                <a:cxn ang="0">
                  <a:pos x="connsiteX3" y="connsiteY3"/>
                </a:cxn>
              </a:cxnLst>
              <a:rect l="l" t="t" r="r" b="b"/>
              <a:pathLst>
                <a:path w="492776" h="591570">
                  <a:moveTo>
                    <a:pt x="0" y="0"/>
                  </a:moveTo>
                  <a:lnTo>
                    <a:pt x="290305" y="0"/>
                  </a:lnTo>
                  <a:lnTo>
                    <a:pt x="492776" y="591570"/>
                  </a:lnTo>
                  <a:lnTo>
                    <a:pt x="0" y="591570"/>
                  </a:lnTo>
                  <a:close/>
                </a:path>
              </a:pathLst>
            </a:custGeom>
            <a:solidFill>
              <a:srgbClr val="00EBF7"/>
            </a:solidFill>
            <a:ln>
              <a:noFill/>
            </a:ln>
            <a:effectLst>
              <a:outerShdw dist="88900" dir="1800000" algn="tl" rotWithShape="0">
                <a:srgbClr val="18202E">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B8725832-D093-45CC-84B3-E9F0B38B0C4D}"/>
                </a:ext>
              </a:extLst>
            </p:cNvPr>
            <p:cNvSpPr/>
            <p:nvPr/>
          </p:nvSpPr>
          <p:spPr>
            <a:xfrm>
              <a:off x="0" y="811169"/>
              <a:ext cx="7017178" cy="166659"/>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25867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03550B78-EADF-4435-81E3-BD4483F15FA3}"/>
              </a:ext>
            </a:extLst>
          </p:cNvPr>
          <p:cNvSpPr/>
          <p:nvPr userDrawn="1"/>
        </p:nvSpPr>
        <p:spPr>
          <a:xfrm>
            <a:off x="0" y="0"/>
            <a:ext cx="12192000" cy="6858000"/>
          </a:xfrm>
          <a:prstGeom prst="rect">
            <a:avLst/>
          </a:prstGeom>
          <a:solidFill>
            <a:srgbClr val="28344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形状 7">
            <a:extLst>
              <a:ext uri="{FF2B5EF4-FFF2-40B4-BE49-F238E27FC236}">
                <a16:creationId xmlns:a16="http://schemas.microsoft.com/office/drawing/2014/main" xmlns="" id="{DC0ED676-4E33-405C-BB6F-D2A21CA0B071}"/>
              </a:ext>
            </a:extLst>
          </p:cNvPr>
          <p:cNvSpPr/>
          <p:nvPr userDrawn="1"/>
        </p:nvSpPr>
        <p:spPr>
          <a:xfrm>
            <a:off x="0" y="0"/>
            <a:ext cx="12192000" cy="6858000"/>
          </a:xfrm>
          <a:custGeom>
            <a:avLst/>
            <a:gdLst>
              <a:gd name="connsiteX0" fmla="*/ 2291428 w 7139663"/>
              <a:gd name="connsiteY0" fmla="*/ 0 h 6858000"/>
              <a:gd name="connsiteX1" fmla="*/ 7139663 w 7139663"/>
              <a:gd name="connsiteY1" fmla="*/ 0 h 6858000"/>
              <a:gd name="connsiteX2" fmla="*/ 2272624 w 7139663"/>
              <a:gd name="connsiteY2" fmla="*/ 6858000 h 6858000"/>
              <a:gd name="connsiteX3" fmla="*/ 0 w 713966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39663" h="6858000">
                <a:moveTo>
                  <a:pt x="2291428" y="0"/>
                </a:moveTo>
                <a:lnTo>
                  <a:pt x="7139663" y="0"/>
                </a:lnTo>
                <a:lnTo>
                  <a:pt x="2272624" y="6858000"/>
                </a:lnTo>
                <a:lnTo>
                  <a:pt x="0" y="6858000"/>
                </a:lnTo>
                <a:close/>
              </a:path>
            </a:pathLst>
          </a:custGeom>
          <a:solidFill>
            <a:srgbClr val="2A395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3" name="组合 12">
            <a:extLst>
              <a:ext uri="{FF2B5EF4-FFF2-40B4-BE49-F238E27FC236}">
                <a16:creationId xmlns:a16="http://schemas.microsoft.com/office/drawing/2014/main" xmlns="" id="{E3535277-3233-4F83-B435-7082ED76B076}"/>
              </a:ext>
            </a:extLst>
          </p:cNvPr>
          <p:cNvGrpSpPr/>
          <p:nvPr userDrawn="1"/>
        </p:nvGrpSpPr>
        <p:grpSpPr>
          <a:xfrm>
            <a:off x="0" y="2152457"/>
            <a:ext cx="7017179" cy="2553086"/>
            <a:chOff x="-1" y="305186"/>
            <a:chExt cx="7017179" cy="672714"/>
          </a:xfrm>
        </p:grpSpPr>
        <p:sp>
          <p:nvSpPr>
            <p:cNvPr id="14" name="矩形 13">
              <a:extLst>
                <a:ext uri="{FF2B5EF4-FFF2-40B4-BE49-F238E27FC236}">
                  <a16:creationId xmlns:a16="http://schemas.microsoft.com/office/drawing/2014/main" xmlns="" id="{6DAC9B83-FEC7-4FF6-9687-24171BC70087}"/>
                </a:ext>
              </a:extLst>
            </p:cNvPr>
            <p:cNvSpPr/>
            <p:nvPr/>
          </p:nvSpPr>
          <p:spPr>
            <a:xfrm>
              <a:off x="-1" y="305186"/>
              <a:ext cx="5921949" cy="672714"/>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65E788DA-5A85-47E0-ACEC-670184ADA314}"/>
                </a:ext>
              </a:extLst>
            </p:cNvPr>
            <p:cNvSpPr/>
            <p:nvPr/>
          </p:nvSpPr>
          <p:spPr>
            <a:xfrm flipV="1">
              <a:off x="0" y="305186"/>
              <a:ext cx="492776" cy="672714"/>
            </a:xfrm>
            <a:custGeom>
              <a:avLst/>
              <a:gdLst>
                <a:gd name="connsiteX0" fmla="*/ 0 w 492776"/>
                <a:gd name="connsiteY0" fmla="*/ 0 h 591570"/>
                <a:gd name="connsiteX1" fmla="*/ 290305 w 492776"/>
                <a:gd name="connsiteY1" fmla="*/ 0 h 591570"/>
                <a:gd name="connsiteX2" fmla="*/ 492776 w 492776"/>
                <a:gd name="connsiteY2" fmla="*/ 591570 h 591570"/>
                <a:gd name="connsiteX3" fmla="*/ 0 w 492776"/>
                <a:gd name="connsiteY3" fmla="*/ 591570 h 591570"/>
              </a:gdLst>
              <a:ahLst/>
              <a:cxnLst>
                <a:cxn ang="0">
                  <a:pos x="connsiteX0" y="connsiteY0"/>
                </a:cxn>
                <a:cxn ang="0">
                  <a:pos x="connsiteX1" y="connsiteY1"/>
                </a:cxn>
                <a:cxn ang="0">
                  <a:pos x="connsiteX2" y="connsiteY2"/>
                </a:cxn>
                <a:cxn ang="0">
                  <a:pos x="connsiteX3" y="connsiteY3"/>
                </a:cxn>
              </a:cxnLst>
              <a:rect l="l" t="t" r="r" b="b"/>
              <a:pathLst>
                <a:path w="492776" h="591570">
                  <a:moveTo>
                    <a:pt x="0" y="0"/>
                  </a:moveTo>
                  <a:lnTo>
                    <a:pt x="290305" y="0"/>
                  </a:lnTo>
                  <a:lnTo>
                    <a:pt x="492776" y="591570"/>
                  </a:lnTo>
                  <a:lnTo>
                    <a:pt x="0" y="591570"/>
                  </a:lnTo>
                  <a:close/>
                </a:path>
              </a:pathLst>
            </a:custGeom>
            <a:solidFill>
              <a:srgbClr val="00EBF7"/>
            </a:solidFill>
            <a:ln>
              <a:noFill/>
            </a:ln>
            <a:effectLst>
              <a:outerShdw dist="88900" dir="1800000" algn="tl" rotWithShape="0">
                <a:srgbClr val="18202E">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D924EAFD-3F0F-4F0D-827A-B9217445D68B}"/>
                </a:ext>
              </a:extLst>
            </p:cNvPr>
            <p:cNvSpPr/>
            <p:nvPr/>
          </p:nvSpPr>
          <p:spPr>
            <a:xfrm>
              <a:off x="0" y="811169"/>
              <a:ext cx="7017178" cy="166659"/>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026340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C694FE7-A902-4BF1-B03C-9C37BCE2909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B50BB301-832D-4A07-9278-3826196DB1A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B5AB201-B3D1-477A-AF2B-885BE3BF29C0}"/>
              </a:ext>
            </a:extLst>
          </p:cNvPr>
          <p:cNvSpPr>
            <a:spLocks noGrp="1"/>
          </p:cNvSpPr>
          <p:nvPr>
            <p:ph type="dt" sz="half" idx="10"/>
          </p:nvPr>
        </p:nvSpPr>
        <p:spPr/>
        <p:txBody>
          <a:bodyPr/>
          <a:lstStyle/>
          <a:p>
            <a:fld id="{CA281776-B4C1-412F-AB63-0FF99EC52B76}" type="datetimeFigureOut">
              <a:rPr lang="zh-CN" altLang="en-US" smtClean="0"/>
              <a:t>2021/1/14</a:t>
            </a:fld>
            <a:endParaRPr lang="zh-CN" altLang="en-US"/>
          </a:p>
        </p:txBody>
      </p:sp>
      <p:sp>
        <p:nvSpPr>
          <p:cNvPr id="5" name="页脚占位符 4">
            <a:extLst>
              <a:ext uri="{FF2B5EF4-FFF2-40B4-BE49-F238E27FC236}">
                <a16:creationId xmlns:a16="http://schemas.microsoft.com/office/drawing/2014/main" xmlns="" id="{8A968302-A4BD-4FC1-946F-6DC8D175452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F7BE073-7496-410F-95F3-97599146261D}"/>
              </a:ext>
            </a:extLst>
          </p:cNvPr>
          <p:cNvSpPr>
            <a:spLocks noGrp="1"/>
          </p:cNvSpPr>
          <p:nvPr>
            <p:ph type="sldNum" sz="quarter" idx="12"/>
          </p:nvPr>
        </p:nvSpPr>
        <p:spPr/>
        <p:txBody>
          <a:bodyPr/>
          <a:lstStyle/>
          <a:p>
            <a:fld id="{BF5D0517-5428-48B2-9497-F0A9B8459161}" type="slidenum">
              <a:rPr lang="zh-CN" altLang="en-US" smtClean="0"/>
              <a:t>‹#›</a:t>
            </a:fld>
            <a:endParaRPr lang="zh-CN" altLang="en-US"/>
          </a:p>
        </p:txBody>
      </p:sp>
    </p:spTree>
    <p:extLst>
      <p:ext uri="{BB962C8B-B14F-4D97-AF65-F5344CB8AC3E}">
        <p14:creationId xmlns:p14="http://schemas.microsoft.com/office/powerpoint/2010/main" val="1419267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D70469A-5036-413D-8114-A7A6A6DDB64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2937BD8-7659-4E6A-94CF-5BE732555AF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F88254D6-D737-4450-B611-39E60C8BACAE}"/>
              </a:ext>
            </a:extLst>
          </p:cNvPr>
          <p:cNvSpPr>
            <a:spLocks noGrp="1"/>
          </p:cNvSpPr>
          <p:nvPr>
            <p:ph type="dt" sz="half" idx="10"/>
          </p:nvPr>
        </p:nvSpPr>
        <p:spPr/>
        <p:txBody>
          <a:bodyPr/>
          <a:lstStyle/>
          <a:p>
            <a:fld id="{CA281776-B4C1-412F-AB63-0FF99EC52B76}" type="datetimeFigureOut">
              <a:rPr lang="zh-CN" altLang="en-US" smtClean="0"/>
              <a:t>2021/1/14</a:t>
            </a:fld>
            <a:endParaRPr lang="zh-CN" altLang="en-US"/>
          </a:p>
        </p:txBody>
      </p:sp>
      <p:sp>
        <p:nvSpPr>
          <p:cNvPr id="5" name="页脚占位符 4">
            <a:extLst>
              <a:ext uri="{FF2B5EF4-FFF2-40B4-BE49-F238E27FC236}">
                <a16:creationId xmlns:a16="http://schemas.microsoft.com/office/drawing/2014/main" xmlns="" id="{CD4DE3B6-2CE3-4895-B1FF-84B7179DD5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3E797DF-3946-4B06-8A70-2BAFA2DB5205}"/>
              </a:ext>
            </a:extLst>
          </p:cNvPr>
          <p:cNvSpPr>
            <a:spLocks noGrp="1"/>
          </p:cNvSpPr>
          <p:nvPr>
            <p:ph type="sldNum" sz="quarter" idx="12"/>
          </p:nvPr>
        </p:nvSpPr>
        <p:spPr/>
        <p:txBody>
          <a:bodyPr/>
          <a:lstStyle/>
          <a:p>
            <a:fld id="{BF5D0517-5428-48B2-9497-F0A9B8459161}" type="slidenum">
              <a:rPr lang="zh-CN" altLang="en-US" smtClean="0"/>
              <a:t>‹#›</a:t>
            </a:fld>
            <a:endParaRPr lang="zh-CN" altLang="en-US"/>
          </a:p>
        </p:txBody>
      </p:sp>
    </p:spTree>
    <p:extLst>
      <p:ext uri="{BB962C8B-B14F-4D97-AF65-F5344CB8AC3E}">
        <p14:creationId xmlns:p14="http://schemas.microsoft.com/office/powerpoint/2010/main" val="3490631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DDBCCB4-9257-4BB7-BDB4-99F781FA1F2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FC994D3-BB6F-4C7B-AEA5-A66DE5BCD25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11755C48-D260-4635-87A4-CAE12B16B1C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D889405-E6F0-4C53-991A-5E3A5EA089FC}"/>
              </a:ext>
            </a:extLst>
          </p:cNvPr>
          <p:cNvSpPr>
            <a:spLocks noGrp="1"/>
          </p:cNvSpPr>
          <p:nvPr>
            <p:ph type="dt" sz="half" idx="10"/>
          </p:nvPr>
        </p:nvSpPr>
        <p:spPr/>
        <p:txBody>
          <a:bodyPr/>
          <a:lstStyle/>
          <a:p>
            <a:fld id="{CA281776-B4C1-412F-AB63-0FF99EC52B76}" type="datetimeFigureOut">
              <a:rPr lang="zh-CN" altLang="en-US" smtClean="0"/>
              <a:t>2021/1/14</a:t>
            </a:fld>
            <a:endParaRPr lang="zh-CN" altLang="en-US"/>
          </a:p>
        </p:txBody>
      </p:sp>
      <p:sp>
        <p:nvSpPr>
          <p:cNvPr id="6" name="页脚占位符 5">
            <a:extLst>
              <a:ext uri="{FF2B5EF4-FFF2-40B4-BE49-F238E27FC236}">
                <a16:creationId xmlns:a16="http://schemas.microsoft.com/office/drawing/2014/main" xmlns="" id="{71B5605F-9098-423B-8DE2-560A2590B91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A18D837-2DB9-4ED9-9C96-4C1CBED4F339}"/>
              </a:ext>
            </a:extLst>
          </p:cNvPr>
          <p:cNvSpPr>
            <a:spLocks noGrp="1"/>
          </p:cNvSpPr>
          <p:nvPr>
            <p:ph type="sldNum" sz="quarter" idx="12"/>
          </p:nvPr>
        </p:nvSpPr>
        <p:spPr/>
        <p:txBody>
          <a:bodyPr/>
          <a:lstStyle/>
          <a:p>
            <a:fld id="{BF5D0517-5428-48B2-9497-F0A9B8459161}" type="slidenum">
              <a:rPr lang="zh-CN" altLang="en-US" smtClean="0"/>
              <a:t>‹#›</a:t>
            </a:fld>
            <a:endParaRPr lang="zh-CN" altLang="en-US"/>
          </a:p>
        </p:txBody>
      </p:sp>
    </p:spTree>
    <p:extLst>
      <p:ext uri="{BB962C8B-B14F-4D97-AF65-F5344CB8AC3E}">
        <p14:creationId xmlns:p14="http://schemas.microsoft.com/office/powerpoint/2010/main" val="1979867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4F04AA3-BD1D-449E-8233-B42F3F06B2B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5748641-DECB-4C27-8CA9-91B5D0DA77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7220BC8D-3B86-4DA1-B6A6-206E7C640AC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0C2F79C9-15BC-476F-9635-3634EDCF479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5D4BEAA2-A9B9-4DA0-A451-EDE36F00E05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DD88F2A5-9469-47F3-A7BF-4294D68FB6ED}"/>
              </a:ext>
            </a:extLst>
          </p:cNvPr>
          <p:cNvSpPr>
            <a:spLocks noGrp="1"/>
          </p:cNvSpPr>
          <p:nvPr>
            <p:ph type="dt" sz="half" idx="10"/>
          </p:nvPr>
        </p:nvSpPr>
        <p:spPr/>
        <p:txBody>
          <a:bodyPr/>
          <a:lstStyle/>
          <a:p>
            <a:fld id="{CA281776-B4C1-412F-AB63-0FF99EC52B76}" type="datetimeFigureOut">
              <a:rPr lang="zh-CN" altLang="en-US" smtClean="0"/>
              <a:t>2021/1/14</a:t>
            </a:fld>
            <a:endParaRPr lang="zh-CN" altLang="en-US"/>
          </a:p>
        </p:txBody>
      </p:sp>
      <p:sp>
        <p:nvSpPr>
          <p:cNvPr id="8" name="页脚占位符 7">
            <a:extLst>
              <a:ext uri="{FF2B5EF4-FFF2-40B4-BE49-F238E27FC236}">
                <a16:creationId xmlns:a16="http://schemas.microsoft.com/office/drawing/2014/main" xmlns="" id="{A9A25A89-B1DF-4204-91C5-12DC7CEF675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EB58763E-8D1B-4F53-A18E-83AD7C561E03}"/>
              </a:ext>
            </a:extLst>
          </p:cNvPr>
          <p:cNvSpPr>
            <a:spLocks noGrp="1"/>
          </p:cNvSpPr>
          <p:nvPr>
            <p:ph type="sldNum" sz="quarter" idx="12"/>
          </p:nvPr>
        </p:nvSpPr>
        <p:spPr/>
        <p:txBody>
          <a:bodyPr/>
          <a:lstStyle/>
          <a:p>
            <a:fld id="{BF5D0517-5428-48B2-9497-F0A9B8459161}" type="slidenum">
              <a:rPr lang="zh-CN" altLang="en-US" smtClean="0"/>
              <a:t>‹#›</a:t>
            </a:fld>
            <a:endParaRPr lang="zh-CN" altLang="en-US"/>
          </a:p>
        </p:txBody>
      </p:sp>
    </p:spTree>
    <p:extLst>
      <p:ext uri="{BB962C8B-B14F-4D97-AF65-F5344CB8AC3E}">
        <p14:creationId xmlns:p14="http://schemas.microsoft.com/office/powerpoint/2010/main" val="4134844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3FE2F3D-91AC-4E24-80B5-1BBAC192F9E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E8C0CDB6-2419-4DC2-8061-4B65A99413AC}"/>
              </a:ext>
            </a:extLst>
          </p:cNvPr>
          <p:cNvSpPr>
            <a:spLocks noGrp="1"/>
          </p:cNvSpPr>
          <p:nvPr>
            <p:ph type="dt" sz="half" idx="10"/>
          </p:nvPr>
        </p:nvSpPr>
        <p:spPr/>
        <p:txBody>
          <a:bodyPr/>
          <a:lstStyle/>
          <a:p>
            <a:fld id="{CA281776-B4C1-412F-AB63-0FF99EC52B76}" type="datetimeFigureOut">
              <a:rPr lang="zh-CN" altLang="en-US" smtClean="0"/>
              <a:t>2021/1/14</a:t>
            </a:fld>
            <a:endParaRPr lang="zh-CN" altLang="en-US"/>
          </a:p>
        </p:txBody>
      </p:sp>
      <p:sp>
        <p:nvSpPr>
          <p:cNvPr id="4" name="页脚占位符 3">
            <a:extLst>
              <a:ext uri="{FF2B5EF4-FFF2-40B4-BE49-F238E27FC236}">
                <a16:creationId xmlns:a16="http://schemas.microsoft.com/office/drawing/2014/main" xmlns="" id="{D84CDF30-320E-49E0-9DF1-052A4B3CE7A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56FE91E8-72B7-42FA-8E97-952D4DFB94F7}"/>
              </a:ext>
            </a:extLst>
          </p:cNvPr>
          <p:cNvSpPr>
            <a:spLocks noGrp="1"/>
          </p:cNvSpPr>
          <p:nvPr>
            <p:ph type="sldNum" sz="quarter" idx="12"/>
          </p:nvPr>
        </p:nvSpPr>
        <p:spPr/>
        <p:txBody>
          <a:bodyPr/>
          <a:lstStyle/>
          <a:p>
            <a:fld id="{BF5D0517-5428-48B2-9497-F0A9B8459161}" type="slidenum">
              <a:rPr lang="zh-CN" altLang="en-US" smtClean="0"/>
              <a:t>‹#›</a:t>
            </a:fld>
            <a:endParaRPr lang="zh-CN" altLang="en-US"/>
          </a:p>
        </p:txBody>
      </p:sp>
    </p:spTree>
    <p:extLst>
      <p:ext uri="{BB962C8B-B14F-4D97-AF65-F5344CB8AC3E}">
        <p14:creationId xmlns:p14="http://schemas.microsoft.com/office/powerpoint/2010/main" val="902593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852657D0-D991-4364-93A3-4DE16081D936}"/>
              </a:ext>
            </a:extLst>
          </p:cNvPr>
          <p:cNvSpPr>
            <a:spLocks noGrp="1"/>
          </p:cNvSpPr>
          <p:nvPr>
            <p:ph type="dt" sz="half" idx="10"/>
          </p:nvPr>
        </p:nvSpPr>
        <p:spPr/>
        <p:txBody>
          <a:bodyPr/>
          <a:lstStyle/>
          <a:p>
            <a:fld id="{CA281776-B4C1-412F-AB63-0FF99EC52B76}" type="datetimeFigureOut">
              <a:rPr lang="zh-CN" altLang="en-US" smtClean="0"/>
              <a:t>2021/1/14</a:t>
            </a:fld>
            <a:endParaRPr lang="zh-CN" altLang="en-US"/>
          </a:p>
        </p:txBody>
      </p:sp>
      <p:sp>
        <p:nvSpPr>
          <p:cNvPr id="3" name="页脚占位符 2">
            <a:extLst>
              <a:ext uri="{FF2B5EF4-FFF2-40B4-BE49-F238E27FC236}">
                <a16:creationId xmlns:a16="http://schemas.microsoft.com/office/drawing/2014/main" xmlns="" id="{D701ADD6-B688-4899-9FC0-7EC9467F1A9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EAE0C034-95B7-41E2-A7C5-AC282014C1A8}"/>
              </a:ext>
            </a:extLst>
          </p:cNvPr>
          <p:cNvSpPr>
            <a:spLocks noGrp="1"/>
          </p:cNvSpPr>
          <p:nvPr>
            <p:ph type="sldNum" sz="quarter" idx="12"/>
          </p:nvPr>
        </p:nvSpPr>
        <p:spPr/>
        <p:txBody>
          <a:bodyPr/>
          <a:lstStyle/>
          <a:p>
            <a:fld id="{BF5D0517-5428-48B2-9497-F0A9B8459161}" type="slidenum">
              <a:rPr lang="zh-CN" altLang="en-US" smtClean="0"/>
              <a:t>‹#›</a:t>
            </a:fld>
            <a:endParaRPr lang="zh-CN" altLang="en-US"/>
          </a:p>
        </p:txBody>
      </p:sp>
    </p:spTree>
    <p:extLst>
      <p:ext uri="{BB962C8B-B14F-4D97-AF65-F5344CB8AC3E}">
        <p14:creationId xmlns:p14="http://schemas.microsoft.com/office/powerpoint/2010/main" val="122839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vmlDrawing" Target="../drawings/vmlDrawing1.vml"/><Relationship Id="rId2"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6E529C8-1D66-4DFC-86C6-4AC9DAA849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DEEC9C1-A965-49BA-8C0F-998AE86B41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BEE741F-AAE8-4A07-88A3-68C233E89D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281776-B4C1-412F-AB63-0FF99EC52B76}" type="datetimeFigureOut">
              <a:rPr lang="zh-CN" altLang="en-US" smtClean="0"/>
              <a:t>2021/1/14</a:t>
            </a:fld>
            <a:endParaRPr lang="zh-CN" altLang="en-US"/>
          </a:p>
        </p:txBody>
      </p:sp>
      <p:sp>
        <p:nvSpPr>
          <p:cNvPr id="5" name="页脚占位符 4">
            <a:extLst>
              <a:ext uri="{FF2B5EF4-FFF2-40B4-BE49-F238E27FC236}">
                <a16:creationId xmlns:a16="http://schemas.microsoft.com/office/drawing/2014/main" xmlns="" id="{57427E0E-913C-4A34-BD31-7E8901D219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2D299DD-8ED5-49CD-BBFB-C716B488AC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5D0517-5428-48B2-9497-F0A9B8459161}" type="slidenum">
              <a:rPr lang="zh-CN" altLang="en-US" smtClean="0"/>
              <a:t>‹#›</a:t>
            </a:fld>
            <a:endParaRPr lang="zh-CN" altLang="en-US"/>
          </a:p>
        </p:txBody>
      </p:sp>
    </p:spTree>
    <p:extLst>
      <p:ext uri="{BB962C8B-B14F-4D97-AF65-F5344CB8AC3E}">
        <p14:creationId xmlns:p14="http://schemas.microsoft.com/office/powerpoint/2010/main" val="566178246"/>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4"/>
            </p:custDataLst>
            <p:extLst>
              <p:ext uri="{D42A27DB-BD31-4B8C-83A1-F6EECF244321}">
                <p14:modId xmlns:p14="http://schemas.microsoft.com/office/powerpoint/2010/main" val="44137620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8" name="think-cell Slide" r:id="rId5" imgW="351" imgH="351" progId="TCLayout.ActiveDocument.1">
                  <p:embed/>
                </p:oleObj>
              </mc:Choice>
              <mc:Fallback>
                <p:oleObj name="think-cell Slide" r:id="rId5" imgW="351" imgH="351" progId="TCLayout.ActiveDocument.1">
                  <p:embed/>
                  <p:pic>
                    <p:nvPicPr>
                      <p:cNvPr id="7" name="对象 6"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2BECC-FDB1-4CF6-BEA7-2936A7C29BFA}" type="datetimeFigureOut">
              <a:rPr lang="zh-CN" altLang="en-US" smtClean="0"/>
              <a:t>2021/1/14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8FB1C0-F97D-4ACC-87A2-6B787DB9A256}" type="slidenum">
              <a:rPr lang="zh-CN" altLang="en-US" smtClean="0"/>
              <a:t>‹#›</a:t>
            </a:fld>
            <a:endParaRPr lang="zh-CN" altLang="en-US"/>
          </a:p>
        </p:txBody>
      </p:sp>
    </p:spTree>
    <p:extLst>
      <p:ext uri="{BB962C8B-B14F-4D97-AF65-F5344CB8AC3E}">
        <p14:creationId xmlns:p14="http://schemas.microsoft.com/office/powerpoint/2010/main" val="1614354677"/>
      </p:ext>
    </p:extLst>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pushiPPT/" TargetMode="Externa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xmlns="" id="{121E7EF1-89B1-4248-8037-72FCD5DDCB7B}"/>
              </a:ext>
            </a:extLst>
          </p:cNvPr>
          <p:cNvGrpSpPr/>
          <p:nvPr/>
        </p:nvGrpSpPr>
        <p:grpSpPr>
          <a:xfrm>
            <a:off x="914400" y="866965"/>
            <a:ext cx="9918700" cy="5124070"/>
            <a:chOff x="658813" y="2028825"/>
            <a:chExt cx="5783263" cy="2987675"/>
          </a:xfrm>
          <a:solidFill>
            <a:srgbClr val="00EBF7"/>
          </a:solidFill>
        </p:grpSpPr>
        <p:sp>
          <p:nvSpPr>
            <p:cNvPr id="14" name="Oval 5">
              <a:extLst>
                <a:ext uri="{FF2B5EF4-FFF2-40B4-BE49-F238E27FC236}">
                  <a16:creationId xmlns:a16="http://schemas.microsoft.com/office/drawing/2014/main" xmlns="" id="{97D2B462-C105-4BCA-AD74-EF3A461DD870}"/>
                </a:ext>
              </a:extLst>
            </p:cNvPr>
            <p:cNvSpPr>
              <a:spLocks noChangeArrowheads="1"/>
            </p:cNvSpPr>
            <p:nvPr/>
          </p:nvSpPr>
          <p:spPr bwMode="auto">
            <a:xfrm>
              <a:off x="4237038" y="4265613"/>
              <a:ext cx="74613" cy="76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6">
              <a:extLst>
                <a:ext uri="{FF2B5EF4-FFF2-40B4-BE49-F238E27FC236}">
                  <a16:creationId xmlns:a16="http://schemas.microsoft.com/office/drawing/2014/main" xmlns="" id="{B924557E-B89F-47B8-BB99-2B7D0BB6F3C8}"/>
                </a:ext>
              </a:extLst>
            </p:cNvPr>
            <p:cNvSpPr>
              <a:spLocks noChangeArrowheads="1"/>
            </p:cNvSpPr>
            <p:nvPr/>
          </p:nvSpPr>
          <p:spPr bwMode="auto">
            <a:xfrm>
              <a:off x="4286251" y="4189413"/>
              <a:ext cx="38100"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a:extLst>
                <a:ext uri="{FF2B5EF4-FFF2-40B4-BE49-F238E27FC236}">
                  <a16:creationId xmlns:a16="http://schemas.microsoft.com/office/drawing/2014/main" xmlns="" id="{C8750328-7C01-43E1-819C-4E08D20A59F2}"/>
                </a:ext>
              </a:extLst>
            </p:cNvPr>
            <p:cNvSpPr>
              <a:spLocks noChangeArrowheads="1"/>
            </p:cNvSpPr>
            <p:nvPr/>
          </p:nvSpPr>
          <p:spPr bwMode="auto">
            <a:xfrm>
              <a:off x="4672013" y="2060575"/>
              <a:ext cx="44450"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8">
              <a:extLst>
                <a:ext uri="{FF2B5EF4-FFF2-40B4-BE49-F238E27FC236}">
                  <a16:creationId xmlns:a16="http://schemas.microsoft.com/office/drawing/2014/main" xmlns="" id="{A48A35FB-50AD-415D-870D-BF3D9552C4CC}"/>
                </a:ext>
              </a:extLst>
            </p:cNvPr>
            <p:cNvSpPr>
              <a:spLocks noChangeArrowheads="1"/>
            </p:cNvSpPr>
            <p:nvPr/>
          </p:nvSpPr>
          <p:spPr bwMode="auto">
            <a:xfrm>
              <a:off x="6178551" y="24320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9">
              <a:extLst>
                <a:ext uri="{FF2B5EF4-FFF2-40B4-BE49-F238E27FC236}">
                  <a16:creationId xmlns:a16="http://schemas.microsoft.com/office/drawing/2014/main" xmlns="" id="{DD4B7ACE-5857-4FA4-B3B8-FFCC31CAE0D7}"/>
                </a:ext>
              </a:extLst>
            </p:cNvPr>
            <p:cNvSpPr>
              <a:spLocks noChangeArrowheads="1"/>
            </p:cNvSpPr>
            <p:nvPr/>
          </p:nvSpPr>
          <p:spPr bwMode="auto">
            <a:xfrm>
              <a:off x="5851526" y="3475038"/>
              <a:ext cx="39688"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a:extLst>
                <a:ext uri="{FF2B5EF4-FFF2-40B4-BE49-F238E27FC236}">
                  <a16:creationId xmlns:a16="http://schemas.microsoft.com/office/drawing/2014/main" xmlns="" id="{9CC7F30E-D38A-47B6-AE42-80A3C8C4E914}"/>
                </a:ext>
              </a:extLst>
            </p:cNvPr>
            <p:cNvSpPr>
              <a:spLocks noChangeArrowheads="1"/>
            </p:cNvSpPr>
            <p:nvPr/>
          </p:nvSpPr>
          <p:spPr bwMode="auto">
            <a:xfrm>
              <a:off x="5891213" y="3511550"/>
              <a:ext cx="38100" cy="396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xmlns="" id="{D8B2A3E9-E676-40BC-9389-A6C9391851BD}"/>
                </a:ext>
              </a:extLst>
            </p:cNvPr>
            <p:cNvSpPr>
              <a:spLocks noEditPoints="1"/>
            </p:cNvSpPr>
            <p:nvPr/>
          </p:nvSpPr>
          <p:spPr bwMode="auto">
            <a:xfrm>
              <a:off x="5953126" y="2838450"/>
              <a:ext cx="160338" cy="228600"/>
            </a:xfrm>
            <a:custGeom>
              <a:avLst/>
              <a:gdLst>
                <a:gd name="T0" fmla="*/ 104 w 118"/>
                <a:gd name="T1" fmla="*/ 115 h 168"/>
                <a:gd name="T2" fmla="*/ 118 w 118"/>
                <a:gd name="T3" fmla="*/ 101 h 168"/>
                <a:gd name="T4" fmla="*/ 105 w 118"/>
                <a:gd name="T5" fmla="*/ 87 h 168"/>
                <a:gd name="T6" fmla="*/ 103 w 118"/>
                <a:gd name="T7" fmla="*/ 28 h 168"/>
                <a:gd name="T8" fmla="*/ 115 w 118"/>
                <a:gd name="T9" fmla="*/ 14 h 168"/>
                <a:gd name="T10" fmla="*/ 101 w 118"/>
                <a:gd name="T11" fmla="*/ 0 h 168"/>
                <a:gd name="T12" fmla="*/ 87 w 118"/>
                <a:gd name="T13" fmla="*/ 14 h 168"/>
                <a:gd name="T14" fmla="*/ 94 w 118"/>
                <a:gd name="T15" fmla="*/ 26 h 168"/>
                <a:gd name="T16" fmla="*/ 41 w 118"/>
                <a:gd name="T17" fmla="*/ 115 h 168"/>
                <a:gd name="T18" fmla="*/ 28 w 118"/>
                <a:gd name="T19" fmla="*/ 112 h 168"/>
                <a:gd name="T20" fmla="*/ 0 w 118"/>
                <a:gd name="T21" fmla="*/ 140 h 168"/>
                <a:gd name="T22" fmla="*/ 28 w 118"/>
                <a:gd name="T23" fmla="*/ 168 h 168"/>
                <a:gd name="T24" fmla="*/ 56 w 118"/>
                <a:gd name="T25" fmla="*/ 140 h 168"/>
                <a:gd name="T26" fmla="*/ 53 w 118"/>
                <a:gd name="T27" fmla="*/ 128 h 168"/>
                <a:gd name="T28" fmla="*/ 92 w 118"/>
                <a:gd name="T29" fmla="*/ 108 h 168"/>
                <a:gd name="T30" fmla="*/ 104 w 118"/>
                <a:gd name="T31" fmla="*/ 115 h 168"/>
                <a:gd name="T32" fmla="*/ 52 w 118"/>
                <a:gd name="T33" fmla="*/ 126 h 168"/>
                <a:gd name="T34" fmla="*/ 42 w 118"/>
                <a:gd name="T35" fmla="*/ 116 h 168"/>
                <a:gd name="T36" fmla="*/ 95 w 118"/>
                <a:gd name="T37" fmla="*/ 27 h 168"/>
                <a:gd name="T38" fmla="*/ 101 w 118"/>
                <a:gd name="T39" fmla="*/ 28 h 168"/>
                <a:gd name="T40" fmla="*/ 101 w 118"/>
                <a:gd name="T41" fmla="*/ 28 h 168"/>
                <a:gd name="T42" fmla="*/ 103 w 118"/>
                <a:gd name="T43" fmla="*/ 87 h 168"/>
                <a:gd name="T44" fmla="*/ 91 w 118"/>
                <a:gd name="T45" fmla="*/ 101 h 168"/>
                <a:gd name="T46" fmla="*/ 92 w 118"/>
                <a:gd name="T47" fmla="*/ 106 h 168"/>
                <a:gd name="T48" fmla="*/ 52 w 118"/>
                <a:gd name="T49" fmla="*/ 12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168">
                  <a:moveTo>
                    <a:pt x="104" y="115"/>
                  </a:moveTo>
                  <a:cubicBezTo>
                    <a:pt x="112" y="115"/>
                    <a:pt x="118" y="109"/>
                    <a:pt x="118" y="101"/>
                  </a:cubicBezTo>
                  <a:cubicBezTo>
                    <a:pt x="118" y="94"/>
                    <a:pt x="112" y="88"/>
                    <a:pt x="105" y="87"/>
                  </a:cubicBezTo>
                  <a:cubicBezTo>
                    <a:pt x="103" y="28"/>
                    <a:pt x="103" y="28"/>
                    <a:pt x="103" y="28"/>
                  </a:cubicBezTo>
                  <a:cubicBezTo>
                    <a:pt x="110" y="27"/>
                    <a:pt x="115" y="21"/>
                    <a:pt x="115" y="14"/>
                  </a:cubicBezTo>
                  <a:cubicBezTo>
                    <a:pt x="115" y="6"/>
                    <a:pt x="109" y="0"/>
                    <a:pt x="101" y="0"/>
                  </a:cubicBezTo>
                  <a:cubicBezTo>
                    <a:pt x="93" y="0"/>
                    <a:pt x="87" y="6"/>
                    <a:pt x="87" y="14"/>
                  </a:cubicBezTo>
                  <a:cubicBezTo>
                    <a:pt x="87" y="19"/>
                    <a:pt x="90" y="23"/>
                    <a:pt x="94" y="26"/>
                  </a:cubicBezTo>
                  <a:cubicBezTo>
                    <a:pt x="41" y="115"/>
                    <a:pt x="41" y="115"/>
                    <a:pt x="41" y="115"/>
                  </a:cubicBezTo>
                  <a:cubicBezTo>
                    <a:pt x="37" y="113"/>
                    <a:pt x="33" y="112"/>
                    <a:pt x="28" y="112"/>
                  </a:cubicBezTo>
                  <a:cubicBezTo>
                    <a:pt x="13" y="112"/>
                    <a:pt x="0" y="125"/>
                    <a:pt x="0" y="140"/>
                  </a:cubicBezTo>
                  <a:cubicBezTo>
                    <a:pt x="0" y="155"/>
                    <a:pt x="13" y="168"/>
                    <a:pt x="28" y="168"/>
                  </a:cubicBezTo>
                  <a:cubicBezTo>
                    <a:pt x="43" y="168"/>
                    <a:pt x="56" y="155"/>
                    <a:pt x="56" y="140"/>
                  </a:cubicBezTo>
                  <a:cubicBezTo>
                    <a:pt x="56" y="136"/>
                    <a:pt x="55" y="132"/>
                    <a:pt x="53" y="128"/>
                  </a:cubicBezTo>
                  <a:cubicBezTo>
                    <a:pt x="92" y="108"/>
                    <a:pt x="92" y="108"/>
                    <a:pt x="92" y="108"/>
                  </a:cubicBezTo>
                  <a:cubicBezTo>
                    <a:pt x="95" y="112"/>
                    <a:pt x="99" y="115"/>
                    <a:pt x="104" y="115"/>
                  </a:cubicBezTo>
                  <a:close/>
                  <a:moveTo>
                    <a:pt x="52" y="126"/>
                  </a:moveTo>
                  <a:cubicBezTo>
                    <a:pt x="50" y="122"/>
                    <a:pt x="46" y="119"/>
                    <a:pt x="42" y="116"/>
                  </a:cubicBezTo>
                  <a:cubicBezTo>
                    <a:pt x="95" y="27"/>
                    <a:pt x="95" y="27"/>
                    <a:pt x="95" y="27"/>
                  </a:cubicBezTo>
                  <a:cubicBezTo>
                    <a:pt x="97" y="27"/>
                    <a:pt x="99" y="28"/>
                    <a:pt x="101" y="28"/>
                  </a:cubicBezTo>
                  <a:cubicBezTo>
                    <a:pt x="101" y="28"/>
                    <a:pt x="101" y="28"/>
                    <a:pt x="101" y="28"/>
                  </a:cubicBezTo>
                  <a:cubicBezTo>
                    <a:pt x="103" y="87"/>
                    <a:pt x="103" y="87"/>
                    <a:pt x="103" y="87"/>
                  </a:cubicBezTo>
                  <a:cubicBezTo>
                    <a:pt x="96" y="88"/>
                    <a:pt x="91" y="94"/>
                    <a:pt x="91" y="101"/>
                  </a:cubicBezTo>
                  <a:cubicBezTo>
                    <a:pt x="91" y="103"/>
                    <a:pt x="91" y="105"/>
                    <a:pt x="92" y="106"/>
                  </a:cubicBezTo>
                  <a:lnTo>
                    <a:pt x="52"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xmlns="" id="{900C7A3A-FD3D-442A-BC6F-FFE8EB333949}"/>
                </a:ext>
              </a:extLst>
            </p:cNvPr>
            <p:cNvSpPr>
              <a:spLocks noChangeArrowheads="1"/>
            </p:cNvSpPr>
            <p:nvPr/>
          </p:nvSpPr>
          <p:spPr bwMode="auto">
            <a:xfrm>
              <a:off x="3271838" y="2574925"/>
              <a:ext cx="74613"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xmlns="" id="{157D50C9-6150-45A7-9C1E-3E815F1D9A07}"/>
                </a:ext>
              </a:extLst>
            </p:cNvPr>
            <p:cNvSpPr>
              <a:spLocks noEditPoints="1"/>
            </p:cNvSpPr>
            <p:nvPr/>
          </p:nvSpPr>
          <p:spPr bwMode="auto">
            <a:xfrm>
              <a:off x="3000376" y="2068513"/>
              <a:ext cx="3441700" cy="2535238"/>
            </a:xfrm>
            <a:custGeom>
              <a:avLst/>
              <a:gdLst>
                <a:gd name="T0" fmla="*/ 1824 w 2526"/>
                <a:gd name="T1" fmla="*/ 976 h 1860"/>
                <a:gd name="T2" fmla="*/ 2099 w 2526"/>
                <a:gd name="T3" fmla="*/ 436 h 1860"/>
                <a:gd name="T4" fmla="*/ 1665 w 2526"/>
                <a:gd name="T5" fmla="*/ 176 h 1860"/>
                <a:gd name="T6" fmla="*/ 894 w 2526"/>
                <a:gd name="T7" fmla="*/ 76 h 1860"/>
                <a:gd name="T8" fmla="*/ 367 w 2526"/>
                <a:gd name="T9" fmla="*/ 233 h 1860"/>
                <a:gd name="T10" fmla="*/ 380 w 2526"/>
                <a:gd name="T11" fmla="*/ 537 h 1860"/>
                <a:gd name="T12" fmla="*/ 731 w 2526"/>
                <a:gd name="T13" fmla="*/ 584 h 1860"/>
                <a:gd name="T14" fmla="*/ 81 w 2526"/>
                <a:gd name="T15" fmla="*/ 810 h 1860"/>
                <a:gd name="T16" fmla="*/ 391 w 2526"/>
                <a:gd name="T17" fmla="*/ 1222 h 1860"/>
                <a:gd name="T18" fmla="*/ 662 w 2526"/>
                <a:gd name="T19" fmla="*/ 1747 h 1860"/>
                <a:gd name="T20" fmla="*/ 948 w 2526"/>
                <a:gd name="T21" fmla="*/ 1120 h 1860"/>
                <a:gd name="T22" fmla="*/ 1389 w 2526"/>
                <a:gd name="T23" fmla="*/ 1025 h 1860"/>
                <a:gd name="T24" fmla="*/ 1835 w 2526"/>
                <a:gd name="T25" fmla="*/ 1045 h 1860"/>
                <a:gd name="T26" fmla="*/ 2526 w 2526"/>
                <a:gd name="T27" fmla="*/ 1412 h 1860"/>
                <a:gd name="T28" fmla="*/ 1007 w 2526"/>
                <a:gd name="T29" fmla="*/ 907 h 1860"/>
                <a:gd name="T30" fmla="*/ 645 w 2526"/>
                <a:gd name="T31" fmla="*/ 430 h 1860"/>
                <a:gd name="T32" fmla="*/ 1284 w 2526"/>
                <a:gd name="T33" fmla="*/ 200 h 1860"/>
                <a:gd name="T34" fmla="*/ 1998 w 2526"/>
                <a:gd name="T35" fmla="*/ 251 h 1860"/>
                <a:gd name="T36" fmla="*/ 1728 w 2526"/>
                <a:gd name="T37" fmla="*/ 765 h 1860"/>
                <a:gd name="T38" fmla="*/ 1212 w 2526"/>
                <a:gd name="T39" fmla="*/ 783 h 1860"/>
                <a:gd name="T40" fmla="*/ 917 w 2526"/>
                <a:gd name="T41" fmla="*/ 376 h 1860"/>
                <a:gd name="T42" fmla="*/ 1610 w 2526"/>
                <a:gd name="T43" fmla="*/ 380 h 1860"/>
                <a:gd name="T44" fmla="*/ 1186 w 2526"/>
                <a:gd name="T45" fmla="*/ 624 h 1860"/>
                <a:gd name="T46" fmla="*/ 1713 w 2526"/>
                <a:gd name="T47" fmla="*/ 734 h 1860"/>
                <a:gd name="T48" fmla="*/ 1281 w 2526"/>
                <a:gd name="T49" fmla="*/ 531 h 1860"/>
                <a:gd name="T50" fmla="*/ 1476 w 2526"/>
                <a:gd name="T51" fmla="*/ 278 h 1860"/>
                <a:gd name="T52" fmla="*/ 1480 w 2526"/>
                <a:gd name="T53" fmla="*/ 478 h 1860"/>
                <a:gd name="T54" fmla="*/ 1597 w 2526"/>
                <a:gd name="T55" fmla="*/ 387 h 1860"/>
                <a:gd name="T56" fmla="*/ 1063 w 2526"/>
                <a:gd name="T57" fmla="*/ 613 h 1860"/>
                <a:gd name="T58" fmla="*/ 1539 w 2526"/>
                <a:gd name="T59" fmla="*/ 600 h 1860"/>
                <a:gd name="T60" fmla="*/ 1766 w 2526"/>
                <a:gd name="T61" fmla="*/ 360 h 1860"/>
                <a:gd name="T62" fmla="*/ 1272 w 2526"/>
                <a:gd name="T63" fmla="*/ 701 h 1860"/>
                <a:gd name="T64" fmla="*/ 1946 w 2526"/>
                <a:gd name="T65" fmla="*/ 383 h 1860"/>
                <a:gd name="T66" fmla="*/ 1853 w 2526"/>
                <a:gd name="T67" fmla="*/ 183 h 1860"/>
                <a:gd name="T68" fmla="*/ 957 w 2526"/>
                <a:gd name="T69" fmla="*/ 219 h 1860"/>
                <a:gd name="T70" fmla="*/ 873 w 2526"/>
                <a:gd name="T71" fmla="*/ 616 h 1860"/>
                <a:gd name="T72" fmla="*/ 1533 w 2526"/>
                <a:gd name="T73" fmla="*/ 717 h 1860"/>
                <a:gd name="T74" fmla="*/ 1981 w 2526"/>
                <a:gd name="T75" fmla="*/ 735 h 1860"/>
                <a:gd name="T76" fmla="*/ 2163 w 2526"/>
                <a:gd name="T77" fmla="*/ 480 h 1860"/>
                <a:gd name="T78" fmla="*/ 2302 w 2526"/>
                <a:gd name="T79" fmla="*/ 336 h 1860"/>
                <a:gd name="T80" fmla="*/ 2108 w 2526"/>
                <a:gd name="T81" fmla="*/ 172 h 1860"/>
                <a:gd name="T82" fmla="*/ 1556 w 2526"/>
                <a:gd name="T83" fmla="*/ 147 h 1860"/>
                <a:gd name="T84" fmla="*/ 1106 w 2526"/>
                <a:gd name="T85" fmla="*/ 157 h 1860"/>
                <a:gd name="T86" fmla="*/ 204 w 2526"/>
                <a:gd name="T87" fmla="*/ 589 h 1860"/>
                <a:gd name="T88" fmla="*/ 463 w 2526"/>
                <a:gd name="T89" fmla="*/ 226 h 1860"/>
                <a:gd name="T90" fmla="*/ 910 w 2526"/>
                <a:gd name="T91" fmla="*/ 445 h 1860"/>
                <a:gd name="T92" fmla="*/ 690 w 2526"/>
                <a:gd name="T93" fmla="*/ 898 h 1860"/>
                <a:gd name="T94" fmla="*/ 577 w 2526"/>
                <a:gd name="T95" fmla="*/ 1499 h 1860"/>
                <a:gd name="T96" fmla="*/ 45 w 2526"/>
                <a:gd name="T97" fmla="*/ 918 h 1860"/>
                <a:gd name="T98" fmla="*/ 423 w 2526"/>
                <a:gd name="T99" fmla="*/ 999 h 1860"/>
                <a:gd name="T100" fmla="*/ 739 w 2526"/>
                <a:gd name="T101" fmla="*/ 1147 h 1860"/>
                <a:gd name="T102" fmla="*/ 571 w 2526"/>
                <a:gd name="T103" fmla="*/ 1175 h 1860"/>
                <a:gd name="T104" fmla="*/ 731 w 2526"/>
                <a:gd name="T105" fmla="*/ 1368 h 1860"/>
                <a:gd name="T106" fmla="*/ 567 w 2526"/>
                <a:gd name="T107" fmla="*/ 983 h 1860"/>
                <a:gd name="T108" fmla="*/ 296 w 2526"/>
                <a:gd name="T109" fmla="*/ 866 h 1860"/>
                <a:gd name="T110" fmla="*/ 164 w 2526"/>
                <a:gd name="T111" fmla="*/ 995 h 1860"/>
                <a:gd name="T112" fmla="*/ 635 w 2526"/>
                <a:gd name="T113" fmla="*/ 1062 h 1860"/>
                <a:gd name="T114" fmla="*/ 571 w 2526"/>
                <a:gd name="T115" fmla="*/ 1529 h 1860"/>
                <a:gd name="T116" fmla="*/ 732 w 2526"/>
                <a:gd name="T117" fmla="*/ 1477 h 1860"/>
                <a:gd name="T118" fmla="*/ 921 w 2526"/>
                <a:gd name="T119" fmla="*/ 1148 h 1860"/>
                <a:gd name="T120" fmla="*/ 1022 w 2526"/>
                <a:gd name="T121" fmla="*/ 911 h 1860"/>
                <a:gd name="T122" fmla="*/ 1490 w 2526"/>
                <a:gd name="T123" fmla="*/ 898 h 1860"/>
                <a:gd name="T124" fmla="*/ 1836 w 2526"/>
                <a:gd name="T125" fmla="*/ 1044 h 1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6" h="1860">
                  <a:moveTo>
                    <a:pt x="2511" y="1396"/>
                  </a:moveTo>
                  <a:cubicBezTo>
                    <a:pt x="2504" y="1396"/>
                    <a:pt x="2499" y="1400"/>
                    <a:pt x="2496" y="1405"/>
                  </a:cubicBezTo>
                  <a:cubicBezTo>
                    <a:pt x="2436" y="1378"/>
                    <a:pt x="2436" y="1378"/>
                    <a:pt x="2436" y="1378"/>
                  </a:cubicBezTo>
                  <a:cubicBezTo>
                    <a:pt x="2438" y="1374"/>
                    <a:pt x="2439" y="1371"/>
                    <a:pt x="2439" y="1367"/>
                  </a:cubicBezTo>
                  <a:cubicBezTo>
                    <a:pt x="2439" y="1351"/>
                    <a:pt x="2426" y="1339"/>
                    <a:pt x="2411" y="1339"/>
                  </a:cubicBezTo>
                  <a:cubicBezTo>
                    <a:pt x="2402" y="1339"/>
                    <a:pt x="2395" y="1343"/>
                    <a:pt x="2389" y="1349"/>
                  </a:cubicBezTo>
                  <a:cubicBezTo>
                    <a:pt x="2368" y="1332"/>
                    <a:pt x="2368" y="1332"/>
                    <a:pt x="2368" y="1332"/>
                  </a:cubicBezTo>
                  <a:cubicBezTo>
                    <a:pt x="2370" y="1329"/>
                    <a:pt x="2372" y="1326"/>
                    <a:pt x="2372" y="1323"/>
                  </a:cubicBezTo>
                  <a:cubicBezTo>
                    <a:pt x="2372" y="1315"/>
                    <a:pt x="2365" y="1309"/>
                    <a:pt x="2358" y="1309"/>
                  </a:cubicBezTo>
                  <a:cubicBezTo>
                    <a:pt x="2352" y="1309"/>
                    <a:pt x="2347" y="1313"/>
                    <a:pt x="2345" y="1318"/>
                  </a:cubicBezTo>
                  <a:cubicBezTo>
                    <a:pt x="2043" y="1234"/>
                    <a:pt x="2043" y="1234"/>
                    <a:pt x="2043" y="1234"/>
                  </a:cubicBezTo>
                  <a:cubicBezTo>
                    <a:pt x="2042" y="1227"/>
                    <a:pt x="2036" y="1222"/>
                    <a:pt x="2029" y="1222"/>
                  </a:cubicBezTo>
                  <a:cubicBezTo>
                    <a:pt x="2024" y="1222"/>
                    <a:pt x="2019" y="1225"/>
                    <a:pt x="2017" y="1229"/>
                  </a:cubicBezTo>
                  <a:cubicBezTo>
                    <a:pt x="1999" y="1227"/>
                    <a:pt x="1999" y="1227"/>
                    <a:pt x="1999" y="1227"/>
                  </a:cubicBezTo>
                  <a:cubicBezTo>
                    <a:pt x="1999" y="1226"/>
                    <a:pt x="1999" y="1226"/>
                    <a:pt x="1999" y="1225"/>
                  </a:cubicBezTo>
                  <a:cubicBezTo>
                    <a:pt x="1999" y="1218"/>
                    <a:pt x="1993" y="1212"/>
                    <a:pt x="1985" y="1212"/>
                  </a:cubicBezTo>
                  <a:cubicBezTo>
                    <a:pt x="1978" y="1212"/>
                    <a:pt x="1972" y="1218"/>
                    <a:pt x="1972" y="1225"/>
                  </a:cubicBezTo>
                  <a:cubicBezTo>
                    <a:pt x="1972" y="1228"/>
                    <a:pt x="1972" y="1230"/>
                    <a:pt x="1973" y="1232"/>
                  </a:cubicBezTo>
                  <a:cubicBezTo>
                    <a:pt x="1837" y="1315"/>
                    <a:pt x="1837" y="1315"/>
                    <a:pt x="1837" y="1315"/>
                  </a:cubicBezTo>
                  <a:cubicBezTo>
                    <a:pt x="1835" y="1311"/>
                    <a:pt x="1831" y="1309"/>
                    <a:pt x="1826" y="1309"/>
                  </a:cubicBezTo>
                  <a:cubicBezTo>
                    <a:pt x="1824" y="1309"/>
                    <a:pt x="1822" y="1309"/>
                    <a:pt x="1821" y="1310"/>
                  </a:cubicBezTo>
                  <a:cubicBezTo>
                    <a:pt x="1810" y="1289"/>
                    <a:pt x="1810" y="1289"/>
                    <a:pt x="1810" y="1289"/>
                  </a:cubicBezTo>
                  <a:cubicBezTo>
                    <a:pt x="1814" y="1286"/>
                    <a:pt x="1817" y="1282"/>
                    <a:pt x="1817" y="1277"/>
                  </a:cubicBezTo>
                  <a:cubicBezTo>
                    <a:pt x="1817" y="1269"/>
                    <a:pt x="1810" y="1263"/>
                    <a:pt x="1803" y="1263"/>
                  </a:cubicBezTo>
                  <a:cubicBezTo>
                    <a:pt x="1802" y="1263"/>
                    <a:pt x="1802" y="1263"/>
                    <a:pt x="1801" y="1263"/>
                  </a:cubicBezTo>
                  <a:cubicBezTo>
                    <a:pt x="1790" y="1192"/>
                    <a:pt x="1790" y="1192"/>
                    <a:pt x="1790" y="1192"/>
                  </a:cubicBezTo>
                  <a:cubicBezTo>
                    <a:pt x="1796" y="1191"/>
                    <a:pt x="1800" y="1185"/>
                    <a:pt x="1800" y="1179"/>
                  </a:cubicBezTo>
                  <a:cubicBezTo>
                    <a:pt x="1800" y="1174"/>
                    <a:pt x="1798" y="1170"/>
                    <a:pt x="1794" y="1167"/>
                  </a:cubicBezTo>
                  <a:cubicBezTo>
                    <a:pt x="1844" y="1085"/>
                    <a:pt x="1844" y="1085"/>
                    <a:pt x="1844" y="1085"/>
                  </a:cubicBezTo>
                  <a:cubicBezTo>
                    <a:pt x="1848" y="1087"/>
                    <a:pt x="1853" y="1088"/>
                    <a:pt x="1858" y="1088"/>
                  </a:cubicBezTo>
                  <a:cubicBezTo>
                    <a:pt x="1873" y="1088"/>
                    <a:pt x="1885" y="1076"/>
                    <a:pt x="1885" y="1061"/>
                  </a:cubicBezTo>
                  <a:cubicBezTo>
                    <a:pt x="1885" y="1045"/>
                    <a:pt x="1873" y="1033"/>
                    <a:pt x="1858" y="1033"/>
                  </a:cubicBezTo>
                  <a:cubicBezTo>
                    <a:pt x="1854" y="1033"/>
                    <a:pt x="1851" y="1034"/>
                    <a:pt x="1848" y="1035"/>
                  </a:cubicBezTo>
                  <a:cubicBezTo>
                    <a:pt x="1824" y="976"/>
                    <a:pt x="1824" y="976"/>
                    <a:pt x="1824" y="976"/>
                  </a:cubicBezTo>
                  <a:cubicBezTo>
                    <a:pt x="1828" y="973"/>
                    <a:pt x="1831" y="969"/>
                    <a:pt x="1831" y="963"/>
                  </a:cubicBezTo>
                  <a:cubicBezTo>
                    <a:pt x="1831" y="960"/>
                    <a:pt x="1830" y="957"/>
                    <a:pt x="1829" y="955"/>
                  </a:cubicBezTo>
                  <a:cubicBezTo>
                    <a:pt x="1873" y="917"/>
                    <a:pt x="1873" y="917"/>
                    <a:pt x="1873" y="917"/>
                  </a:cubicBezTo>
                  <a:cubicBezTo>
                    <a:pt x="1878" y="923"/>
                    <a:pt x="1885" y="926"/>
                    <a:pt x="1892" y="926"/>
                  </a:cubicBezTo>
                  <a:cubicBezTo>
                    <a:pt x="1906" y="926"/>
                    <a:pt x="1918" y="914"/>
                    <a:pt x="1918" y="900"/>
                  </a:cubicBezTo>
                  <a:cubicBezTo>
                    <a:pt x="1918" y="891"/>
                    <a:pt x="1912" y="882"/>
                    <a:pt x="1904" y="878"/>
                  </a:cubicBezTo>
                  <a:cubicBezTo>
                    <a:pt x="1928" y="828"/>
                    <a:pt x="1928" y="828"/>
                    <a:pt x="1928" y="828"/>
                  </a:cubicBezTo>
                  <a:cubicBezTo>
                    <a:pt x="1930" y="828"/>
                    <a:pt x="1932" y="828"/>
                    <a:pt x="1934" y="828"/>
                  </a:cubicBezTo>
                  <a:cubicBezTo>
                    <a:pt x="1950" y="828"/>
                    <a:pt x="1962" y="816"/>
                    <a:pt x="1962" y="801"/>
                  </a:cubicBezTo>
                  <a:cubicBezTo>
                    <a:pt x="1962" y="801"/>
                    <a:pt x="1962" y="801"/>
                    <a:pt x="1962" y="801"/>
                  </a:cubicBezTo>
                  <a:cubicBezTo>
                    <a:pt x="2013" y="787"/>
                    <a:pt x="2013" y="787"/>
                    <a:pt x="2013" y="787"/>
                  </a:cubicBezTo>
                  <a:cubicBezTo>
                    <a:pt x="2015" y="793"/>
                    <a:pt x="2020" y="797"/>
                    <a:pt x="2026" y="797"/>
                  </a:cubicBezTo>
                  <a:cubicBezTo>
                    <a:pt x="2034" y="797"/>
                    <a:pt x="2040" y="791"/>
                    <a:pt x="2040" y="783"/>
                  </a:cubicBezTo>
                  <a:cubicBezTo>
                    <a:pt x="2040" y="778"/>
                    <a:pt x="2037" y="773"/>
                    <a:pt x="2033" y="771"/>
                  </a:cubicBezTo>
                  <a:cubicBezTo>
                    <a:pt x="2081" y="679"/>
                    <a:pt x="2081" y="679"/>
                    <a:pt x="2081" y="679"/>
                  </a:cubicBezTo>
                  <a:cubicBezTo>
                    <a:pt x="2083" y="680"/>
                    <a:pt x="2084" y="680"/>
                    <a:pt x="2085" y="680"/>
                  </a:cubicBezTo>
                  <a:cubicBezTo>
                    <a:pt x="2093" y="680"/>
                    <a:pt x="2099" y="674"/>
                    <a:pt x="2099" y="666"/>
                  </a:cubicBezTo>
                  <a:cubicBezTo>
                    <a:pt x="2099" y="658"/>
                    <a:pt x="2093" y="652"/>
                    <a:pt x="2085" y="652"/>
                  </a:cubicBezTo>
                  <a:cubicBezTo>
                    <a:pt x="2081" y="652"/>
                    <a:pt x="2077" y="654"/>
                    <a:pt x="2075" y="657"/>
                  </a:cubicBezTo>
                  <a:cubicBezTo>
                    <a:pt x="2062" y="645"/>
                    <a:pt x="2062" y="645"/>
                    <a:pt x="2062" y="645"/>
                  </a:cubicBezTo>
                  <a:cubicBezTo>
                    <a:pt x="2065" y="642"/>
                    <a:pt x="2066" y="639"/>
                    <a:pt x="2066" y="635"/>
                  </a:cubicBezTo>
                  <a:cubicBezTo>
                    <a:pt x="2066" y="628"/>
                    <a:pt x="2060" y="621"/>
                    <a:pt x="2052" y="621"/>
                  </a:cubicBezTo>
                  <a:cubicBezTo>
                    <a:pt x="2051" y="621"/>
                    <a:pt x="2051" y="622"/>
                    <a:pt x="2050" y="622"/>
                  </a:cubicBezTo>
                  <a:cubicBezTo>
                    <a:pt x="2046" y="599"/>
                    <a:pt x="2046" y="599"/>
                    <a:pt x="2046" y="599"/>
                  </a:cubicBezTo>
                  <a:cubicBezTo>
                    <a:pt x="2060" y="598"/>
                    <a:pt x="2072" y="586"/>
                    <a:pt x="2072" y="571"/>
                  </a:cubicBezTo>
                  <a:cubicBezTo>
                    <a:pt x="2072" y="565"/>
                    <a:pt x="2070" y="560"/>
                    <a:pt x="2067" y="555"/>
                  </a:cubicBezTo>
                  <a:cubicBezTo>
                    <a:pt x="2165" y="481"/>
                    <a:pt x="2165" y="481"/>
                    <a:pt x="2165" y="481"/>
                  </a:cubicBezTo>
                  <a:cubicBezTo>
                    <a:pt x="2167" y="484"/>
                    <a:pt x="2171" y="486"/>
                    <a:pt x="2175" y="486"/>
                  </a:cubicBezTo>
                  <a:cubicBezTo>
                    <a:pt x="2183" y="486"/>
                    <a:pt x="2189" y="480"/>
                    <a:pt x="2189" y="472"/>
                  </a:cubicBezTo>
                  <a:cubicBezTo>
                    <a:pt x="2189" y="464"/>
                    <a:pt x="2183" y="458"/>
                    <a:pt x="2175" y="458"/>
                  </a:cubicBezTo>
                  <a:cubicBezTo>
                    <a:pt x="2169" y="458"/>
                    <a:pt x="2163" y="463"/>
                    <a:pt x="2162" y="469"/>
                  </a:cubicBezTo>
                  <a:cubicBezTo>
                    <a:pt x="2106" y="458"/>
                    <a:pt x="2106" y="458"/>
                    <a:pt x="2106" y="458"/>
                  </a:cubicBezTo>
                  <a:cubicBezTo>
                    <a:pt x="2106" y="457"/>
                    <a:pt x="2107" y="456"/>
                    <a:pt x="2107" y="454"/>
                  </a:cubicBezTo>
                  <a:cubicBezTo>
                    <a:pt x="2107" y="447"/>
                    <a:pt x="2104" y="441"/>
                    <a:pt x="2099" y="436"/>
                  </a:cubicBezTo>
                  <a:cubicBezTo>
                    <a:pt x="2208" y="330"/>
                    <a:pt x="2208" y="330"/>
                    <a:pt x="2208" y="330"/>
                  </a:cubicBezTo>
                  <a:cubicBezTo>
                    <a:pt x="2213" y="333"/>
                    <a:pt x="2219" y="335"/>
                    <a:pt x="2225" y="335"/>
                  </a:cubicBezTo>
                  <a:cubicBezTo>
                    <a:pt x="2233" y="335"/>
                    <a:pt x="2241" y="332"/>
                    <a:pt x="2246" y="326"/>
                  </a:cubicBezTo>
                  <a:cubicBezTo>
                    <a:pt x="2279" y="349"/>
                    <a:pt x="2279" y="349"/>
                    <a:pt x="2279" y="349"/>
                  </a:cubicBezTo>
                  <a:cubicBezTo>
                    <a:pt x="2276" y="353"/>
                    <a:pt x="2274" y="358"/>
                    <a:pt x="2274" y="363"/>
                  </a:cubicBezTo>
                  <a:cubicBezTo>
                    <a:pt x="2274" y="379"/>
                    <a:pt x="2287" y="391"/>
                    <a:pt x="2302" y="391"/>
                  </a:cubicBezTo>
                  <a:cubicBezTo>
                    <a:pt x="2317" y="391"/>
                    <a:pt x="2330" y="379"/>
                    <a:pt x="2330" y="363"/>
                  </a:cubicBezTo>
                  <a:cubicBezTo>
                    <a:pt x="2330" y="349"/>
                    <a:pt x="2319" y="338"/>
                    <a:pt x="2305" y="336"/>
                  </a:cubicBezTo>
                  <a:cubicBezTo>
                    <a:pt x="2313" y="251"/>
                    <a:pt x="2313" y="251"/>
                    <a:pt x="2313" y="251"/>
                  </a:cubicBezTo>
                  <a:cubicBezTo>
                    <a:pt x="2326" y="248"/>
                    <a:pt x="2336" y="237"/>
                    <a:pt x="2336" y="223"/>
                  </a:cubicBezTo>
                  <a:cubicBezTo>
                    <a:pt x="2336" y="208"/>
                    <a:pt x="2323" y="196"/>
                    <a:pt x="2308" y="196"/>
                  </a:cubicBezTo>
                  <a:cubicBezTo>
                    <a:pt x="2301" y="196"/>
                    <a:pt x="2295" y="198"/>
                    <a:pt x="2290" y="202"/>
                  </a:cubicBezTo>
                  <a:cubicBezTo>
                    <a:pt x="2269" y="181"/>
                    <a:pt x="2269" y="181"/>
                    <a:pt x="2269" y="181"/>
                  </a:cubicBezTo>
                  <a:cubicBezTo>
                    <a:pt x="2271" y="179"/>
                    <a:pt x="2272" y="176"/>
                    <a:pt x="2272" y="172"/>
                  </a:cubicBezTo>
                  <a:cubicBezTo>
                    <a:pt x="2272" y="165"/>
                    <a:pt x="2266" y="159"/>
                    <a:pt x="2258" y="159"/>
                  </a:cubicBezTo>
                  <a:cubicBezTo>
                    <a:pt x="2250" y="159"/>
                    <a:pt x="2244" y="165"/>
                    <a:pt x="2244" y="172"/>
                  </a:cubicBezTo>
                  <a:cubicBezTo>
                    <a:pt x="2244" y="173"/>
                    <a:pt x="2244" y="174"/>
                    <a:pt x="2245" y="175"/>
                  </a:cubicBezTo>
                  <a:cubicBezTo>
                    <a:pt x="2207" y="186"/>
                    <a:pt x="2207" y="186"/>
                    <a:pt x="2207" y="186"/>
                  </a:cubicBezTo>
                  <a:cubicBezTo>
                    <a:pt x="2203" y="174"/>
                    <a:pt x="2193" y="166"/>
                    <a:pt x="2180" y="166"/>
                  </a:cubicBezTo>
                  <a:cubicBezTo>
                    <a:pt x="2169" y="166"/>
                    <a:pt x="2160" y="172"/>
                    <a:pt x="2155" y="182"/>
                  </a:cubicBezTo>
                  <a:cubicBezTo>
                    <a:pt x="2108" y="170"/>
                    <a:pt x="2108" y="170"/>
                    <a:pt x="2108" y="170"/>
                  </a:cubicBezTo>
                  <a:cubicBezTo>
                    <a:pt x="2107" y="156"/>
                    <a:pt x="2095" y="145"/>
                    <a:pt x="2081" y="145"/>
                  </a:cubicBezTo>
                  <a:cubicBezTo>
                    <a:pt x="2069" y="145"/>
                    <a:pt x="2060" y="151"/>
                    <a:pt x="2055" y="161"/>
                  </a:cubicBezTo>
                  <a:cubicBezTo>
                    <a:pt x="1939" y="154"/>
                    <a:pt x="1939" y="154"/>
                    <a:pt x="1939" y="154"/>
                  </a:cubicBezTo>
                  <a:cubicBezTo>
                    <a:pt x="1939" y="147"/>
                    <a:pt x="1933" y="142"/>
                    <a:pt x="1926" y="142"/>
                  </a:cubicBezTo>
                  <a:cubicBezTo>
                    <a:pt x="1918" y="142"/>
                    <a:pt x="1912" y="147"/>
                    <a:pt x="1912" y="155"/>
                  </a:cubicBezTo>
                  <a:cubicBezTo>
                    <a:pt x="1881" y="155"/>
                    <a:pt x="1881" y="155"/>
                    <a:pt x="1881" y="155"/>
                  </a:cubicBezTo>
                  <a:cubicBezTo>
                    <a:pt x="1881" y="140"/>
                    <a:pt x="1868" y="128"/>
                    <a:pt x="1853" y="128"/>
                  </a:cubicBezTo>
                  <a:cubicBezTo>
                    <a:pt x="1838" y="128"/>
                    <a:pt x="1826" y="140"/>
                    <a:pt x="1826" y="156"/>
                  </a:cubicBezTo>
                  <a:cubicBezTo>
                    <a:pt x="1826" y="160"/>
                    <a:pt x="1827" y="164"/>
                    <a:pt x="1828" y="167"/>
                  </a:cubicBezTo>
                  <a:cubicBezTo>
                    <a:pt x="1768" y="198"/>
                    <a:pt x="1768" y="198"/>
                    <a:pt x="1768" y="198"/>
                  </a:cubicBezTo>
                  <a:cubicBezTo>
                    <a:pt x="1765" y="187"/>
                    <a:pt x="1754" y="179"/>
                    <a:pt x="1742" y="179"/>
                  </a:cubicBezTo>
                  <a:cubicBezTo>
                    <a:pt x="1730" y="179"/>
                    <a:pt x="1720" y="186"/>
                    <a:pt x="1716" y="197"/>
                  </a:cubicBezTo>
                  <a:cubicBezTo>
                    <a:pt x="1665" y="176"/>
                    <a:pt x="1665" y="176"/>
                    <a:pt x="1665" y="176"/>
                  </a:cubicBezTo>
                  <a:cubicBezTo>
                    <a:pt x="1667" y="172"/>
                    <a:pt x="1668" y="167"/>
                    <a:pt x="1668" y="162"/>
                  </a:cubicBezTo>
                  <a:cubicBezTo>
                    <a:pt x="1668" y="146"/>
                    <a:pt x="1655" y="132"/>
                    <a:pt x="1638" y="132"/>
                  </a:cubicBezTo>
                  <a:cubicBezTo>
                    <a:pt x="1628" y="132"/>
                    <a:pt x="1620" y="137"/>
                    <a:pt x="1614" y="144"/>
                  </a:cubicBezTo>
                  <a:cubicBezTo>
                    <a:pt x="1591" y="131"/>
                    <a:pt x="1591" y="131"/>
                    <a:pt x="1591" y="131"/>
                  </a:cubicBezTo>
                  <a:cubicBezTo>
                    <a:pt x="1592" y="129"/>
                    <a:pt x="1593" y="127"/>
                    <a:pt x="1593" y="125"/>
                  </a:cubicBezTo>
                  <a:cubicBezTo>
                    <a:pt x="1593" y="117"/>
                    <a:pt x="1587" y="111"/>
                    <a:pt x="1579" y="111"/>
                  </a:cubicBezTo>
                  <a:cubicBezTo>
                    <a:pt x="1571" y="111"/>
                    <a:pt x="1565" y="117"/>
                    <a:pt x="1565" y="125"/>
                  </a:cubicBezTo>
                  <a:cubicBezTo>
                    <a:pt x="1565" y="128"/>
                    <a:pt x="1566" y="131"/>
                    <a:pt x="1568" y="134"/>
                  </a:cubicBezTo>
                  <a:cubicBezTo>
                    <a:pt x="1554" y="146"/>
                    <a:pt x="1554" y="146"/>
                    <a:pt x="1554" y="146"/>
                  </a:cubicBezTo>
                  <a:cubicBezTo>
                    <a:pt x="1552" y="145"/>
                    <a:pt x="1548" y="145"/>
                    <a:pt x="1545" y="145"/>
                  </a:cubicBezTo>
                  <a:cubicBezTo>
                    <a:pt x="1539" y="145"/>
                    <a:pt x="1533" y="147"/>
                    <a:pt x="1528" y="151"/>
                  </a:cubicBezTo>
                  <a:cubicBezTo>
                    <a:pt x="1517" y="136"/>
                    <a:pt x="1517" y="136"/>
                    <a:pt x="1517" y="136"/>
                  </a:cubicBezTo>
                  <a:cubicBezTo>
                    <a:pt x="1520" y="133"/>
                    <a:pt x="1522" y="129"/>
                    <a:pt x="1522" y="125"/>
                  </a:cubicBezTo>
                  <a:cubicBezTo>
                    <a:pt x="1522" y="117"/>
                    <a:pt x="1515" y="111"/>
                    <a:pt x="1508" y="111"/>
                  </a:cubicBezTo>
                  <a:cubicBezTo>
                    <a:pt x="1501" y="111"/>
                    <a:pt x="1495" y="116"/>
                    <a:pt x="1494" y="123"/>
                  </a:cubicBezTo>
                  <a:cubicBezTo>
                    <a:pt x="1395" y="115"/>
                    <a:pt x="1395" y="115"/>
                    <a:pt x="1395" y="115"/>
                  </a:cubicBezTo>
                  <a:cubicBezTo>
                    <a:pt x="1395" y="114"/>
                    <a:pt x="1395" y="114"/>
                    <a:pt x="1395" y="113"/>
                  </a:cubicBezTo>
                  <a:cubicBezTo>
                    <a:pt x="1395" y="98"/>
                    <a:pt x="1382" y="86"/>
                    <a:pt x="1367" y="86"/>
                  </a:cubicBezTo>
                  <a:cubicBezTo>
                    <a:pt x="1353" y="86"/>
                    <a:pt x="1342" y="96"/>
                    <a:pt x="1340" y="109"/>
                  </a:cubicBezTo>
                  <a:cubicBezTo>
                    <a:pt x="1285" y="103"/>
                    <a:pt x="1285" y="103"/>
                    <a:pt x="1285" y="103"/>
                  </a:cubicBezTo>
                  <a:cubicBezTo>
                    <a:pt x="1285" y="102"/>
                    <a:pt x="1285" y="102"/>
                    <a:pt x="1285" y="102"/>
                  </a:cubicBezTo>
                  <a:cubicBezTo>
                    <a:pt x="1285" y="94"/>
                    <a:pt x="1278" y="88"/>
                    <a:pt x="1271" y="88"/>
                  </a:cubicBezTo>
                  <a:cubicBezTo>
                    <a:pt x="1263" y="88"/>
                    <a:pt x="1257" y="94"/>
                    <a:pt x="1257" y="102"/>
                  </a:cubicBezTo>
                  <a:cubicBezTo>
                    <a:pt x="1257" y="103"/>
                    <a:pt x="1257" y="105"/>
                    <a:pt x="1257" y="106"/>
                  </a:cubicBezTo>
                  <a:cubicBezTo>
                    <a:pt x="1159" y="142"/>
                    <a:pt x="1159" y="142"/>
                    <a:pt x="1159" y="142"/>
                  </a:cubicBezTo>
                  <a:cubicBezTo>
                    <a:pt x="1155" y="132"/>
                    <a:pt x="1145" y="125"/>
                    <a:pt x="1133" y="125"/>
                  </a:cubicBezTo>
                  <a:cubicBezTo>
                    <a:pt x="1118" y="125"/>
                    <a:pt x="1105" y="137"/>
                    <a:pt x="1105" y="153"/>
                  </a:cubicBezTo>
                  <a:cubicBezTo>
                    <a:pt x="1105" y="153"/>
                    <a:pt x="1105" y="153"/>
                    <a:pt x="1105" y="153"/>
                  </a:cubicBezTo>
                  <a:cubicBezTo>
                    <a:pt x="973" y="152"/>
                    <a:pt x="973" y="152"/>
                    <a:pt x="973" y="152"/>
                  </a:cubicBezTo>
                  <a:cubicBezTo>
                    <a:pt x="973" y="143"/>
                    <a:pt x="966" y="137"/>
                    <a:pt x="958" y="137"/>
                  </a:cubicBezTo>
                  <a:cubicBezTo>
                    <a:pt x="954" y="137"/>
                    <a:pt x="951" y="138"/>
                    <a:pt x="949" y="139"/>
                  </a:cubicBezTo>
                  <a:cubicBezTo>
                    <a:pt x="907" y="93"/>
                    <a:pt x="907" y="93"/>
                    <a:pt x="907" y="93"/>
                  </a:cubicBezTo>
                  <a:cubicBezTo>
                    <a:pt x="907" y="92"/>
                    <a:pt x="908" y="91"/>
                    <a:pt x="908" y="89"/>
                  </a:cubicBezTo>
                  <a:cubicBezTo>
                    <a:pt x="908" y="82"/>
                    <a:pt x="901" y="76"/>
                    <a:pt x="894" y="76"/>
                  </a:cubicBezTo>
                  <a:cubicBezTo>
                    <a:pt x="886" y="76"/>
                    <a:pt x="880" y="82"/>
                    <a:pt x="880" y="89"/>
                  </a:cubicBezTo>
                  <a:cubicBezTo>
                    <a:pt x="880" y="94"/>
                    <a:pt x="882" y="99"/>
                    <a:pt x="886" y="101"/>
                  </a:cubicBezTo>
                  <a:cubicBezTo>
                    <a:pt x="818" y="190"/>
                    <a:pt x="818" y="190"/>
                    <a:pt x="818" y="190"/>
                  </a:cubicBezTo>
                  <a:cubicBezTo>
                    <a:pt x="814" y="186"/>
                    <a:pt x="808" y="184"/>
                    <a:pt x="802" y="184"/>
                  </a:cubicBezTo>
                  <a:cubicBezTo>
                    <a:pt x="789" y="184"/>
                    <a:pt x="779" y="193"/>
                    <a:pt x="775" y="205"/>
                  </a:cubicBezTo>
                  <a:cubicBezTo>
                    <a:pt x="685" y="188"/>
                    <a:pt x="685" y="188"/>
                    <a:pt x="685" y="188"/>
                  </a:cubicBezTo>
                  <a:cubicBezTo>
                    <a:pt x="686" y="186"/>
                    <a:pt x="686" y="185"/>
                    <a:pt x="686" y="183"/>
                  </a:cubicBezTo>
                  <a:cubicBezTo>
                    <a:pt x="686" y="168"/>
                    <a:pt x="673" y="155"/>
                    <a:pt x="658" y="155"/>
                  </a:cubicBezTo>
                  <a:cubicBezTo>
                    <a:pt x="643" y="155"/>
                    <a:pt x="632" y="167"/>
                    <a:pt x="630" y="181"/>
                  </a:cubicBezTo>
                  <a:cubicBezTo>
                    <a:pt x="533" y="176"/>
                    <a:pt x="533" y="176"/>
                    <a:pt x="533" y="176"/>
                  </a:cubicBezTo>
                  <a:cubicBezTo>
                    <a:pt x="533" y="175"/>
                    <a:pt x="533" y="174"/>
                    <a:pt x="533" y="172"/>
                  </a:cubicBezTo>
                  <a:cubicBezTo>
                    <a:pt x="533" y="158"/>
                    <a:pt x="522" y="146"/>
                    <a:pt x="507" y="145"/>
                  </a:cubicBezTo>
                  <a:cubicBezTo>
                    <a:pt x="509" y="60"/>
                    <a:pt x="509" y="60"/>
                    <a:pt x="509" y="60"/>
                  </a:cubicBezTo>
                  <a:cubicBezTo>
                    <a:pt x="518" y="60"/>
                    <a:pt x="525" y="53"/>
                    <a:pt x="525" y="44"/>
                  </a:cubicBezTo>
                  <a:cubicBezTo>
                    <a:pt x="525" y="41"/>
                    <a:pt x="524" y="39"/>
                    <a:pt x="523" y="37"/>
                  </a:cubicBezTo>
                  <a:cubicBezTo>
                    <a:pt x="528" y="34"/>
                    <a:pt x="528" y="34"/>
                    <a:pt x="528" y="34"/>
                  </a:cubicBezTo>
                  <a:cubicBezTo>
                    <a:pt x="532" y="40"/>
                    <a:pt x="539" y="44"/>
                    <a:pt x="546" y="44"/>
                  </a:cubicBezTo>
                  <a:cubicBezTo>
                    <a:pt x="559" y="44"/>
                    <a:pt x="569" y="34"/>
                    <a:pt x="569" y="22"/>
                  </a:cubicBezTo>
                  <a:cubicBezTo>
                    <a:pt x="569" y="10"/>
                    <a:pt x="559" y="0"/>
                    <a:pt x="546" y="0"/>
                  </a:cubicBezTo>
                  <a:cubicBezTo>
                    <a:pt x="534" y="0"/>
                    <a:pt x="524" y="10"/>
                    <a:pt x="524" y="22"/>
                  </a:cubicBezTo>
                  <a:cubicBezTo>
                    <a:pt x="524" y="26"/>
                    <a:pt x="525" y="29"/>
                    <a:pt x="527" y="32"/>
                  </a:cubicBezTo>
                  <a:cubicBezTo>
                    <a:pt x="522" y="35"/>
                    <a:pt x="522" y="35"/>
                    <a:pt x="522" y="35"/>
                  </a:cubicBezTo>
                  <a:cubicBezTo>
                    <a:pt x="519" y="31"/>
                    <a:pt x="514" y="28"/>
                    <a:pt x="509" y="28"/>
                  </a:cubicBezTo>
                  <a:cubicBezTo>
                    <a:pt x="500" y="28"/>
                    <a:pt x="493" y="35"/>
                    <a:pt x="493" y="44"/>
                  </a:cubicBezTo>
                  <a:cubicBezTo>
                    <a:pt x="493" y="52"/>
                    <a:pt x="499" y="59"/>
                    <a:pt x="507" y="60"/>
                  </a:cubicBezTo>
                  <a:cubicBezTo>
                    <a:pt x="505" y="145"/>
                    <a:pt x="505" y="145"/>
                    <a:pt x="505" y="145"/>
                  </a:cubicBezTo>
                  <a:cubicBezTo>
                    <a:pt x="490" y="145"/>
                    <a:pt x="478" y="157"/>
                    <a:pt x="478" y="172"/>
                  </a:cubicBezTo>
                  <a:cubicBezTo>
                    <a:pt x="478" y="181"/>
                    <a:pt x="482" y="189"/>
                    <a:pt x="488" y="194"/>
                  </a:cubicBezTo>
                  <a:cubicBezTo>
                    <a:pt x="461" y="225"/>
                    <a:pt x="461" y="225"/>
                    <a:pt x="461" y="225"/>
                  </a:cubicBezTo>
                  <a:cubicBezTo>
                    <a:pt x="457" y="221"/>
                    <a:pt x="451" y="218"/>
                    <a:pt x="444" y="218"/>
                  </a:cubicBezTo>
                  <a:cubicBezTo>
                    <a:pt x="429" y="218"/>
                    <a:pt x="417" y="231"/>
                    <a:pt x="417" y="246"/>
                  </a:cubicBezTo>
                  <a:cubicBezTo>
                    <a:pt x="417" y="247"/>
                    <a:pt x="417" y="248"/>
                    <a:pt x="417" y="249"/>
                  </a:cubicBezTo>
                  <a:cubicBezTo>
                    <a:pt x="392" y="253"/>
                    <a:pt x="392" y="253"/>
                    <a:pt x="392" y="253"/>
                  </a:cubicBezTo>
                  <a:cubicBezTo>
                    <a:pt x="389" y="242"/>
                    <a:pt x="379" y="233"/>
                    <a:pt x="367" y="233"/>
                  </a:cubicBezTo>
                  <a:cubicBezTo>
                    <a:pt x="353" y="233"/>
                    <a:pt x="341" y="244"/>
                    <a:pt x="341" y="258"/>
                  </a:cubicBezTo>
                  <a:cubicBezTo>
                    <a:pt x="341" y="272"/>
                    <a:pt x="353" y="284"/>
                    <a:pt x="367" y="284"/>
                  </a:cubicBezTo>
                  <a:cubicBezTo>
                    <a:pt x="372" y="284"/>
                    <a:pt x="377" y="282"/>
                    <a:pt x="381" y="279"/>
                  </a:cubicBezTo>
                  <a:cubicBezTo>
                    <a:pt x="425" y="335"/>
                    <a:pt x="425" y="335"/>
                    <a:pt x="425" y="335"/>
                  </a:cubicBezTo>
                  <a:cubicBezTo>
                    <a:pt x="416" y="340"/>
                    <a:pt x="410" y="349"/>
                    <a:pt x="410" y="360"/>
                  </a:cubicBezTo>
                  <a:cubicBezTo>
                    <a:pt x="410" y="372"/>
                    <a:pt x="418" y="383"/>
                    <a:pt x="429" y="386"/>
                  </a:cubicBezTo>
                  <a:cubicBezTo>
                    <a:pt x="390" y="483"/>
                    <a:pt x="390" y="483"/>
                    <a:pt x="390" y="483"/>
                  </a:cubicBezTo>
                  <a:cubicBezTo>
                    <a:pt x="387" y="482"/>
                    <a:pt x="384" y="482"/>
                    <a:pt x="380" y="482"/>
                  </a:cubicBezTo>
                  <a:cubicBezTo>
                    <a:pt x="378" y="482"/>
                    <a:pt x="375" y="482"/>
                    <a:pt x="372" y="483"/>
                  </a:cubicBezTo>
                  <a:cubicBezTo>
                    <a:pt x="360" y="446"/>
                    <a:pt x="360" y="446"/>
                    <a:pt x="360" y="446"/>
                  </a:cubicBezTo>
                  <a:cubicBezTo>
                    <a:pt x="369" y="443"/>
                    <a:pt x="375" y="435"/>
                    <a:pt x="375" y="425"/>
                  </a:cubicBezTo>
                  <a:cubicBezTo>
                    <a:pt x="375" y="413"/>
                    <a:pt x="365" y="403"/>
                    <a:pt x="352" y="403"/>
                  </a:cubicBezTo>
                  <a:cubicBezTo>
                    <a:pt x="340" y="403"/>
                    <a:pt x="330" y="413"/>
                    <a:pt x="330" y="425"/>
                  </a:cubicBezTo>
                  <a:cubicBezTo>
                    <a:pt x="330" y="429"/>
                    <a:pt x="331" y="433"/>
                    <a:pt x="333" y="436"/>
                  </a:cubicBezTo>
                  <a:cubicBezTo>
                    <a:pt x="264" y="480"/>
                    <a:pt x="264" y="480"/>
                    <a:pt x="264" y="480"/>
                  </a:cubicBezTo>
                  <a:cubicBezTo>
                    <a:pt x="260" y="474"/>
                    <a:pt x="253" y="470"/>
                    <a:pt x="245" y="470"/>
                  </a:cubicBezTo>
                  <a:cubicBezTo>
                    <a:pt x="233" y="470"/>
                    <a:pt x="223" y="480"/>
                    <a:pt x="223" y="492"/>
                  </a:cubicBezTo>
                  <a:cubicBezTo>
                    <a:pt x="223" y="499"/>
                    <a:pt x="226" y="505"/>
                    <a:pt x="231" y="509"/>
                  </a:cubicBezTo>
                  <a:cubicBezTo>
                    <a:pt x="175" y="578"/>
                    <a:pt x="175" y="578"/>
                    <a:pt x="175" y="578"/>
                  </a:cubicBezTo>
                  <a:cubicBezTo>
                    <a:pt x="170" y="574"/>
                    <a:pt x="164" y="572"/>
                    <a:pt x="158" y="572"/>
                  </a:cubicBezTo>
                  <a:cubicBezTo>
                    <a:pt x="142" y="572"/>
                    <a:pt x="130" y="584"/>
                    <a:pt x="130" y="600"/>
                  </a:cubicBezTo>
                  <a:cubicBezTo>
                    <a:pt x="130" y="615"/>
                    <a:pt x="142" y="627"/>
                    <a:pt x="158" y="627"/>
                  </a:cubicBezTo>
                  <a:cubicBezTo>
                    <a:pt x="173" y="627"/>
                    <a:pt x="185" y="615"/>
                    <a:pt x="185" y="600"/>
                  </a:cubicBezTo>
                  <a:cubicBezTo>
                    <a:pt x="185" y="599"/>
                    <a:pt x="185" y="597"/>
                    <a:pt x="185" y="596"/>
                  </a:cubicBezTo>
                  <a:cubicBezTo>
                    <a:pt x="204" y="593"/>
                    <a:pt x="204" y="593"/>
                    <a:pt x="204" y="593"/>
                  </a:cubicBezTo>
                  <a:cubicBezTo>
                    <a:pt x="206" y="603"/>
                    <a:pt x="215" y="611"/>
                    <a:pt x="226" y="611"/>
                  </a:cubicBezTo>
                  <a:cubicBezTo>
                    <a:pt x="239" y="611"/>
                    <a:pt x="249" y="601"/>
                    <a:pt x="249" y="589"/>
                  </a:cubicBezTo>
                  <a:cubicBezTo>
                    <a:pt x="249" y="578"/>
                    <a:pt x="241" y="570"/>
                    <a:pt x="231" y="567"/>
                  </a:cubicBezTo>
                  <a:cubicBezTo>
                    <a:pt x="242" y="514"/>
                    <a:pt x="242" y="514"/>
                    <a:pt x="242" y="514"/>
                  </a:cubicBezTo>
                  <a:cubicBezTo>
                    <a:pt x="243" y="514"/>
                    <a:pt x="244" y="514"/>
                    <a:pt x="245" y="514"/>
                  </a:cubicBezTo>
                  <a:cubicBezTo>
                    <a:pt x="256" y="514"/>
                    <a:pt x="265" y="507"/>
                    <a:pt x="267" y="497"/>
                  </a:cubicBezTo>
                  <a:cubicBezTo>
                    <a:pt x="353" y="507"/>
                    <a:pt x="353" y="507"/>
                    <a:pt x="353" y="507"/>
                  </a:cubicBezTo>
                  <a:cubicBezTo>
                    <a:pt x="353" y="508"/>
                    <a:pt x="353" y="509"/>
                    <a:pt x="353" y="509"/>
                  </a:cubicBezTo>
                  <a:cubicBezTo>
                    <a:pt x="353" y="525"/>
                    <a:pt x="365" y="537"/>
                    <a:pt x="380" y="537"/>
                  </a:cubicBezTo>
                  <a:cubicBezTo>
                    <a:pt x="396" y="537"/>
                    <a:pt x="408" y="525"/>
                    <a:pt x="408" y="509"/>
                  </a:cubicBezTo>
                  <a:cubicBezTo>
                    <a:pt x="408" y="505"/>
                    <a:pt x="407" y="500"/>
                    <a:pt x="405" y="497"/>
                  </a:cubicBezTo>
                  <a:cubicBezTo>
                    <a:pt x="444" y="475"/>
                    <a:pt x="444" y="475"/>
                    <a:pt x="444" y="475"/>
                  </a:cubicBezTo>
                  <a:cubicBezTo>
                    <a:pt x="449" y="483"/>
                    <a:pt x="458" y="488"/>
                    <a:pt x="468" y="488"/>
                  </a:cubicBezTo>
                  <a:cubicBezTo>
                    <a:pt x="484" y="488"/>
                    <a:pt x="496" y="476"/>
                    <a:pt x="496" y="461"/>
                  </a:cubicBezTo>
                  <a:cubicBezTo>
                    <a:pt x="496" y="445"/>
                    <a:pt x="484" y="433"/>
                    <a:pt x="468" y="433"/>
                  </a:cubicBezTo>
                  <a:cubicBezTo>
                    <a:pt x="466" y="433"/>
                    <a:pt x="464" y="433"/>
                    <a:pt x="462" y="434"/>
                  </a:cubicBezTo>
                  <a:cubicBezTo>
                    <a:pt x="450" y="384"/>
                    <a:pt x="450" y="384"/>
                    <a:pt x="450" y="384"/>
                  </a:cubicBezTo>
                  <a:cubicBezTo>
                    <a:pt x="459" y="380"/>
                    <a:pt x="465" y="371"/>
                    <a:pt x="465" y="360"/>
                  </a:cubicBezTo>
                  <a:cubicBezTo>
                    <a:pt x="465" y="359"/>
                    <a:pt x="465" y="357"/>
                    <a:pt x="465" y="356"/>
                  </a:cubicBezTo>
                  <a:cubicBezTo>
                    <a:pt x="564" y="352"/>
                    <a:pt x="564" y="352"/>
                    <a:pt x="564" y="352"/>
                  </a:cubicBezTo>
                  <a:cubicBezTo>
                    <a:pt x="564" y="352"/>
                    <a:pt x="564" y="352"/>
                    <a:pt x="564" y="352"/>
                  </a:cubicBezTo>
                  <a:cubicBezTo>
                    <a:pt x="564" y="364"/>
                    <a:pt x="571" y="374"/>
                    <a:pt x="582" y="378"/>
                  </a:cubicBezTo>
                  <a:cubicBezTo>
                    <a:pt x="523" y="531"/>
                    <a:pt x="523" y="531"/>
                    <a:pt x="523" y="531"/>
                  </a:cubicBezTo>
                  <a:cubicBezTo>
                    <a:pt x="522" y="531"/>
                    <a:pt x="520" y="530"/>
                    <a:pt x="518" y="530"/>
                  </a:cubicBezTo>
                  <a:cubicBezTo>
                    <a:pt x="510" y="530"/>
                    <a:pt x="502" y="538"/>
                    <a:pt x="502" y="546"/>
                  </a:cubicBezTo>
                  <a:cubicBezTo>
                    <a:pt x="502" y="555"/>
                    <a:pt x="510" y="562"/>
                    <a:pt x="518" y="562"/>
                  </a:cubicBezTo>
                  <a:cubicBezTo>
                    <a:pt x="527" y="562"/>
                    <a:pt x="534" y="555"/>
                    <a:pt x="534" y="546"/>
                  </a:cubicBezTo>
                  <a:cubicBezTo>
                    <a:pt x="534" y="546"/>
                    <a:pt x="534" y="546"/>
                    <a:pt x="534" y="546"/>
                  </a:cubicBezTo>
                  <a:cubicBezTo>
                    <a:pt x="586" y="542"/>
                    <a:pt x="586" y="542"/>
                    <a:pt x="586" y="542"/>
                  </a:cubicBezTo>
                  <a:cubicBezTo>
                    <a:pt x="588" y="555"/>
                    <a:pt x="600" y="565"/>
                    <a:pt x="613" y="565"/>
                  </a:cubicBezTo>
                  <a:cubicBezTo>
                    <a:pt x="629" y="565"/>
                    <a:pt x="641" y="553"/>
                    <a:pt x="641" y="538"/>
                  </a:cubicBezTo>
                  <a:cubicBezTo>
                    <a:pt x="641" y="525"/>
                    <a:pt x="632" y="514"/>
                    <a:pt x="621" y="511"/>
                  </a:cubicBezTo>
                  <a:cubicBezTo>
                    <a:pt x="628" y="460"/>
                    <a:pt x="628" y="460"/>
                    <a:pt x="628" y="460"/>
                  </a:cubicBezTo>
                  <a:cubicBezTo>
                    <a:pt x="628" y="460"/>
                    <a:pt x="629" y="460"/>
                    <a:pt x="630" y="460"/>
                  </a:cubicBezTo>
                  <a:cubicBezTo>
                    <a:pt x="639" y="460"/>
                    <a:pt x="646" y="454"/>
                    <a:pt x="648" y="445"/>
                  </a:cubicBezTo>
                  <a:cubicBezTo>
                    <a:pt x="724" y="476"/>
                    <a:pt x="724" y="476"/>
                    <a:pt x="724" y="476"/>
                  </a:cubicBezTo>
                  <a:cubicBezTo>
                    <a:pt x="723" y="477"/>
                    <a:pt x="723" y="479"/>
                    <a:pt x="723" y="480"/>
                  </a:cubicBezTo>
                  <a:cubicBezTo>
                    <a:pt x="723" y="488"/>
                    <a:pt x="729" y="494"/>
                    <a:pt x="737" y="494"/>
                  </a:cubicBezTo>
                  <a:cubicBezTo>
                    <a:pt x="744" y="494"/>
                    <a:pt x="750" y="488"/>
                    <a:pt x="751" y="481"/>
                  </a:cubicBezTo>
                  <a:cubicBezTo>
                    <a:pt x="886" y="475"/>
                    <a:pt x="886" y="475"/>
                    <a:pt x="886" y="475"/>
                  </a:cubicBezTo>
                  <a:cubicBezTo>
                    <a:pt x="886" y="480"/>
                    <a:pt x="888" y="485"/>
                    <a:pt x="891" y="489"/>
                  </a:cubicBezTo>
                  <a:cubicBezTo>
                    <a:pt x="753" y="594"/>
                    <a:pt x="753" y="594"/>
                    <a:pt x="753" y="594"/>
                  </a:cubicBezTo>
                  <a:cubicBezTo>
                    <a:pt x="748" y="588"/>
                    <a:pt x="740" y="584"/>
                    <a:pt x="731" y="584"/>
                  </a:cubicBezTo>
                  <a:cubicBezTo>
                    <a:pt x="716" y="584"/>
                    <a:pt x="704" y="597"/>
                    <a:pt x="704" y="612"/>
                  </a:cubicBezTo>
                  <a:cubicBezTo>
                    <a:pt x="704" y="627"/>
                    <a:pt x="716" y="640"/>
                    <a:pt x="731" y="640"/>
                  </a:cubicBezTo>
                  <a:cubicBezTo>
                    <a:pt x="736" y="640"/>
                    <a:pt x="740" y="639"/>
                    <a:pt x="743" y="637"/>
                  </a:cubicBezTo>
                  <a:cubicBezTo>
                    <a:pt x="833" y="812"/>
                    <a:pt x="833" y="812"/>
                    <a:pt x="833" y="812"/>
                  </a:cubicBezTo>
                  <a:cubicBezTo>
                    <a:pt x="825" y="817"/>
                    <a:pt x="820" y="824"/>
                    <a:pt x="819" y="833"/>
                  </a:cubicBezTo>
                  <a:cubicBezTo>
                    <a:pt x="705" y="818"/>
                    <a:pt x="705" y="818"/>
                    <a:pt x="705" y="818"/>
                  </a:cubicBezTo>
                  <a:cubicBezTo>
                    <a:pt x="705" y="817"/>
                    <a:pt x="705" y="816"/>
                    <a:pt x="705" y="815"/>
                  </a:cubicBezTo>
                  <a:cubicBezTo>
                    <a:pt x="705" y="800"/>
                    <a:pt x="693" y="787"/>
                    <a:pt x="677" y="787"/>
                  </a:cubicBezTo>
                  <a:cubicBezTo>
                    <a:pt x="662" y="787"/>
                    <a:pt x="650" y="800"/>
                    <a:pt x="650" y="815"/>
                  </a:cubicBezTo>
                  <a:cubicBezTo>
                    <a:pt x="650" y="817"/>
                    <a:pt x="650" y="819"/>
                    <a:pt x="650" y="822"/>
                  </a:cubicBezTo>
                  <a:cubicBezTo>
                    <a:pt x="536" y="854"/>
                    <a:pt x="536" y="854"/>
                    <a:pt x="536" y="854"/>
                  </a:cubicBezTo>
                  <a:cubicBezTo>
                    <a:pt x="532" y="843"/>
                    <a:pt x="522" y="835"/>
                    <a:pt x="510" y="835"/>
                  </a:cubicBezTo>
                  <a:cubicBezTo>
                    <a:pt x="503" y="835"/>
                    <a:pt x="497" y="837"/>
                    <a:pt x="492" y="841"/>
                  </a:cubicBezTo>
                  <a:cubicBezTo>
                    <a:pt x="445" y="787"/>
                    <a:pt x="445" y="787"/>
                    <a:pt x="445" y="787"/>
                  </a:cubicBezTo>
                  <a:cubicBezTo>
                    <a:pt x="449" y="783"/>
                    <a:pt x="453" y="777"/>
                    <a:pt x="453" y="770"/>
                  </a:cubicBezTo>
                  <a:cubicBezTo>
                    <a:pt x="535" y="764"/>
                    <a:pt x="535" y="764"/>
                    <a:pt x="535" y="764"/>
                  </a:cubicBezTo>
                  <a:cubicBezTo>
                    <a:pt x="535" y="764"/>
                    <a:pt x="535" y="764"/>
                    <a:pt x="535" y="764"/>
                  </a:cubicBezTo>
                  <a:cubicBezTo>
                    <a:pt x="535" y="780"/>
                    <a:pt x="548" y="793"/>
                    <a:pt x="564" y="793"/>
                  </a:cubicBezTo>
                  <a:cubicBezTo>
                    <a:pt x="579" y="793"/>
                    <a:pt x="592" y="780"/>
                    <a:pt x="592" y="764"/>
                  </a:cubicBezTo>
                  <a:cubicBezTo>
                    <a:pt x="592" y="748"/>
                    <a:pt x="579" y="736"/>
                    <a:pt x="564" y="736"/>
                  </a:cubicBezTo>
                  <a:cubicBezTo>
                    <a:pt x="548" y="736"/>
                    <a:pt x="536" y="747"/>
                    <a:pt x="535" y="762"/>
                  </a:cubicBezTo>
                  <a:cubicBezTo>
                    <a:pt x="454" y="769"/>
                    <a:pt x="454" y="769"/>
                    <a:pt x="454" y="769"/>
                  </a:cubicBezTo>
                  <a:cubicBezTo>
                    <a:pt x="454" y="768"/>
                    <a:pt x="454" y="767"/>
                    <a:pt x="454" y="767"/>
                  </a:cubicBezTo>
                  <a:cubicBezTo>
                    <a:pt x="454" y="751"/>
                    <a:pt x="441" y="738"/>
                    <a:pt x="425" y="738"/>
                  </a:cubicBezTo>
                  <a:cubicBezTo>
                    <a:pt x="411" y="738"/>
                    <a:pt x="399" y="749"/>
                    <a:pt x="397" y="763"/>
                  </a:cubicBezTo>
                  <a:cubicBezTo>
                    <a:pt x="343" y="757"/>
                    <a:pt x="343" y="757"/>
                    <a:pt x="343" y="757"/>
                  </a:cubicBezTo>
                  <a:cubicBezTo>
                    <a:pt x="343" y="756"/>
                    <a:pt x="343" y="755"/>
                    <a:pt x="343" y="754"/>
                  </a:cubicBezTo>
                  <a:cubicBezTo>
                    <a:pt x="343" y="738"/>
                    <a:pt x="330" y="724"/>
                    <a:pt x="313" y="724"/>
                  </a:cubicBezTo>
                  <a:cubicBezTo>
                    <a:pt x="298" y="724"/>
                    <a:pt x="285" y="736"/>
                    <a:pt x="283" y="751"/>
                  </a:cubicBezTo>
                  <a:cubicBezTo>
                    <a:pt x="207" y="745"/>
                    <a:pt x="207" y="745"/>
                    <a:pt x="207" y="745"/>
                  </a:cubicBezTo>
                  <a:cubicBezTo>
                    <a:pt x="205" y="731"/>
                    <a:pt x="194" y="720"/>
                    <a:pt x="179" y="720"/>
                  </a:cubicBezTo>
                  <a:cubicBezTo>
                    <a:pt x="164" y="720"/>
                    <a:pt x="152" y="733"/>
                    <a:pt x="152" y="748"/>
                  </a:cubicBezTo>
                  <a:cubicBezTo>
                    <a:pt x="152" y="751"/>
                    <a:pt x="152" y="755"/>
                    <a:pt x="154" y="758"/>
                  </a:cubicBezTo>
                  <a:cubicBezTo>
                    <a:pt x="81" y="810"/>
                    <a:pt x="81" y="810"/>
                    <a:pt x="81" y="810"/>
                  </a:cubicBezTo>
                  <a:cubicBezTo>
                    <a:pt x="76" y="803"/>
                    <a:pt x="67" y="798"/>
                    <a:pt x="58" y="798"/>
                  </a:cubicBezTo>
                  <a:cubicBezTo>
                    <a:pt x="42" y="798"/>
                    <a:pt x="29" y="811"/>
                    <a:pt x="29" y="827"/>
                  </a:cubicBezTo>
                  <a:cubicBezTo>
                    <a:pt x="29" y="838"/>
                    <a:pt x="35" y="847"/>
                    <a:pt x="44" y="852"/>
                  </a:cubicBezTo>
                  <a:cubicBezTo>
                    <a:pt x="28" y="896"/>
                    <a:pt x="28" y="896"/>
                    <a:pt x="28" y="896"/>
                  </a:cubicBezTo>
                  <a:cubicBezTo>
                    <a:pt x="27" y="896"/>
                    <a:pt x="25" y="896"/>
                    <a:pt x="23" y="896"/>
                  </a:cubicBezTo>
                  <a:cubicBezTo>
                    <a:pt x="10" y="896"/>
                    <a:pt x="0" y="906"/>
                    <a:pt x="0" y="918"/>
                  </a:cubicBezTo>
                  <a:cubicBezTo>
                    <a:pt x="0" y="929"/>
                    <a:pt x="8" y="937"/>
                    <a:pt x="18" y="940"/>
                  </a:cubicBezTo>
                  <a:cubicBezTo>
                    <a:pt x="16" y="953"/>
                    <a:pt x="16" y="953"/>
                    <a:pt x="16" y="953"/>
                  </a:cubicBezTo>
                  <a:cubicBezTo>
                    <a:pt x="15" y="953"/>
                    <a:pt x="15" y="953"/>
                    <a:pt x="14" y="953"/>
                  </a:cubicBezTo>
                  <a:cubicBezTo>
                    <a:pt x="7" y="953"/>
                    <a:pt x="2" y="959"/>
                    <a:pt x="2" y="966"/>
                  </a:cubicBezTo>
                  <a:cubicBezTo>
                    <a:pt x="2" y="973"/>
                    <a:pt x="7" y="978"/>
                    <a:pt x="14" y="978"/>
                  </a:cubicBezTo>
                  <a:cubicBezTo>
                    <a:pt x="15" y="978"/>
                    <a:pt x="17" y="978"/>
                    <a:pt x="18" y="978"/>
                  </a:cubicBezTo>
                  <a:cubicBezTo>
                    <a:pt x="29" y="1010"/>
                    <a:pt x="29" y="1010"/>
                    <a:pt x="29" y="1010"/>
                  </a:cubicBezTo>
                  <a:cubicBezTo>
                    <a:pt x="18" y="1014"/>
                    <a:pt x="11" y="1024"/>
                    <a:pt x="11" y="1036"/>
                  </a:cubicBezTo>
                  <a:cubicBezTo>
                    <a:pt x="11" y="1051"/>
                    <a:pt x="23" y="1064"/>
                    <a:pt x="39" y="1064"/>
                  </a:cubicBezTo>
                  <a:cubicBezTo>
                    <a:pt x="44" y="1064"/>
                    <a:pt x="48" y="1063"/>
                    <a:pt x="52" y="1060"/>
                  </a:cubicBezTo>
                  <a:cubicBezTo>
                    <a:pt x="77" y="1102"/>
                    <a:pt x="77" y="1102"/>
                    <a:pt x="77" y="1102"/>
                  </a:cubicBezTo>
                  <a:cubicBezTo>
                    <a:pt x="69" y="1107"/>
                    <a:pt x="64" y="1115"/>
                    <a:pt x="64" y="1125"/>
                  </a:cubicBezTo>
                  <a:cubicBezTo>
                    <a:pt x="64" y="1140"/>
                    <a:pt x="77" y="1153"/>
                    <a:pt x="92" y="1153"/>
                  </a:cubicBezTo>
                  <a:cubicBezTo>
                    <a:pt x="106" y="1153"/>
                    <a:pt x="118" y="1142"/>
                    <a:pt x="120" y="1128"/>
                  </a:cubicBezTo>
                  <a:cubicBezTo>
                    <a:pt x="183" y="1133"/>
                    <a:pt x="183" y="1133"/>
                    <a:pt x="183" y="1133"/>
                  </a:cubicBezTo>
                  <a:cubicBezTo>
                    <a:pt x="183" y="1134"/>
                    <a:pt x="183" y="1134"/>
                    <a:pt x="183" y="1134"/>
                  </a:cubicBezTo>
                  <a:cubicBezTo>
                    <a:pt x="183" y="1150"/>
                    <a:pt x="196" y="1162"/>
                    <a:pt x="211" y="1162"/>
                  </a:cubicBezTo>
                  <a:cubicBezTo>
                    <a:pt x="226" y="1162"/>
                    <a:pt x="239" y="1150"/>
                    <a:pt x="239" y="1134"/>
                  </a:cubicBezTo>
                  <a:cubicBezTo>
                    <a:pt x="239" y="1131"/>
                    <a:pt x="238" y="1127"/>
                    <a:pt x="237" y="1124"/>
                  </a:cubicBezTo>
                  <a:cubicBezTo>
                    <a:pt x="298" y="1098"/>
                    <a:pt x="298" y="1098"/>
                    <a:pt x="298" y="1098"/>
                  </a:cubicBezTo>
                  <a:cubicBezTo>
                    <a:pt x="302" y="1107"/>
                    <a:pt x="312" y="1114"/>
                    <a:pt x="323" y="1114"/>
                  </a:cubicBezTo>
                  <a:cubicBezTo>
                    <a:pt x="338" y="1114"/>
                    <a:pt x="350" y="1102"/>
                    <a:pt x="350" y="1087"/>
                  </a:cubicBezTo>
                  <a:cubicBezTo>
                    <a:pt x="438" y="1088"/>
                    <a:pt x="438" y="1088"/>
                    <a:pt x="438" y="1088"/>
                  </a:cubicBezTo>
                  <a:cubicBezTo>
                    <a:pt x="439" y="1095"/>
                    <a:pt x="442" y="1102"/>
                    <a:pt x="447" y="1107"/>
                  </a:cubicBezTo>
                  <a:cubicBezTo>
                    <a:pt x="399" y="1196"/>
                    <a:pt x="399" y="1196"/>
                    <a:pt x="399" y="1196"/>
                  </a:cubicBezTo>
                  <a:cubicBezTo>
                    <a:pt x="397" y="1195"/>
                    <a:pt x="394" y="1194"/>
                    <a:pt x="391" y="1194"/>
                  </a:cubicBezTo>
                  <a:cubicBezTo>
                    <a:pt x="384" y="1194"/>
                    <a:pt x="378" y="1200"/>
                    <a:pt x="378" y="1208"/>
                  </a:cubicBezTo>
                  <a:cubicBezTo>
                    <a:pt x="378" y="1216"/>
                    <a:pt x="384" y="1222"/>
                    <a:pt x="391" y="1222"/>
                  </a:cubicBezTo>
                  <a:cubicBezTo>
                    <a:pt x="393" y="1222"/>
                    <a:pt x="395" y="1222"/>
                    <a:pt x="397" y="1221"/>
                  </a:cubicBezTo>
                  <a:cubicBezTo>
                    <a:pt x="429" y="1275"/>
                    <a:pt x="429" y="1275"/>
                    <a:pt x="429" y="1275"/>
                  </a:cubicBezTo>
                  <a:cubicBezTo>
                    <a:pt x="421" y="1280"/>
                    <a:pt x="416" y="1289"/>
                    <a:pt x="416" y="1299"/>
                  </a:cubicBezTo>
                  <a:cubicBezTo>
                    <a:pt x="416" y="1314"/>
                    <a:pt x="429" y="1326"/>
                    <a:pt x="444" y="1326"/>
                  </a:cubicBezTo>
                  <a:cubicBezTo>
                    <a:pt x="444" y="1326"/>
                    <a:pt x="445" y="1326"/>
                    <a:pt x="445" y="1326"/>
                  </a:cubicBezTo>
                  <a:cubicBezTo>
                    <a:pt x="451" y="1363"/>
                    <a:pt x="451" y="1363"/>
                    <a:pt x="451" y="1363"/>
                  </a:cubicBezTo>
                  <a:cubicBezTo>
                    <a:pt x="444" y="1365"/>
                    <a:pt x="439" y="1372"/>
                    <a:pt x="439" y="1381"/>
                  </a:cubicBezTo>
                  <a:cubicBezTo>
                    <a:pt x="439" y="1389"/>
                    <a:pt x="445" y="1397"/>
                    <a:pt x="453" y="1399"/>
                  </a:cubicBezTo>
                  <a:cubicBezTo>
                    <a:pt x="446" y="1494"/>
                    <a:pt x="446" y="1494"/>
                    <a:pt x="446" y="1494"/>
                  </a:cubicBezTo>
                  <a:cubicBezTo>
                    <a:pt x="439" y="1494"/>
                    <a:pt x="434" y="1500"/>
                    <a:pt x="434" y="1507"/>
                  </a:cubicBezTo>
                  <a:cubicBezTo>
                    <a:pt x="434" y="1514"/>
                    <a:pt x="439" y="1520"/>
                    <a:pt x="446" y="1520"/>
                  </a:cubicBezTo>
                  <a:cubicBezTo>
                    <a:pt x="447" y="1520"/>
                    <a:pt x="447" y="1520"/>
                    <a:pt x="447" y="1520"/>
                  </a:cubicBezTo>
                  <a:cubicBezTo>
                    <a:pt x="449" y="1531"/>
                    <a:pt x="449" y="1531"/>
                    <a:pt x="449" y="1531"/>
                  </a:cubicBezTo>
                  <a:cubicBezTo>
                    <a:pt x="438" y="1535"/>
                    <a:pt x="431" y="1545"/>
                    <a:pt x="431" y="1557"/>
                  </a:cubicBezTo>
                  <a:cubicBezTo>
                    <a:pt x="431" y="1572"/>
                    <a:pt x="443" y="1585"/>
                    <a:pt x="458" y="1585"/>
                  </a:cubicBezTo>
                  <a:cubicBezTo>
                    <a:pt x="468" y="1585"/>
                    <a:pt x="476" y="1580"/>
                    <a:pt x="481" y="1573"/>
                  </a:cubicBezTo>
                  <a:cubicBezTo>
                    <a:pt x="566" y="1611"/>
                    <a:pt x="566" y="1611"/>
                    <a:pt x="566" y="1611"/>
                  </a:cubicBezTo>
                  <a:cubicBezTo>
                    <a:pt x="565" y="1613"/>
                    <a:pt x="564" y="1616"/>
                    <a:pt x="564" y="1619"/>
                  </a:cubicBezTo>
                  <a:cubicBezTo>
                    <a:pt x="564" y="1620"/>
                    <a:pt x="564" y="1622"/>
                    <a:pt x="564" y="1623"/>
                  </a:cubicBezTo>
                  <a:cubicBezTo>
                    <a:pt x="526" y="1643"/>
                    <a:pt x="526" y="1643"/>
                    <a:pt x="526" y="1643"/>
                  </a:cubicBezTo>
                  <a:cubicBezTo>
                    <a:pt x="521" y="1637"/>
                    <a:pt x="513" y="1633"/>
                    <a:pt x="504" y="1633"/>
                  </a:cubicBezTo>
                  <a:cubicBezTo>
                    <a:pt x="489" y="1633"/>
                    <a:pt x="477" y="1645"/>
                    <a:pt x="477" y="1660"/>
                  </a:cubicBezTo>
                  <a:cubicBezTo>
                    <a:pt x="477" y="1676"/>
                    <a:pt x="489" y="1688"/>
                    <a:pt x="504" y="1688"/>
                  </a:cubicBezTo>
                  <a:cubicBezTo>
                    <a:pt x="505" y="1688"/>
                    <a:pt x="505" y="1688"/>
                    <a:pt x="505" y="1688"/>
                  </a:cubicBezTo>
                  <a:cubicBezTo>
                    <a:pt x="512" y="1829"/>
                    <a:pt x="512" y="1829"/>
                    <a:pt x="512" y="1829"/>
                  </a:cubicBezTo>
                  <a:cubicBezTo>
                    <a:pt x="504" y="1829"/>
                    <a:pt x="497" y="1836"/>
                    <a:pt x="497" y="1845"/>
                  </a:cubicBezTo>
                  <a:cubicBezTo>
                    <a:pt x="497" y="1853"/>
                    <a:pt x="504" y="1860"/>
                    <a:pt x="513" y="1860"/>
                  </a:cubicBezTo>
                  <a:cubicBezTo>
                    <a:pt x="522" y="1860"/>
                    <a:pt x="529" y="1853"/>
                    <a:pt x="529" y="1845"/>
                  </a:cubicBezTo>
                  <a:cubicBezTo>
                    <a:pt x="529" y="1840"/>
                    <a:pt x="527" y="1837"/>
                    <a:pt x="525" y="1834"/>
                  </a:cubicBezTo>
                  <a:cubicBezTo>
                    <a:pt x="562" y="1790"/>
                    <a:pt x="562" y="1790"/>
                    <a:pt x="562" y="1790"/>
                  </a:cubicBezTo>
                  <a:cubicBezTo>
                    <a:pt x="566" y="1794"/>
                    <a:pt x="572" y="1796"/>
                    <a:pt x="579" y="1796"/>
                  </a:cubicBezTo>
                  <a:cubicBezTo>
                    <a:pt x="594" y="1796"/>
                    <a:pt x="607" y="1783"/>
                    <a:pt x="607" y="1768"/>
                  </a:cubicBezTo>
                  <a:cubicBezTo>
                    <a:pt x="607" y="1766"/>
                    <a:pt x="606" y="1764"/>
                    <a:pt x="606" y="1762"/>
                  </a:cubicBezTo>
                  <a:cubicBezTo>
                    <a:pt x="662" y="1747"/>
                    <a:pt x="662" y="1747"/>
                    <a:pt x="662" y="1747"/>
                  </a:cubicBezTo>
                  <a:cubicBezTo>
                    <a:pt x="665" y="1758"/>
                    <a:pt x="676" y="1766"/>
                    <a:pt x="689" y="1766"/>
                  </a:cubicBezTo>
                  <a:cubicBezTo>
                    <a:pt x="704" y="1766"/>
                    <a:pt x="716" y="1754"/>
                    <a:pt x="716" y="1739"/>
                  </a:cubicBezTo>
                  <a:cubicBezTo>
                    <a:pt x="716" y="1726"/>
                    <a:pt x="708" y="1715"/>
                    <a:pt x="696" y="1712"/>
                  </a:cubicBezTo>
                  <a:cubicBezTo>
                    <a:pt x="715" y="1642"/>
                    <a:pt x="715" y="1642"/>
                    <a:pt x="715" y="1642"/>
                  </a:cubicBezTo>
                  <a:cubicBezTo>
                    <a:pt x="729" y="1641"/>
                    <a:pt x="741" y="1629"/>
                    <a:pt x="741" y="1615"/>
                  </a:cubicBezTo>
                  <a:cubicBezTo>
                    <a:pt x="741" y="1605"/>
                    <a:pt x="736" y="1597"/>
                    <a:pt x="729" y="1592"/>
                  </a:cubicBezTo>
                  <a:cubicBezTo>
                    <a:pt x="748" y="1520"/>
                    <a:pt x="748" y="1520"/>
                    <a:pt x="748" y="1520"/>
                  </a:cubicBezTo>
                  <a:cubicBezTo>
                    <a:pt x="750" y="1521"/>
                    <a:pt x="753" y="1521"/>
                    <a:pt x="755" y="1521"/>
                  </a:cubicBezTo>
                  <a:cubicBezTo>
                    <a:pt x="765" y="1521"/>
                    <a:pt x="773" y="1516"/>
                    <a:pt x="778" y="1509"/>
                  </a:cubicBezTo>
                  <a:cubicBezTo>
                    <a:pt x="829" y="1540"/>
                    <a:pt x="829" y="1540"/>
                    <a:pt x="829" y="1540"/>
                  </a:cubicBezTo>
                  <a:cubicBezTo>
                    <a:pt x="828" y="1542"/>
                    <a:pt x="827" y="1544"/>
                    <a:pt x="827" y="1546"/>
                  </a:cubicBezTo>
                  <a:cubicBezTo>
                    <a:pt x="827" y="1554"/>
                    <a:pt x="833" y="1560"/>
                    <a:pt x="841" y="1560"/>
                  </a:cubicBezTo>
                  <a:cubicBezTo>
                    <a:pt x="849" y="1560"/>
                    <a:pt x="855" y="1554"/>
                    <a:pt x="855" y="1546"/>
                  </a:cubicBezTo>
                  <a:cubicBezTo>
                    <a:pt x="855" y="1539"/>
                    <a:pt x="850" y="1533"/>
                    <a:pt x="843" y="1532"/>
                  </a:cubicBezTo>
                  <a:cubicBezTo>
                    <a:pt x="846" y="1462"/>
                    <a:pt x="846" y="1462"/>
                    <a:pt x="846" y="1462"/>
                  </a:cubicBezTo>
                  <a:cubicBezTo>
                    <a:pt x="853" y="1462"/>
                    <a:pt x="860" y="1456"/>
                    <a:pt x="860" y="1448"/>
                  </a:cubicBezTo>
                  <a:cubicBezTo>
                    <a:pt x="860" y="1440"/>
                    <a:pt x="853" y="1434"/>
                    <a:pt x="846" y="1434"/>
                  </a:cubicBezTo>
                  <a:cubicBezTo>
                    <a:pt x="841" y="1434"/>
                    <a:pt x="837" y="1436"/>
                    <a:pt x="834" y="1440"/>
                  </a:cubicBezTo>
                  <a:cubicBezTo>
                    <a:pt x="749" y="1387"/>
                    <a:pt x="749" y="1387"/>
                    <a:pt x="749" y="1387"/>
                  </a:cubicBezTo>
                  <a:cubicBezTo>
                    <a:pt x="750" y="1385"/>
                    <a:pt x="751" y="1383"/>
                    <a:pt x="751" y="1380"/>
                  </a:cubicBezTo>
                  <a:cubicBezTo>
                    <a:pt x="751" y="1378"/>
                    <a:pt x="750" y="1375"/>
                    <a:pt x="749" y="1373"/>
                  </a:cubicBezTo>
                  <a:cubicBezTo>
                    <a:pt x="820" y="1323"/>
                    <a:pt x="820" y="1323"/>
                    <a:pt x="820" y="1323"/>
                  </a:cubicBezTo>
                  <a:cubicBezTo>
                    <a:pt x="822" y="1326"/>
                    <a:pt x="826" y="1327"/>
                    <a:pt x="830" y="1327"/>
                  </a:cubicBezTo>
                  <a:cubicBezTo>
                    <a:pt x="837" y="1327"/>
                    <a:pt x="844" y="1321"/>
                    <a:pt x="844" y="1313"/>
                  </a:cubicBezTo>
                  <a:cubicBezTo>
                    <a:pt x="844" y="1309"/>
                    <a:pt x="842" y="1306"/>
                    <a:pt x="839" y="1303"/>
                  </a:cubicBezTo>
                  <a:cubicBezTo>
                    <a:pt x="866" y="1263"/>
                    <a:pt x="866" y="1263"/>
                    <a:pt x="866" y="1263"/>
                  </a:cubicBezTo>
                  <a:cubicBezTo>
                    <a:pt x="870" y="1266"/>
                    <a:pt x="875" y="1267"/>
                    <a:pt x="881" y="1267"/>
                  </a:cubicBezTo>
                  <a:cubicBezTo>
                    <a:pt x="897" y="1267"/>
                    <a:pt x="910" y="1255"/>
                    <a:pt x="910" y="1239"/>
                  </a:cubicBezTo>
                  <a:cubicBezTo>
                    <a:pt x="910" y="1230"/>
                    <a:pt x="906" y="1222"/>
                    <a:pt x="900" y="1217"/>
                  </a:cubicBezTo>
                  <a:cubicBezTo>
                    <a:pt x="934" y="1172"/>
                    <a:pt x="934" y="1172"/>
                    <a:pt x="934" y="1172"/>
                  </a:cubicBezTo>
                  <a:cubicBezTo>
                    <a:pt x="939" y="1174"/>
                    <a:pt x="943" y="1176"/>
                    <a:pt x="948" y="1176"/>
                  </a:cubicBezTo>
                  <a:cubicBezTo>
                    <a:pt x="964" y="1176"/>
                    <a:pt x="976" y="1163"/>
                    <a:pt x="976" y="1148"/>
                  </a:cubicBezTo>
                  <a:cubicBezTo>
                    <a:pt x="976" y="1133"/>
                    <a:pt x="964" y="1120"/>
                    <a:pt x="948" y="1120"/>
                  </a:cubicBezTo>
                  <a:cubicBezTo>
                    <a:pt x="948" y="1120"/>
                    <a:pt x="948" y="1120"/>
                    <a:pt x="948" y="1120"/>
                  </a:cubicBezTo>
                  <a:cubicBezTo>
                    <a:pt x="938" y="1038"/>
                    <a:pt x="938" y="1038"/>
                    <a:pt x="938" y="1038"/>
                  </a:cubicBezTo>
                  <a:cubicBezTo>
                    <a:pt x="952" y="1036"/>
                    <a:pt x="962" y="1024"/>
                    <a:pt x="962" y="1010"/>
                  </a:cubicBezTo>
                  <a:cubicBezTo>
                    <a:pt x="962" y="1003"/>
                    <a:pt x="959" y="997"/>
                    <a:pt x="955" y="992"/>
                  </a:cubicBezTo>
                  <a:cubicBezTo>
                    <a:pt x="991" y="958"/>
                    <a:pt x="991" y="958"/>
                    <a:pt x="991" y="958"/>
                  </a:cubicBezTo>
                  <a:cubicBezTo>
                    <a:pt x="996" y="961"/>
                    <a:pt x="1001" y="963"/>
                    <a:pt x="1007" y="963"/>
                  </a:cubicBezTo>
                  <a:cubicBezTo>
                    <a:pt x="1022" y="963"/>
                    <a:pt x="1034" y="950"/>
                    <a:pt x="1034" y="935"/>
                  </a:cubicBezTo>
                  <a:cubicBezTo>
                    <a:pt x="1034" y="930"/>
                    <a:pt x="1033" y="925"/>
                    <a:pt x="1031" y="921"/>
                  </a:cubicBezTo>
                  <a:cubicBezTo>
                    <a:pt x="1189" y="825"/>
                    <a:pt x="1189" y="825"/>
                    <a:pt x="1189" y="825"/>
                  </a:cubicBezTo>
                  <a:cubicBezTo>
                    <a:pt x="1194" y="833"/>
                    <a:pt x="1203" y="838"/>
                    <a:pt x="1212" y="838"/>
                  </a:cubicBezTo>
                  <a:cubicBezTo>
                    <a:pt x="1223" y="838"/>
                    <a:pt x="1232" y="832"/>
                    <a:pt x="1237" y="824"/>
                  </a:cubicBezTo>
                  <a:cubicBezTo>
                    <a:pt x="1316" y="891"/>
                    <a:pt x="1316" y="891"/>
                    <a:pt x="1316" y="891"/>
                  </a:cubicBezTo>
                  <a:cubicBezTo>
                    <a:pt x="1313" y="895"/>
                    <a:pt x="1311" y="900"/>
                    <a:pt x="1311" y="906"/>
                  </a:cubicBezTo>
                  <a:cubicBezTo>
                    <a:pt x="1311" y="921"/>
                    <a:pt x="1324" y="933"/>
                    <a:pt x="1339" y="933"/>
                  </a:cubicBezTo>
                  <a:cubicBezTo>
                    <a:pt x="1341" y="933"/>
                    <a:pt x="1343" y="933"/>
                    <a:pt x="1345" y="933"/>
                  </a:cubicBezTo>
                  <a:cubicBezTo>
                    <a:pt x="1353" y="961"/>
                    <a:pt x="1353" y="961"/>
                    <a:pt x="1353" y="961"/>
                  </a:cubicBezTo>
                  <a:cubicBezTo>
                    <a:pt x="1348" y="963"/>
                    <a:pt x="1344" y="968"/>
                    <a:pt x="1344" y="974"/>
                  </a:cubicBezTo>
                  <a:cubicBezTo>
                    <a:pt x="1344" y="982"/>
                    <a:pt x="1350" y="988"/>
                    <a:pt x="1358" y="988"/>
                  </a:cubicBezTo>
                  <a:cubicBezTo>
                    <a:pt x="1365" y="988"/>
                    <a:pt x="1371" y="982"/>
                    <a:pt x="1371" y="974"/>
                  </a:cubicBezTo>
                  <a:cubicBezTo>
                    <a:pt x="1371" y="967"/>
                    <a:pt x="1365" y="960"/>
                    <a:pt x="1358" y="960"/>
                  </a:cubicBezTo>
                  <a:cubicBezTo>
                    <a:pt x="1357" y="960"/>
                    <a:pt x="1356" y="960"/>
                    <a:pt x="1355" y="961"/>
                  </a:cubicBezTo>
                  <a:cubicBezTo>
                    <a:pt x="1347" y="932"/>
                    <a:pt x="1347" y="932"/>
                    <a:pt x="1347" y="932"/>
                  </a:cubicBezTo>
                  <a:cubicBezTo>
                    <a:pt x="1357" y="929"/>
                    <a:pt x="1364" y="921"/>
                    <a:pt x="1366" y="911"/>
                  </a:cubicBezTo>
                  <a:cubicBezTo>
                    <a:pt x="1441" y="922"/>
                    <a:pt x="1441" y="922"/>
                    <a:pt x="1441" y="922"/>
                  </a:cubicBezTo>
                  <a:cubicBezTo>
                    <a:pt x="1443" y="928"/>
                    <a:pt x="1447" y="933"/>
                    <a:pt x="1452" y="937"/>
                  </a:cubicBezTo>
                  <a:cubicBezTo>
                    <a:pt x="1431" y="980"/>
                    <a:pt x="1431" y="980"/>
                    <a:pt x="1431" y="980"/>
                  </a:cubicBezTo>
                  <a:cubicBezTo>
                    <a:pt x="1430" y="979"/>
                    <a:pt x="1428" y="979"/>
                    <a:pt x="1426" y="979"/>
                  </a:cubicBezTo>
                  <a:cubicBezTo>
                    <a:pt x="1418" y="979"/>
                    <a:pt x="1412" y="985"/>
                    <a:pt x="1412" y="993"/>
                  </a:cubicBezTo>
                  <a:cubicBezTo>
                    <a:pt x="1412" y="1000"/>
                    <a:pt x="1418" y="1007"/>
                    <a:pt x="1426" y="1007"/>
                  </a:cubicBezTo>
                  <a:cubicBezTo>
                    <a:pt x="1427" y="1007"/>
                    <a:pt x="1429" y="1006"/>
                    <a:pt x="1430" y="1006"/>
                  </a:cubicBezTo>
                  <a:cubicBezTo>
                    <a:pt x="1441" y="1036"/>
                    <a:pt x="1441" y="1036"/>
                    <a:pt x="1441" y="1036"/>
                  </a:cubicBezTo>
                  <a:cubicBezTo>
                    <a:pt x="1437" y="1038"/>
                    <a:pt x="1434" y="1041"/>
                    <a:pt x="1433" y="1045"/>
                  </a:cubicBezTo>
                  <a:cubicBezTo>
                    <a:pt x="1402" y="1040"/>
                    <a:pt x="1402" y="1040"/>
                    <a:pt x="1402" y="1040"/>
                  </a:cubicBezTo>
                  <a:cubicBezTo>
                    <a:pt x="1402" y="1040"/>
                    <a:pt x="1402" y="1039"/>
                    <a:pt x="1402" y="1039"/>
                  </a:cubicBezTo>
                  <a:cubicBezTo>
                    <a:pt x="1402" y="1031"/>
                    <a:pt x="1396" y="1025"/>
                    <a:pt x="1389" y="1025"/>
                  </a:cubicBezTo>
                  <a:cubicBezTo>
                    <a:pt x="1381" y="1025"/>
                    <a:pt x="1375" y="1031"/>
                    <a:pt x="1375" y="1039"/>
                  </a:cubicBezTo>
                  <a:cubicBezTo>
                    <a:pt x="1375" y="1047"/>
                    <a:pt x="1381" y="1053"/>
                    <a:pt x="1389" y="1053"/>
                  </a:cubicBezTo>
                  <a:cubicBezTo>
                    <a:pt x="1390" y="1053"/>
                    <a:pt x="1391" y="1053"/>
                    <a:pt x="1391" y="1053"/>
                  </a:cubicBezTo>
                  <a:cubicBezTo>
                    <a:pt x="1417" y="1100"/>
                    <a:pt x="1417" y="1100"/>
                    <a:pt x="1417" y="1100"/>
                  </a:cubicBezTo>
                  <a:cubicBezTo>
                    <a:pt x="1413" y="1102"/>
                    <a:pt x="1410" y="1106"/>
                    <a:pt x="1410" y="1111"/>
                  </a:cubicBezTo>
                  <a:cubicBezTo>
                    <a:pt x="1410" y="1119"/>
                    <a:pt x="1416" y="1125"/>
                    <a:pt x="1424" y="1125"/>
                  </a:cubicBezTo>
                  <a:cubicBezTo>
                    <a:pt x="1432" y="1125"/>
                    <a:pt x="1438" y="1119"/>
                    <a:pt x="1438" y="1111"/>
                  </a:cubicBezTo>
                  <a:cubicBezTo>
                    <a:pt x="1438" y="1106"/>
                    <a:pt x="1434" y="1101"/>
                    <a:pt x="1429" y="1099"/>
                  </a:cubicBezTo>
                  <a:cubicBezTo>
                    <a:pt x="1442" y="1062"/>
                    <a:pt x="1442" y="1062"/>
                    <a:pt x="1442" y="1062"/>
                  </a:cubicBezTo>
                  <a:cubicBezTo>
                    <a:pt x="1444" y="1063"/>
                    <a:pt x="1445" y="1063"/>
                    <a:pt x="1446" y="1063"/>
                  </a:cubicBezTo>
                  <a:cubicBezTo>
                    <a:pt x="1454" y="1063"/>
                    <a:pt x="1460" y="1057"/>
                    <a:pt x="1460" y="1049"/>
                  </a:cubicBezTo>
                  <a:cubicBezTo>
                    <a:pt x="1460" y="1041"/>
                    <a:pt x="1454" y="1035"/>
                    <a:pt x="1446" y="1035"/>
                  </a:cubicBezTo>
                  <a:cubicBezTo>
                    <a:pt x="1445" y="1035"/>
                    <a:pt x="1444" y="1035"/>
                    <a:pt x="1442" y="1036"/>
                  </a:cubicBezTo>
                  <a:cubicBezTo>
                    <a:pt x="1431" y="1005"/>
                    <a:pt x="1431" y="1005"/>
                    <a:pt x="1431" y="1005"/>
                  </a:cubicBezTo>
                  <a:cubicBezTo>
                    <a:pt x="1436" y="1003"/>
                    <a:pt x="1440" y="998"/>
                    <a:pt x="1440" y="993"/>
                  </a:cubicBezTo>
                  <a:cubicBezTo>
                    <a:pt x="1440" y="988"/>
                    <a:pt x="1437" y="983"/>
                    <a:pt x="1433" y="981"/>
                  </a:cubicBezTo>
                  <a:cubicBezTo>
                    <a:pt x="1453" y="938"/>
                    <a:pt x="1453" y="938"/>
                    <a:pt x="1453" y="938"/>
                  </a:cubicBezTo>
                  <a:cubicBezTo>
                    <a:pt x="1457" y="940"/>
                    <a:pt x="1463" y="942"/>
                    <a:pt x="1468" y="942"/>
                  </a:cubicBezTo>
                  <a:cubicBezTo>
                    <a:pt x="1483" y="942"/>
                    <a:pt x="1496" y="930"/>
                    <a:pt x="1496" y="914"/>
                  </a:cubicBezTo>
                  <a:cubicBezTo>
                    <a:pt x="1496" y="909"/>
                    <a:pt x="1494" y="903"/>
                    <a:pt x="1491" y="899"/>
                  </a:cubicBezTo>
                  <a:cubicBezTo>
                    <a:pt x="1519" y="882"/>
                    <a:pt x="1519" y="882"/>
                    <a:pt x="1519" y="882"/>
                  </a:cubicBezTo>
                  <a:cubicBezTo>
                    <a:pt x="1521" y="885"/>
                    <a:pt x="1525" y="888"/>
                    <a:pt x="1530" y="888"/>
                  </a:cubicBezTo>
                  <a:cubicBezTo>
                    <a:pt x="1538" y="888"/>
                    <a:pt x="1544" y="882"/>
                    <a:pt x="1544" y="874"/>
                  </a:cubicBezTo>
                  <a:cubicBezTo>
                    <a:pt x="1544" y="873"/>
                    <a:pt x="1544" y="872"/>
                    <a:pt x="1544" y="872"/>
                  </a:cubicBezTo>
                  <a:cubicBezTo>
                    <a:pt x="1597" y="859"/>
                    <a:pt x="1597" y="859"/>
                    <a:pt x="1597" y="859"/>
                  </a:cubicBezTo>
                  <a:cubicBezTo>
                    <a:pt x="1600" y="871"/>
                    <a:pt x="1611" y="880"/>
                    <a:pt x="1624" y="880"/>
                  </a:cubicBezTo>
                  <a:cubicBezTo>
                    <a:pt x="1637" y="880"/>
                    <a:pt x="1647" y="872"/>
                    <a:pt x="1651" y="861"/>
                  </a:cubicBezTo>
                  <a:cubicBezTo>
                    <a:pt x="1730" y="888"/>
                    <a:pt x="1730" y="888"/>
                    <a:pt x="1730" y="888"/>
                  </a:cubicBezTo>
                  <a:cubicBezTo>
                    <a:pt x="1730" y="888"/>
                    <a:pt x="1730" y="889"/>
                    <a:pt x="1730" y="889"/>
                  </a:cubicBezTo>
                  <a:cubicBezTo>
                    <a:pt x="1730" y="905"/>
                    <a:pt x="1742" y="917"/>
                    <a:pt x="1757" y="917"/>
                  </a:cubicBezTo>
                  <a:cubicBezTo>
                    <a:pt x="1760" y="917"/>
                    <a:pt x="1763" y="917"/>
                    <a:pt x="1766" y="916"/>
                  </a:cubicBezTo>
                  <a:cubicBezTo>
                    <a:pt x="1790" y="1028"/>
                    <a:pt x="1790" y="1028"/>
                    <a:pt x="1790" y="1028"/>
                  </a:cubicBezTo>
                  <a:cubicBezTo>
                    <a:pt x="1790" y="1028"/>
                    <a:pt x="1790" y="1028"/>
                    <a:pt x="1791" y="1028"/>
                  </a:cubicBezTo>
                  <a:cubicBezTo>
                    <a:pt x="1835" y="1045"/>
                    <a:pt x="1835" y="1045"/>
                    <a:pt x="1835" y="1045"/>
                  </a:cubicBezTo>
                  <a:cubicBezTo>
                    <a:pt x="1832" y="1049"/>
                    <a:pt x="1830" y="1055"/>
                    <a:pt x="1830" y="1061"/>
                  </a:cubicBezTo>
                  <a:cubicBezTo>
                    <a:pt x="1830" y="1070"/>
                    <a:pt x="1835" y="1079"/>
                    <a:pt x="1843" y="1084"/>
                  </a:cubicBezTo>
                  <a:cubicBezTo>
                    <a:pt x="1793" y="1167"/>
                    <a:pt x="1793" y="1167"/>
                    <a:pt x="1793" y="1167"/>
                  </a:cubicBezTo>
                  <a:cubicBezTo>
                    <a:pt x="1791" y="1166"/>
                    <a:pt x="1789" y="1165"/>
                    <a:pt x="1786" y="1165"/>
                  </a:cubicBezTo>
                  <a:cubicBezTo>
                    <a:pt x="1779" y="1165"/>
                    <a:pt x="1773" y="1171"/>
                    <a:pt x="1773" y="1179"/>
                  </a:cubicBezTo>
                  <a:cubicBezTo>
                    <a:pt x="1773" y="1187"/>
                    <a:pt x="1779" y="1193"/>
                    <a:pt x="1786" y="1193"/>
                  </a:cubicBezTo>
                  <a:cubicBezTo>
                    <a:pt x="1787" y="1193"/>
                    <a:pt x="1787" y="1193"/>
                    <a:pt x="1788" y="1193"/>
                  </a:cubicBezTo>
                  <a:cubicBezTo>
                    <a:pt x="1800" y="1263"/>
                    <a:pt x="1800" y="1263"/>
                    <a:pt x="1800" y="1263"/>
                  </a:cubicBezTo>
                  <a:cubicBezTo>
                    <a:pt x="1793" y="1265"/>
                    <a:pt x="1789" y="1270"/>
                    <a:pt x="1789" y="1277"/>
                  </a:cubicBezTo>
                  <a:cubicBezTo>
                    <a:pt x="1789" y="1284"/>
                    <a:pt x="1795" y="1291"/>
                    <a:pt x="1803" y="1291"/>
                  </a:cubicBezTo>
                  <a:cubicBezTo>
                    <a:pt x="1805" y="1291"/>
                    <a:pt x="1807" y="1290"/>
                    <a:pt x="1808" y="1289"/>
                  </a:cubicBezTo>
                  <a:cubicBezTo>
                    <a:pt x="1819" y="1311"/>
                    <a:pt x="1819" y="1311"/>
                    <a:pt x="1819" y="1311"/>
                  </a:cubicBezTo>
                  <a:cubicBezTo>
                    <a:pt x="1815" y="1313"/>
                    <a:pt x="1812" y="1318"/>
                    <a:pt x="1812" y="1323"/>
                  </a:cubicBezTo>
                  <a:cubicBezTo>
                    <a:pt x="1812" y="1330"/>
                    <a:pt x="1818" y="1337"/>
                    <a:pt x="1826" y="1337"/>
                  </a:cubicBezTo>
                  <a:cubicBezTo>
                    <a:pt x="1834" y="1337"/>
                    <a:pt x="1840" y="1330"/>
                    <a:pt x="1840" y="1323"/>
                  </a:cubicBezTo>
                  <a:cubicBezTo>
                    <a:pt x="1840" y="1322"/>
                    <a:pt x="1840" y="1321"/>
                    <a:pt x="1840" y="1320"/>
                  </a:cubicBezTo>
                  <a:cubicBezTo>
                    <a:pt x="1955" y="1291"/>
                    <a:pt x="1955" y="1291"/>
                    <a:pt x="1955" y="1291"/>
                  </a:cubicBezTo>
                  <a:cubicBezTo>
                    <a:pt x="1959" y="1301"/>
                    <a:pt x="1969" y="1309"/>
                    <a:pt x="1981" y="1309"/>
                  </a:cubicBezTo>
                  <a:cubicBezTo>
                    <a:pt x="1993" y="1309"/>
                    <a:pt x="2002" y="1302"/>
                    <a:pt x="2007" y="1292"/>
                  </a:cubicBezTo>
                  <a:cubicBezTo>
                    <a:pt x="2083" y="1321"/>
                    <a:pt x="2083" y="1321"/>
                    <a:pt x="2083" y="1321"/>
                  </a:cubicBezTo>
                  <a:cubicBezTo>
                    <a:pt x="2083" y="1322"/>
                    <a:pt x="2083" y="1324"/>
                    <a:pt x="2083" y="1325"/>
                  </a:cubicBezTo>
                  <a:cubicBezTo>
                    <a:pt x="2083" y="1333"/>
                    <a:pt x="2089" y="1339"/>
                    <a:pt x="2097" y="1339"/>
                  </a:cubicBezTo>
                  <a:cubicBezTo>
                    <a:pt x="2104" y="1339"/>
                    <a:pt x="2110" y="1333"/>
                    <a:pt x="2111" y="1326"/>
                  </a:cubicBezTo>
                  <a:cubicBezTo>
                    <a:pt x="2344" y="1326"/>
                    <a:pt x="2344" y="1326"/>
                    <a:pt x="2344" y="1326"/>
                  </a:cubicBezTo>
                  <a:cubicBezTo>
                    <a:pt x="2346" y="1332"/>
                    <a:pt x="2351" y="1337"/>
                    <a:pt x="2358" y="1337"/>
                  </a:cubicBezTo>
                  <a:cubicBezTo>
                    <a:pt x="2361" y="1337"/>
                    <a:pt x="2364" y="1335"/>
                    <a:pt x="2367" y="1333"/>
                  </a:cubicBezTo>
                  <a:cubicBezTo>
                    <a:pt x="2388" y="1350"/>
                    <a:pt x="2388" y="1350"/>
                    <a:pt x="2388" y="1350"/>
                  </a:cubicBezTo>
                  <a:cubicBezTo>
                    <a:pt x="2385" y="1355"/>
                    <a:pt x="2383" y="1361"/>
                    <a:pt x="2383" y="1367"/>
                  </a:cubicBezTo>
                  <a:cubicBezTo>
                    <a:pt x="2383" y="1382"/>
                    <a:pt x="2396" y="1394"/>
                    <a:pt x="2411" y="1394"/>
                  </a:cubicBezTo>
                  <a:cubicBezTo>
                    <a:pt x="2422" y="1394"/>
                    <a:pt x="2431" y="1388"/>
                    <a:pt x="2435" y="1379"/>
                  </a:cubicBezTo>
                  <a:cubicBezTo>
                    <a:pt x="2496" y="1406"/>
                    <a:pt x="2496" y="1406"/>
                    <a:pt x="2496" y="1406"/>
                  </a:cubicBezTo>
                  <a:cubicBezTo>
                    <a:pt x="2495" y="1408"/>
                    <a:pt x="2495" y="1410"/>
                    <a:pt x="2495" y="1412"/>
                  </a:cubicBezTo>
                  <a:cubicBezTo>
                    <a:pt x="2495" y="1421"/>
                    <a:pt x="2502" y="1428"/>
                    <a:pt x="2511" y="1428"/>
                  </a:cubicBezTo>
                  <a:cubicBezTo>
                    <a:pt x="2519" y="1428"/>
                    <a:pt x="2526" y="1421"/>
                    <a:pt x="2526" y="1412"/>
                  </a:cubicBezTo>
                  <a:cubicBezTo>
                    <a:pt x="2526" y="1403"/>
                    <a:pt x="2519" y="1396"/>
                    <a:pt x="2511" y="1396"/>
                  </a:cubicBezTo>
                  <a:close/>
                  <a:moveTo>
                    <a:pt x="1428" y="1098"/>
                  </a:moveTo>
                  <a:cubicBezTo>
                    <a:pt x="1427" y="1098"/>
                    <a:pt x="1425" y="1098"/>
                    <a:pt x="1424" y="1098"/>
                  </a:cubicBezTo>
                  <a:cubicBezTo>
                    <a:pt x="1422" y="1098"/>
                    <a:pt x="1420" y="1098"/>
                    <a:pt x="1418" y="1099"/>
                  </a:cubicBezTo>
                  <a:cubicBezTo>
                    <a:pt x="1393" y="1052"/>
                    <a:pt x="1393" y="1052"/>
                    <a:pt x="1393" y="1052"/>
                  </a:cubicBezTo>
                  <a:cubicBezTo>
                    <a:pt x="1398" y="1051"/>
                    <a:pt x="1401" y="1047"/>
                    <a:pt x="1402" y="1042"/>
                  </a:cubicBezTo>
                  <a:cubicBezTo>
                    <a:pt x="1433" y="1047"/>
                    <a:pt x="1433" y="1047"/>
                    <a:pt x="1433" y="1047"/>
                  </a:cubicBezTo>
                  <a:cubicBezTo>
                    <a:pt x="1432" y="1047"/>
                    <a:pt x="1432" y="1048"/>
                    <a:pt x="1432" y="1049"/>
                  </a:cubicBezTo>
                  <a:cubicBezTo>
                    <a:pt x="1432" y="1055"/>
                    <a:pt x="1436" y="1059"/>
                    <a:pt x="1441" y="1062"/>
                  </a:cubicBezTo>
                  <a:lnTo>
                    <a:pt x="1428" y="1098"/>
                  </a:lnTo>
                  <a:close/>
                  <a:moveTo>
                    <a:pt x="1530" y="860"/>
                  </a:moveTo>
                  <a:cubicBezTo>
                    <a:pt x="1527" y="860"/>
                    <a:pt x="1524" y="861"/>
                    <a:pt x="1521" y="863"/>
                  </a:cubicBezTo>
                  <a:cubicBezTo>
                    <a:pt x="1450" y="785"/>
                    <a:pt x="1450" y="785"/>
                    <a:pt x="1450" y="785"/>
                  </a:cubicBezTo>
                  <a:cubicBezTo>
                    <a:pt x="1454" y="780"/>
                    <a:pt x="1456" y="774"/>
                    <a:pt x="1456" y="767"/>
                  </a:cubicBezTo>
                  <a:cubicBezTo>
                    <a:pt x="1456" y="749"/>
                    <a:pt x="1442" y="735"/>
                    <a:pt x="1424" y="735"/>
                  </a:cubicBezTo>
                  <a:cubicBezTo>
                    <a:pt x="1420" y="735"/>
                    <a:pt x="1417" y="736"/>
                    <a:pt x="1413" y="737"/>
                  </a:cubicBezTo>
                  <a:cubicBezTo>
                    <a:pt x="1380" y="652"/>
                    <a:pt x="1380" y="652"/>
                    <a:pt x="1380" y="652"/>
                  </a:cubicBezTo>
                  <a:cubicBezTo>
                    <a:pt x="1383" y="650"/>
                    <a:pt x="1386" y="648"/>
                    <a:pt x="1389" y="645"/>
                  </a:cubicBezTo>
                  <a:cubicBezTo>
                    <a:pt x="1510" y="735"/>
                    <a:pt x="1510" y="735"/>
                    <a:pt x="1510" y="735"/>
                  </a:cubicBezTo>
                  <a:cubicBezTo>
                    <a:pt x="1509" y="738"/>
                    <a:pt x="1509" y="741"/>
                    <a:pt x="1509" y="744"/>
                  </a:cubicBezTo>
                  <a:cubicBezTo>
                    <a:pt x="1509" y="759"/>
                    <a:pt x="1521" y="772"/>
                    <a:pt x="1536" y="772"/>
                  </a:cubicBezTo>
                  <a:cubicBezTo>
                    <a:pt x="1537" y="772"/>
                    <a:pt x="1537" y="772"/>
                    <a:pt x="1537" y="772"/>
                  </a:cubicBezTo>
                  <a:cubicBezTo>
                    <a:pt x="1530" y="860"/>
                    <a:pt x="1530" y="860"/>
                    <a:pt x="1530" y="860"/>
                  </a:cubicBezTo>
                  <a:cubicBezTo>
                    <a:pt x="1530" y="860"/>
                    <a:pt x="1530" y="860"/>
                    <a:pt x="1530" y="860"/>
                  </a:cubicBezTo>
                  <a:close/>
                  <a:moveTo>
                    <a:pt x="1339" y="878"/>
                  </a:moveTo>
                  <a:cubicBezTo>
                    <a:pt x="1336" y="878"/>
                    <a:pt x="1333" y="878"/>
                    <a:pt x="1331" y="879"/>
                  </a:cubicBezTo>
                  <a:cubicBezTo>
                    <a:pt x="1321" y="819"/>
                    <a:pt x="1321" y="819"/>
                    <a:pt x="1321" y="819"/>
                  </a:cubicBezTo>
                  <a:cubicBezTo>
                    <a:pt x="1329" y="819"/>
                    <a:pt x="1335" y="812"/>
                    <a:pt x="1335" y="804"/>
                  </a:cubicBezTo>
                  <a:cubicBezTo>
                    <a:pt x="1335" y="802"/>
                    <a:pt x="1335" y="801"/>
                    <a:pt x="1335" y="800"/>
                  </a:cubicBezTo>
                  <a:cubicBezTo>
                    <a:pt x="1396" y="781"/>
                    <a:pt x="1396" y="781"/>
                    <a:pt x="1396" y="781"/>
                  </a:cubicBezTo>
                  <a:cubicBezTo>
                    <a:pt x="1399" y="787"/>
                    <a:pt x="1404" y="792"/>
                    <a:pt x="1410" y="795"/>
                  </a:cubicBezTo>
                  <a:cubicBezTo>
                    <a:pt x="1353" y="882"/>
                    <a:pt x="1353" y="882"/>
                    <a:pt x="1353" y="882"/>
                  </a:cubicBezTo>
                  <a:cubicBezTo>
                    <a:pt x="1349" y="879"/>
                    <a:pt x="1344" y="878"/>
                    <a:pt x="1339" y="878"/>
                  </a:cubicBezTo>
                  <a:close/>
                  <a:moveTo>
                    <a:pt x="1007" y="907"/>
                  </a:moveTo>
                  <a:cubicBezTo>
                    <a:pt x="1003" y="907"/>
                    <a:pt x="999" y="908"/>
                    <a:pt x="996" y="909"/>
                  </a:cubicBezTo>
                  <a:cubicBezTo>
                    <a:pt x="953" y="851"/>
                    <a:pt x="953" y="851"/>
                    <a:pt x="953" y="851"/>
                  </a:cubicBezTo>
                  <a:cubicBezTo>
                    <a:pt x="959" y="845"/>
                    <a:pt x="964" y="838"/>
                    <a:pt x="964" y="829"/>
                  </a:cubicBezTo>
                  <a:cubicBezTo>
                    <a:pt x="964" y="827"/>
                    <a:pt x="963" y="824"/>
                    <a:pt x="963" y="822"/>
                  </a:cubicBezTo>
                  <a:cubicBezTo>
                    <a:pt x="1080" y="777"/>
                    <a:pt x="1080" y="777"/>
                    <a:pt x="1080" y="777"/>
                  </a:cubicBezTo>
                  <a:cubicBezTo>
                    <a:pt x="1082" y="782"/>
                    <a:pt x="1086" y="787"/>
                    <a:pt x="1091" y="790"/>
                  </a:cubicBezTo>
                  <a:cubicBezTo>
                    <a:pt x="1020" y="911"/>
                    <a:pt x="1020" y="911"/>
                    <a:pt x="1020" y="911"/>
                  </a:cubicBezTo>
                  <a:cubicBezTo>
                    <a:pt x="1016" y="908"/>
                    <a:pt x="1012" y="907"/>
                    <a:pt x="1007" y="907"/>
                  </a:cubicBezTo>
                  <a:close/>
                  <a:moveTo>
                    <a:pt x="863" y="813"/>
                  </a:moveTo>
                  <a:cubicBezTo>
                    <a:pt x="916" y="740"/>
                    <a:pt x="916" y="740"/>
                    <a:pt x="916" y="740"/>
                  </a:cubicBezTo>
                  <a:cubicBezTo>
                    <a:pt x="918" y="741"/>
                    <a:pt x="920" y="742"/>
                    <a:pt x="923" y="742"/>
                  </a:cubicBezTo>
                  <a:cubicBezTo>
                    <a:pt x="924" y="742"/>
                    <a:pt x="924" y="741"/>
                    <a:pt x="925" y="741"/>
                  </a:cubicBezTo>
                  <a:cubicBezTo>
                    <a:pt x="932" y="801"/>
                    <a:pt x="932" y="801"/>
                    <a:pt x="932" y="801"/>
                  </a:cubicBezTo>
                  <a:cubicBezTo>
                    <a:pt x="918" y="803"/>
                    <a:pt x="908" y="815"/>
                    <a:pt x="908" y="829"/>
                  </a:cubicBezTo>
                  <a:cubicBezTo>
                    <a:pt x="908" y="829"/>
                    <a:pt x="908" y="830"/>
                    <a:pt x="908" y="830"/>
                  </a:cubicBezTo>
                  <a:cubicBezTo>
                    <a:pt x="875" y="834"/>
                    <a:pt x="875" y="834"/>
                    <a:pt x="875" y="834"/>
                  </a:cubicBezTo>
                  <a:cubicBezTo>
                    <a:pt x="874" y="825"/>
                    <a:pt x="869" y="818"/>
                    <a:pt x="863" y="813"/>
                  </a:cubicBezTo>
                  <a:close/>
                  <a:moveTo>
                    <a:pt x="739" y="467"/>
                  </a:moveTo>
                  <a:cubicBezTo>
                    <a:pt x="746" y="373"/>
                    <a:pt x="746" y="373"/>
                    <a:pt x="746" y="373"/>
                  </a:cubicBezTo>
                  <a:cubicBezTo>
                    <a:pt x="747" y="373"/>
                    <a:pt x="747" y="373"/>
                    <a:pt x="748" y="373"/>
                  </a:cubicBezTo>
                  <a:cubicBezTo>
                    <a:pt x="761" y="373"/>
                    <a:pt x="773" y="363"/>
                    <a:pt x="775" y="350"/>
                  </a:cubicBezTo>
                  <a:cubicBezTo>
                    <a:pt x="891" y="368"/>
                    <a:pt x="891" y="368"/>
                    <a:pt x="891" y="368"/>
                  </a:cubicBezTo>
                  <a:cubicBezTo>
                    <a:pt x="891" y="369"/>
                    <a:pt x="891" y="370"/>
                    <a:pt x="891" y="371"/>
                  </a:cubicBezTo>
                  <a:cubicBezTo>
                    <a:pt x="891" y="373"/>
                    <a:pt x="891" y="375"/>
                    <a:pt x="892" y="378"/>
                  </a:cubicBezTo>
                  <a:cubicBezTo>
                    <a:pt x="748" y="472"/>
                    <a:pt x="748" y="472"/>
                    <a:pt x="748" y="472"/>
                  </a:cubicBezTo>
                  <a:cubicBezTo>
                    <a:pt x="746" y="469"/>
                    <a:pt x="742" y="467"/>
                    <a:pt x="739" y="467"/>
                  </a:cubicBezTo>
                  <a:close/>
                  <a:moveTo>
                    <a:pt x="630" y="422"/>
                  </a:moveTo>
                  <a:cubicBezTo>
                    <a:pt x="627" y="422"/>
                    <a:pt x="625" y="422"/>
                    <a:pt x="623" y="423"/>
                  </a:cubicBezTo>
                  <a:cubicBezTo>
                    <a:pt x="605" y="377"/>
                    <a:pt x="605" y="377"/>
                    <a:pt x="605" y="377"/>
                  </a:cubicBezTo>
                  <a:cubicBezTo>
                    <a:pt x="614" y="372"/>
                    <a:pt x="620" y="363"/>
                    <a:pt x="620" y="352"/>
                  </a:cubicBezTo>
                  <a:cubicBezTo>
                    <a:pt x="620" y="351"/>
                    <a:pt x="619" y="350"/>
                    <a:pt x="619" y="348"/>
                  </a:cubicBezTo>
                  <a:cubicBezTo>
                    <a:pt x="720" y="347"/>
                    <a:pt x="720" y="347"/>
                    <a:pt x="720" y="347"/>
                  </a:cubicBezTo>
                  <a:cubicBezTo>
                    <a:pt x="720" y="353"/>
                    <a:pt x="723" y="359"/>
                    <a:pt x="728" y="364"/>
                  </a:cubicBezTo>
                  <a:cubicBezTo>
                    <a:pt x="645" y="430"/>
                    <a:pt x="645" y="430"/>
                    <a:pt x="645" y="430"/>
                  </a:cubicBezTo>
                  <a:cubicBezTo>
                    <a:pt x="642" y="425"/>
                    <a:pt x="636" y="422"/>
                    <a:pt x="630" y="422"/>
                  </a:cubicBezTo>
                  <a:close/>
                  <a:moveTo>
                    <a:pt x="658" y="211"/>
                  </a:moveTo>
                  <a:cubicBezTo>
                    <a:pt x="663" y="211"/>
                    <a:pt x="667" y="210"/>
                    <a:pt x="671" y="207"/>
                  </a:cubicBezTo>
                  <a:cubicBezTo>
                    <a:pt x="737" y="320"/>
                    <a:pt x="737" y="320"/>
                    <a:pt x="737" y="320"/>
                  </a:cubicBezTo>
                  <a:cubicBezTo>
                    <a:pt x="727" y="324"/>
                    <a:pt x="720" y="334"/>
                    <a:pt x="720" y="345"/>
                  </a:cubicBezTo>
                  <a:cubicBezTo>
                    <a:pt x="619" y="347"/>
                    <a:pt x="619" y="347"/>
                    <a:pt x="619" y="347"/>
                  </a:cubicBezTo>
                  <a:cubicBezTo>
                    <a:pt x="617" y="338"/>
                    <a:pt x="611" y="331"/>
                    <a:pt x="603" y="327"/>
                  </a:cubicBezTo>
                  <a:cubicBezTo>
                    <a:pt x="649" y="209"/>
                    <a:pt x="649" y="209"/>
                    <a:pt x="649" y="209"/>
                  </a:cubicBezTo>
                  <a:cubicBezTo>
                    <a:pt x="652" y="210"/>
                    <a:pt x="655" y="211"/>
                    <a:pt x="658" y="211"/>
                  </a:cubicBezTo>
                  <a:close/>
                  <a:moveTo>
                    <a:pt x="802" y="240"/>
                  </a:moveTo>
                  <a:cubicBezTo>
                    <a:pt x="818" y="240"/>
                    <a:pt x="830" y="227"/>
                    <a:pt x="830" y="212"/>
                  </a:cubicBezTo>
                  <a:cubicBezTo>
                    <a:pt x="830" y="210"/>
                    <a:pt x="830" y="207"/>
                    <a:pt x="829" y="205"/>
                  </a:cubicBezTo>
                  <a:cubicBezTo>
                    <a:pt x="852" y="197"/>
                    <a:pt x="852" y="197"/>
                    <a:pt x="852" y="197"/>
                  </a:cubicBezTo>
                  <a:cubicBezTo>
                    <a:pt x="855" y="203"/>
                    <a:pt x="860" y="206"/>
                    <a:pt x="867" y="206"/>
                  </a:cubicBezTo>
                  <a:cubicBezTo>
                    <a:pt x="869" y="206"/>
                    <a:pt x="871" y="206"/>
                    <a:pt x="872" y="205"/>
                  </a:cubicBezTo>
                  <a:cubicBezTo>
                    <a:pt x="901" y="357"/>
                    <a:pt x="901" y="357"/>
                    <a:pt x="901" y="357"/>
                  </a:cubicBezTo>
                  <a:cubicBezTo>
                    <a:pt x="897" y="358"/>
                    <a:pt x="893" y="362"/>
                    <a:pt x="891" y="366"/>
                  </a:cubicBezTo>
                  <a:cubicBezTo>
                    <a:pt x="775" y="348"/>
                    <a:pt x="775" y="348"/>
                    <a:pt x="775" y="348"/>
                  </a:cubicBezTo>
                  <a:cubicBezTo>
                    <a:pt x="775" y="347"/>
                    <a:pt x="775" y="346"/>
                    <a:pt x="775" y="345"/>
                  </a:cubicBezTo>
                  <a:cubicBezTo>
                    <a:pt x="775" y="335"/>
                    <a:pt x="770" y="327"/>
                    <a:pt x="763" y="322"/>
                  </a:cubicBezTo>
                  <a:cubicBezTo>
                    <a:pt x="796" y="239"/>
                    <a:pt x="796" y="239"/>
                    <a:pt x="796" y="239"/>
                  </a:cubicBezTo>
                  <a:cubicBezTo>
                    <a:pt x="798" y="240"/>
                    <a:pt x="800" y="240"/>
                    <a:pt x="802" y="240"/>
                  </a:cubicBezTo>
                  <a:close/>
                  <a:moveTo>
                    <a:pt x="954" y="168"/>
                  </a:moveTo>
                  <a:cubicBezTo>
                    <a:pt x="936" y="205"/>
                    <a:pt x="936" y="205"/>
                    <a:pt x="936" y="205"/>
                  </a:cubicBezTo>
                  <a:cubicBezTo>
                    <a:pt x="935" y="205"/>
                    <a:pt x="934" y="205"/>
                    <a:pt x="933" y="205"/>
                  </a:cubicBezTo>
                  <a:cubicBezTo>
                    <a:pt x="923" y="205"/>
                    <a:pt x="915" y="210"/>
                    <a:pt x="910" y="218"/>
                  </a:cubicBezTo>
                  <a:cubicBezTo>
                    <a:pt x="880" y="199"/>
                    <a:pt x="880" y="199"/>
                    <a:pt x="880" y="199"/>
                  </a:cubicBezTo>
                  <a:cubicBezTo>
                    <a:pt x="882" y="196"/>
                    <a:pt x="883" y="193"/>
                    <a:pt x="883" y="190"/>
                  </a:cubicBezTo>
                  <a:cubicBezTo>
                    <a:pt x="883" y="189"/>
                    <a:pt x="882" y="187"/>
                    <a:pt x="882" y="185"/>
                  </a:cubicBezTo>
                  <a:cubicBezTo>
                    <a:pt x="943" y="160"/>
                    <a:pt x="943" y="160"/>
                    <a:pt x="943" y="160"/>
                  </a:cubicBezTo>
                  <a:cubicBezTo>
                    <a:pt x="945" y="164"/>
                    <a:pt x="949" y="167"/>
                    <a:pt x="954" y="168"/>
                  </a:cubicBezTo>
                  <a:close/>
                  <a:moveTo>
                    <a:pt x="1262" y="174"/>
                  </a:moveTo>
                  <a:cubicBezTo>
                    <a:pt x="1262" y="175"/>
                    <a:pt x="1262" y="177"/>
                    <a:pt x="1262" y="178"/>
                  </a:cubicBezTo>
                  <a:cubicBezTo>
                    <a:pt x="1262" y="190"/>
                    <a:pt x="1272" y="200"/>
                    <a:pt x="1284" y="200"/>
                  </a:cubicBezTo>
                  <a:cubicBezTo>
                    <a:pt x="1285" y="200"/>
                    <a:pt x="1287" y="200"/>
                    <a:pt x="1288" y="200"/>
                  </a:cubicBezTo>
                  <a:cubicBezTo>
                    <a:pt x="1295" y="256"/>
                    <a:pt x="1295" y="256"/>
                    <a:pt x="1295" y="256"/>
                  </a:cubicBezTo>
                  <a:cubicBezTo>
                    <a:pt x="1291" y="257"/>
                    <a:pt x="1288" y="260"/>
                    <a:pt x="1285" y="264"/>
                  </a:cubicBezTo>
                  <a:cubicBezTo>
                    <a:pt x="1157" y="166"/>
                    <a:pt x="1157" y="166"/>
                    <a:pt x="1157" y="166"/>
                  </a:cubicBezTo>
                  <a:cubicBezTo>
                    <a:pt x="1160" y="162"/>
                    <a:pt x="1161" y="158"/>
                    <a:pt x="1161" y="153"/>
                  </a:cubicBezTo>
                  <a:lnTo>
                    <a:pt x="1262" y="174"/>
                  </a:lnTo>
                  <a:close/>
                  <a:moveTo>
                    <a:pt x="1367" y="141"/>
                  </a:moveTo>
                  <a:cubicBezTo>
                    <a:pt x="1374" y="141"/>
                    <a:pt x="1380" y="139"/>
                    <a:pt x="1385" y="135"/>
                  </a:cubicBezTo>
                  <a:cubicBezTo>
                    <a:pt x="1470" y="233"/>
                    <a:pt x="1470" y="233"/>
                    <a:pt x="1470" y="233"/>
                  </a:cubicBezTo>
                  <a:cubicBezTo>
                    <a:pt x="1467" y="236"/>
                    <a:pt x="1464" y="239"/>
                    <a:pt x="1463" y="243"/>
                  </a:cubicBezTo>
                  <a:cubicBezTo>
                    <a:pt x="1305" y="185"/>
                    <a:pt x="1305" y="185"/>
                    <a:pt x="1305" y="185"/>
                  </a:cubicBezTo>
                  <a:cubicBezTo>
                    <a:pt x="1306" y="183"/>
                    <a:pt x="1306" y="180"/>
                    <a:pt x="1306" y="178"/>
                  </a:cubicBezTo>
                  <a:cubicBezTo>
                    <a:pt x="1306" y="174"/>
                    <a:pt x="1305" y="170"/>
                    <a:pt x="1303" y="167"/>
                  </a:cubicBezTo>
                  <a:cubicBezTo>
                    <a:pt x="1346" y="132"/>
                    <a:pt x="1346" y="132"/>
                    <a:pt x="1346" y="132"/>
                  </a:cubicBezTo>
                  <a:cubicBezTo>
                    <a:pt x="1351" y="138"/>
                    <a:pt x="1359" y="141"/>
                    <a:pt x="1367" y="141"/>
                  </a:cubicBezTo>
                  <a:close/>
                  <a:moveTo>
                    <a:pt x="1545" y="200"/>
                  </a:moveTo>
                  <a:cubicBezTo>
                    <a:pt x="1560" y="200"/>
                    <a:pt x="1573" y="188"/>
                    <a:pt x="1573" y="172"/>
                  </a:cubicBezTo>
                  <a:cubicBezTo>
                    <a:pt x="1573" y="172"/>
                    <a:pt x="1573" y="172"/>
                    <a:pt x="1573" y="172"/>
                  </a:cubicBezTo>
                  <a:cubicBezTo>
                    <a:pt x="1608" y="168"/>
                    <a:pt x="1608" y="168"/>
                    <a:pt x="1608" y="168"/>
                  </a:cubicBezTo>
                  <a:cubicBezTo>
                    <a:pt x="1610" y="179"/>
                    <a:pt x="1619" y="188"/>
                    <a:pt x="1630" y="191"/>
                  </a:cubicBezTo>
                  <a:cubicBezTo>
                    <a:pt x="1621" y="228"/>
                    <a:pt x="1621" y="228"/>
                    <a:pt x="1621" y="228"/>
                  </a:cubicBezTo>
                  <a:cubicBezTo>
                    <a:pt x="1516" y="248"/>
                    <a:pt x="1516" y="248"/>
                    <a:pt x="1516" y="248"/>
                  </a:cubicBezTo>
                  <a:cubicBezTo>
                    <a:pt x="1514" y="240"/>
                    <a:pt x="1509" y="234"/>
                    <a:pt x="1503" y="230"/>
                  </a:cubicBezTo>
                  <a:cubicBezTo>
                    <a:pt x="1529" y="195"/>
                    <a:pt x="1529" y="195"/>
                    <a:pt x="1529" y="195"/>
                  </a:cubicBezTo>
                  <a:cubicBezTo>
                    <a:pt x="1533" y="198"/>
                    <a:pt x="1539" y="200"/>
                    <a:pt x="1545" y="200"/>
                  </a:cubicBezTo>
                  <a:close/>
                  <a:moveTo>
                    <a:pt x="1766" y="220"/>
                  </a:moveTo>
                  <a:cubicBezTo>
                    <a:pt x="1812" y="233"/>
                    <a:pt x="1812" y="233"/>
                    <a:pt x="1812" y="233"/>
                  </a:cubicBezTo>
                  <a:cubicBezTo>
                    <a:pt x="1756" y="339"/>
                    <a:pt x="1756" y="339"/>
                    <a:pt x="1756" y="339"/>
                  </a:cubicBezTo>
                  <a:cubicBezTo>
                    <a:pt x="1756" y="338"/>
                    <a:pt x="1755" y="338"/>
                    <a:pt x="1754" y="338"/>
                  </a:cubicBezTo>
                  <a:cubicBezTo>
                    <a:pt x="1753" y="338"/>
                    <a:pt x="1752" y="339"/>
                    <a:pt x="1750" y="339"/>
                  </a:cubicBezTo>
                  <a:cubicBezTo>
                    <a:pt x="1747" y="234"/>
                    <a:pt x="1747" y="234"/>
                    <a:pt x="1747" y="234"/>
                  </a:cubicBezTo>
                  <a:cubicBezTo>
                    <a:pt x="1755" y="232"/>
                    <a:pt x="1762" y="227"/>
                    <a:pt x="1766" y="220"/>
                  </a:cubicBezTo>
                  <a:close/>
                  <a:moveTo>
                    <a:pt x="1934" y="167"/>
                  </a:moveTo>
                  <a:cubicBezTo>
                    <a:pt x="1998" y="251"/>
                    <a:pt x="1998" y="251"/>
                    <a:pt x="1998" y="251"/>
                  </a:cubicBezTo>
                  <a:cubicBezTo>
                    <a:pt x="1994" y="254"/>
                    <a:pt x="1990" y="258"/>
                    <a:pt x="1988" y="262"/>
                  </a:cubicBezTo>
                  <a:cubicBezTo>
                    <a:pt x="1930" y="251"/>
                    <a:pt x="1930" y="251"/>
                    <a:pt x="1930" y="251"/>
                  </a:cubicBezTo>
                  <a:cubicBezTo>
                    <a:pt x="1930" y="251"/>
                    <a:pt x="1930" y="251"/>
                    <a:pt x="1930" y="251"/>
                  </a:cubicBezTo>
                  <a:cubicBezTo>
                    <a:pt x="1930" y="237"/>
                    <a:pt x="1920" y="225"/>
                    <a:pt x="1906" y="223"/>
                  </a:cubicBezTo>
                  <a:cubicBezTo>
                    <a:pt x="1927" y="169"/>
                    <a:pt x="1927" y="169"/>
                    <a:pt x="1927" y="169"/>
                  </a:cubicBezTo>
                  <a:cubicBezTo>
                    <a:pt x="1929" y="169"/>
                    <a:pt x="1932" y="168"/>
                    <a:pt x="1934" y="167"/>
                  </a:cubicBezTo>
                  <a:close/>
                  <a:moveTo>
                    <a:pt x="2023" y="590"/>
                  </a:moveTo>
                  <a:cubicBezTo>
                    <a:pt x="1959" y="610"/>
                    <a:pt x="1959" y="610"/>
                    <a:pt x="1959" y="610"/>
                  </a:cubicBezTo>
                  <a:cubicBezTo>
                    <a:pt x="1954" y="603"/>
                    <a:pt x="1946" y="597"/>
                    <a:pt x="1936" y="597"/>
                  </a:cubicBezTo>
                  <a:cubicBezTo>
                    <a:pt x="1933" y="597"/>
                    <a:pt x="1931" y="598"/>
                    <a:pt x="1928" y="598"/>
                  </a:cubicBezTo>
                  <a:cubicBezTo>
                    <a:pt x="1906" y="530"/>
                    <a:pt x="1906" y="530"/>
                    <a:pt x="1906" y="530"/>
                  </a:cubicBezTo>
                  <a:cubicBezTo>
                    <a:pt x="1916" y="529"/>
                    <a:pt x="1923" y="523"/>
                    <a:pt x="1928" y="515"/>
                  </a:cubicBezTo>
                  <a:cubicBezTo>
                    <a:pt x="2019" y="560"/>
                    <a:pt x="2019" y="560"/>
                    <a:pt x="2019" y="560"/>
                  </a:cubicBezTo>
                  <a:cubicBezTo>
                    <a:pt x="2017" y="563"/>
                    <a:pt x="2016" y="567"/>
                    <a:pt x="2016" y="571"/>
                  </a:cubicBezTo>
                  <a:cubicBezTo>
                    <a:pt x="2016" y="578"/>
                    <a:pt x="2019" y="585"/>
                    <a:pt x="2023" y="590"/>
                  </a:cubicBezTo>
                  <a:close/>
                  <a:moveTo>
                    <a:pt x="2039" y="640"/>
                  </a:moveTo>
                  <a:cubicBezTo>
                    <a:pt x="1917" y="692"/>
                    <a:pt x="1917" y="692"/>
                    <a:pt x="1917" y="692"/>
                  </a:cubicBezTo>
                  <a:cubicBezTo>
                    <a:pt x="1913" y="687"/>
                    <a:pt x="1906" y="683"/>
                    <a:pt x="1899" y="683"/>
                  </a:cubicBezTo>
                  <a:cubicBezTo>
                    <a:pt x="1896" y="683"/>
                    <a:pt x="1894" y="683"/>
                    <a:pt x="1892" y="684"/>
                  </a:cubicBezTo>
                  <a:cubicBezTo>
                    <a:pt x="1864" y="622"/>
                    <a:pt x="1864" y="622"/>
                    <a:pt x="1864" y="622"/>
                  </a:cubicBezTo>
                  <a:cubicBezTo>
                    <a:pt x="1867" y="620"/>
                    <a:pt x="1870" y="617"/>
                    <a:pt x="1871" y="613"/>
                  </a:cubicBezTo>
                  <a:cubicBezTo>
                    <a:pt x="1909" y="621"/>
                    <a:pt x="1909" y="621"/>
                    <a:pt x="1909" y="621"/>
                  </a:cubicBezTo>
                  <a:cubicBezTo>
                    <a:pt x="1908" y="622"/>
                    <a:pt x="1908" y="624"/>
                    <a:pt x="1908" y="625"/>
                  </a:cubicBezTo>
                  <a:cubicBezTo>
                    <a:pt x="1908" y="640"/>
                    <a:pt x="1921" y="653"/>
                    <a:pt x="1936" y="653"/>
                  </a:cubicBezTo>
                  <a:cubicBezTo>
                    <a:pt x="1950" y="653"/>
                    <a:pt x="1962" y="642"/>
                    <a:pt x="1963" y="628"/>
                  </a:cubicBezTo>
                  <a:cubicBezTo>
                    <a:pt x="2038" y="635"/>
                    <a:pt x="2038" y="635"/>
                    <a:pt x="2038" y="635"/>
                  </a:cubicBezTo>
                  <a:cubicBezTo>
                    <a:pt x="2038" y="635"/>
                    <a:pt x="2038" y="635"/>
                    <a:pt x="2038" y="635"/>
                  </a:cubicBezTo>
                  <a:cubicBezTo>
                    <a:pt x="2038" y="637"/>
                    <a:pt x="2039" y="639"/>
                    <a:pt x="2039" y="640"/>
                  </a:cubicBezTo>
                  <a:close/>
                  <a:moveTo>
                    <a:pt x="1907" y="799"/>
                  </a:moveTo>
                  <a:cubicBezTo>
                    <a:pt x="1848" y="793"/>
                    <a:pt x="1848" y="793"/>
                    <a:pt x="1848" y="793"/>
                  </a:cubicBezTo>
                  <a:cubicBezTo>
                    <a:pt x="1848" y="791"/>
                    <a:pt x="1848" y="790"/>
                    <a:pt x="1848" y="789"/>
                  </a:cubicBezTo>
                  <a:cubicBezTo>
                    <a:pt x="1848" y="781"/>
                    <a:pt x="1842" y="775"/>
                    <a:pt x="1834" y="775"/>
                  </a:cubicBezTo>
                  <a:cubicBezTo>
                    <a:pt x="1828" y="775"/>
                    <a:pt x="1822" y="779"/>
                    <a:pt x="1821" y="785"/>
                  </a:cubicBezTo>
                  <a:cubicBezTo>
                    <a:pt x="1728" y="765"/>
                    <a:pt x="1728" y="765"/>
                    <a:pt x="1728" y="765"/>
                  </a:cubicBezTo>
                  <a:cubicBezTo>
                    <a:pt x="1728" y="763"/>
                    <a:pt x="1729" y="761"/>
                    <a:pt x="1729" y="759"/>
                  </a:cubicBezTo>
                  <a:cubicBezTo>
                    <a:pt x="1729" y="756"/>
                    <a:pt x="1728" y="753"/>
                    <a:pt x="1727" y="751"/>
                  </a:cubicBezTo>
                  <a:cubicBezTo>
                    <a:pt x="1878" y="712"/>
                    <a:pt x="1878" y="712"/>
                    <a:pt x="1878" y="712"/>
                  </a:cubicBezTo>
                  <a:cubicBezTo>
                    <a:pt x="1880" y="721"/>
                    <a:pt x="1889" y="727"/>
                    <a:pt x="1899" y="727"/>
                  </a:cubicBezTo>
                  <a:cubicBezTo>
                    <a:pt x="1902" y="727"/>
                    <a:pt x="1904" y="727"/>
                    <a:pt x="1907" y="726"/>
                  </a:cubicBezTo>
                  <a:cubicBezTo>
                    <a:pt x="1924" y="775"/>
                    <a:pt x="1924" y="775"/>
                    <a:pt x="1924" y="775"/>
                  </a:cubicBezTo>
                  <a:cubicBezTo>
                    <a:pt x="1915" y="779"/>
                    <a:pt x="1908" y="788"/>
                    <a:pt x="1907" y="799"/>
                  </a:cubicBezTo>
                  <a:close/>
                  <a:moveTo>
                    <a:pt x="1757" y="862"/>
                  </a:moveTo>
                  <a:cubicBezTo>
                    <a:pt x="1753" y="862"/>
                    <a:pt x="1750" y="862"/>
                    <a:pt x="1747" y="864"/>
                  </a:cubicBezTo>
                  <a:cubicBezTo>
                    <a:pt x="1708" y="786"/>
                    <a:pt x="1708" y="786"/>
                    <a:pt x="1708" y="786"/>
                  </a:cubicBezTo>
                  <a:cubicBezTo>
                    <a:pt x="1717" y="783"/>
                    <a:pt x="1725" y="776"/>
                    <a:pt x="1727" y="767"/>
                  </a:cubicBezTo>
                  <a:cubicBezTo>
                    <a:pt x="1820" y="787"/>
                    <a:pt x="1820" y="787"/>
                    <a:pt x="1820" y="787"/>
                  </a:cubicBezTo>
                  <a:cubicBezTo>
                    <a:pt x="1820" y="788"/>
                    <a:pt x="1820" y="788"/>
                    <a:pt x="1820" y="789"/>
                  </a:cubicBezTo>
                  <a:cubicBezTo>
                    <a:pt x="1820" y="794"/>
                    <a:pt x="1823" y="799"/>
                    <a:pt x="1827" y="801"/>
                  </a:cubicBezTo>
                  <a:cubicBezTo>
                    <a:pt x="1779" y="872"/>
                    <a:pt x="1779" y="872"/>
                    <a:pt x="1779" y="872"/>
                  </a:cubicBezTo>
                  <a:cubicBezTo>
                    <a:pt x="1774" y="866"/>
                    <a:pt x="1766" y="862"/>
                    <a:pt x="1757" y="862"/>
                  </a:cubicBezTo>
                  <a:close/>
                  <a:moveTo>
                    <a:pt x="1319" y="788"/>
                  </a:moveTo>
                  <a:cubicBezTo>
                    <a:pt x="1316" y="788"/>
                    <a:pt x="1313" y="789"/>
                    <a:pt x="1311" y="790"/>
                  </a:cubicBezTo>
                  <a:cubicBezTo>
                    <a:pt x="1268" y="723"/>
                    <a:pt x="1268" y="723"/>
                    <a:pt x="1268" y="723"/>
                  </a:cubicBezTo>
                  <a:cubicBezTo>
                    <a:pt x="1271" y="721"/>
                    <a:pt x="1272" y="719"/>
                    <a:pt x="1274" y="716"/>
                  </a:cubicBezTo>
                  <a:cubicBezTo>
                    <a:pt x="1394" y="757"/>
                    <a:pt x="1394" y="757"/>
                    <a:pt x="1394" y="757"/>
                  </a:cubicBezTo>
                  <a:cubicBezTo>
                    <a:pt x="1393" y="760"/>
                    <a:pt x="1392" y="764"/>
                    <a:pt x="1392" y="767"/>
                  </a:cubicBezTo>
                  <a:cubicBezTo>
                    <a:pt x="1392" y="772"/>
                    <a:pt x="1393" y="776"/>
                    <a:pt x="1395" y="780"/>
                  </a:cubicBezTo>
                  <a:cubicBezTo>
                    <a:pt x="1334" y="798"/>
                    <a:pt x="1334" y="798"/>
                    <a:pt x="1334" y="798"/>
                  </a:cubicBezTo>
                  <a:cubicBezTo>
                    <a:pt x="1332" y="792"/>
                    <a:pt x="1326" y="788"/>
                    <a:pt x="1319" y="788"/>
                  </a:cubicBezTo>
                  <a:close/>
                  <a:moveTo>
                    <a:pt x="1212" y="783"/>
                  </a:moveTo>
                  <a:cubicBezTo>
                    <a:pt x="1210" y="783"/>
                    <a:pt x="1208" y="783"/>
                    <a:pt x="1206" y="783"/>
                  </a:cubicBezTo>
                  <a:cubicBezTo>
                    <a:pt x="1149" y="688"/>
                    <a:pt x="1149" y="688"/>
                    <a:pt x="1149" y="688"/>
                  </a:cubicBezTo>
                  <a:cubicBezTo>
                    <a:pt x="1152" y="687"/>
                    <a:pt x="1154" y="684"/>
                    <a:pt x="1154" y="681"/>
                  </a:cubicBezTo>
                  <a:cubicBezTo>
                    <a:pt x="1243" y="706"/>
                    <a:pt x="1243" y="706"/>
                    <a:pt x="1243" y="706"/>
                  </a:cubicBezTo>
                  <a:cubicBezTo>
                    <a:pt x="1243" y="707"/>
                    <a:pt x="1243" y="709"/>
                    <a:pt x="1243" y="710"/>
                  </a:cubicBezTo>
                  <a:cubicBezTo>
                    <a:pt x="1243" y="716"/>
                    <a:pt x="1246" y="721"/>
                    <a:pt x="1251" y="724"/>
                  </a:cubicBezTo>
                  <a:cubicBezTo>
                    <a:pt x="1223" y="785"/>
                    <a:pt x="1223" y="785"/>
                    <a:pt x="1223" y="785"/>
                  </a:cubicBezTo>
                  <a:cubicBezTo>
                    <a:pt x="1220" y="783"/>
                    <a:pt x="1216" y="783"/>
                    <a:pt x="1212" y="783"/>
                  </a:cubicBezTo>
                  <a:close/>
                  <a:moveTo>
                    <a:pt x="936" y="801"/>
                  </a:moveTo>
                  <a:cubicBezTo>
                    <a:pt x="935" y="801"/>
                    <a:pt x="934" y="801"/>
                    <a:pt x="933" y="801"/>
                  </a:cubicBezTo>
                  <a:cubicBezTo>
                    <a:pt x="927" y="741"/>
                    <a:pt x="927" y="741"/>
                    <a:pt x="927" y="741"/>
                  </a:cubicBezTo>
                  <a:cubicBezTo>
                    <a:pt x="932" y="740"/>
                    <a:pt x="937" y="735"/>
                    <a:pt x="938" y="730"/>
                  </a:cubicBezTo>
                  <a:cubicBezTo>
                    <a:pt x="1078" y="760"/>
                    <a:pt x="1078" y="760"/>
                    <a:pt x="1078" y="760"/>
                  </a:cubicBezTo>
                  <a:cubicBezTo>
                    <a:pt x="1078" y="762"/>
                    <a:pt x="1078" y="764"/>
                    <a:pt x="1078" y="766"/>
                  </a:cubicBezTo>
                  <a:cubicBezTo>
                    <a:pt x="1078" y="769"/>
                    <a:pt x="1078" y="772"/>
                    <a:pt x="1079" y="775"/>
                  </a:cubicBezTo>
                  <a:cubicBezTo>
                    <a:pt x="963" y="821"/>
                    <a:pt x="963" y="821"/>
                    <a:pt x="963" y="821"/>
                  </a:cubicBezTo>
                  <a:cubicBezTo>
                    <a:pt x="959" y="809"/>
                    <a:pt x="949" y="801"/>
                    <a:pt x="936" y="801"/>
                  </a:cubicBezTo>
                  <a:close/>
                  <a:moveTo>
                    <a:pt x="939" y="728"/>
                  </a:moveTo>
                  <a:cubicBezTo>
                    <a:pt x="939" y="727"/>
                    <a:pt x="939" y="726"/>
                    <a:pt x="939" y="726"/>
                  </a:cubicBezTo>
                  <a:cubicBezTo>
                    <a:pt x="939" y="722"/>
                    <a:pt x="938" y="719"/>
                    <a:pt x="936" y="716"/>
                  </a:cubicBezTo>
                  <a:cubicBezTo>
                    <a:pt x="1016" y="633"/>
                    <a:pt x="1016" y="633"/>
                    <a:pt x="1016" y="633"/>
                  </a:cubicBezTo>
                  <a:cubicBezTo>
                    <a:pt x="1021" y="637"/>
                    <a:pt x="1028" y="640"/>
                    <a:pt x="1035" y="640"/>
                  </a:cubicBezTo>
                  <a:cubicBezTo>
                    <a:pt x="1039" y="640"/>
                    <a:pt x="1043" y="639"/>
                    <a:pt x="1046" y="638"/>
                  </a:cubicBezTo>
                  <a:cubicBezTo>
                    <a:pt x="1093" y="740"/>
                    <a:pt x="1093" y="740"/>
                    <a:pt x="1093" y="740"/>
                  </a:cubicBezTo>
                  <a:cubicBezTo>
                    <a:pt x="1086" y="744"/>
                    <a:pt x="1081" y="751"/>
                    <a:pt x="1078" y="759"/>
                  </a:cubicBezTo>
                  <a:lnTo>
                    <a:pt x="939" y="728"/>
                  </a:lnTo>
                  <a:close/>
                  <a:moveTo>
                    <a:pt x="941" y="476"/>
                  </a:moveTo>
                  <a:cubicBezTo>
                    <a:pt x="1106" y="492"/>
                    <a:pt x="1106" y="492"/>
                    <a:pt x="1106" y="492"/>
                  </a:cubicBezTo>
                  <a:cubicBezTo>
                    <a:pt x="1105" y="493"/>
                    <a:pt x="1105" y="495"/>
                    <a:pt x="1105" y="496"/>
                  </a:cubicBezTo>
                  <a:cubicBezTo>
                    <a:pt x="1105" y="504"/>
                    <a:pt x="1108" y="510"/>
                    <a:pt x="1113" y="515"/>
                  </a:cubicBezTo>
                  <a:cubicBezTo>
                    <a:pt x="1052" y="590"/>
                    <a:pt x="1052" y="590"/>
                    <a:pt x="1052" y="590"/>
                  </a:cubicBezTo>
                  <a:cubicBezTo>
                    <a:pt x="1047" y="586"/>
                    <a:pt x="1041" y="584"/>
                    <a:pt x="1035" y="584"/>
                  </a:cubicBezTo>
                  <a:cubicBezTo>
                    <a:pt x="1028" y="584"/>
                    <a:pt x="1022" y="587"/>
                    <a:pt x="1017" y="591"/>
                  </a:cubicBezTo>
                  <a:cubicBezTo>
                    <a:pt x="933" y="493"/>
                    <a:pt x="933" y="493"/>
                    <a:pt x="933" y="493"/>
                  </a:cubicBezTo>
                  <a:cubicBezTo>
                    <a:pt x="937" y="488"/>
                    <a:pt x="940" y="483"/>
                    <a:pt x="941" y="476"/>
                  </a:cubicBezTo>
                  <a:close/>
                  <a:moveTo>
                    <a:pt x="918" y="369"/>
                  </a:moveTo>
                  <a:cubicBezTo>
                    <a:pt x="1037" y="291"/>
                    <a:pt x="1037" y="291"/>
                    <a:pt x="1037" y="291"/>
                  </a:cubicBezTo>
                  <a:cubicBezTo>
                    <a:pt x="1042" y="297"/>
                    <a:pt x="1050" y="301"/>
                    <a:pt x="1059" y="301"/>
                  </a:cubicBezTo>
                  <a:cubicBezTo>
                    <a:pt x="1061" y="301"/>
                    <a:pt x="1063" y="301"/>
                    <a:pt x="1065" y="300"/>
                  </a:cubicBezTo>
                  <a:cubicBezTo>
                    <a:pt x="1115" y="475"/>
                    <a:pt x="1115" y="475"/>
                    <a:pt x="1115" y="475"/>
                  </a:cubicBezTo>
                  <a:cubicBezTo>
                    <a:pt x="1113" y="477"/>
                    <a:pt x="1112" y="478"/>
                    <a:pt x="1111" y="480"/>
                  </a:cubicBezTo>
                  <a:cubicBezTo>
                    <a:pt x="917" y="376"/>
                    <a:pt x="917" y="376"/>
                    <a:pt x="917" y="376"/>
                  </a:cubicBezTo>
                  <a:cubicBezTo>
                    <a:pt x="918" y="375"/>
                    <a:pt x="918" y="373"/>
                    <a:pt x="918" y="371"/>
                  </a:cubicBezTo>
                  <a:cubicBezTo>
                    <a:pt x="918" y="370"/>
                    <a:pt x="918" y="369"/>
                    <a:pt x="918" y="369"/>
                  </a:cubicBezTo>
                  <a:close/>
                  <a:moveTo>
                    <a:pt x="1133" y="180"/>
                  </a:moveTo>
                  <a:cubicBezTo>
                    <a:pt x="1143" y="180"/>
                    <a:pt x="1152" y="175"/>
                    <a:pt x="1157" y="167"/>
                  </a:cubicBezTo>
                  <a:cubicBezTo>
                    <a:pt x="1284" y="265"/>
                    <a:pt x="1284" y="265"/>
                    <a:pt x="1284" y="265"/>
                  </a:cubicBezTo>
                  <a:cubicBezTo>
                    <a:pt x="1280" y="270"/>
                    <a:pt x="1278" y="275"/>
                    <a:pt x="1278" y="281"/>
                  </a:cubicBezTo>
                  <a:cubicBezTo>
                    <a:pt x="1278" y="288"/>
                    <a:pt x="1281" y="294"/>
                    <a:pt x="1284" y="298"/>
                  </a:cubicBezTo>
                  <a:cubicBezTo>
                    <a:pt x="1233" y="341"/>
                    <a:pt x="1233" y="341"/>
                    <a:pt x="1233" y="341"/>
                  </a:cubicBezTo>
                  <a:cubicBezTo>
                    <a:pt x="1227" y="335"/>
                    <a:pt x="1220" y="331"/>
                    <a:pt x="1211" y="331"/>
                  </a:cubicBezTo>
                  <a:cubicBezTo>
                    <a:pt x="1198" y="331"/>
                    <a:pt x="1188" y="340"/>
                    <a:pt x="1184" y="351"/>
                  </a:cubicBezTo>
                  <a:cubicBezTo>
                    <a:pt x="1173" y="348"/>
                    <a:pt x="1173" y="348"/>
                    <a:pt x="1173" y="348"/>
                  </a:cubicBezTo>
                  <a:cubicBezTo>
                    <a:pt x="1173" y="347"/>
                    <a:pt x="1174" y="346"/>
                    <a:pt x="1174" y="345"/>
                  </a:cubicBezTo>
                  <a:cubicBezTo>
                    <a:pt x="1174" y="336"/>
                    <a:pt x="1166" y="329"/>
                    <a:pt x="1158" y="329"/>
                  </a:cubicBezTo>
                  <a:cubicBezTo>
                    <a:pt x="1153" y="329"/>
                    <a:pt x="1148" y="332"/>
                    <a:pt x="1145" y="335"/>
                  </a:cubicBezTo>
                  <a:cubicBezTo>
                    <a:pt x="1081" y="290"/>
                    <a:pt x="1081" y="290"/>
                    <a:pt x="1081" y="290"/>
                  </a:cubicBezTo>
                  <a:cubicBezTo>
                    <a:pt x="1084" y="285"/>
                    <a:pt x="1086" y="279"/>
                    <a:pt x="1086" y="273"/>
                  </a:cubicBezTo>
                  <a:cubicBezTo>
                    <a:pt x="1086" y="264"/>
                    <a:pt x="1082" y="256"/>
                    <a:pt x="1075" y="251"/>
                  </a:cubicBezTo>
                  <a:cubicBezTo>
                    <a:pt x="1120" y="177"/>
                    <a:pt x="1120" y="177"/>
                    <a:pt x="1120" y="177"/>
                  </a:cubicBezTo>
                  <a:cubicBezTo>
                    <a:pt x="1124" y="179"/>
                    <a:pt x="1128" y="180"/>
                    <a:pt x="1133" y="180"/>
                  </a:cubicBezTo>
                  <a:close/>
                  <a:moveTo>
                    <a:pt x="1304" y="187"/>
                  </a:moveTo>
                  <a:cubicBezTo>
                    <a:pt x="1462" y="245"/>
                    <a:pt x="1462" y="245"/>
                    <a:pt x="1462" y="245"/>
                  </a:cubicBezTo>
                  <a:cubicBezTo>
                    <a:pt x="1461" y="248"/>
                    <a:pt x="1461" y="250"/>
                    <a:pt x="1461" y="254"/>
                  </a:cubicBezTo>
                  <a:cubicBezTo>
                    <a:pt x="1461" y="256"/>
                    <a:pt x="1461" y="258"/>
                    <a:pt x="1462" y="260"/>
                  </a:cubicBezTo>
                  <a:cubicBezTo>
                    <a:pt x="1333" y="277"/>
                    <a:pt x="1333" y="277"/>
                    <a:pt x="1333" y="277"/>
                  </a:cubicBezTo>
                  <a:cubicBezTo>
                    <a:pt x="1331" y="264"/>
                    <a:pt x="1320" y="253"/>
                    <a:pt x="1306" y="253"/>
                  </a:cubicBezTo>
                  <a:cubicBezTo>
                    <a:pt x="1303" y="253"/>
                    <a:pt x="1300" y="254"/>
                    <a:pt x="1297" y="255"/>
                  </a:cubicBezTo>
                  <a:cubicBezTo>
                    <a:pt x="1290" y="199"/>
                    <a:pt x="1290" y="199"/>
                    <a:pt x="1290" y="199"/>
                  </a:cubicBezTo>
                  <a:cubicBezTo>
                    <a:pt x="1296" y="197"/>
                    <a:pt x="1302" y="193"/>
                    <a:pt x="1304" y="187"/>
                  </a:cubicBezTo>
                  <a:close/>
                  <a:moveTo>
                    <a:pt x="1741" y="354"/>
                  </a:moveTo>
                  <a:cubicBezTo>
                    <a:pt x="1741" y="360"/>
                    <a:pt x="1746" y="365"/>
                    <a:pt x="1753" y="366"/>
                  </a:cubicBezTo>
                  <a:cubicBezTo>
                    <a:pt x="1730" y="469"/>
                    <a:pt x="1730" y="469"/>
                    <a:pt x="1730" y="469"/>
                  </a:cubicBezTo>
                  <a:cubicBezTo>
                    <a:pt x="1728" y="469"/>
                    <a:pt x="1726" y="468"/>
                    <a:pt x="1725" y="468"/>
                  </a:cubicBezTo>
                  <a:cubicBezTo>
                    <a:pt x="1717" y="468"/>
                    <a:pt x="1710" y="471"/>
                    <a:pt x="1706" y="476"/>
                  </a:cubicBezTo>
                  <a:cubicBezTo>
                    <a:pt x="1610" y="380"/>
                    <a:pt x="1610" y="380"/>
                    <a:pt x="1610" y="380"/>
                  </a:cubicBezTo>
                  <a:cubicBezTo>
                    <a:pt x="1615" y="375"/>
                    <a:pt x="1619" y="368"/>
                    <a:pt x="1619" y="360"/>
                  </a:cubicBezTo>
                  <a:cubicBezTo>
                    <a:pt x="1619" y="360"/>
                    <a:pt x="1619" y="360"/>
                    <a:pt x="1619" y="359"/>
                  </a:cubicBezTo>
                  <a:lnTo>
                    <a:pt x="1741" y="354"/>
                  </a:lnTo>
                  <a:close/>
                  <a:moveTo>
                    <a:pt x="1994" y="293"/>
                  </a:moveTo>
                  <a:cubicBezTo>
                    <a:pt x="1939" y="350"/>
                    <a:pt x="1939" y="350"/>
                    <a:pt x="1939" y="350"/>
                  </a:cubicBezTo>
                  <a:cubicBezTo>
                    <a:pt x="1934" y="345"/>
                    <a:pt x="1928" y="342"/>
                    <a:pt x="1921" y="342"/>
                  </a:cubicBezTo>
                  <a:cubicBezTo>
                    <a:pt x="1919" y="342"/>
                    <a:pt x="1918" y="343"/>
                    <a:pt x="1916" y="343"/>
                  </a:cubicBezTo>
                  <a:cubicBezTo>
                    <a:pt x="1904" y="279"/>
                    <a:pt x="1904" y="279"/>
                    <a:pt x="1904" y="279"/>
                  </a:cubicBezTo>
                  <a:cubicBezTo>
                    <a:pt x="1918" y="278"/>
                    <a:pt x="1929" y="267"/>
                    <a:pt x="1930" y="253"/>
                  </a:cubicBezTo>
                  <a:cubicBezTo>
                    <a:pt x="1988" y="264"/>
                    <a:pt x="1988" y="264"/>
                    <a:pt x="1988" y="264"/>
                  </a:cubicBezTo>
                  <a:cubicBezTo>
                    <a:pt x="1987" y="267"/>
                    <a:pt x="1986" y="270"/>
                    <a:pt x="1986" y="273"/>
                  </a:cubicBezTo>
                  <a:cubicBezTo>
                    <a:pt x="1986" y="281"/>
                    <a:pt x="1989" y="288"/>
                    <a:pt x="1994" y="293"/>
                  </a:cubicBezTo>
                  <a:close/>
                  <a:moveTo>
                    <a:pt x="1909" y="619"/>
                  </a:moveTo>
                  <a:cubicBezTo>
                    <a:pt x="1871" y="611"/>
                    <a:pt x="1871" y="611"/>
                    <a:pt x="1871" y="611"/>
                  </a:cubicBezTo>
                  <a:cubicBezTo>
                    <a:pt x="1871" y="611"/>
                    <a:pt x="1871" y="610"/>
                    <a:pt x="1871" y="610"/>
                  </a:cubicBezTo>
                  <a:cubicBezTo>
                    <a:pt x="1871" y="604"/>
                    <a:pt x="1868" y="600"/>
                    <a:pt x="1864" y="597"/>
                  </a:cubicBezTo>
                  <a:cubicBezTo>
                    <a:pt x="1893" y="528"/>
                    <a:pt x="1893" y="528"/>
                    <a:pt x="1893" y="528"/>
                  </a:cubicBezTo>
                  <a:cubicBezTo>
                    <a:pt x="1896" y="529"/>
                    <a:pt x="1900" y="530"/>
                    <a:pt x="1903" y="530"/>
                  </a:cubicBezTo>
                  <a:cubicBezTo>
                    <a:pt x="1904" y="530"/>
                    <a:pt x="1904" y="530"/>
                    <a:pt x="1905" y="530"/>
                  </a:cubicBezTo>
                  <a:cubicBezTo>
                    <a:pt x="1927" y="599"/>
                    <a:pt x="1927" y="599"/>
                    <a:pt x="1927" y="599"/>
                  </a:cubicBezTo>
                  <a:cubicBezTo>
                    <a:pt x="1918" y="602"/>
                    <a:pt x="1911" y="609"/>
                    <a:pt x="1909" y="619"/>
                  </a:cubicBezTo>
                  <a:close/>
                  <a:moveTo>
                    <a:pt x="1877" y="705"/>
                  </a:moveTo>
                  <a:cubicBezTo>
                    <a:pt x="1877" y="707"/>
                    <a:pt x="1877" y="708"/>
                    <a:pt x="1877" y="710"/>
                  </a:cubicBezTo>
                  <a:cubicBezTo>
                    <a:pt x="1727" y="749"/>
                    <a:pt x="1727" y="749"/>
                    <a:pt x="1727" y="749"/>
                  </a:cubicBezTo>
                  <a:cubicBezTo>
                    <a:pt x="1726" y="746"/>
                    <a:pt x="1724" y="743"/>
                    <a:pt x="1721" y="740"/>
                  </a:cubicBezTo>
                  <a:cubicBezTo>
                    <a:pt x="1847" y="619"/>
                    <a:pt x="1847" y="619"/>
                    <a:pt x="1847" y="619"/>
                  </a:cubicBezTo>
                  <a:cubicBezTo>
                    <a:pt x="1850" y="622"/>
                    <a:pt x="1854" y="623"/>
                    <a:pt x="1858" y="623"/>
                  </a:cubicBezTo>
                  <a:cubicBezTo>
                    <a:pt x="1859" y="623"/>
                    <a:pt x="1861" y="623"/>
                    <a:pt x="1862" y="623"/>
                  </a:cubicBezTo>
                  <a:cubicBezTo>
                    <a:pt x="1890" y="685"/>
                    <a:pt x="1890" y="685"/>
                    <a:pt x="1890" y="685"/>
                  </a:cubicBezTo>
                  <a:cubicBezTo>
                    <a:pt x="1882" y="688"/>
                    <a:pt x="1877" y="696"/>
                    <a:pt x="1877" y="705"/>
                  </a:cubicBezTo>
                  <a:close/>
                  <a:moveTo>
                    <a:pt x="1141" y="663"/>
                  </a:moveTo>
                  <a:cubicBezTo>
                    <a:pt x="1141" y="663"/>
                    <a:pt x="1141" y="663"/>
                    <a:pt x="1141" y="663"/>
                  </a:cubicBezTo>
                  <a:cubicBezTo>
                    <a:pt x="1138" y="620"/>
                    <a:pt x="1138" y="620"/>
                    <a:pt x="1138" y="620"/>
                  </a:cubicBezTo>
                  <a:cubicBezTo>
                    <a:pt x="1186" y="624"/>
                    <a:pt x="1186" y="624"/>
                    <a:pt x="1186" y="624"/>
                  </a:cubicBezTo>
                  <a:cubicBezTo>
                    <a:pt x="1186" y="624"/>
                    <a:pt x="1186" y="625"/>
                    <a:pt x="1186" y="625"/>
                  </a:cubicBezTo>
                  <a:cubicBezTo>
                    <a:pt x="1186" y="632"/>
                    <a:pt x="1188" y="639"/>
                    <a:pt x="1193" y="644"/>
                  </a:cubicBezTo>
                  <a:cubicBezTo>
                    <a:pt x="1153" y="669"/>
                    <a:pt x="1153" y="669"/>
                    <a:pt x="1153" y="669"/>
                  </a:cubicBezTo>
                  <a:cubicBezTo>
                    <a:pt x="1150" y="665"/>
                    <a:pt x="1146" y="663"/>
                    <a:pt x="1141" y="663"/>
                  </a:cubicBezTo>
                  <a:close/>
                  <a:moveTo>
                    <a:pt x="1130" y="669"/>
                  </a:moveTo>
                  <a:cubicBezTo>
                    <a:pt x="1057" y="628"/>
                    <a:pt x="1057" y="628"/>
                    <a:pt x="1057" y="628"/>
                  </a:cubicBezTo>
                  <a:cubicBezTo>
                    <a:pt x="1060" y="625"/>
                    <a:pt x="1062" y="620"/>
                    <a:pt x="1063" y="615"/>
                  </a:cubicBezTo>
                  <a:cubicBezTo>
                    <a:pt x="1137" y="620"/>
                    <a:pt x="1137" y="620"/>
                    <a:pt x="1137" y="620"/>
                  </a:cubicBezTo>
                  <a:cubicBezTo>
                    <a:pt x="1140" y="663"/>
                    <a:pt x="1140" y="663"/>
                    <a:pt x="1140" y="663"/>
                  </a:cubicBezTo>
                  <a:cubicBezTo>
                    <a:pt x="1135" y="664"/>
                    <a:pt x="1132" y="666"/>
                    <a:pt x="1130" y="669"/>
                  </a:cubicBezTo>
                  <a:close/>
                  <a:moveTo>
                    <a:pt x="1080" y="291"/>
                  </a:moveTo>
                  <a:cubicBezTo>
                    <a:pt x="1144" y="337"/>
                    <a:pt x="1144" y="337"/>
                    <a:pt x="1144" y="337"/>
                  </a:cubicBezTo>
                  <a:cubicBezTo>
                    <a:pt x="1143" y="339"/>
                    <a:pt x="1142" y="342"/>
                    <a:pt x="1142" y="345"/>
                  </a:cubicBezTo>
                  <a:cubicBezTo>
                    <a:pt x="1142" y="352"/>
                    <a:pt x="1147" y="359"/>
                    <a:pt x="1154" y="360"/>
                  </a:cubicBezTo>
                  <a:cubicBezTo>
                    <a:pt x="1132" y="468"/>
                    <a:pt x="1132" y="468"/>
                    <a:pt x="1132" y="468"/>
                  </a:cubicBezTo>
                  <a:cubicBezTo>
                    <a:pt x="1126" y="469"/>
                    <a:pt x="1121" y="471"/>
                    <a:pt x="1116" y="474"/>
                  </a:cubicBezTo>
                  <a:cubicBezTo>
                    <a:pt x="1067" y="300"/>
                    <a:pt x="1067" y="300"/>
                    <a:pt x="1067" y="300"/>
                  </a:cubicBezTo>
                  <a:cubicBezTo>
                    <a:pt x="1072" y="298"/>
                    <a:pt x="1077" y="295"/>
                    <a:pt x="1080" y="291"/>
                  </a:cubicBezTo>
                  <a:close/>
                  <a:moveTo>
                    <a:pt x="1505" y="276"/>
                  </a:moveTo>
                  <a:cubicBezTo>
                    <a:pt x="1569" y="343"/>
                    <a:pt x="1569" y="343"/>
                    <a:pt x="1569" y="343"/>
                  </a:cubicBezTo>
                  <a:cubicBezTo>
                    <a:pt x="1566" y="348"/>
                    <a:pt x="1563" y="354"/>
                    <a:pt x="1563" y="360"/>
                  </a:cubicBezTo>
                  <a:cubicBezTo>
                    <a:pt x="1563" y="361"/>
                    <a:pt x="1564" y="363"/>
                    <a:pt x="1564" y="364"/>
                  </a:cubicBezTo>
                  <a:cubicBezTo>
                    <a:pt x="1481" y="378"/>
                    <a:pt x="1481" y="378"/>
                    <a:pt x="1481" y="378"/>
                  </a:cubicBezTo>
                  <a:cubicBezTo>
                    <a:pt x="1483" y="281"/>
                    <a:pt x="1483" y="281"/>
                    <a:pt x="1483" y="281"/>
                  </a:cubicBezTo>
                  <a:cubicBezTo>
                    <a:pt x="1485" y="281"/>
                    <a:pt x="1487" y="281"/>
                    <a:pt x="1489" y="281"/>
                  </a:cubicBezTo>
                  <a:cubicBezTo>
                    <a:pt x="1495" y="281"/>
                    <a:pt x="1501" y="279"/>
                    <a:pt x="1505" y="276"/>
                  </a:cubicBezTo>
                  <a:close/>
                  <a:moveTo>
                    <a:pt x="1755" y="366"/>
                  </a:moveTo>
                  <a:cubicBezTo>
                    <a:pt x="1756" y="366"/>
                    <a:pt x="1757" y="366"/>
                    <a:pt x="1759" y="365"/>
                  </a:cubicBezTo>
                  <a:cubicBezTo>
                    <a:pt x="1813" y="496"/>
                    <a:pt x="1813" y="496"/>
                    <a:pt x="1813" y="496"/>
                  </a:cubicBezTo>
                  <a:cubicBezTo>
                    <a:pt x="1752" y="496"/>
                    <a:pt x="1752" y="496"/>
                    <a:pt x="1752" y="496"/>
                  </a:cubicBezTo>
                  <a:cubicBezTo>
                    <a:pt x="1752" y="483"/>
                    <a:pt x="1743" y="472"/>
                    <a:pt x="1731" y="469"/>
                  </a:cubicBezTo>
                  <a:lnTo>
                    <a:pt x="1755" y="366"/>
                  </a:lnTo>
                  <a:close/>
                  <a:moveTo>
                    <a:pt x="1720" y="739"/>
                  </a:moveTo>
                  <a:cubicBezTo>
                    <a:pt x="1718" y="737"/>
                    <a:pt x="1716" y="735"/>
                    <a:pt x="1713" y="734"/>
                  </a:cubicBezTo>
                  <a:cubicBezTo>
                    <a:pt x="1772" y="603"/>
                    <a:pt x="1772" y="603"/>
                    <a:pt x="1772" y="603"/>
                  </a:cubicBezTo>
                  <a:cubicBezTo>
                    <a:pt x="1773" y="604"/>
                    <a:pt x="1775" y="604"/>
                    <a:pt x="1777" y="604"/>
                  </a:cubicBezTo>
                  <a:cubicBezTo>
                    <a:pt x="1782" y="604"/>
                    <a:pt x="1787" y="601"/>
                    <a:pt x="1789" y="597"/>
                  </a:cubicBezTo>
                  <a:cubicBezTo>
                    <a:pt x="1844" y="608"/>
                    <a:pt x="1844" y="608"/>
                    <a:pt x="1844" y="608"/>
                  </a:cubicBezTo>
                  <a:cubicBezTo>
                    <a:pt x="1844" y="608"/>
                    <a:pt x="1844" y="609"/>
                    <a:pt x="1844" y="610"/>
                  </a:cubicBezTo>
                  <a:cubicBezTo>
                    <a:pt x="1844" y="613"/>
                    <a:pt x="1845" y="615"/>
                    <a:pt x="1846" y="618"/>
                  </a:cubicBezTo>
                  <a:lnTo>
                    <a:pt x="1720" y="739"/>
                  </a:lnTo>
                  <a:close/>
                  <a:moveTo>
                    <a:pt x="1629" y="635"/>
                  </a:moveTo>
                  <a:cubicBezTo>
                    <a:pt x="1628" y="635"/>
                    <a:pt x="1627" y="635"/>
                    <a:pt x="1627" y="635"/>
                  </a:cubicBezTo>
                  <a:cubicBezTo>
                    <a:pt x="1633" y="575"/>
                    <a:pt x="1633" y="575"/>
                    <a:pt x="1633" y="575"/>
                  </a:cubicBezTo>
                  <a:cubicBezTo>
                    <a:pt x="1633" y="575"/>
                    <a:pt x="1634" y="575"/>
                    <a:pt x="1635" y="575"/>
                  </a:cubicBezTo>
                  <a:cubicBezTo>
                    <a:pt x="1650" y="575"/>
                    <a:pt x="1663" y="562"/>
                    <a:pt x="1663" y="547"/>
                  </a:cubicBezTo>
                  <a:cubicBezTo>
                    <a:pt x="1663" y="543"/>
                    <a:pt x="1662" y="540"/>
                    <a:pt x="1660" y="536"/>
                  </a:cubicBezTo>
                  <a:cubicBezTo>
                    <a:pt x="1701" y="511"/>
                    <a:pt x="1701" y="511"/>
                    <a:pt x="1701" y="511"/>
                  </a:cubicBezTo>
                  <a:cubicBezTo>
                    <a:pt x="1703" y="514"/>
                    <a:pt x="1706" y="517"/>
                    <a:pt x="1709" y="519"/>
                  </a:cubicBezTo>
                  <a:cubicBezTo>
                    <a:pt x="1636" y="637"/>
                    <a:pt x="1636" y="637"/>
                    <a:pt x="1636" y="637"/>
                  </a:cubicBezTo>
                  <a:cubicBezTo>
                    <a:pt x="1634" y="635"/>
                    <a:pt x="1631" y="635"/>
                    <a:pt x="1629" y="635"/>
                  </a:cubicBezTo>
                  <a:close/>
                  <a:moveTo>
                    <a:pt x="1465" y="492"/>
                  </a:moveTo>
                  <a:cubicBezTo>
                    <a:pt x="1465" y="493"/>
                    <a:pt x="1465" y="494"/>
                    <a:pt x="1465" y="494"/>
                  </a:cubicBezTo>
                  <a:cubicBezTo>
                    <a:pt x="1401" y="489"/>
                    <a:pt x="1401" y="489"/>
                    <a:pt x="1401" y="489"/>
                  </a:cubicBezTo>
                  <a:cubicBezTo>
                    <a:pt x="1401" y="489"/>
                    <a:pt x="1401" y="488"/>
                    <a:pt x="1401" y="488"/>
                  </a:cubicBezTo>
                  <a:cubicBezTo>
                    <a:pt x="1401" y="476"/>
                    <a:pt x="1393" y="465"/>
                    <a:pt x="1382" y="462"/>
                  </a:cubicBezTo>
                  <a:cubicBezTo>
                    <a:pt x="1412" y="404"/>
                    <a:pt x="1412" y="404"/>
                    <a:pt x="1412" y="404"/>
                  </a:cubicBezTo>
                  <a:cubicBezTo>
                    <a:pt x="1414" y="405"/>
                    <a:pt x="1416" y="405"/>
                    <a:pt x="1418" y="405"/>
                  </a:cubicBezTo>
                  <a:cubicBezTo>
                    <a:pt x="1425" y="405"/>
                    <a:pt x="1431" y="399"/>
                    <a:pt x="1431" y="391"/>
                  </a:cubicBezTo>
                  <a:cubicBezTo>
                    <a:pt x="1431" y="391"/>
                    <a:pt x="1431" y="390"/>
                    <a:pt x="1431" y="389"/>
                  </a:cubicBezTo>
                  <a:cubicBezTo>
                    <a:pt x="1480" y="380"/>
                    <a:pt x="1480" y="380"/>
                    <a:pt x="1480" y="380"/>
                  </a:cubicBezTo>
                  <a:cubicBezTo>
                    <a:pt x="1478" y="478"/>
                    <a:pt x="1478" y="478"/>
                    <a:pt x="1478" y="478"/>
                  </a:cubicBezTo>
                  <a:cubicBezTo>
                    <a:pt x="1471" y="478"/>
                    <a:pt x="1465" y="484"/>
                    <a:pt x="1465" y="492"/>
                  </a:cubicBezTo>
                  <a:close/>
                  <a:moveTo>
                    <a:pt x="1243" y="624"/>
                  </a:moveTo>
                  <a:cubicBezTo>
                    <a:pt x="1243" y="613"/>
                    <a:pt x="1236" y="604"/>
                    <a:pt x="1227" y="599"/>
                  </a:cubicBezTo>
                  <a:cubicBezTo>
                    <a:pt x="1252" y="541"/>
                    <a:pt x="1252" y="541"/>
                    <a:pt x="1252" y="541"/>
                  </a:cubicBezTo>
                  <a:cubicBezTo>
                    <a:pt x="1254" y="542"/>
                    <a:pt x="1256" y="542"/>
                    <a:pt x="1259" y="542"/>
                  </a:cubicBezTo>
                  <a:cubicBezTo>
                    <a:pt x="1268" y="542"/>
                    <a:pt x="1276" y="538"/>
                    <a:pt x="1281" y="531"/>
                  </a:cubicBezTo>
                  <a:cubicBezTo>
                    <a:pt x="1345" y="610"/>
                    <a:pt x="1345" y="610"/>
                    <a:pt x="1345" y="610"/>
                  </a:cubicBezTo>
                  <a:cubicBezTo>
                    <a:pt x="1342" y="614"/>
                    <a:pt x="1340" y="619"/>
                    <a:pt x="1340" y="624"/>
                  </a:cubicBezTo>
                  <a:lnTo>
                    <a:pt x="1243" y="624"/>
                  </a:lnTo>
                  <a:close/>
                  <a:moveTo>
                    <a:pt x="1211" y="388"/>
                  </a:moveTo>
                  <a:cubicBezTo>
                    <a:pt x="1221" y="388"/>
                    <a:pt x="1229" y="384"/>
                    <a:pt x="1234" y="377"/>
                  </a:cubicBezTo>
                  <a:cubicBezTo>
                    <a:pt x="1349" y="474"/>
                    <a:pt x="1349" y="474"/>
                    <a:pt x="1349" y="474"/>
                  </a:cubicBezTo>
                  <a:cubicBezTo>
                    <a:pt x="1347" y="478"/>
                    <a:pt x="1345" y="483"/>
                    <a:pt x="1345" y="488"/>
                  </a:cubicBezTo>
                  <a:cubicBezTo>
                    <a:pt x="1345" y="490"/>
                    <a:pt x="1346" y="492"/>
                    <a:pt x="1346" y="493"/>
                  </a:cubicBezTo>
                  <a:cubicBezTo>
                    <a:pt x="1286" y="507"/>
                    <a:pt x="1286" y="507"/>
                    <a:pt x="1286" y="507"/>
                  </a:cubicBezTo>
                  <a:cubicBezTo>
                    <a:pt x="1283" y="495"/>
                    <a:pt x="1272" y="486"/>
                    <a:pt x="1259" y="486"/>
                  </a:cubicBezTo>
                  <a:cubicBezTo>
                    <a:pt x="1248" y="486"/>
                    <a:pt x="1238" y="493"/>
                    <a:pt x="1234" y="503"/>
                  </a:cubicBezTo>
                  <a:cubicBezTo>
                    <a:pt x="1224" y="496"/>
                    <a:pt x="1224" y="496"/>
                    <a:pt x="1224" y="496"/>
                  </a:cubicBezTo>
                  <a:cubicBezTo>
                    <a:pt x="1225" y="493"/>
                    <a:pt x="1226" y="491"/>
                    <a:pt x="1226" y="488"/>
                  </a:cubicBezTo>
                  <a:cubicBezTo>
                    <a:pt x="1226" y="480"/>
                    <a:pt x="1220" y="474"/>
                    <a:pt x="1212" y="474"/>
                  </a:cubicBezTo>
                  <a:cubicBezTo>
                    <a:pt x="1205" y="474"/>
                    <a:pt x="1199" y="480"/>
                    <a:pt x="1199" y="488"/>
                  </a:cubicBezTo>
                  <a:cubicBezTo>
                    <a:pt x="1199" y="488"/>
                    <a:pt x="1199" y="488"/>
                    <a:pt x="1199" y="488"/>
                  </a:cubicBezTo>
                  <a:cubicBezTo>
                    <a:pt x="1160" y="492"/>
                    <a:pt x="1160" y="492"/>
                    <a:pt x="1160" y="492"/>
                  </a:cubicBezTo>
                  <a:cubicBezTo>
                    <a:pt x="1159" y="484"/>
                    <a:pt x="1155" y="478"/>
                    <a:pt x="1150" y="474"/>
                  </a:cubicBezTo>
                  <a:cubicBezTo>
                    <a:pt x="1200" y="386"/>
                    <a:pt x="1200" y="386"/>
                    <a:pt x="1200" y="386"/>
                  </a:cubicBezTo>
                  <a:cubicBezTo>
                    <a:pt x="1204" y="388"/>
                    <a:pt x="1207" y="388"/>
                    <a:pt x="1211" y="388"/>
                  </a:cubicBezTo>
                  <a:close/>
                  <a:moveTo>
                    <a:pt x="1325" y="301"/>
                  </a:moveTo>
                  <a:cubicBezTo>
                    <a:pt x="1407" y="382"/>
                    <a:pt x="1407" y="382"/>
                    <a:pt x="1407" y="382"/>
                  </a:cubicBezTo>
                  <a:cubicBezTo>
                    <a:pt x="1405" y="385"/>
                    <a:pt x="1404" y="388"/>
                    <a:pt x="1404" y="391"/>
                  </a:cubicBezTo>
                  <a:cubicBezTo>
                    <a:pt x="1404" y="396"/>
                    <a:pt x="1406" y="401"/>
                    <a:pt x="1410" y="403"/>
                  </a:cubicBezTo>
                  <a:cubicBezTo>
                    <a:pt x="1380" y="461"/>
                    <a:pt x="1380" y="461"/>
                    <a:pt x="1380" y="461"/>
                  </a:cubicBezTo>
                  <a:cubicBezTo>
                    <a:pt x="1378" y="461"/>
                    <a:pt x="1375" y="460"/>
                    <a:pt x="1373" y="460"/>
                  </a:cubicBezTo>
                  <a:cubicBezTo>
                    <a:pt x="1370" y="460"/>
                    <a:pt x="1367" y="461"/>
                    <a:pt x="1364" y="462"/>
                  </a:cubicBezTo>
                  <a:cubicBezTo>
                    <a:pt x="1308" y="309"/>
                    <a:pt x="1308" y="309"/>
                    <a:pt x="1308" y="309"/>
                  </a:cubicBezTo>
                  <a:cubicBezTo>
                    <a:pt x="1315" y="308"/>
                    <a:pt x="1321" y="306"/>
                    <a:pt x="1325" y="301"/>
                  </a:cubicBezTo>
                  <a:close/>
                  <a:moveTo>
                    <a:pt x="1481" y="280"/>
                  </a:moveTo>
                  <a:cubicBezTo>
                    <a:pt x="1480" y="379"/>
                    <a:pt x="1480" y="379"/>
                    <a:pt x="1480" y="379"/>
                  </a:cubicBezTo>
                  <a:cubicBezTo>
                    <a:pt x="1431" y="387"/>
                    <a:pt x="1431" y="387"/>
                    <a:pt x="1431" y="387"/>
                  </a:cubicBezTo>
                  <a:cubicBezTo>
                    <a:pt x="1429" y="383"/>
                    <a:pt x="1426" y="379"/>
                    <a:pt x="1421" y="378"/>
                  </a:cubicBezTo>
                  <a:cubicBezTo>
                    <a:pt x="1476" y="278"/>
                    <a:pt x="1476" y="278"/>
                    <a:pt x="1476" y="278"/>
                  </a:cubicBezTo>
                  <a:cubicBezTo>
                    <a:pt x="1478" y="279"/>
                    <a:pt x="1480" y="280"/>
                    <a:pt x="1481" y="280"/>
                  </a:cubicBezTo>
                  <a:close/>
                  <a:moveTo>
                    <a:pt x="1214" y="596"/>
                  </a:moveTo>
                  <a:cubicBezTo>
                    <a:pt x="1209" y="596"/>
                    <a:pt x="1204" y="598"/>
                    <a:pt x="1200" y="600"/>
                  </a:cubicBezTo>
                  <a:cubicBezTo>
                    <a:pt x="1149" y="519"/>
                    <a:pt x="1149" y="519"/>
                    <a:pt x="1149" y="519"/>
                  </a:cubicBezTo>
                  <a:cubicBezTo>
                    <a:pt x="1156" y="514"/>
                    <a:pt x="1161" y="506"/>
                    <a:pt x="1161" y="496"/>
                  </a:cubicBezTo>
                  <a:cubicBezTo>
                    <a:pt x="1161" y="495"/>
                    <a:pt x="1161" y="494"/>
                    <a:pt x="1161" y="493"/>
                  </a:cubicBezTo>
                  <a:cubicBezTo>
                    <a:pt x="1199" y="490"/>
                    <a:pt x="1199" y="490"/>
                    <a:pt x="1199" y="490"/>
                  </a:cubicBezTo>
                  <a:cubicBezTo>
                    <a:pt x="1200" y="497"/>
                    <a:pt x="1205" y="502"/>
                    <a:pt x="1212" y="502"/>
                  </a:cubicBezTo>
                  <a:cubicBezTo>
                    <a:pt x="1217" y="502"/>
                    <a:pt x="1221" y="500"/>
                    <a:pt x="1223" y="497"/>
                  </a:cubicBezTo>
                  <a:cubicBezTo>
                    <a:pt x="1233" y="504"/>
                    <a:pt x="1233" y="504"/>
                    <a:pt x="1233" y="504"/>
                  </a:cubicBezTo>
                  <a:cubicBezTo>
                    <a:pt x="1232" y="507"/>
                    <a:pt x="1231" y="511"/>
                    <a:pt x="1231" y="514"/>
                  </a:cubicBezTo>
                  <a:cubicBezTo>
                    <a:pt x="1231" y="526"/>
                    <a:pt x="1239" y="537"/>
                    <a:pt x="1250" y="541"/>
                  </a:cubicBezTo>
                  <a:cubicBezTo>
                    <a:pt x="1225" y="599"/>
                    <a:pt x="1225" y="599"/>
                    <a:pt x="1225" y="599"/>
                  </a:cubicBezTo>
                  <a:cubicBezTo>
                    <a:pt x="1222" y="597"/>
                    <a:pt x="1218" y="596"/>
                    <a:pt x="1214" y="596"/>
                  </a:cubicBezTo>
                  <a:close/>
                  <a:moveTo>
                    <a:pt x="1133" y="524"/>
                  </a:moveTo>
                  <a:cubicBezTo>
                    <a:pt x="1138" y="524"/>
                    <a:pt x="1143" y="522"/>
                    <a:pt x="1147" y="520"/>
                  </a:cubicBezTo>
                  <a:cubicBezTo>
                    <a:pt x="1198" y="601"/>
                    <a:pt x="1198" y="601"/>
                    <a:pt x="1198" y="601"/>
                  </a:cubicBezTo>
                  <a:cubicBezTo>
                    <a:pt x="1191" y="606"/>
                    <a:pt x="1187" y="613"/>
                    <a:pt x="1186" y="622"/>
                  </a:cubicBezTo>
                  <a:cubicBezTo>
                    <a:pt x="1138" y="619"/>
                    <a:pt x="1138" y="619"/>
                    <a:pt x="1138" y="619"/>
                  </a:cubicBezTo>
                  <a:cubicBezTo>
                    <a:pt x="1132" y="524"/>
                    <a:pt x="1132" y="524"/>
                    <a:pt x="1132" y="524"/>
                  </a:cubicBezTo>
                  <a:cubicBezTo>
                    <a:pt x="1132" y="524"/>
                    <a:pt x="1133" y="524"/>
                    <a:pt x="1133" y="524"/>
                  </a:cubicBezTo>
                  <a:close/>
                  <a:moveTo>
                    <a:pt x="1366" y="600"/>
                  </a:moveTo>
                  <a:cubicBezTo>
                    <a:pt x="1358" y="600"/>
                    <a:pt x="1351" y="604"/>
                    <a:pt x="1346" y="609"/>
                  </a:cubicBezTo>
                  <a:cubicBezTo>
                    <a:pt x="1282" y="530"/>
                    <a:pt x="1282" y="530"/>
                    <a:pt x="1282" y="530"/>
                  </a:cubicBezTo>
                  <a:cubicBezTo>
                    <a:pt x="1285" y="525"/>
                    <a:pt x="1287" y="520"/>
                    <a:pt x="1287" y="514"/>
                  </a:cubicBezTo>
                  <a:cubicBezTo>
                    <a:pt x="1287" y="512"/>
                    <a:pt x="1286" y="511"/>
                    <a:pt x="1286" y="509"/>
                  </a:cubicBezTo>
                  <a:cubicBezTo>
                    <a:pt x="1346" y="495"/>
                    <a:pt x="1346" y="495"/>
                    <a:pt x="1346" y="495"/>
                  </a:cubicBezTo>
                  <a:cubicBezTo>
                    <a:pt x="1349" y="506"/>
                    <a:pt x="1359" y="515"/>
                    <a:pt x="1371" y="516"/>
                  </a:cubicBezTo>
                  <a:lnTo>
                    <a:pt x="1366" y="600"/>
                  </a:lnTo>
                  <a:close/>
                  <a:moveTo>
                    <a:pt x="1481" y="380"/>
                  </a:moveTo>
                  <a:cubicBezTo>
                    <a:pt x="1564" y="366"/>
                    <a:pt x="1564" y="366"/>
                    <a:pt x="1564" y="366"/>
                  </a:cubicBezTo>
                  <a:cubicBezTo>
                    <a:pt x="1565" y="371"/>
                    <a:pt x="1568" y="376"/>
                    <a:pt x="1572" y="380"/>
                  </a:cubicBezTo>
                  <a:cubicBezTo>
                    <a:pt x="1485" y="480"/>
                    <a:pt x="1485" y="480"/>
                    <a:pt x="1485" y="480"/>
                  </a:cubicBezTo>
                  <a:cubicBezTo>
                    <a:pt x="1484" y="479"/>
                    <a:pt x="1482" y="478"/>
                    <a:pt x="1480" y="478"/>
                  </a:cubicBezTo>
                  <a:lnTo>
                    <a:pt x="1481" y="380"/>
                  </a:lnTo>
                  <a:close/>
                  <a:moveTo>
                    <a:pt x="1487" y="481"/>
                  </a:moveTo>
                  <a:cubicBezTo>
                    <a:pt x="1574" y="381"/>
                    <a:pt x="1574" y="381"/>
                    <a:pt x="1574" y="381"/>
                  </a:cubicBezTo>
                  <a:cubicBezTo>
                    <a:pt x="1578" y="385"/>
                    <a:pt x="1585" y="388"/>
                    <a:pt x="1591" y="388"/>
                  </a:cubicBezTo>
                  <a:cubicBezTo>
                    <a:pt x="1593" y="388"/>
                    <a:pt x="1594" y="387"/>
                    <a:pt x="1596" y="387"/>
                  </a:cubicBezTo>
                  <a:cubicBezTo>
                    <a:pt x="1627" y="521"/>
                    <a:pt x="1627" y="521"/>
                    <a:pt x="1627" y="521"/>
                  </a:cubicBezTo>
                  <a:cubicBezTo>
                    <a:pt x="1618" y="523"/>
                    <a:pt x="1611" y="530"/>
                    <a:pt x="1609" y="539"/>
                  </a:cubicBezTo>
                  <a:cubicBezTo>
                    <a:pt x="1492" y="493"/>
                    <a:pt x="1492" y="493"/>
                    <a:pt x="1492" y="493"/>
                  </a:cubicBezTo>
                  <a:cubicBezTo>
                    <a:pt x="1492" y="492"/>
                    <a:pt x="1492" y="492"/>
                    <a:pt x="1492" y="492"/>
                  </a:cubicBezTo>
                  <a:cubicBezTo>
                    <a:pt x="1492" y="487"/>
                    <a:pt x="1490" y="483"/>
                    <a:pt x="1487" y="481"/>
                  </a:cubicBezTo>
                  <a:close/>
                  <a:moveTo>
                    <a:pt x="1637" y="638"/>
                  </a:moveTo>
                  <a:cubicBezTo>
                    <a:pt x="1711" y="520"/>
                    <a:pt x="1711" y="520"/>
                    <a:pt x="1711" y="520"/>
                  </a:cubicBezTo>
                  <a:cubicBezTo>
                    <a:pt x="1715" y="522"/>
                    <a:pt x="1719" y="524"/>
                    <a:pt x="1725" y="524"/>
                  </a:cubicBezTo>
                  <a:cubicBezTo>
                    <a:pt x="1729" y="524"/>
                    <a:pt x="1733" y="523"/>
                    <a:pt x="1737" y="521"/>
                  </a:cubicBezTo>
                  <a:cubicBezTo>
                    <a:pt x="1769" y="579"/>
                    <a:pt x="1769" y="579"/>
                    <a:pt x="1769" y="579"/>
                  </a:cubicBezTo>
                  <a:cubicBezTo>
                    <a:pt x="1765" y="581"/>
                    <a:pt x="1763" y="586"/>
                    <a:pt x="1763" y="590"/>
                  </a:cubicBezTo>
                  <a:cubicBezTo>
                    <a:pt x="1763" y="593"/>
                    <a:pt x="1763" y="595"/>
                    <a:pt x="1764" y="596"/>
                  </a:cubicBezTo>
                  <a:cubicBezTo>
                    <a:pt x="1641" y="644"/>
                    <a:pt x="1641" y="644"/>
                    <a:pt x="1641" y="644"/>
                  </a:cubicBezTo>
                  <a:cubicBezTo>
                    <a:pt x="1641" y="641"/>
                    <a:pt x="1639" y="639"/>
                    <a:pt x="1637" y="638"/>
                  </a:cubicBezTo>
                  <a:close/>
                  <a:moveTo>
                    <a:pt x="1844" y="606"/>
                  </a:moveTo>
                  <a:cubicBezTo>
                    <a:pt x="1790" y="595"/>
                    <a:pt x="1790" y="595"/>
                    <a:pt x="1790" y="595"/>
                  </a:cubicBezTo>
                  <a:cubicBezTo>
                    <a:pt x="1790" y="594"/>
                    <a:pt x="1790" y="592"/>
                    <a:pt x="1790" y="590"/>
                  </a:cubicBezTo>
                  <a:cubicBezTo>
                    <a:pt x="1790" y="583"/>
                    <a:pt x="1784" y="577"/>
                    <a:pt x="1777" y="577"/>
                  </a:cubicBezTo>
                  <a:cubicBezTo>
                    <a:pt x="1774" y="577"/>
                    <a:pt x="1772" y="577"/>
                    <a:pt x="1771" y="578"/>
                  </a:cubicBezTo>
                  <a:cubicBezTo>
                    <a:pt x="1739" y="520"/>
                    <a:pt x="1739" y="520"/>
                    <a:pt x="1739" y="520"/>
                  </a:cubicBezTo>
                  <a:cubicBezTo>
                    <a:pt x="1746" y="515"/>
                    <a:pt x="1752" y="507"/>
                    <a:pt x="1752" y="497"/>
                  </a:cubicBezTo>
                  <a:cubicBezTo>
                    <a:pt x="1813" y="498"/>
                    <a:pt x="1813" y="498"/>
                    <a:pt x="1813" y="498"/>
                  </a:cubicBezTo>
                  <a:cubicBezTo>
                    <a:pt x="1854" y="596"/>
                    <a:pt x="1854" y="596"/>
                    <a:pt x="1854" y="596"/>
                  </a:cubicBezTo>
                  <a:cubicBezTo>
                    <a:pt x="1849" y="598"/>
                    <a:pt x="1845" y="601"/>
                    <a:pt x="1844" y="606"/>
                  </a:cubicBezTo>
                  <a:close/>
                  <a:moveTo>
                    <a:pt x="1700" y="510"/>
                  </a:moveTo>
                  <a:cubicBezTo>
                    <a:pt x="1660" y="535"/>
                    <a:pt x="1660" y="535"/>
                    <a:pt x="1660" y="535"/>
                  </a:cubicBezTo>
                  <a:cubicBezTo>
                    <a:pt x="1655" y="526"/>
                    <a:pt x="1646" y="519"/>
                    <a:pt x="1635" y="519"/>
                  </a:cubicBezTo>
                  <a:cubicBezTo>
                    <a:pt x="1633" y="519"/>
                    <a:pt x="1630" y="520"/>
                    <a:pt x="1628" y="520"/>
                  </a:cubicBezTo>
                  <a:cubicBezTo>
                    <a:pt x="1597" y="387"/>
                    <a:pt x="1597" y="387"/>
                    <a:pt x="1597" y="387"/>
                  </a:cubicBezTo>
                  <a:cubicBezTo>
                    <a:pt x="1601" y="386"/>
                    <a:pt x="1605" y="384"/>
                    <a:pt x="1608" y="382"/>
                  </a:cubicBezTo>
                  <a:cubicBezTo>
                    <a:pt x="1704" y="477"/>
                    <a:pt x="1704" y="477"/>
                    <a:pt x="1704" y="477"/>
                  </a:cubicBezTo>
                  <a:cubicBezTo>
                    <a:pt x="1700" y="482"/>
                    <a:pt x="1697" y="489"/>
                    <a:pt x="1697" y="496"/>
                  </a:cubicBezTo>
                  <a:cubicBezTo>
                    <a:pt x="1697" y="501"/>
                    <a:pt x="1698" y="506"/>
                    <a:pt x="1700" y="510"/>
                  </a:cubicBezTo>
                  <a:close/>
                  <a:moveTo>
                    <a:pt x="1475" y="277"/>
                  </a:moveTo>
                  <a:cubicBezTo>
                    <a:pt x="1419" y="378"/>
                    <a:pt x="1419" y="378"/>
                    <a:pt x="1419" y="378"/>
                  </a:cubicBezTo>
                  <a:cubicBezTo>
                    <a:pt x="1419" y="378"/>
                    <a:pt x="1418" y="378"/>
                    <a:pt x="1418" y="378"/>
                  </a:cubicBezTo>
                  <a:cubicBezTo>
                    <a:pt x="1414" y="378"/>
                    <a:pt x="1411" y="379"/>
                    <a:pt x="1408" y="381"/>
                  </a:cubicBezTo>
                  <a:cubicBezTo>
                    <a:pt x="1326" y="300"/>
                    <a:pt x="1326" y="300"/>
                    <a:pt x="1326" y="300"/>
                  </a:cubicBezTo>
                  <a:cubicBezTo>
                    <a:pt x="1331" y="295"/>
                    <a:pt x="1334" y="289"/>
                    <a:pt x="1334" y="281"/>
                  </a:cubicBezTo>
                  <a:cubicBezTo>
                    <a:pt x="1334" y="280"/>
                    <a:pt x="1334" y="279"/>
                    <a:pt x="1334" y="278"/>
                  </a:cubicBezTo>
                  <a:cubicBezTo>
                    <a:pt x="1462" y="261"/>
                    <a:pt x="1462" y="261"/>
                    <a:pt x="1462" y="261"/>
                  </a:cubicBezTo>
                  <a:cubicBezTo>
                    <a:pt x="1464" y="268"/>
                    <a:pt x="1469" y="274"/>
                    <a:pt x="1475" y="277"/>
                  </a:cubicBezTo>
                  <a:close/>
                  <a:moveTo>
                    <a:pt x="1306" y="309"/>
                  </a:moveTo>
                  <a:cubicBezTo>
                    <a:pt x="1363" y="462"/>
                    <a:pt x="1363" y="462"/>
                    <a:pt x="1363" y="462"/>
                  </a:cubicBezTo>
                  <a:cubicBezTo>
                    <a:pt x="1358" y="464"/>
                    <a:pt x="1353" y="468"/>
                    <a:pt x="1350" y="473"/>
                  </a:cubicBezTo>
                  <a:cubicBezTo>
                    <a:pt x="1235" y="375"/>
                    <a:pt x="1235" y="375"/>
                    <a:pt x="1235" y="375"/>
                  </a:cubicBezTo>
                  <a:cubicBezTo>
                    <a:pt x="1238" y="371"/>
                    <a:pt x="1240" y="366"/>
                    <a:pt x="1240" y="360"/>
                  </a:cubicBezTo>
                  <a:cubicBezTo>
                    <a:pt x="1240" y="353"/>
                    <a:pt x="1238" y="347"/>
                    <a:pt x="1234" y="342"/>
                  </a:cubicBezTo>
                  <a:cubicBezTo>
                    <a:pt x="1285" y="300"/>
                    <a:pt x="1285" y="300"/>
                    <a:pt x="1285" y="300"/>
                  </a:cubicBezTo>
                  <a:cubicBezTo>
                    <a:pt x="1290" y="305"/>
                    <a:pt x="1298" y="309"/>
                    <a:pt x="1306" y="309"/>
                  </a:cubicBezTo>
                  <a:close/>
                  <a:moveTo>
                    <a:pt x="1199" y="385"/>
                  </a:moveTo>
                  <a:cubicBezTo>
                    <a:pt x="1148" y="473"/>
                    <a:pt x="1148" y="473"/>
                    <a:pt x="1148" y="473"/>
                  </a:cubicBezTo>
                  <a:cubicBezTo>
                    <a:pt x="1144" y="470"/>
                    <a:pt x="1139" y="469"/>
                    <a:pt x="1134" y="469"/>
                  </a:cubicBezTo>
                  <a:cubicBezTo>
                    <a:pt x="1155" y="361"/>
                    <a:pt x="1155" y="361"/>
                    <a:pt x="1155" y="361"/>
                  </a:cubicBezTo>
                  <a:cubicBezTo>
                    <a:pt x="1156" y="361"/>
                    <a:pt x="1157" y="361"/>
                    <a:pt x="1158" y="361"/>
                  </a:cubicBezTo>
                  <a:cubicBezTo>
                    <a:pt x="1165" y="361"/>
                    <a:pt x="1171" y="356"/>
                    <a:pt x="1173" y="350"/>
                  </a:cubicBezTo>
                  <a:cubicBezTo>
                    <a:pt x="1183" y="353"/>
                    <a:pt x="1183" y="353"/>
                    <a:pt x="1183" y="353"/>
                  </a:cubicBezTo>
                  <a:cubicBezTo>
                    <a:pt x="1183" y="355"/>
                    <a:pt x="1183" y="358"/>
                    <a:pt x="1183" y="360"/>
                  </a:cubicBezTo>
                  <a:cubicBezTo>
                    <a:pt x="1183" y="371"/>
                    <a:pt x="1189" y="381"/>
                    <a:pt x="1199" y="385"/>
                  </a:cubicBezTo>
                  <a:close/>
                  <a:moveTo>
                    <a:pt x="1114" y="517"/>
                  </a:moveTo>
                  <a:cubicBezTo>
                    <a:pt x="1119" y="520"/>
                    <a:pt x="1124" y="523"/>
                    <a:pt x="1130" y="524"/>
                  </a:cubicBezTo>
                  <a:cubicBezTo>
                    <a:pt x="1136" y="619"/>
                    <a:pt x="1136" y="619"/>
                    <a:pt x="1136" y="619"/>
                  </a:cubicBezTo>
                  <a:cubicBezTo>
                    <a:pt x="1063" y="613"/>
                    <a:pt x="1063" y="613"/>
                    <a:pt x="1063" y="613"/>
                  </a:cubicBezTo>
                  <a:cubicBezTo>
                    <a:pt x="1063" y="613"/>
                    <a:pt x="1063" y="612"/>
                    <a:pt x="1063" y="612"/>
                  </a:cubicBezTo>
                  <a:cubicBezTo>
                    <a:pt x="1063" y="604"/>
                    <a:pt x="1059" y="596"/>
                    <a:pt x="1053" y="591"/>
                  </a:cubicBezTo>
                  <a:lnTo>
                    <a:pt x="1114" y="517"/>
                  </a:lnTo>
                  <a:close/>
                  <a:moveTo>
                    <a:pt x="1154" y="670"/>
                  </a:moveTo>
                  <a:cubicBezTo>
                    <a:pt x="1194" y="645"/>
                    <a:pt x="1194" y="645"/>
                    <a:pt x="1194" y="645"/>
                  </a:cubicBezTo>
                  <a:cubicBezTo>
                    <a:pt x="1199" y="650"/>
                    <a:pt x="1206" y="654"/>
                    <a:pt x="1214" y="654"/>
                  </a:cubicBezTo>
                  <a:cubicBezTo>
                    <a:pt x="1219" y="654"/>
                    <a:pt x="1223" y="653"/>
                    <a:pt x="1227" y="651"/>
                  </a:cubicBezTo>
                  <a:cubicBezTo>
                    <a:pt x="1251" y="696"/>
                    <a:pt x="1251" y="696"/>
                    <a:pt x="1251" y="696"/>
                  </a:cubicBezTo>
                  <a:cubicBezTo>
                    <a:pt x="1248" y="698"/>
                    <a:pt x="1245" y="701"/>
                    <a:pt x="1244" y="705"/>
                  </a:cubicBezTo>
                  <a:cubicBezTo>
                    <a:pt x="1155" y="680"/>
                    <a:pt x="1155" y="680"/>
                    <a:pt x="1155" y="680"/>
                  </a:cubicBezTo>
                  <a:cubicBezTo>
                    <a:pt x="1155" y="679"/>
                    <a:pt x="1155" y="678"/>
                    <a:pt x="1155" y="677"/>
                  </a:cubicBezTo>
                  <a:cubicBezTo>
                    <a:pt x="1155" y="674"/>
                    <a:pt x="1155" y="672"/>
                    <a:pt x="1154" y="670"/>
                  </a:cubicBezTo>
                  <a:close/>
                  <a:moveTo>
                    <a:pt x="1259" y="694"/>
                  </a:moveTo>
                  <a:cubicBezTo>
                    <a:pt x="1256" y="694"/>
                    <a:pt x="1254" y="694"/>
                    <a:pt x="1252" y="695"/>
                  </a:cubicBezTo>
                  <a:cubicBezTo>
                    <a:pt x="1228" y="650"/>
                    <a:pt x="1228" y="650"/>
                    <a:pt x="1228" y="650"/>
                  </a:cubicBezTo>
                  <a:cubicBezTo>
                    <a:pt x="1237" y="645"/>
                    <a:pt x="1243" y="636"/>
                    <a:pt x="1243" y="626"/>
                  </a:cubicBezTo>
                  <a:cubicBezTo>
                    <a:pt x="1339" y="626"/>
                    <a:pt x="1339" y="626"/>
                    <a:pt x="1339" y="626"/>
                  </a:cubicBezTo>
                  <a:cubicBezTo>
                    <a:pt x="1339" y="626"/>
                    <a:pt x="1339" y="627"/>
                    <a:pt x="1339" y="628"/>
                  </a:cubicBezTo>
                  <a:cubicBezTo>
                    <a:pt x="1339" y="635"/>
                    <a:pt x="1342" y="642"/>
                    <a:pt x="1347" y="647"/>
                  </a:cubicBezTo>
                  <a:cubicBezTo>
                    <a:pt x="1271" y="700"/>
                    <a:pt x="1271" y="700"/>
                    <a:pt x="1271" y="700"/>
                  </a:cubicBezTo>
                  <a:cubicBezTo>
                    <a:pt x="1268" y="696"/>
                    <a:pt x="1264" y="694"/>
                    <a:pt x="1259" y="694"/>
                  </a:cubicBezTo>
                  <a:close/>
                  <a:moveTo>
                    <a:pt x="1367" y="600"/>
                  </a:moveTo>
                  <a:cubicBezTo>
                    <a:pt x="1372" y="516"/>
                    <a:pt x="1372" y="516"/>
                    <a:pt x="1372" y="516"/>
                  </a:cubicBezTo>
                  <a:cubicBezTo>
                    <a:pt x="1373" y="516"/>
                    <a:pt x="1373" y="516"/>
                    <a:pt x="1373" y="516"/>
                  </a:cubicBezTo>
                  <a:cubicBezTo>
                    <a:pt x="1387" y="516"/>
                    <a:pt x="1399" y="505"/>
                    <a:pt x="1401" y="491"/>
                  </a:cubicBezTo>
                  <a:cubicBezTo>
                    <a:pt x="1465" y="496"/>
                    <a:pt x="1465" y="496"/>
                    <a:pt x="1465" y="496"/>
                  </a:cubicBezTo>
                  <a:cubicBezTo>
                    <a:pt x="1466" y="499"/>
                    <a:pt x="1468" y="502"/>
                    <a:pt x="1471" y="503"/>
                  </a:cubicBezTo>
                  <a:cubicBezTo>
                    <a:pt x="1378" y="602"/>
                    <a:pt x="1378" y="602"/>
                    <a:pt x="1378" y="602"/>
                  </a:cubicBezTo>
                  <a:cubicBezTo>
                    <a:pt x="1375" y="601"/>
                    <a:pt x="1371" y="600"/>
                    <a:pt x="1367" y="600"/>
                  </a:cubicBezTo>
                  <a:close/>
                  <a:moveTo>
                    <a:pt x="1492" y="494"/>
                  </a:moveTo>
                  <a:cubicBezTo>
                    <a:pt x="1608" y="540"/>
                    <a:pt x="1608" y="540"/>
                    <a:pt x="1608" y="540"/>
                  </a:cubicBezTo>
                  <a:cubicBezTo>
                    <a:pt x="1607" y="542"/>
                    <a:pt x="1607" y="545"/>
                    <a:pt x="1607" y="547"/>
                  </a:cubicBezTo>
                  <a:cubicBezTo>
                    <a:pt x="1607" y="553"/>
                    <a:pt x="1609" y="558"/>
                    <a:pt x="1611" y="562"/>
                  </a:cubicBezTo>
                  <a:cubicBezTo>
                    <a:pt x="1539" y="600"/>
                    <a:pt x="1539" y="600"/>
                    <a:pt x="1539" y="600"/>
                  </a:cubicBezTo>
                  <a:cubicBezTo>
                    <a:pt x="1535" y="589"/>
                    <a:pt x="1525" y="582"/>
                    <a:pt x="1513" y="582"/>
                  </a:cubicBezTo>
                  <a:cubicBezTo>
                    <a:pt x="1510" y="582"/>
                    <a:pt x="1507" y="582"/>
                    <a:pt x="1504" y="583"/>
                  </a:cubicBezTo>
                  <a:cubicBezTo>
                    <a:pt x="1482" y="505"/>
                    <a:pt x="1482" y="505"/>
                    <a:pt x="1482" y="505"/>
                  </a:cubicBezTo>
                  <a:cubicBezTo>
                    <a:pt x="1487" y="504"/>
                    <a:pt x="1491" y="500"/>
                    <a:pt x="1492" y="494"/>
                  </a:cubicBezTo>
                  <a:close/>
                  <a:moveTo>
                    <a:pt x="1539" y="602"/>
                  </a:moveTo>
                  <a:cubicBezTo>
                    <a:pt x="1612" y="563"/>
                    <a:pt x="1612" y="563"/>
                    <a:pt x="1612" y="563"/>
                  </a:cubicBezTo>
                  <a:cubicBezTo>
                    <a:pt x="1617" y="569"/>
                    <a:pt x="1623" y="573"/>
                    <a:pt x="1631" y="574"/>
                  </a:cubicBezTo>
                  <a:cubicBezTo>
                    <a:pt x="1625" y="635"/>
                    <a:pt x="1625" y="635"/>
                    <a:pt x="1625" y="635"/>
                  </a:cubicBezTo>
                  <a:cubicBezTo>
                    <a:pt x="1621" y="636"/>
                    <a:pt x="1617" y="640"/>
                    <a:pt x="1616" y="644"/>
                  </a:cubicBezTo>
                  <a:cubicBezTo>
                    <a:pt x="1538" y="621"/>
                    <a:pt x="1538" y="621"/>
                    <a:pt x="1538" y="621"/>
                  </a:cubicBezTo>
                  <a:cubicBezTo>
                    <a:pt x="1540" y="617"/>
                    <a:pt x="1541" y="614"/>
                    <a:pt x="1541" y="610"/>
                  </a:cubicBezTo>
                  <a:cubicBezTo>
                    <a:pt x="1541" y="607"/>
                    <a:pt x="1540" y="604"/>
                    <a:pt x="1539" y="602"/>
                  </a:cubicBezTo>
                  <a:close/>
                  <a:moveTo>
                    <a:pt x="1642" y="649"/>
                  </a:moveTo>
                  <a:cubicBezTo>
                    <a:pt x="1642" y="648"/>
                    <a:pt x="1642" y="646"/>
                    <a:pt x="1642" y="645"/>
                  </a:cubicBezTo>
                  <a:cubicBezTo>
                    <a:pt x="1765" y="598"/>
                    <a:pt x="1765" y="598"/>
                    <a:pt x="1765" y="598"/>
                  </a:cubicBezTo>
                  <a:cubicBezTo>
                    <a:pt x="1766" y="600"/>
                    <a:pt x="1768" y="602"/>
                    <a:pt x="1770" y="603"/>
                  </a:cubicBezTo>
                  <a:cubicBezTo>
                    <a:pt x="1711" y="733"/>
                    <a:pt x="1711" y="733"/>
                    <a:pt x="1711" y="733"/>
                  </a:cubicBezTo>
                  <a:cubicBezTo>
                    <a:pt x="1708" y="732"/>
                    <a:pt x="1705" y="731"/>
                    <a:pt x="1701" y="731"/>
                  </a:cubicBezTo>
                  <a:cubicBezTo>
                    <a:pt x="1695" y="731"/>
                    <a:pt x="1690" y="733"/>
                    <a:pt x="1686" y="736"/>
                  </a:cubicBezTo>
                  <a:cubicBezTo>
                    <a:pt x="1637" y="659"/>
                    <a:pt x="1637" y="659"/>
                    <a:pt x="1637" y="659"/>
                  </a:cubicBezTo>
                  <a:cubicBezTo>
                    <a:pt x="1640" y="657"/>
                    <a:pt x="1642" y="653"/>
                    <a:pt x="1642" y="649"/>
                  </a:cubicBezTo>
                  <a:close/>
                  <a:moveTo>
                    <a:pt x="1891" y="527"/>
                  </a:moveTo>
                  <a:cubicBezTo>
                    <a:pt x="1862" y="597"/>
                    <a:pt x="1862" y="597"/>
                    <a:pt x="1862" y="597"/>
                  </a:cubicBezTo>
                  <a:cubicBezTo>
                    <a:pt x="1861" y="596"/>
                    <a:pt x="1859" y="596"/>
                    <a:pt x="1858" y="596"/>
                  </a:cubicBezTo>
                  <a:cubicBezTo>
                    <a:pt x="1857" y="596"/>
                    <a:pt x="1856" y="596"/>
                    <a:pt x="1856" y="596"/>
                  </a:cubicBezTo>
                  <a:cubicBezTo>
                    <a:pt x="1815" y="498"/>
                    <a:pt x="1815" y="498"/>
                    <a:pt x="1815" y="498"/>
                  </a:cubicBezTo>
                  <a:cubicBezTo>
                    <a:pt x="1876" y="499"/>
                    <a:pt x="1876" y="499"/>
                    <a:pt x="1876" y="499"/>
                  </a:cubicBezTo>
                  <a:cubicBezTo>
                    <a:pt x="1875" y="500"/>
                    <a:pt x="1875" y="501"/>
                    <a:pt x="1875" y="502"/>
                  </a:cubicBezTo>
                  <a:cubicBezTo>
                    <a:pt x="1875" y="513"/>
                    <a:pt x="1882" y="523"/>
                    <a:pt x="1891" y="527"/>
                  </a:cubicBezTo>
                  <a:close/>
                  <a:moveTo>
                    <a:pt x="1903" y="474"/>
                  </a:moveTo>
                  <a:cubicBezTo>
                    <a:pt x="1890" y="474"/>
                    <a:pt x="1878" y="484"/>
                    <a:pt x="1876" y="497"/>
                  </a:cubicBezTo>
                  <a:cubicBezTo>
                    <a:pt x="1815" y="496"/>
                    <a:pt x="1815" y="496"/>
                    <a:pt x="1815" y="496"/>
                  </a:cubicBezTo>
                  <a:cubicBezTo>
                    <a:pt x="1760" y="365"/>
                    <a:pt x="1760" y="365"/>
                    <a:pt x="1760" y="365"/>
                  </a:cubicBezTo>
                  <a:cubicBezTo>
                    <a:pt x="1763" y="364"/>
                    <a:pt x="1764" y="362"/>
                    <a:pt x="1766" y="360"/>
                  </a:cubicBezTo>
                  <a:cubicBezTo>
                    <a:pt x="1893" y="374"/>
                    <a:pt x="1893" y="374"/>
                    <a:pt x="1893" y="374"/>
                  </a:cubicBezTo>
                  <a:cubicBezTo>
                    <a:pt x="1895" y="385"/>
                    <a:pt x="1903" y="394"/>
                    <a:pt x="1914" y="397"/>
                  </a:cubicBezTo>
                  <a:cubicBezTo>
                    <a:pt x="1905" y="474"/>
                    <a:pt x="1905" y="474"/>
                    <a:pt x="1905" y="474"/>
                  </a:cubicBezTo>
                  <a:cubicBezTo>
                    <a:pt x="1904" y="474"/>
                    <a:pt x="1904" y="474"/>
                    <a:pt x="1903" y="474"/>
                  </a:cubicBezTo>
                  <a:close/>
                  <a:moveTo>
                    <a:pt x="1902" y="279"/>
                  </a:moveTo>
                  <a:cubicBezTo>
                    <a:pt x="1915" y="343"/>
                    <a:pt x="1915" y="343"/>
                    <a:pt x="1915" y="343"/>
                  </a:cubicBezTo>
                  <a:cubicBezTo>
                    <a:pt x="1902" y="346"/>
                    <a:pt x="1893" y="357"/>
                    <a:pt x="1893" y="370"/>
                  </a:cubicBezTo>
                  <a:cubicBezTo>
                    <a:pt x="1893" y="371"/>
                    <a:pt x="1893" y="371"/>
                    <a:pt x="1893" y="372"/>
                  </a:cubicBezTo>
                  <a:cubicBezTo>
                    <a:pt x="1767" y="359"/>
                    <a:pt x="1767" y="359"/>
                    <a:pt x="1767" y="359"/>
                  </a:cubicBezTo>
                  <a:cubicBezTo>
                    <a:pt x="1768" y="357"/>
                    <a:pt x="1768" y="355"/>
                    <a:pt x="1768" y="352"/>
                  </a:cubicBezTo>
                  <a:cubicBezTo>
                    <a:pt x="1768" y="350"/>
                    <a:pt x="1768" y="347"/>
                    <a:pt x="1766" y="345"/>
                  </a:cubicBezTo>
                  <a:cubicBezTo>
                    <a:pt x="1878" y="264"/>
                    <a:pt x="1878" y="264"/>
                    <a:pt x="1878" y="264"/>
                  </a:cubicBezTo>
                  <a:cubicBezTo>
                    <a:pt x="1883" y="273"/>
                    <a:pt x="1892" y="278"/>
                    <a:pt x="1902" y="279"/>
                  </a:cubicBezTo>
                  <a:close/>
                  <a:moveTo>
                    <a:pt x="1591" y="332"/>
                  </a:moveTo>
                  <a:cubicBezTo>
                    <a:pt x="1583" y="332"/>
                    <a:pt x="1575" y="336"/>
                    <a:pt x="1570" y="342"/>
                  </a:cubicBezTo>
                  <a:cubicBezTo>
                    <a:pt x="1507" y="275"/>
                    <a:pt x="1507" y="275"/>
                    <a:pt x="1507" y="275"/>
                  </a:cubicBezTo>
                  <a:cubicBezTo>
                    <a:pt x="1513" y="270"/>
                    <a:pt x="1516" y="262"/>
                    <a:pt x="1516" y="254"/>
                  </a:cubicBezTo>
                  <a:cubicBezTo>
                    <a:pt x="1516" y="252"/>
                    <a:pt x="1516" y="251"/>
                    <a:pt x="1516" y="249"/>
                  </a:cubicBezTo>
                  <a:cubicBezTo>
                    <a:pt x="1621" y="230"/>
                    <a:pt x="1621" y="230"/>
                    <a:pt x="1621" y="230"/>
                  </a:cubicBezTo>
                  <a:cubicBezTo>
                    <a:pt x="1597" y="333"/>
                    <a:pt x="1597" y="333"/>
                    <a:pt x="1597" y="333"/>
                  </a:cubicBezTo>
                  <a:cubicBezTo>
                    <a:pt x="1595" y="332"/>
                    <a:pt x="1593" y="332"/>
                    <a:pt x="1591" y="332"/>
                  </a:cubicBezTo>
                  <a:close/>
                  <a:moveTo>
                    <a:pt x="1106" y="737"/>
                  </a:moveTo>
                  <a:cubicBezTo>
                    <a:pt x="1102" y="737"/>
                    <a:pt x="1098" y="738"/>
                    <a:pt x="1095" y="739"/>
                  </a:cubicBezTo>
                  <a:cubicBezTo>
                    <a:pt x="1047" y="637"/>
                    <a:pt x="1047" y="637"/>
                    <a:pt x="1047" y="637"/>
                  </a:cubicBezTo>
                  <a:cubicBezTo>
                    <a:pt x="1051" y="635"/>
                    <a:pt x="1054" y="633"/>
                    <a:pt x="1056" y="630"/>
                  </a:cubicBezTo>
                  <a:cubicBezTo>
                    <a:pt x="1129" y="671"/>
                    <a:pt x="1129" y="671"/>
                    <a:pt x="1129" y="671"/>
                  </a:cubicBezTo>
                  <a:cubicBezTo>
                    <a:pt x="1128" y="673"/>
                    <a:pt x="1128" y="675"/>
                    <a:pt x="1128" y="677"/>
                  </a:cubicBezTo>
                  <a:cubicBezTo>
                    <a:pt x="1128" y="682"/>
                    <a:pt x="1131" y="687"/>
                    <a:pt x="1136" y="689"/>
                  </a:cubicBezTo>
                  <a:cubicBezTo>
                    <a:pt x="1116" y="739"/>
                    <a:pt x="1116" y="739"/>
                    <a:pt x="1116" y="739"/>
                  </a:cubicBezTo>
                  <a:cubicBezTo>
                    <a:pt x="1113" y="738"/>
                    <a:pt x="1110" y="737"/>
                    <a:pt x="1106" y="737"/>
                  </a:cubicBezTo>
                  <a:close/>
                  <a:moveTo>
                    <a:pt x="1394" y="756"/>
                  </a:moveTo>
                  <a:cubicBezTo>
                    <a:pt x="1274" y="714"/>
                    <a:pt x="1274" y="714"/>
                    <a:pt x="1274" y="714"/>
                  </a:cubicBezTo>
                  <a:cubicBezTo>
                    <a:pt x="1275" y="713"/>
                    <a:pt x="1275" y="711"/>
                    <a:pt x="1275" y="710"/>
                  </a:cubicBezTo>
                  <a:cubicBezTo>
                    <a:pt x="1275" y="707"/>
                    <a:pt x="1274" y="704"/>
                    <a:pt x="1272" y="701"/>
                  </a:cubicBezTo>
                  <a:cubicBezTo>
                    <a:pt x="1348" y="648"/>
                    <a:pt x="1348" y="648"/>
                    <a:pt x="1348" y="648"/>
                  </a:cubicBezTo>
                  <a:cubicBezTo>
                    <a:pt x="1353" y="653"/>
                    <a:pt x="1360" y="655"/>
                    <a:pt x="1367" y="655"/>
                  </a:cubicBezTo>
                  <a:cubicBezTo>
                    <a:pt x="1371" y="655"/>
                    <a:pt x="1375" y="654"/>
                    <a:pt x="1379" y="653"/>
                  </a:cubicBezTo>
                  <a:cubicBezTo>
                    <a:pt x="1412" y="738"/>
                    <a:pt x="1412" y="738"/>
                    <a:pt x="1412" y="738"/>
                  </a:cubicBezTo>
                  <a:cubicBezTo>
                    <a:pt x="1404" y="741"/>
                    <a:pt x="1397" y="747"/>
                    <a:pt x="1394" y="756"/>
                  </a:cubicBezTo>
                  <a:close/>
                  <a:moveTo>
                    <a:pt x="1380" y="603"/>
                  </a:moveTo>
                  <a:cubicBezTo>
                    <a:pt x="1472" y="504"/>
                    <a:pt x="1472" y="504"/>
                    <a:pt x="1472" y="504"/>
                  </a:cubicBezTo>
                  <a:cubicBezTo>
                    <a:pt x="1474" y="505"/>
                    <a:pt x="1476" y="506"/>
                    <a:pt x="1479" y="506"/>
                  </a:cubicBezTo>
                  <a:cubicBezTo>
                    <a:pt x="1479" y="506"/>
                    <a:pt x="1480" y="506"/>
                    <a:pt x="1480" y="506"/>
                  </a:cubicBezTo>
                  <a:cubicBezTo>
                    <a:pt x="1502" y="584"/>
                    <a:pt x="1502" y="584"/>
                    <a:pt x="1502" y="584"/>
                  </a:cubicBezTo>
                  <a:cubicBezTo>
                    <a:pt x="1494" y="588"/>
                    <a:pt x="1487" y="596"/>
                    <a:pt x="1486" y="605"/>
                  </a:cubicBezTo>
                  <a:cubicBezTo>
                    <a:pt x="1393" y="618"/>
                    <a:pt x="1393" y="618"/>
                    <a:pt x="1393" y="618"/>
                  </a:cubicBezTo>
                  <a:cubicBezTo>
                    <a:pt x="1390" y="611"/>
                    <a:pt x="1386" y="606"/>
                    <a:pt x="1380" y="603"/>
                  </a:cubicBezTo>
                  <a:close/>
                  <a:moveTo>
                    <a:pt x="1538" y="622"/>
                  </a:moveTo>
                  <a:cubicBezTo>
                    <a:pt x="1615" y="646"/>
                    <a:pt x="1615" y="646"/>
                    <a:pt x="1615" y="646"/>
                  </a:cubicBezTo>
                  <a:cubicBezTo>
                    <a:pt x="1615" y="647"/>
                    <a:pt x="1615" y="648"/>
                    <a:pt x="1615" y="649"/>
                  </a:cubicBezTo>
                  <a:cubicBezTo>
                    <a:pt x="1615" y="652"/>
                    <a:pt x="1616" y="655"/>
                    <a:pt x="1618" y="658"/>
                  </a:cubicBezTo>
                  <a:cubicBezTo>
                    <a:pt x="1554" y="723"/>
                    <a:pt x="1554" y="723"/>
                    <a:pt x="1554" y="723"/>
                  </a:cubicBezTo>
                  <a:cubicBezTo>
                    <a:pt x="1549" y="719"/>
                    <a:pt x="1543" y="716"/>
                    <a:pt x="1536" y="716"/>
                  </a:cubicBezTo>
                  <a:cubicBezTo>
                    <a:pt x="1536" y="716"/>
                    <a:pt x="1535" y="716"/>
                    <a:pt x="1535" y="716"/>
                  </a:cubicBezTo>
                  <a:cubicBezTo>
                    <a:pt x="1517" y="637"/>
                    <a:pt x="1517" y="637"/>
                    <a:pt x="1517" y="637"/>
                  </a:cubicBezTo>
                  <a:cubicBezTo>
                    <a:pt x="1526" y="636"/>
                    <a:pt x="1534" y="630"/>
                    <a:pt x="1538" y="622"/>
                  </a:cubicBezTo>
                  <a:close/>
                  <a:moveTo>
                    <a:pt x="1556" y="724"/>
                  </a:moveTo>
                  <a:cubicBezTo>
                    <a:pt x="1619" y="659"/>
                    <a:pt x="1619" y="659"/>
                    <a:pt x="1619" y="659"/>
                  </a:cubicBezTo>
                  <a:cubicBezTo>
                    <a:pt x="1622" y="661"/>
                    <a:pt x="1625" y="663"/>
                    <a:pt x="1629" y="663"/>
                  </a:cubicBezTo>
                  <a:cubicBezTo>
                    <a:pt x="1631" y="663"/>
                    <a:pt x="1634" y="662"/>
                    <a:pt x="1636" y="660"/>
                  </a:cubicBezTo>
                  <a:cubicBezTo>
                    <a:pt x="1684" y="736"/>
                    <a:pt x="1684" y="736"/>
                    <a:pt x="1684" y="736"/>
                  </a:cubicBezTo>
                  <a:cubicBezTo>
                    <a:pt x="1678" y="741"/>
                    <a:pt x="1674" y="748"/>
                    <a:pt x="1673" y="755"/>
                  </a:cubicBezTo>
                  <a:cubicBezTo>
                    <a:pt x="1564" y="742"/>
                    <a:pt x="1564" y="742"/>
                    <a:pt x="1564" y="742"/>
                  </a:cubicBezTo>
                  <a:cubicBezTo>
                    <a:pt x="1563" y="735"/>
                    <a:pt x="1560" y="729"/>
                    <a:pt x="1556" y="724"/>
                  </a:cubicBezTo>
                  <a:close/>
                  <a:moveTo>
                    <a:pt x="1907" y="475"/>
                  </a:moveTo>
                  <a:cubicBezTo>
                    <a:pt x="1916" y="397"/>
                    <a:pt x="1916" y="397"/>
                    <a:pt x="1916" y="397"/>
                  </a:cubicBezTo>
                  <a:cubicBezTo>
                    <a:pt x="1917" y="398"/>
                    <a:pt x="1919" y="398"/>
                    <a:pt x="1921" y="398"/>
                  </a:cubicBezTo>
                  <a:cubicBezTo>
                    <a:pt x="1932" y="398"/>
                    <a:pt x="1941" y="392"/>
                    <a:pt x="1946" y="383"/>
                  </a:cubicBezTo>
                  <a:cubicBezTo>
                    <a:pt x="2059" y="435"/>
                    <a:pt x="2059" y="435"/>
                    <a:pt x="2059" y="435"/>
                  </a:cubicBezTo>
                  <a:cubicBezTo>
                    <a:pt x="2054" y="440"/>
                    <a:pt x="2051" y="447"/>
                    <a:pt x="2051" y="454"/>
                  </a:cubicBezTo>
                  <a:cubicBezTo>
                    <a:pt x="2051" y="455"/>
                    <a:pt x="2051" y="455"/>
                    <a:pt x="2051" y="455"/>
                  </a:cubicBezTo>
                  <a:cubicBezTo>
                    <a:pt x="1929" y="492"/>
                    <a:pt x="1929" y="492"/>
                    <a:pt x="1929" y="492"/>
                  </a:cubicBezTo>
                  <a:cubicBezTo>
                    <a:pt x="1926" y="483"/>
                    <a:pt x="1917" y="476"/>
                    <a:pt x="1907" y="475"/>
                  </a:cubicBezTo>
                  <a:close/>
                  <a:moveTo>
                    <a:pt x="2079" y="427"/>
                  </a:moveTo>
                  <a:cubicBezTo>
                    <a:pt x="2077" y="427"/>
                    <a:pt x="2074" y="427"/>
                    <a:pt x="2072" y="427"/>
                  </a:cubicBezTo>
                  <a:cubicBezTo>
                    <a:pt x="2043" y="348"/>
                    <a:pt x="2043" y="348"/>
                    <a:pt x="2043" y="348"/>
                  </a:cubicBezTo>
                  <a:cubicBezTo>
                    <a:pt x="2124" y="332"/>
                    <a:pt x="2124" y="332"/>
                    <a:pt x="2124" y="332"/>
                  </a:cubicBezTo>
                  <a:cubicBezTo>
                    <a:pt x="2086" y="428"/>
                    <a:pt x="2086" y="428"/>
                    <a:pt x="2086" y="428"/>
                  </a:cubicBezTo>
                  <a:cubicBezTo>
                    <a:pt x="2084" y="427"/>
                    <a:pt x="2081" y="427"/>
                    <a:pt x="2079" y="427"/>
                  </a:cubicBezTo>
                  <a:close/>
                  <a:moveTo>
                    <a:pt x="2071" y="428"/>
                  </a:moveTo>
                  <a:cubicBezTo>
                    <a:pt x="2067" y="429"/>
                    <a:pt x="2063" y="431"/>
                    <a:pt x="2061" y="433"/>
                  </a:cubicBezTo>
                  <a:cubicBezTo>
                    <a:pt x="1946" y="381"/>
                    <a:pt x="1946" y="381"/>
                    <a:pt x="1946" y="381"/>
                  </a:cubicBezTo>
                  <a:cubicBezTo>
                    <a:pt x="1948" y="378"/>
                    <a:pt x="1948" y="374"/>
                    <a:pt x="1948" y="370"/>
                  </a:cubicBezTo>
                  <a:cubicBezTo>
                    <a:pt x="1948" y="369"/>
                    <a:pt x="1948" y="367"/>
                    <a:pt x="1948" y="366"/>
                  </a:cubicBezTo>
                  <a:cubicBezTo>
                    <a:pt x="2041" y="348"/>
                    <a:pt x="2041" y="348"/>
                    <a:pt x="2041" y="348"/>
                  </a:cubicBezTo>
                  <a:lnTo>
                    <a:pt x="2071" y="428"/>
                  </a:lnTo>
                  <a:close/>
                  <a:moveTo>
                    <a:pt x="1948" y="364"/>
                  </a:moveTo>
                  <a:cubicBezTo>
                    <a:pt x="1947" y="359"/>
                    <a:pt x="1944" y="354"/>
                    <a:pt x="1941" y="351"/>
                  </a:cubicBezTo>
                  <a:cubicBezTo>
                    <a:pt x="1995" y="294"/>
                    <a:pt x="1995" y="294"/>
                    <a:pt x="1995" y="294"/>
                  </a:cubicBezTo>
                  <a:cubicBezTo>
                    <a:pt x="2000" y="298"/>
                    <a:pt x="2007" y="301"/>
                    <a:pt x="2014" y="301"/>
                  </a:cubicBezTo>
                  <a:cubicBezTo>
                    <a:pt x="2017" y="301"/>
                    <a:pt x="2020" y="301"/>
                    <a:pt x="2023" y="300"/>
                  </a:cubicBezTo>
                  <a:cubicBezTo>
                    <a:pt x="2040" y="346"/>
                    <a:pt x="2040" y="346"/>
                    <a:pt x="2040" y="346"/>
                  </a:cubicBezTo>
                  <a:lnTo>
                    <a:pt x="1948" y="364"/>
                  </a:lnTo>
                  <a:close/>
                  <a:moveTo>
                    <a:pt x="1925" y="169"/>
                  </a:moveTo>
                  <a:cubicBezTo>
                    <a:pt x="1904" y="223"/>
                    <a:pt x="1904" y="223"/>
                    <a:pt x="1904" y="223"/>
                  </a:cubicBezTo>
                  <a:cubicBezTo>
                    <a:pt x="1904" y="223"/>
                    <a:pt x="1903" y="223"/>
                    <a:pt x="1903" y="223"/>
                  </a:cubicBezTo>
                  <a:cubicBezTo>
                    <a:pt x="1899" y="223"/>
                    <a:pt x="1895" y="224"/>
                    <a:pt x="1891" y="226"/>
                  </a:cubicBezTo>
                  <a:cubicBezTo>
                    <a:pt x="1867" y="180"/>
                    <a:pt x="1867" y="180"/>
                    <a:pt x="1867" y="180"/>
                  </a:cubicBezTo>
                  <a:cubicBezTo>
                    <a:pt x="1875" y="175"/>
                    <a:pt x="1881" y="166"/>
                    <a:pt x="1881" y="156"/>
                  </a:cubicBezTo>
                  <a:cubicBezTo>
                    <a:pt x="1912" y="156"/>
                    <a:pt x="1912" y="156"/>
                    <a:pt x="1912" y="156"/>
                  </a:cubicBezTo>
                  <a:cubicBezTo>
                    <a:pt x="1912" y="163"/>
                    <a:pt x="1918" y="169"/>
                    <a:pt x="1925" y="169"/>
                  </a:cubicBezTo>
                  <a:close/>
                  <a:moveTo>
                    <a:pt x="1853" y="183"/>
                  </a:moveTo>
                  <a:cubicBezTo>
                    <a:pt x="1858" y="183"/>
                    <a:pt x="1862" y="182"/>
                    <a:pt x="1865" y="180"/>
                  </a:cubicBezTo>
                  <a:cubicBezTo>
                    <a:pt x="1890" y="226"/>
                    <a:pt x="1890" y="226"/>
                    <a:pt x="1890" y="226"/>
                  </a:cubicBezTo>
                  <a:cubicBezTo>
                    <a:pt x="1881" y="231"/>
                    <a:pt x="1876" y="239"/>
                    <a:pt x="1875" y="249"/>
                  </a:cubicBezTo>
                  <a:cubicBezTo>
                    <a:pt x="1814" y="232"/>
                    <a:pt x="1814" y="232"/>
                    <a:pt x="1814" y="232"/>
                  </a:cubicBezTo>
                  <a:cubicBezTo>
                    <a:pt x="1841" y="180"/>
                    <a:pt x="1841" y="180"/>
                    <a:pt x="1841" y="180"/>
                  </a:cubicBezTo>
                  <a:cubicBezTo>
                    <a:pt x="1845" y="182"/>
                    <a:pt x="1849" y="183"/>
                    <a:pt x="1853" y="183"/>
                  </a:cubicBezTo>
                  <a:close/>
                  <a:moveTo>
                    <a:pt x="1875" y="251"/>
                  </a:moveTo>
                  <a:cubicBezTo>
                    <a:pt x="1875" y="251"/>
                    <a:pt x="1875" y="251"/>
                    <a:pt x="1875" y="251"/>
                  </a:cubicBezTo>
                  <a:cubicBezTo>
                    <a:pt x="1875" y="255"/>
                    <a:pt x="1876" y="259"/>
                    <a:pt x="1878" y="263"/>
                  </a:cubicBezTo>
                  <a:cubicBezTo>
                    <a:pt x="1765" y="344"/>
                    <a:pt x="1765" y="344"/>
                    <a:pt x="1765" y="344"/>
                  </a:cubicBezTo>
                  <a:cubicBezTo>
                    <a:pt x="1764" y="342"/>
                    <a:pt x="1761" y="340"/>
                    <a:pt x="1758" y="339"/>
                  </a:cubicBezTo>
                  <a:cubicBezTo>
                    <a:pt x="1813" y="233"/>
                    <a:pt x="1813" y="233"/>
                    <a:pt x="1813" y="233"/>
                  </a:cubicBezTo>
                  <a:lnTo>
                    <a:pt x="1875" y="251"/>
                  </a:lnTo>
                  <a:close/>
                  <a:moveTo>
                    <a:pt x="1749" y="340"/>
                  </a:moveTo>
                  <a:cubicBezTo>
                    <a:pt x="1744" y="342"/>
                    <a:pt x="1741" y="346"/>
                    <a:pt x="1740" y="352"/>
                  </a:cubicBezTo>
                  <a:cubicBezTo>
                    <a:pt x="1619" y="358"/>
                    <a:pt x="1619" y="358"/>
                    <a:pt x="1619" y="358"/>
                  </a:cubicBezTo>
                  <a:cubicBezTo>
                    <a:pt x="1619" y="355"/>
                    <a:pt x="1618" y="352"/>
                    <a:pt x="1617" y="349"/>
                  </a:cubicBezTo>
                  <a:cubicBezTo>
                    <a:pt x="1727" y="230"/>
                    <a:pt x="1727" y="230"/>
                    <a:pt x="1727" y="230"/>
                  </a:cubicBezTo>
                  <a:cubicBezTo>
                    <a:pt x="1731" y="232"/>
                    <a:pt x="1736" y="234"/>
                    <a:pt x="1742" y="234"/>
                  </a:cubicBezTo>
                  <a:cubicBezTo>
                    <a:pt x="1743" y="234"/>
                    <a:pt x="1744" y="234"/>
                    <a:pt x="1746" y="234"/>
                  </a:cubicBezTo>
                  <a:lnTo>
                    <a:pt x="1749" y="340"/>
                  </a:lnTo>
                  <a:close/>
                  <a:moveTo>
                    <a:pt x="1725" y="229"/>
                  </a:moveTo>
                  <a:cubicBezTo>
                    <a:pt x="1616" y="347"/>
                    <a:pt x="1616" y="347"/>
                    <a:pt x="1616" y="347"/>
                  </a:cubicBezTo>
                  <a:cubicBezTo>
                    <a:pt x="1612" y="340"/>
                    <a:pt x="1606" y="335"/>
                    <a:pt x="1598" y="333"/>
                  </a:cubicBezTo>
                  <a:cubicBezTo>
                    <a:pt x="1623" y="230"/>
                    <a:pt x="1623" y="230"/>
                    <a:pt x="1623" y="230"/>
                  </a:cubicBezTo>
                  <a:cubicBezTo>
                    <a:pt x="1715" y="213"/>
                    <a:pt x="1715" y="213"/>
                    <a:pt x="1715" y="213"/>
                  </a:cubicBezTo>
                  <a:cubicBezTo>
                    <a:pt x="1717" y="219"/>
                    <a:pt x="1720" y="225"/>
                    <a:pt x="1725" y="229"/>
                  </a:cubicBezTo>
                  <a:close/>
                  <a:moveTo>
                    <a:pt x="1118" y="176"/>
                  </a:moveTo>
                  <a:cubicBezTo>
                    <a:pt x="1074" y="250"/>
                    <a:pt x="1074" y="250"/>
                    <a:pt x="1074" y="250"/>
                  </a:cubicBezTo>
                  <a:cubicBezTo>
                    <a:pt x="1069" y="247"/>
                    <a:pt x="1064" y="246"/>
                    <a:pt x="1059" y="246"/>
                  </a:cubicBezTo>
                  <a:cubicBezTo>
                    <a:pt x="1044" y="246"/>
                    <a:pt x="1032" y="257"/>
                    <a:pt x="1031" y="271"/>
                  </a:cubicBezTo>
                  <a:cubicBezTo>
                    <a:pt x="958" y="245"/>
                    <a:pt x="958" y="245"/>
                    <a:pt x="958" y="245"/>
                  </a:cubicBezTo>
                  <a:cubicBezTo>
                    <a:pt x="960" y="242"/>
                    <a:pt x="961" y="237"/>
                    <a:pt x="961" y="233"/>
                  </a:cubicBezTo>
                  <a:cubicBezTo>
                    <a:pt x="961" y="228"/>
                    <a:pt x="960" y="223"/>
                    <a:pt x="957" y="219"/>
                  </a:cubicBezTo>
                  <a:cubicBezTo>
                    <a:pt x="1106" y="159"/>
                    <a:pt x="1106" y="159"/>
                    <a:pt x="1106" y="159"/>
                  </a:cubicBezTo>
                  <a:cubicBezTo>
                    <a:pt x="1108" y="166"/>
                    <a:pt x="1112" y="172"/>
                    <a:pt x="1118" y="176"/>
                  </a:cubicBezTo>
                  <a:close/>
                  <a:moveTo>
                    <a:pt x="874" y="205"/>
                  </a:moveTo>
                  <a:cubicBezTo>
                    <a:pt x="876" y="203"/>
                    <a:pt x="878" y="202"/>
                    <a:pt x="879" y="200"/>
                  </a:cubicBezTo>
                  <a:cubicBezTo>
                    <a:pt x="909" y="220"/>
                    <a:pt x="909" y="220"/>
                    <a:pt x="909" y="220"/>
                  </a:cubicBezTo>
                  <a:cubicBezTo>
                    <a:pt x="907" y="224"/>
                    <a:pt x="906" y="228"/>
                    <a:pt x="906" y="233"/>
                  </a:cubicBezTo>
                  <a:cubicBezTo>
                    <a:pt x="906" y="248"/>
                    <a:pt x="918" y="260"/>
                    <a:pt x="933" y="260"/>
                  </a:cubicBezTo>
                  <a:cubicBezTo>
                    <a:pt x="943" y="260"/>
                    <a:pt x="952" y="255"/>
                    <a:pt x="957" y="247"/>
                  </a:cubicBezTo>
                  <a:cubicBezTo>
                    <a:pt x="1031" y="273"/>
                    <a:pt x="1031" y="273"/>
                    <a:pt x="1031" y="273"/>
                  </a:cubicBezTo>
                  <a:cubicBezTo>
                    <a:pt x="1031" y="273"/>
                    <a:pt x="1031" y="273"/>
                    <a:pt x="1031" y="273"/>
                  </a:cubicBezTo>
                  <a:cubicBezTo>
                    <a:pt x="1031" y="279"/>
                    <a:pt x="1033" y="285"/>
                    <a:pt x="1036" y="289"/>
                  </a:cubicBezTo>
                  <a:cubicBezTo>
                    <a:pt x="918" y="367"/>
                    <a:pt x="918" y="367"/>
                    <a:pt x="918" y="367"/>
                  </a:cubicBezTo>
                  <a:cubicBezTo>
                    <a:pt x="916" y="361"/>
                    <a:pt x="911" y="357"/>
                    <a:pt x="905" y="357"/>
                  </a:cubicBezTo>
                  <a:cubicBezTo>
                    <a:pt x="904" y="357"/>
                    <a:pt x="903" y="357"/>
                    <a:pt x="903" y="357"/>
                  </a:cubicBezTo>
                  <a:lnTo>
                    <a:pt x="874" y="205"/>
                  </a:lnTo>
                  <a:close/>
                  <a:moveTo>
                    <a:pt x="916" y="378"/>
                  </a:moveTo>
                  <a:cubicBezTo>
                    <a:pt x="1110" y="481"/>
                    <a:pt x="1110" y="481"/>
                    <a:pt x="1110" y="481"/>
                  </a:cubicBezTo>
                  <a:cubicBezTo>
                    <a:pt x="1108" y="484"/>
                    <a:pt x="1107" y="487"/>
                    <a:pt x="1106" y="490"/>
                  </a:cubicBezTo>
                  <a:cubicBezTo>
                    <a:pt x="941" y="474"/>
                    <a:pt x="941" y="474"/>
                    <a:pt x="941" y="474"/>
                  </a:cubicBezTo>
                  <a:cubicBezTo>
                    <a:pt x="941" y="474"/>
                    <a:pt x="941" y="473"/>
                    <a:pt x="941" y="473"/>
                  </a:cubicBezTo>
                  <a:cubicBezTo>
                    <a:pt x="941" y="457"/>
                    <a:pt x="929" y="445"/>
                    <a:pt x="913" y="445"/>
                  </a:cubicBezTo>
                  <a:cubicBezTo>
                    <a:pt x="913" y="445"/>
                    <a:pt x="912" y="445"/>
                    <a:pt x="912" y="445"/>
                  </a:cubicBezTo>
                  <a:cubicBezTo>
                    <a:pt x="907" y="384"/>
                    <a:pt x="907" y="384"/>
                    <a:pt x="907" y="384"/>
                  </a:cubicBezTo>
                  <a:cubicBezTo>
                    <a:pt x="911" y="384"/>
                    <a:pt x="914" y="381"/>
                    <a:pt x="916" y="378"/>
                  </a:cubicBezTo>
                  <a:close/>
                  <a:moveTo>
                    <a:pt x="913" y="500"/>
                  </a:moveTo>
                  <a:cubicBezTo>
                    <a:pt x="920" y="500"/>
                    <a:pt x="926" y="498"/>
                    <a:pt x="931" y="494"/>
                  </a:cubicBezTo>
                  <a:cubicBezTo>
                    <a:pt x="1016" y="592"/>
                    <a:pt x="1016" y="592"/>
                    <a:pt x="1016" y="592"/>
                  </a:cubicBezTo>
                  <a:cubicBezTo>
                    <a:pt x="1011" y="597"/>
                    <a:pt x="1007" y="604"/>
                    <a:pt x="1007" y="612"/>
                  </a:cubicBezTo>
                  <a:cubicBezTo>
                    <a:pt x="1007" y="614"/>
                    <a:pt x="1008" y="617"/>
                    <a:pt x="1008" y="619"/>
                  </a:cubicBezTo>
                  <a:cubicBezTo>
                    <a:pt x="873" y="614"/>
                    <a:pt x="873" y="614"/>
                    <a:pt x="873" y="614"/>
                  </a:cubicBezTo>
                  <a:cubicBezTo>
                    <a:pt x="872" y="603"/>
                    <a:pt x="865" y="594"/>
                    <a:pt x="855" y="590"/>
                  </a:cubicBezTo>
                  <a:cubicBezTo>
                    <a:pt x="907" y="500"/>
                    <a:pt x="907" y="500"/>
                    <a:pt x="907" y="500"/>
                  </a:cubicBezTo>
                  <a:cubicBezTo>
                    <a:pt x="909" y="500"/>
                    <a:pt x="911" y="500"/>
                    <a:pt x="913" y="500"/>
                  </a:cubicBezTo>
                  <a:close/>
                  <a:moveTo>
                    <a:pt x="873" y="616"/>
                  </a:moveTo>
                  <a:cubicBezTo>
                    <a:pt x="873" y="616"/>
                    <a:pt x="873" y="616"/>
                    <a:pt x="873" y="616"/>
                  </a:cubicBezTo>
                  <a:cubicBezTo>
                    <a:pt x="1009" y="621"/>
                    <a:pt x="1009" y="621"/>
                    <a:pt x="1009" y="621"/>
                  </a:cubicBezTo>
                  <a:cubicBezTo>
                    <a:pt x="1010" y="625"/>
                    <a:pt x="1012" y="628"/>
                    <a:pt x="1015" y="631"/>
                  </a:cubicBezTo>
                  <a:cubicBezTo>
                    <a:pt x="935" y="715"/>
                    <a:pt x="935" y="715"/>
                    <a:pt x="935" y="715"/>
                  </a:cubicBezTo>
                  <a:cubicBezTo>
                    <a:pt x="932" y="712"/>
                    <a:pt x="928" y="710"/>
                    <a:pt x="923" y="710"/>
                  </a:cubicBezTo>
                  <a:cubicBezTo>
                    <a:pt x="920" y="710"/>
                    <a:pt x="917" y="711"/>
                    <a:pt x="914" y="712"/>
                  </a:cubicBezTo>
                  <a:cubicBezTo>
                    <a:pt x="860" y="640"/>
                    <a:pt x="860" y="640"/>
                    <a:pt x="860" y="640"/>
                  </a:cubicBezTo>
                  <a:cubicBezTo>
                    <a:pt x="868" y="635"/>
                    <a:pt x="873" y="626"/>
                    <a:pt x="873" y="616"/>
                  </a:cubicBezTo>
                  <a:close/>
                  <a:moveTo>
                    <a:pt x="1118" y="739"/>
                  </a:moveTo>
                  <a:cubicBezTo>
                    <a:pt x="1137" y="690"/>
                    <a:pt x="1137" y="690"/>
                    <a:pt x="1137" y="690"/>
                  </a:cubicBezTo>
                  <a:cubicBezTo>
                    <a:pt x="1138" y="690"/>
                    <a:pt x="1140" y="691"/>
                    <a:pt x="1141" y="691"/>
                  </a:cubicBezTo>
                  <a:cubicBezTo>
                    <a:pt x="1144" y="691"/>
                    <a:pt x="1146" y="690"/>
                    <a:pt x="1148" y="689"/>
                  </a:cubicBezTo>
                  <a:cubicBezTo>
                    <a:pt x="1204" y="784"/>
                    <a:pt x="1204" y="784"/>
                    <a:pt x="1204" y="784"/>
                  </a:cubicBezTo>
                  <a:cubicBezTo>
                    <a:pt x="1197" y="786"/>
                    <a:pt x="1190" y="792"/>
                    <a:pt x="1187" y="799"/>
                  </a:cubicBezTo>
                  <a:cubicBezTo>
                    <a:pt x="1133" y="776"/>
                    <a:pt x="1133" y="776"/>
                    <a:pt x="1133" y="776"/>
                  </a:cubicBezTo>
                  <a:cubicBezTo>
                    <a:pt x="1134" y="773"/>
                    <a:pt x="1135" y="769"/>
                    <a:pt x="1135" y="766"/>
                  </a:cubicBezTo>
                  <a:cubicBezTo>
                    <a:pt x="1135" y="754"/>
                    <a:pt x="1128" y="744"/>
                    <a:pt x="1118" y="739"/>
                  </a:cubicBezTo>
                  <a:close/>
                  <a:moveTo>
                    <a:pt x="1225" y="786"/>
                  </a:moveTo>
                  <a:cubicBezTo>
                    <a:pt x="1253" y="724"/>
                    <a:pt x="1253" y="724"/>
                    <a:pt x="1253" y="724"/>
                  </a:cubicBezTo>
                  <a:cubicBezTo>
                    <a:pt x="1255" y="725"/>
                    <a:pt x="1257" y="726"/>
                    <a:pt x="1259" y="726"/>
                  </a:cubicBezTo>
                  <a:cubicBezTo>
                    <a:pt x="1262" y="726"/>
                    <a:pt x="1264" y="725"/>
                    <a:pt x="1267" y="724"/>
                  </a:cubicBezTo>
                  <a:cubicBezTo>
                    <a:pt x="1309" y="791"/>
                    <a:pt x="1309" y="791"/>
                    <a:pt x="1309" y="791"/>
                  </a:cubicBezTo>
                  <a:cubicBezTo>
                    <a:pt x="1306" y="794"/>
                    <a:pt x="1303" y="798"/>
                    <a:pt x="1303" y="804"/>
                  </a:cubicBezTo>
                  <a:cubicBezTo>
                    <a:pt x="1303" y="804"/>
                    <a:pt x="1303" y="804"/>
                    <a:pt x="1303" y="804"/>
                  </a:cubicBezTo>
                  <a:cubicBezTo>
                    <a:pt x="1240" y="808"/>
                    <a:pt x="1240" y="808"/>
                    <a:pt x="1240" y="808"/>
                  </a:cubicBezTo>
                  <a:cubicBezTo>
                    <a:pt x="1239" y="798"/>
                    <a:pt x="1233" y="790"/>
                    <a:pt x="1225" y="786"/>
                  </a:cubicBezTo>
                  <a:close/>
                  <a:moveTo>
                    <a:pt x="1390" y="644"/>
                  </a:moveTo>
                  <a:cubicBezTo>
                    <a:pt x="1393" y="639"/>
                    <a:pt x="1395" y="634"/>
                    <a:pt x="1395" y="628"/>
                  </a:cubicBezTo>
                  <a:cubicBezTo>
                    <a:pt x="1395" y="625"/>
                    <a:pt x="1394" y="622"/>
                    <a:pt x="1393" y="619"/>
                  </a:cubicBezTo>
                  <a:cubicBezTo>
                    <a:pt x="1485" y="607"/>
                    <a:pt x="1485" y="607"/>
                    <a:pt x="1485" y="607"/>
                  </a:cubicBezTo>
                  <a:cubicBezTo>
                    <a:pt x="1485" y="608"/>
                    <a:pt x="1485" y="609"/>
                    <a:pt x="1485" y="610"/>
                  </a:cubicBezTo>
                  <a:cubicBezTo>
                    <a:pt x="1485" y="625"/>
                    <a:pt x="1498" y="637"/>
                    <a:pt x="1513" y="637"/>
                  </a:cubicBezTo>
                  <a:cubicBezTo>
                    <a:pt x="1514" y="637"/>
                    <a:pt x="1515" y="637"/>
                    <a:pt x="1516" y="637"/>
                  </a:cubicBezTo>
                  <a:cubicBezTo>
                    <a:pt x="1533" y="717"/>
                    <a:pt x="1533" y="717"/>
                    <a:pt x="1533" y="717"/>
                  </a:cubicBezTo>
                  <a:cubicBezTo>
                    <a:pt x="1523" y="718"/>
                    <a:pt x="1515" y="724"/>
                    <a:pt x="1511" y="734"/>
                  </a:cubicBezTo>
                  <a:lnTo>
                    <a:pt x="1390" y="644"/>
                  </a:lnTo>
                  <a:close/>
                  <a:moveTo>
                    <a:pt x="1564" y="744"/>
                  </a:moveTo>
                  <a:cubicBezTo>
                    <a:pt x="1673" y="757"/>
                    <a:pt x="1673" y="757"/>
                    <a:pt x="1673" y="757"/>
                  </a:cubicBezTo>
                  <a:cubicBezTo>
                    <a:pt x="1673" y="758"/>
                    <a:pt x="1673" y="758"/>
                    <a:pt x="1673" y="759"/>
                  </a:cubicBezTo>
                  <a:cubicBezTo>
                    <a:pt x="1673" y="767"/>
                    <a:pt x="1676" y="774"/>
                    <a:pt x="1681" y="779"/>
                  </a:cubicBezTo>
                  <a:cubicBezTo>
                    <a:pt x="1649" y="819"/>
                    <a:pt x="1649" y="819"/>
                    <a:pt x="1649" y="819"/>
                  </a:cubicBezTo>
                  <a:cubicBezTo>
                    <a:pt x="1558" y="761"/>
                    <a:pt x="1558" y="761"/>
                    <a:pt x="1558" y="761"/>
                  </a:cubicBezTo>
                  <a:cubicBezTo>
                    <a:pt x="1562" y="756"/>
                    <a:pt x="1564" y="750"/>
                    <a:pt x="1564" y="744"/>
                  </a:cubicBezTo>
                  <a:cubicBezTo>
                    <a:pt x="1564" y="744"/>
                    <a:pt x="1564" y="744"/>
                    <a:pt x="1564" y="744"/>
                  </a:cubicBezTo>
                  <a:close/>
                  <a:moveTo>
                    <a:pt x="1683" y="780"/>
                  </a:moveTo>
                  <a:cubicBezTo>
                    <a:pt x="1688" y="784"/>
                    <a:pt x="1694" y="787"/>
                    <a:pt x="1701" y="787"/>
                  </a:cubicBezTo>
                  <a:cubicBezTo>
                    <a:pt x="1703" y="787"/>
                    <a:pt x="1704" y="786"/>
                    <a:pt x="1706" y="786"/>
                  </a:cubicBezTo>
                  <a:cubicBezTo>
                    <a:pt x="1745" y="864"/>
                    <a:pt x="1745" y="864"/>
                    <a:pt x="1745" y="864"/>
                  </a:cubicBezTo>
                  <a:cubicBezTo>
                    <a:pt x="1741" y="867"/>
                    <a:pt x="1737" y="870"/>
                    <a:pt x="1734" y="874"/>
                  </a:cubicBezTo>
                  <a:cubicBezTo>
                    <a:pt x="1651" y="820"/>
                    <a:pt x="1651" y="820"/>
                    <a:pt x="1651" y="820"/>
                  </a:cubicBezTo>
                  <a:lnTo>
                    <a:pt x="1683" y="780"/>
                  </a:lnTo>
                  <a:close/>
                  <a:moveTo>
                    <a:pt x="1780" y="873"/>
                  </a:moveTo>
                  <a:cubicBezTo>
                    <a:pt x="1829" y="802"/>
                    <a:pt x="1829" y="802"/>
                    <a:pt x="1829" y="802"/>
                  </a:cubicBezTo>
                  <a:cubicBezTo>
                    <a:pt x="1830" y="802"/>
                    <a:pt x="1832" y="803"/>
                    <a:pt x="1834" y="803"/>
                  </a:cubicBezTo>
                  <a:cubicBezTo>
                    <a:pt x="1840" y="803"/>
                    <a:pt x="1845" y="799"/>
                    <a:pt x="1847" y="794"/>
                  </a:cubicBezTo>
                  <a:cubicBezTo>
                    <a:pt x="1907" y="800"/>
                    <a:pt x="1907" y="800"/>
                    <a:pt x="1907" y="800"/>
                  </a:cubicBezTo>
                  <a:cubicBezTo>
                    <a:pt x="1907" y="800"/>
                    <a:pt x="1907" y="801"/>
                    <a:pt x="1907" y="801"/>
                  </a:cubicBezTo>
                  <a:cubicBezTo>
                    <a:pt x="1907" y="805"/>
                    <a:pt x="1908" y="809"/>
                    <a:pt x="1909" y="812"/>
                  </a:cubicBezTo>
                  <a:cubicBezTo>
                    <a:pt x="1782" y="876"/>
                    <a:pt x="1782" y="876"/>
                    <a:pt x="1782" y="876"/>
                  </a:cubicBezTo>
                  <a:cubicBezTo>
                    <a:pt x="1781" y="875"/>
                    <a:pt x="1781" y="874"/>
                    <a:pt x="1780" y="873"/>
                  </a:cubicBezTo>
                  <a:close/>
                  <a:moveTo>
                    <a:pt x="1962" y="799"/>
                  </a:moveTo>
                  <a:cubicBezTo>
                    <a:pt x="1961" y="784"/>
                    <a:pt x="1949" y="773"/>
                    <a:pt x="1934" y="773"/>
                  </a:cubicBezTo>
                  <a:cubicBezTo>
                    <a:pt x="1931" y="773"/>
                    <a:pt x="1928" y="773"/>
                    <a:pt x="1926" y="774"/>
                  </a:cubicBezTo>
                  <a:cubicBezTo>
                    <a:pt x="1908" y="725"/>
                    <a:pt x="1908" y="725"/>
                    <a:pt x="1908" y="725"/>
                  </a:cubicBezTo>
                  <a:cubicBezTo>
                    <a:pt x="1915" y="722"/>
                    <a:pt x="1920" y="716"/>
                    <a:pt x="1921" y="708"/>
                  </a:cubicBezTo>
                  <a:cubicBezTo>
                    <a:pt x="1968" y="719"/>
                    <a:pt x="1968" y="719"/>
                    <a:pt x="1968" y="719"/>
                  </a:cubicBezTo>
                  <a:cubicBezTo>
                    <a:pt x="1967" y="719"/>
                    <a:pt x="1967" y="720"/>
                    <a:pt x="1967" y="721"/>
                  </a:cubicBezTo>
                  <a:cubicBezTo>
                    <a:pt x="1967" y="729"/>
                    <a:pt x="1974" y="735"/>
                    <a:pt x="1981" y="735"/>
                  </a:cubicBezTo>
                  <a:cubicBezTo>
                    <a:pt x="1984" y="735"/>
                    <a:pt x="1986" y="734"/>
                    <a:pt x="1989" y="733"/>
                  </a:cubicBezTo>
                  <a:cubicBezTo>
                    <a:pt x="2017" y="772"/>
                    <a:pt x="2017" y="772"/>
                    <a:pt x="2017" y="772"/>
                  </a:cubicBezTo>
                  <a:cubicBezTo>
                    <a:pt x="2014" y="775"/>
                    <a:pt x="2012" y="779"/>
                    <a:pt x="2012" y="783"/>
                  </a:cubicBezTo>
                  <a:cubicBezTo>
                    <a:pt x="2012" y="784"/>
                    <a:pt x="2012" y="785"/>
                    <a:pt x="2012" y="786"/>
                  </a:cubicBezTo>
                  <a:lnTo>
                    <a:pt x="1962" y="799"/>
                  </a:lnTo>
                  <a:close/>
                  <a:moveTo>
                    <a:pt x="2080" y="679"/>
                  </a:moveTo>
                  <a:cubicBezTo>
                    <a:pt x="2032" y="770"/>
                    <a:pt x="2032" y="770"/>
                    <a:pt x="2032" y="770"/>
                  </a:cubicBezTo>
                  <a:cubicBezTo>
                    <a:pt x="2030" y="769"/>
                    <a:pt x="2028" y="769"/>
                    <a:pt x="2026" y="769"/>
                  </a:cubicBezTo>
                  <a:cubicBezTo>
                    <a:pt x="2023" y="769"/>
                    <a:pt x="2021" y="770"/>
                    <a:pt x="2019" y="771"/>
                  </a:cubicBezTo>
                  <a:cubicBezTo>
                    <a:pt x="1990" y="732"/>
                    <a:pt x="1990" y="732"/>
                    <a:pt x="1990" y="732"/>
                  </a:cubicBezTo>
                  <a:cubicBezTo>
                    <a:pt x="1993" y="729"/>
                    <a:pt x="1995" y="725"/>
                    <a:pt x="1995" y="721"/>
                  </a:cubicBezTo>
                  <a:cubicBezTo>
                    <a:pt x="1995" y="713"/>
                    <a:pt x="1989" y="707"/>
                    <a:pt x="1981" y="707"/>
                  </a:cubicBezTo>
                  <a:cubicBezTo>
                    <a:pt x="1975" y="707"/>
                    <a:pt x="1970" y="711"/>
                    <a:pt x="1968" y="717"/>
                  </a:cubicBezTo>
                  <a:cubicBezTo>
                    <a:pt x="1921" y="707"/>
                    <a:pt x="1921" y="707"/>
                    <a:pt x="1921" y="707"/>
                  </a:cubicBezTo>
                  <a:cubicBezTo>
                    <a:pt x="1921" y="706"/>
                    <a:pt x="1921" y="706"/>
                    <a:pt x="1921" y="705"/>
                  </a:cubicBezTo>
                  <a:cubicBezTo>
                    <a:pt x="1921" y="701"/>
                    <a:pt x="1920" y="697"/>
                    <a:pt x="1918" y="694"/>
                  </a:cubicBezTo>
                  <a:cubicBezTo>
                    <a:pt x="2040" y="642"/>
                    <a:pt x="2040" y="642"/>
                    <a:pt x="2040" y="642"/>
                  </a:cubicBezTo>
                  <a:cubicBezTo>
                    <a:pt x="2042" y="646"/>
                    <a:pt x="2047" y="649"/>
                    <a:pt x="2052" y="649"/>
                  </a:cubicBezTo>
                  <a:cubicBezTo>
                    <a:pt x="2056" y="649"/>
                    <a:pt x="2059" y="648"/>
                    <a:pt x="2061" y="646"/>
                  </a:cubicBezTo>
                  <a:cubicBezTo>
                    <a:pt x="2074" y="658"/>
                    <a:pt x="2074" y="658"/>
                    <a:pt x="2074" y="658"/>
                  </a:cubicBezTo>
                  <a:cubicBezTo>
                    <a:pt x="2072" y="661"/>
                    <a:pt x="2071" y="663"/>
                    <a:pt x="2071" y="666"/>
                  </a:cubicBezTo>
                  <a:cubicBezTo>
                    <a:pt x="2071" y="672"/>
                    <a:pt x="2075" y="677"/>
                    <a:pt x="2080" y="679"/>
                  </a:cubicBezTo>
                  <a:close/>
                  <a:moveTo>
                    <a:pt x="2049" y="622"/>
                  </a:moveTo>
                  <a:cubicBezTo>
                    <a:pt x="2043" y="623"/>
                    <a:pt x="2039" y="628"/>
                    <a:pt x="2038" y="633"/>
                  </a:cubicBezTo>
                  <a:cubicBezTo>
                    <a:pt x="1964" y="627"/>
                    <a:pt x="1964" y="627"/>
                    <a:pt x="1964" y="627"/>
                  </a:cubicBezTo>
                  <a:cubicBezTo>
                    <a:pt x="1964" y="626"/>
                    <a:pt x="1964" y="626"/>
                    <a:pt x="1964" y="625"/>
                  </a:cubicBezTo>
                  <a:cubicBezTo>
                    <a:pt x="1964" y="620"/>
                    <a:pt x="1962" y="616"/>
                    <a:pt x="1960" y="612"/>
                  </a:cubicBezTo>
                  <a:cubicBezTo>
                    <a:pt x="2024" y="591"/>
                    <a:pt x="2024" y="591"/>
                    <a:pt x="2024" y="591"/>
                  </a:cubicBezTo>
                  <a:cubicBezTo>
                    <a:pt x="2029" y="596"/>
                    <a:pt x="2036" y="599"/>
                    <a:pt x="2044" y="599"/>
                  </a:cubicBezTo>
                  <a:cubicBezTo>
                    <a:pt x="2044" y="599"/>
                    <a:pt x="2044" y="599"/>
                    <a:pt x="2044" y="599"/>
                  </a:cubicBezTo>
                  <a:lnTo>
                    <a:pt x="2049" y="622"/>
                  </a:lnTo>
                  <a:close/>
                  <a:moveTo>
                    <a:pt x="2161" y="470"/>
                  </a:moveTo>
                  <a:cubicBezTo>
                    <a:pt x="2161" y="471"/>
                    <a:pt x="2161" y="472"/>
                    <a:pt x="2161" y="472"/>
                  </a:cubicBezTo>
                  <a:cubicBezTo>
                    <a:pt x="2161" y="475"/>
                    <a:pt x="2162" y="478"/>
                    <a:pt x="2163" y="480"/>
                  </a:cubicBezTo>
                  <a:cubicBezTo>
                    <a:pt x="2066" y="554"/>
                    <a:pt x="2066" y="554"/>
                    <a:pt x="2066" y="554"/>
                  </a:cubicBezTo>
                  <a:cubicBezTo>
                    <a:pt x="2060" y="548"/>
                    <a:pt x="2053" y="544"/>
                    <a:pt x="2044" y="544"/>
                  </a:cubicBezTo>
                  <a:cubicBezTo>
                    <a:pt x="2033" y="544"/>
                    <a:pt x="2024" y="550"/>
                    <a:pt x="2019" y="558"/>
                  </a:cubicBezTo>
                  <a:cubicBezTo>
                    <a:pt x="1928" y="514"/>
                    <a:pt x="1928" y="514"/>
                    <a:pt x="1928" y="514"/>
                  </a:cubicBezTo>
                  <a:cubicBezTo>
                    <a:pt x="1930" y="510"/>
                    <a:pt x="1931" y="506"/>
                    <a:pt x="1931" y="502"/>
                  </a:cubicBezTo>
                  <a:cubicBezTo>
                    <a:pt x="1931" y="499"/>
                    <a:pt x="1930" y="497"/>
                    <a:pt x="1930" y="494"/>
                  </a:cubicBezTo>
                  <a:cubicBezTo>
                    <a:pt x="2051" y="457"/>
                    <a:pt x="2051" y="457"/>
                    <a:pt x="2051" y="457"/>
                  </a:cubicBezTo>
                  <a:cubicBezTo>
                    <a:pt x="2053" y="471"/>
                    <a:pt x="2064" y="482"/>
                    <a:pt x="2079" y="482"/>
                  </a:cubicBezTo>
                  <a:cubicBezTo>
                    <a:pt x="2092" y="482"/>
                    <a:pt x="2103" y="473"/>
                    <a:pt x="2106" y="460"/>
                  </a:cubicBezTo>
                  <a:lnTo>
                    <a:pt x="2161" y="470"/>
                  </a:lnTo>
                  <a:close/>
                  <a:moveTo>
                    <a:pt x="2098" y="434"/>
                  </a:moveTo>
                  <a:cubicBezTo>
                    <a:pt x="2095" y="432"/>
                    <a:pt x="2092" y="429"/>
                    <a:pt x="2088" y="428"/>
                  </a:cubicBezTo>
                  <a:cubicBezTo>
                    <a:pt x="2126" y="332"/>
                    <a:pt x="2126" y="332"/>
                    <a:pt x="2126" y="332"/>
                  </a:cubicBezTo>
                  <a:cubicBezTo>
                    <a:pt x="2199" y="318"/>
                    <a:pt x="2199" y="318"/>
                    <a:pt x="2199" y="318"/>
                  </a:cubicBezTo>
                  <a:cubicBezTo>
                    <a:pt x="2201" y="322"/>
                    <a:pt x="2204" y="326"/>
                    <a:pt x="2207" y="329"/>
                  </a:cubicBezTo>
                  <a:lnTo>
                    <a:pt x="2098" y="434"/>
                  </a:lnTo>
                  <a:close/>
                  <a:moveTo>
                    <a:pt x="2292" y="246"/>
                  </a:moveTo>
                  <a:cubicBezTo>
                    <a:pt x="2245" y="288"/>
                    <a:pt x="2245" y="288"/>
                    <a:pt x="2245" y="288"/>
                  </a:cubicBezTo>
                  <a:cubicBezTo>
                    <a:pt x="2240" y="283"/>
                    <a:pt x="2233" y="280"/>
                    <a:pt x="2225" y="280"/>
                  </a:cubicBezTo>
                  <a:cubicBezTo>
                    <a:pt x="2221" y="280"/>
                    <a:pt x="2217" y="281"/>
                    <a:pt x="2214" y="282"/>
                  </a:cubicBezTo>
                  <a:cubicBezTo>
                    <a:pt x="2187" y="221"/>
                    <a:pt x="2187" y="221"/>
                    <a:pt x="2187" y="221"/>
                  </a:cubicBezTo>
                  <a:cubicBezTo>
                    <a:pt x="2196" y="219"/>
                    <a:pt x="2202" y="213"/>
                    <a:pt x="2206" y="205"/>
                  </a:cubicBezTo>
                  <a:cubicBezTo>
                    <a:pt x="2281" y="225"/>
                    <a:pt x="2281" y="225"/>
                    <a:pt x="2281" y="225"/>
                  </a:cubicBezTo>
                  <a:cubicBezTo>
                    <a:pt x="2281" y="234"/>
                    <a:pt x="2285" y="241"/>
                    <a:pt x="2292" y="246"/>
                  </a:cubicBezTo>
                  <a:close/>
                  <a:moveTo>
                    <a:pt x="2180" y="222"/>
                  </a:moveTo>
                  <a:cubicBezTo>
                    <a:pt x="2182" y="222"/>
                    <a:pt x="2184" y="222"/>
                    <a:pt x="2186" y="221"/>
                  </a:cubicBezTo>
                  <a:cubicBezTo>
                    <a:pt x="2212" y="283"/>
                    <a:pt x="2212" y="283"/>
                    <a:pt x="2212" y="283"/>
                  </a:cubicBezTo>
                  <a:cubicBezTo>
                    <a:pt x="2203" y="288"/>
                    <a:pt x="2197" y="297"/>
                    <a:pt x="2197" y="308"/>
                  </a:cubicBezTo>
                  <a:cubicBezTo>
                    <a:pt x="2197" y="311"/>
                    <a:pt x="2198" y="313"/>
                    <a:pt x="2199" y="316"/>
                  </a:cubicBezTo>
                  <a:cubicBezTo>
                    <a:pt x="2126" y="330"/>
                    <a:pt x="2126" y="330"/>
                    <a:pt x="2126" y="330"/>
                  </a:cubicBezTo>
                  <a:cubicBezTo>
                    <a:pt x="2170" y="220"/>
                    <a:pt x="2170" y="220"/>
                    <a:pt x="2170" y="220"/>
                  </a:cubicBezTo>
                  <a:cubicBezTo>
                    <a:pt x="2173" y="221"/>
                    <a:pt x="2177" y="222"/>
                    <a:pt x="2180" y="222"/>
                  </a:cubicBezTo>
                  <a:close/>
                  <a:moveTo>
                    <a:pt x="2304" y="336"/>
                  </a:moveTo>
                  <a:cubicBezTo>
                    <a:pt x="2303" y="336"/>
                    <a:pt x="2303" y="336"/>
                    <a:pt x="2302" y="336"/>
                  </a:cubicBezTo>
                  <a:cubicBezTo>
                    <a:pt x="2293" y="336"/>
                    <a:pt x="2285" y="340"/>
                    <a:pt x="2280" y="347"/>
                  </a:cubicBezTo>
                  <a:cubicBezTo>
                    <a:pt x="2247" y="325"/>
                    <a:pt x="2247" y="325"/>
                    <a:pt x="2247" y="325"/>
                  </a:cubicBezTo>
                  <a:cubicBezTo>
                    <a:pt x="2251" y="320"/>
                    <a:pt x="2253" y="314"/>
                    <a:pt x="2253" y="308"/>
                  </a:cubicBezTo>
                  <a:cubicBezTo>
                    <a:pt x="2253" y="301"/>
                    <a:pt x="2250" y="294"/>
                    <a:pt x="2246" y="290"/>
                  </a:cubicBezTo>
                  <a:cubicBezTo>
                    <a:pt x="2293" y="247"/>
                    <a:pt x="2293" y="247"/>
                    <a:pt x="2293" y="247"/>
                  </a:cubicBezTo>
                  <a:cubicBezTo>
                    <a:pt x="2297" y="249"/>
                    <a:pt x="2303" y="251"/>
                    <a:pt x="2308" y="251"/>
                  </a:cubicBezTo>
                  <a:cubicBezTo>
                    <a:pt x="2309" y="251"/>
                    <a:pt x="2311" y="251"/>
                    <a:pt x="2312" y="251"/>
                  </a:cubicBezTo>
                  <a:lnTo>
                    <a:pt x="2304" y="336"/>
                  </a:lnTo>
                  <a:close/>
                  <a:moveTo>
                    <a:pt x="2245" y="177"/>
                  </a:moveTo>
                  <a:cubicBezTo>
                    <a:pt x="2247" y="182"/>
                    <a:pt x="2252" y="186"/>
                    <a:pt x="2258" y="186"/>
                  </a:cubicBezTo>
                  <a:cubicBezTo>
                    <a:pt x="2262" y="186"/>
                    <a:pt x="2265" y="185"/>
                    <a:pt x="2267" y="183"/>
                  </a:cubicBezTo>
                  <a:cubicBezTo>
                    <a:pt x="2289" y="203"/>
                    <a:pt x="2289" y="203"/>
                    <a:pt x="2289" y="203"/>
                  </a:cubicBezTo>
                  <a:cubicBezTo>
                    <a:pt x="2284" y="208"/>
                    <a:pt x="2280" y="215"/>
                    <a:pt x="2280" y="223"/>
                  </a:cubicBezTo>
                  <a:cubicBezTo>
                    <a:pt x="2280" y="224"/>
                    <a:pt x="2280" y="224"/>
                    <a:pt x="2280" y="224"/>
                  </a:cubicBezTo>
                  <a:cubicBezTo>
                    <a:pt x="2206" y="203"/>
                    <a:pt x="2206" y="203"/>
                    <a:pt x="2206" y="203"/>
                  </a:cubicBezTo>
                  <a:cubicBezTo>
                    <a:pt x="2207" y="200"/>
                    <a:pt x="2208" y="197"/>
                    <a:pt x="2208" y="194"/>
                  </a:cubicBezTo>
                  <a:cubicBezTo>
                    <a:pt x="2208" y="192"/>
                    <a:pt x="2208" y="190"/>
                    <a:pt x="2207" y="187"/>
                  </a:cubicBezTo>
                  <a:lnTo>
                    <a:pt x="2245" y="177"/>
                  </a:lnTo>
                  <a:close/>
                  <a:moveTo>
                    <a:pt x="2155" y="183"/>
                  </a:moveTo>
                  <a:cubicBezTo>
                    <a:pt x="2154" y="184"/>
                    <a:pt x="2154" y="184"/>
                    <a:pt x="2154" y="185"/>
                  </a:cubicBezTo>
                  <a:cubicBezTo>
                    <a:pt x="2127" y="176"/>
                    <a:pt x="2127" y="176"/>
                    <a:pt x="2127" y="176"/>
                  </a:cubicBezTo>
                  <a:lnTo>
                    <a:pt x="2155" y="183"/>
                  </a:lnTo>
                  <a:close/>
                  <a:moveTo>
                    <a:pt x="2154" y="186"/>
                  </a:moveTo>
                  <a:cubicBezTo>
                    <a:pt x="2153" y="189"/>
                    <a:pt x="2152" y="191"/>
                    <a:pt x="2152" y="194"/>
                  </a:cubicBezTo>
                  <a:cubicBezTo>
                    <a:pt x="2152" y="205"/>
                    <a:pt x="2159" y="215"/>
                    <a:pt x="2168" y="219"/>
                  </a:cubicBezTo>
                  <a:cubicBezTo>
                    <a:pt x="2124" y="330"/>
                    <a:pt x="2124" y="330"/>
                    <a:pt x="2124" y="330"/>
                  </a:cubicBezTo>
                  <a:cubicBezTo>
                    <a:pt x="2042" y="346"/>
                    <a:pt x="2042" y="346"/>
                    <a:pt x="2042" y="346"/>
                  </a:cubicBezTo>
                  <a:cubicBezTo>
                    <a:pt x="2025" y="299"/>
                    <a:pt x="2025" y="299"/>
                    <a:pt x="2025" y="299"/>
                  </a:cubicBezTo>
                  <a:cubicBezTo>
                    <a:pt x="2035" y="295"/>
                    <a:pt x="2042" y="285"/>
                    <a:pt x="2042" y="273"/>
                  </a:cubicBezTo>
                  <a:cubicBezTo>
                    <a:pt x="2042" y="264"/>
                    <a:pt x="2037" y="256"/>
                    <a:pt x="2030" y="251"/>
                  </a:cubicBezTo>
                  <a:cubicBezTo>
                    <a:pt x="2066" y="196"/>
                    <a:pt x="2066" y="196"/>
                    <a:pt x="2066" y="196"/>
                  </a:cubicBezTo>
                  <a:cubicBezTo>
                    <a:pt x="2070" y="199"/>
                    <a:pt x="2075" y="200"/>
                    <a:pt x="2081" y="200"/>
                  </a:cubicBezTo>
                  <a:cubicBezTo>
                    <a:pt x="2096" y="200"/>
                    <a:pt x="2108" y="188"/>
                    <a:pt x="2108" y="172"/>
                  </a:cubicBezTo>
                  <a:cubicBezTo>
                    <a:pt x="2108" y="172"/>
                    <a:pt x="2108" y="172"/>
                    <a:pt x="2108" y="172"/>
                  </a:cubicBezTo>
                  <a:lnTo>
                    <a:pt x="2154" y="186"/>
                  </a:lnTo>
                  <a:close/>
                  <a:moveTo>
                    <a:pt x="2055" y="163"/>
                  </a:moveTo>
                  <a:cubicBezTo>
                    <a:pt x="2054" y="166"/>
                    <a:pt x="2053" y="169"/>
                    <a:pt x="2053" y="172"/>
                  </a:cubicBezTo>
                  <a:cubicBezTo>
                    <a:pt x="2053" y="182"/>
                    <a:pt x="2058" y="190"/>
                    <a:pt x="2065" y="195"/>
                  </a:cubicBezTo>
                  <a:cubicBezTo>
                    <a:pt x="2029" y="250"/>
                    <a:pt x="2029" y="250"/>
                    <a:pt x="2029" y="250"/>
                  </a:cubicBezTo>
                  <a:cubicBezTo>
                    <a:pt x="2024" y="247"/>
                    <a:pt x="2019" y="246"/>
                    <a:pt x="2014" y="246"/>
                  </a:cubicBezTo>
                  <a:cubicBezTo>
                    <a:pt x="2009" y="246"/>
                    <a:pt x="2004" y="247"/>
                    <a:pt x="1999" y="250"/>
                  </a:cubicBezTo>
                  <a:cubicBezTo>
                    <a:pt x="1935" y="166"/>
                    <a:pt x="1935" y="166"/>
                    <a:pt x="1935" y="166"/>
                  </a:cubicBezTo>
                  <a:cubicBezTo>
                    <a:pt x="1938" y="163"/>
                    <a:pt x="1940" y="160"/>
                    <a:pt x="1940" y="156"/>
                  </a:cubicBezTo>
                  <a:cubicBezTo>
                    <a:pt x="1940" y="156"/>
                    <a:pt x="1940" y="156"/>
                    <a:pt x="1940" y="156"/>
                  </a:cubicBezTo>
                  <a:lnTo>
                    <a:pt x="2055" y="163"/>
                  </a:lnTo>
                  <a:close/>
                  <a:moveTo>
                    <a:pt x="1829" y="169"/>
                  </a:moveTo>
                  <a:cubicBezTo>
                    <a:pt x="1831" y="173"/>
                    <a:pt x="1835" y="177"/>
                    <a:pt x="1840" y="180"/>
                  </a:cubicBezTo>
                  <a:cubicBezTo>
                    <a:pt x="1813" y="231"/>
                    <a:pt x="1813" y="231"/>
                    <a:pt x="1813" y="231"/>
                  </a:cubicBezTo>
                  <a:cubicBezTo>
                    <a:pt x="1767" y="218"/>
                    <a:pt x="1767" y="218"/>
                    <a:pt x="1767" y="218"/>
                  </a:cubicBezTo>
                  <a:cubicBezTo>
                    <a:pt x="1769" y="215"/>
                    <a:pt x="1770" y="211"/>
                    <a:pt x="1770" y="206"/>
                  </a:cubicBezTo>
                  <a:cubicBezTo>
                    <a:pt x="1770" y="204"/>
                    <a:pt x="1769" y="202"/>
                    <a:pt x="1769" y="200"/>
                  </a:cubicBezTo>
                  <a:lnTo>
                    <a:pt x="1829" y="169"/>
                  </a:lnTo>
                  <a:close/>
                  <a:moveTo>
                    <a:pt x="1715" y="199"/>
                  </a:moveTo>
                  <a:cubicBezTo>
                    <a:pt x="1715" y="201"/>
                    <a:pt x="1714" y="204"/>
                    <a:pt x="1714" y="206"/>
                  </a:cubicBezTo>
                  <a:cubicBezTo>
                    <a:pt x="1714" y="208"/>
                    <a:pt x="1714" y="210"/>
                    <a:pt x="1715" y="211"/>
                  </a:cubicBezTo>
                  <a:cubicBezTo>
                    <a:pt x="1623" y="228"/>
                    <a:pt x="1623" y="228"/>
                    <a:pt x="1623" y="228"/>
                  </a:cubicBezTo>
                  <a:cubicBezTo>
                    <a:pt x="1631" y="192"/>
                    <a:pt x="1631" y="192"/>
                    <a:pt x="1631" y="192"/>
                  </a:cubicBezTo>
                  <a:cubicBezTo>
                    <a:pt x="1634" y="192"/>
                    <a:pt x="1636" y="193"/>
                    <a:pt x="1638" y="193"/>
                  </a:cubicBezTo>
                  <a:cubicBezTo>
                    <a:pt x="1649" y="193"/>
                    <a:pt x="1659" y="186"/>
                    <a:pt x="1664" y="177"/>
                  </a:cubicBezTo>
                  <a:lnTo>
                    <a:pt x="1715" y="199"/>
                  </a:lnTo>
                  <a:close/>
                  <a:moveTo>
                    <a:pt x="1569" y="135"/>
                  </a:moveTo>
                  <a:cubicBezTo>
                    <a:pt x="1572" y="138"/>
                    <a:pt x="1575" y="139"/>
                    <a:pt x="1579" y="139"/>
                  </a:cubicBezTo>
                  <a:cubicBezTo>
                    <a:pt x="1584" y="139"/>
                    <a:pt x="1588" y="136"/>
                    <a:pt x="1591" y="133"/>
                  </a:cubicBezTo>
                  <a:cubicBezTo>
                    <a:pt x="1613" y="145"/>
                    <a:pt x="1613" y="145"/>
                    <a:pt x="1613" y="145"/>
                  </a:cubicBezTo>
                  <a:cubicBezTo>
                    <a:pt x="1610" y="150"/>
                    <a:pt x="1608" y="156"/>
                    <a:pt x="1608" y="162"/>
                  </a:cubicBezTo>
                  <a:cubicBezTo>
                    <a:pt x="1608" y="164"/>
                    <a:pt x="1608" y="165"/>
                    <a:pt x="1608" y="166"/>
                  </a:cubicBezTo>
                  <a:cubicBezTo>
                    <a:pt x="1573" y="170"/>
                    <a:pt x="1573" y="170"/>
                    <a:pt x="1573" y="170"/>
                  </a:cubicBezTo>
                  <a:cubicBezTo>
                    <a:pt x="1572" y="160"/>
                    <a:pt x="1565" y="151"/>
                    <a:pt x="1556" y="147"/>
                  </a:cubicBezTo>
                  <a:lnTo>
                    <a:pt x="1569" y="135"/>
                  </a:lnTo>
                  <a:close/>
                  <a:moveTo>
                    <a:pt x="1494" y="125"/>
                  </a:moveTo>
                  <a:cubicBezTo>
                    <a:pt x="1494" y="125"/>
                    <a:pt x="1494" y="125"/>
                    <a:pt x="1494" y="125"/>
                  </a:cubicBezTo>
                  <a:cubicBezTo>
                    <a:pt x="1494" y="133"/>
                    <a:pt x="1500" y="139"/>
                    <a:pt x="1508" y="139"/>
                  </a:cubicBezTo>
                  <a:cubicBezTo>
                    <a:pt x="1511" y="139"/>
                    <a:pt x="1513" y="138"/>
                    <a:pt x="1515" y="137"/>
                  </a:cubicBezTo>
                  <a:cubicBezTo>
                    <a:pt x="1526" y="152"/>
                    <a:pt x="1526" y="152"/>
                    <a:pt x="1526" y="152"/>
                  </a:cubicBezTo>
                  <a:cubicBezTo>
                    <a:pt x="1521" y="157"/>
                    <a:pt x="1517" y="164"/>
                    <a:pt x="1517" y="172"/>
                  </a:cubicBezTo>
                  <a:cubicBezTo>
                    <a:pt x="1517" y="181"/>
                    <a:pt x="1521" y="189"/>
                    <a:pt x="1527" y="194"/>
                  </a:cubicBezTo>
                  <a:cubicBezTo>
                    <a:pt x="1501" y="229"/>
                    <a:pt x="1501" y="229"/>
                    <a:pt x="1501" y="229"/>
                  </a:cubicBezTo>
                  <a:cubicBezTo>
                    <a:pt x="1497" y="227"/>
                    <a:pt x="1493" y="226"/>
                    <a:pt x="1489" y="226"/>
                  </a:cubicBezTo>
                  <a:cubicBezTo>
                    <a:pt x="1482" y="226"/>
                    <a:pt x="1476" y="228"/>
                    <a:pt x="1471" y="232"/>
                  </a:cubicBezTo>
                  <a:cubicBezTo>
                    <a:pt x="1386" y="134"/>
                    <a:pt x="1386" y="134"/>
                    <a:pt x="1386" y="134"/>
                  </a:cubicBezTo>
                  <a:cubicBezTo>
                    <a:pt x="1391" y="129"/>
                    <a:pt x="1394" y="123"/>
                    <a:pt x="1395" y="117"/>
                  </a:cubicBezTo>
                  <a:lnTo>
                    <a:pt x="1494" y="125"/>
                  </a:lnTo>
                  <a:close/>
                  <a:moveTo>
                    <a:pt x="1258" y="107"/>
                  </a:moveTo>
                  <a:cubicBezTo>
                    <a:pt x="1260" y="112"/>
                    <a:pt x="1265" y="116"/>
                    <a:pt x="1271" y="116"/>
                  </a:cubicBezTo>
                  <a:cubicBezTo>
                    <a:pt x="1278" y="116"/>
                    <a:pt x="1283" y="111"/>
                    <a:pt x="1284" y="104"/>
                  </a:cubicBezTo>
                  <a:cubicBezTo>
                    <a:pt x="1339" y="111"/>
                    <a:pt x="1339" y="111"/>
                    <a:pt x="1339" y="111"/>
                  </a:cubicBezTo>
                  <a:cubicBezTo>
                    <a:pt x="1339" y="112"/>
                    <a:pt x="1339" y="113"/>
                    <a:pt x="1339" y="113"/>
                  </a:cubicBezTo>
                  <a:cubicBezTo>
                    <a:pt x="1339" y="120"/>
                    <a:pt x="1341" y="126"/>
                    <a:pt x="1345" y="130"/>
                  </a:cubicBezTo>
                  <a:cubicBezTo>
                    <a:pt x="1302" y="165"/>
                    <a:pt x="1302" y="165"/>
                    <a:pt x="1302" y="165"/>
                  </a:cubicBezTo>
                  <a:cubicBezTo>
                    <a:pt x="1298" y="160"/>
                    <a:pt x="1292" y="156"/>
                    <a:pt x="1284" y="156"/>
                  </a:cubicBezTo>
                  <a:cubicBezTo>
                    <a:pt x="1274" y="156"/>
                    <a:pt x="1265" y="163"/>
                    <a:pt x="1262" y="172"/>
                  </a:cubicBezTo>
                  <a:cubicBezTo>
                    <a:pt x="1161" y="151"/>
                    <a:pt x="1161" y="151"/>
                    <a:pt x="1161" y="151"/>
                  </a:cubicBezTo>
                  <a:cubicBezTo>
                    <a:pt x="1161" y="149"/>
                    <a:pt x="1160" y="146"/>
                    <a:pt x="1159" y="144"/>
                  </a:cubicBezTo>
                  <a:lnTo>
                    <a:pt x="1258" y="107"/>
                  </a:lnTo>
                  <a:close/>
                  <a:moveTo>
                    <a:pt x="1106" y="157"/>
                  </a:moveTo>
                  <a:cubicBezTo>
                    <a:pt x="957" y="218"/>
                    <a:pt x="957" y="218"/>
                    <a:pt x="957" y="218"/>
                  </a:cubicBezTo>
                  <a:cubicBezTo>
                    <a:pt x="952" y="211"/>
                    <a:pt x="946" y="207"/>
                    <a:pt x="938" y="205"/>
                  </a:cubicBezTo>
                  <a:cubicBezTo>
                    <a:pt x="956" y="168"/>
                    <a:pt x="956" y="168"/>
                    <a:pt x="956" y="168"/>
                  </a:cubicBezTo>
                  <a:cubicBezTo>
                    <a:pt x="956" y="169"/>
                    <a:pt x="957" y="169"/>
                    <a:pt x="958" y="169"/>
                  </a:cubicBezTo>
                  <a:cubicBezTo>
                    <a:pt x="966" y="169"/>
                    <a:pt x="973" y="162"/>
                    <a:pt x="973" y="154"/>
                  </a:cubicBezTo>
                  <a:cubicBezTo>
                    <a:pt x="1105" y="155"/>
                    <a:pt x="1105" y="155"/>
                    <a:pt x="1105" y="155"/>
                  </a:cubicBezTo>
                  <a:cubicBezTo>
                    <a:pt x="1106" y="156"/>
                    <a:pt x="1106" y="156"/>
                    <a:pt x="1106" y="157"/>
                  </a:cubicBezTo>
                  <a:close/>
                  <a:moveTo>
                    <a:pt x="888" y="102"/>
                  </a:moveTo>
                  <a:cubicBezTo>
                    <a:pt x="890" y="103"/>
                    <a:pt x="892" y="103"/>
                    <a:pt x="894" y="103"/>
                  </a:cubicBezTo>
                  <a:cubicBezTo>
                    <a:pt x="899" y="103"/>
                    <a:pt x="904" y="100"/>
                    <a:pt x="906" y="95"/>
                  </a:cubicBezTo>
                  <a:cubicBezTo>
                    <a:pt x="948" y="140"/>
                    <a:pt x="948" y="140"/>
                    <a:pt x="948" y="140"/>
                  </a:cubicBezTo>
                  <a:cubicBezTo>
                    <a:pt x="944" y="143"/>
                    <a:pt x="942" y="148"/>
                    <a:pt x="942" y="153"/>
                  </a:cubicBezTo>
                  <a:cubicBezTo>
                    <a:pt x="942" y="155"/>
                    <a:pt x="942" y="156"/>
                    <a:pt x="943" y="158"/>
                  </a:cubicBezTo>
                  <a:cubicBezTo>
                    <a:pt x="881" y="184"/>
                    <a:pt x="881" y="184"/>
                    <a:pt x="881" y="184"/>
                  </a:cubicBezTo>
                  <a:cubicBezTo>
                    <a:pt x="878" y="178"/>
                    <a:pt x="873" y="175"/>
                    <a:pt x="867" y="175"/>
                  </a:cubicBezTo>
                  <a:cubicBezTo>
                    <a:pt x="858" y="175"/>
                    <a:pt x="851" y="182"/>
                    <a:pt x="851" y="190"/>
                  </a:cubicBezTo>
                  <a:cubicBezTo>
                    <a:pt x="851" y="192"/>
                    <a:pt x="851" y="194"/>
                    <a:pt x="852" y="196"/>
                  </a:cubicBezTo>
                  <a:cubicBezTo>
                    <a:pt x="828" y="203"/>
                    <a:pt x="828" y="203"/>
                    <a:pt x="828" y="203"/>
                  </a:cubicBezTo>
                  <a:cubicBezTo>
                    <a:pt x="827" y="198"/>
                    <a:pt x="824" y="194"/>
                    <a:pt x="820" y="191"/>
                  </a:cubicBezTo>
                  <a:lnTo>
                    <a:pt x="888" y="102"/>
                  </a:lnTo>
                  <a:close/>
                  <a:moveTo>
                    <a:pt x="775" y="207"/>
                  </a:moveTo>
                  <a:cubicBezTo>
                    <a:pt x="775" y="209"/>
                    <a:pt x="775" y="210"/>
                    <a:pt x="775" y="212"/>
                  </a:cubicBezTo>
                  <a:cubicBezTo>
                    <a:pt x="775" y="225"/>
                    <a:pt x="783" y="235"/>
                    <a:pt x="794" y="239"/>
                  </a:cubicBezTo>
                  <a:cubicBezTo>
                    <a:pt x="761" y="321"/>
                    <a:pt x="761" y="321"/>
                    <a:pt x="761" y="321"/>
                  </a:cubicBezTo>
                  <a:cubicBezTo>
                    <a:pt x="757" y="319"/>
                    <a:pt x="753" y="317"/>
                    <a:pt x="748" y="317"/>
                  </a:cubicBezTo>
                  <a:cubicBezTo>
                    <a:pt x="744" y="317"/>
                    <a:pt x="741" y="318"/>
                    <a:pt x="738" y="319"/>
                  </a:cubicBezTo>
                  <a:cubicBezTo>
                    <a:pt x="673" y="207"/>
                    <a:pt x="673" y="207"/>
                    <a:pt x="673" y="207"/>
                  </a:cubicBezTo>
                  <a:cubicBezTo>
                    <a:pt x="679" y="203"/>
                    <a:pt x="683" y="197"/>
                    <a:pt x="685" y="189"/>
                  </a:cubicBezTo>
                  <a:lnTo>
                    <a:pt x="775" y="207"/>
                  </a:lnTo>
                  <a:close/>
                  <a:moveTo>
                    <a:pt x="630" y="183"/>
                  </a:moveTo>
                  <a:cubicBezTo>
                    <a:pt x="630" y="183"/>
                    <a:pt x="630" y="183"/>
                    <a:pt x="630" y="183"/>
                  </a:cubicBezTo>
                  <a:cubicBezTo>
                    <a:pt x="630" y="195"/>
                    <a:pt x="637" y="204"/>
                    <a:pt x="647" y="209"/>
                  </a:cubicBezTo>
                  <a:cubicBezTo>
                    <a:pt x="602" y="326"/>
                    <a:pt x="602" y="326"/>
                    <a:pt x="602" y="326"/>
                  </a:cubicBezTo>
                  <a:cubicBezTo>
                    <a:pt x="599" y="325"/>
                    <a:pt x="595" y="325"/>
                    <a:pt x="592" y="325"/>
                  </a:cubicBezTo>
                  <a:cubicBezTo>
                    <a:pt x="586" y="325"/>
                    <a:pt x="581" y="326"/>
                    <a:pt x="577" y="329"/>
                  </a:cubicBezTo>
                  <a:cubicBezTo>
                    <a:pt x="517" y="198"/>
                    <a:pt x="517" y="198"/>
                    <a:pt x="517" y="198"/>
                  </a:cubicBezTo>
                  <a:cubicBezTo>
                    <a:pt x="525" y="194"/>
                    <a:pt x="531" y="187"/>
                    <a:pt x="533" y="178"/>
                  </a:cubicBezTo>
                  <a:lnTo>
                    <a:pt x="630" y="183"/>
                  </a:lnTo>
                  <a:close/>
                  <a:moveTo>
                    <a:pt x="230" y="567"/>
                  </a:moveTo>
                  <a:cubicBezTo>
                    <a:pt x="229" y="567"/>
                    <a:pt x="227" y="567"/>
                    <a:pt x="226" y="567"/>
                  </a:cubicBezTo>
                  <a:cubicBezTo>
                    <a:pt x="214" y="567"/>
                    <a:pt x="204" y="577"/>
                    <a:pt x="204" y="589"/>
                  </a:cubicBezTo>
                  <a:cubicBezTo>
                    <a:pt x="204" y="590"/>
                    <a:pt x="204" y="591"/>
                    <a:pt x="204" y="591"/>
                  </a:cubicBezTo>
                  <a:cubicBezTo>
                    <a:pt x="185" y="595"/>
                    <a:pt x="185" y="595"/>
                    <a:pt x="185" y="595"/>
                  </a:cubicBezTo>
                  <a:cubicBezTo>
                    <a:pt x="184" y="588"/>
                    <a:pt x="180" y="583"/>
                    <a:pt x="176" y="579"/>
                  </a:cubicBezTo>
                  <a:cubicBezTo>
                    <a:pt x="233" y="510"/>
                    <a:pt x="233" y="510"/>
                    <a:pt x="233" y="510"/>
                  </a:cubicBezTo>
                  <a:cubicBezTo>
                    <a:pt x="235" y="512"/>
                    <a:pt x="237" y="513"/>
                    <a:pt x="240" y="514"/>
                  </a:cubicBezTo>
                  <a:lnTo>
                    <a:pt x="230" y="567"/>
                  </a:lnTo>
                  <a:close/>
                  <a:moveTo>
                    <a:pt x="267" y="495"/>
                  </a:moveTo>
                  <a:cubicBezTo>
                    <a:pt x="267" y="494"/>
                    <a:pt x="267" y="493"/>
                    <a:pt x="267" y="492"/>
                  </a:cubicBezTo>
                  <a:cubicBezTo>
                    <a:pt x="267" y="488"/>
                    <a:pt x="267" y="485"/>
                    <a:pt x="265" y="482"/>
                  </a:cubicBezTo>
                  <a:cubicBezTo>
                    <a:pt x="334" y="438"/>
                    <a:pt x="334" y="438"/>
                    <a:pt x="334" y="438"/>
                  </a:cubicBezTo>
                  <a:cubicBezTo>
                    <a:pt x="338" y="444"/>
                    <a:pt x="345" y="447"/>
                    <a:pt x="352" y="447"/>
                  </a:cubicBezTo>
                  <a:cubicBezTo>
                    <a:pt x="354" y="447"/>
                    <a:pt x="357" y="447"/>
                    <a:pt x="359" y="446"/>
                  </a:cubicBezTo>
                  <a:cubicBezTo>
                    <a:pt x="371" y="483"/>
                    <a:pt x="371" y="483"/>
                    <a:pt x="371" y="483"/>
                  </a:cubicBezTo>
                  <a:cubicBezTo>
                    <a:pt x="361" y="487"/>
                    <a:pt x="354" y="495"/>
                    <a:pt x="353" y="505"/>
                  </a:cubicBezTo>
                  <a:lnTo>
                    <a:pt x="267" y="495"/>
                  </a:lnTo>
                  <a:close/>
                  <a:moveTo>
                    <a:pt x="461" y="434"/>
                  </a:moveTo>
                  <a:cubicBezTo>
                    <a:pt x="449" y="437"/>
                    <a:pt x="441" y="448"/>
                    <a:pt x="441" y="461"/>
                  </a:cubicBezTo>
                  <a:cubicBezTo>
                    <a:pt x="441" y="465"/>
                    <a:pt x="442" y="470"/>
                    <a:pt x="444" y="473"/>
                  </a:cubicBezTo>
                  <a:cubicBezTo>
                    <a:pt x="404" y="495"/>
                    <a:pt x="404" y="495"/>
                    <a:pt x="404" y="495"/>
                  </a:cubicBezTo>
                  <a:cubicBezTo>
                    <a:pt x="401" y="490"/>
                    <a:pt x="397" y="486"/>
                    <a:pt x="392" y="484"/>
                  </a:cubicBezTo>
                  <a:cubicBezTo>
                    <a:pt x="431" y="387"/>
                    <a:pt x="431" y="387"/>
                    <a:pt x="431" y="387"/>
                  </a:cubicBezTo>
                  <a:cubicBezTo>
                    <a:pt x="433" y="387"/>
                    <a:pt x="435" y="388"/>
                    <a:pt x="438" y="388"/>
                  </a:cubicBezTo>
                  <a:cubicBezTo>
                    <a:pt x="442" y="388"/>
                    <a:pt x="445" y="387"/>
                    <a:pt x="449" y="385"/>
                  </a:cubicBezTo>
                  <a:lnTo>
                    <a:pt x="461" y="434"/>
                  </a:lnTo>
                  <a:close/>
                  <a:moveTo>
                    <a:pt x="465" y="354"/>
                  </a:moveTo>
                  <a:cubicBezTo>
                    <a:pt x="462" y="342"/>
                    <a:pt x="451" y="332"/>
                    <a:pt x="438" y="332"/>
                  </a:cubicBezTo>
                  <a:cubicBezTo>
                    <a:pt x="434" y="332"/>
                    <a:pt x="430" y="333"/>
                    <a:pt x="427" y="334"/>
                  </a:cubicBezTo>
                  <a:cubicBezTo>
                    <a:pt x="383" y="278"/>
                    <a:pt x="383" y="278"/>
                    <a:pt x="383" y="278"/>
                  </a:cubicBezTo>
                  <a:cubicBezTo>
                    <a:pt x="388" y="273"/>
                    <a:pt x="392" y="266"/>
                    <a:pt x="392" y="258"/>
                  </a:cubicBezTo>
                  <a:cubicBezTo>
                    <a:pt x="392" y="257"/>
                    <a:pt x="392" y="256"/>
                    <a:pt x="392" y="255"/>
                  </a:cubicBezTo>
                  <a:cubicBezTo>
                    <a:pt x="417" y="251"/>
                    <a:pt x="417" y="251"/>
                    <a:pt x="417" y="251"/>
                  </a:cubicBezTo>
                  <a:cubicBezTo>
                    <a:pt x="420" y="263"/>
                    <a:pt x="431" y="273"/>
                    <a:pt x="444" y="273"/>
                  </a:cubicBezTo>
                  <a:cubicBezTo>
                    <a:pt x="459" y="273"/>
                    <a:pt x="471" y="261"/>
                    <a:pt x="471" y="246"/>
                  </a:cubicBezTo>
                  <a:cubicBezTo>
                    <a:pt x="471" y="238"/>
                    <a:pt x="468" y="231"/>
                    <a:pt x="463" y="226"/>
                  </a:cubicBezTo>
                  <a:cubicBezTo>
                    <a:pt x="490" y="195"/>
                    <a:pt x="490" y="195"/>
                    <a:pt x="490" y="195"/>
                  </a:cubicBezTo>
                  <a:cubicBezTo>
                    <a:pt x="494" y="198"/>
                    <a:pt x="500" y="200"/>
                    <a:pt x="506" y="200"/>
                  </a:cubicBezTo>
                  <a:cubicBezTo>
                    <a:pt x="509" y="200"/>
                    <a:pt x="512" y="200"/>
                    <a:pt x="515" y="198"/>
                  </a:cubicBezTo>
                  <a:cubicBezTo>
                    <a:pt x="576" y="330"/>
                    <a:pt x="576" y="330"/>
                    <a:pt x="576" y="330"/>
                  </a:cubicBezTo>
                  <a:cubicBezTo>
                    <a:pt x="569" y="334"/>
                    <a:pt x="565" y="342"/>
                    <a:pt x="564" y="350"/>
                  </a:cubicBezTo>
                  <a:lnTo>
                    <a:pt x="465" y="354"/>
                  </a:lnTo>
                  <a:close/>
                  <a:moveTo>
                    <a:pt x="619" y="510"/>
                  </a:moveTo>
                  <a:cubicBezTo>
                    <a:pt x="617" y="510"/>
                    <a:pt x="615" y="510"/>
                    <a:pt x="613" y="510"/>
                  </a:cubicBezTo>
                  <a:cubicBezTo>
                    <a:pt x="598" y="510"/>
                    <a:pt x="586" y="522"/>
                    <a:pt x="586" y="538"/>
                  </a:cubicBezTo>
                  <a:cubicBezTo>
                    <a:pt x="586" y="539"/>
                    <a:pt x="586" y="540"/>
                    <a:pt x="586" y="541"/>
                  </a:cubicBezTo>
                  <a:cubicBezTo>
                    <a:pt x="534" y="544"/>
                    <a:pt x="534" y="544"/>
                    <a:pt x="534" y="544"/>
                  </a:cubicBezTo>
                  <a:cubicBezTo>
                    <a:pt x="533" y="539"/>
                    <a:pt x="530" y="534"/>
                    <a:pt x="525" y="532"/>
                  </a:cubicBezTo>
                  <a:cubicBezTo>
                    <a:pt x="583" y="379"/>
                    <a:pt x="583" y="379"/>
                    <a:pt x="583" y="379"/>
                  </a:cubicBezTo>
                  <a:cubicBezTo>
                    <a:pt x="586" y="380"/>
                    <a:pt x="589" y="380"/>
                    <a:pt x="592" y="380"/>
                  </a:cubicBezTo>
                  <a:cubicBezTo>
                    <a:pt x="596" y="380"/>
                    <a:pt x="600" y="379"/>
                    <a:pt x="604" y="377"/>
                  </a:cubicBezTo>
                  <a:cubicBezTo>
                    <a:pt x="622" y="424"/>
                    <a:pt x="622" y="424"/>
                    <a:pt x="622" y="424"/>
                  </a:cubicBezTo>
                  <a:cubicBezTo>
                    <a:pt x="615" y="427"/>
                    <a:pt x="610" y="433"/>
                    <a:pt x="610" y="441"/>
                  </a:cubicBezTo>
                  <a:cubicBezTo>
                    <a:pt x="610" y="450"/>
                    <a:pt x="617" y="458"/>
                    <a:pt x="626" y="460"/>
                  </a:cubicBezTo>
                  <a:lnTo>
                    <a:pt x="619" y="510"/>
                  </a:lnTo>
                  <a:close/>
                  <a:moveTo>
                    <a:pt x="648" y="444"/>
                  </a:moveTo>
                  <a:cubicBezTo>
                    <a:pt x="649" y="443"/>
                    <a:pt x="649" y="442"/>
                    <a:pt x="649" y="441"/>
                  </a:cubicBezTo>
                  <a:cubicBezTo>
                    <a:pt x="649" y="438"/>
                    <a:pt x="648" y="434"/>
                    <a:pt x="646" y="432"/>
                  </a:cubicBezTo>
                  <a:cubicBezTo>
                    <a:pt x="729" y="365"/>
                    <a:pt x="729" y="365"/>
                    <a:pt x="729" y="365"/>
                  </a:cubicBezTo>
                  <a:cubicBezTo>
                    <a:pt x="733" y="369"/>
                    <a:pt x="739" y="372"/>
                    <a:pt x="745" y="373"/>
                  </a:cubicBezTo>
                  <a:cubicBezTo>
                    <a:pt x="737" y="466"/>
                    <a:pt x="737" y="466"/>
                    <a:pt x="737" y="466"/>
                  </a:cubicBezTo>
                  <a:cubicBezTo>
                    <a:pt x="737" y="466"/>
                    <a:pt x="737" y="466"/>
                    <a:pt x="737" y="466"/>
                  </a:cubicBezTo>
                  <a:cubicBezTo>
                    <a:pt x="731" y="466"/>
                    <a:pt x="726" y="470"/>
                    <a:pt x="724" y="474"/>
                  </a:cubicBezTo>
                  <a:lnTo>
                    <a:pt x="648" y="444"/>
                  </a:lnTo>
                  <a:close/>
                  <a:moveTo>
                    <a:pt x="750" y="479"/>
                  </a:moveTo>
                  <a:cubicBezTo>
                    <a:pt x="750" y="477"/>
                    <a:pt x="750" y="475"/>
                    <a:pt x="749" y="473"/>
                  </a:cubicBezTo>
                  <a:cubicBezTo>
                    <a:pt x="893" y="379"/>
                    <a:pt x="893" y="379"/>
                    <a:pt x="893" y="379"/>
                  </a:cubicBezTo>
                  <a:cubicBezTo>
                    <a:pt x="896" y="382"/>
                    <a:pt x="900" y="385"/>
                    <a:pt x="905" y="385"/>
                  </a:cubicBezTo>
                  <a:cubicBezTo>
                    <a:pt x="905" y="385"/>
                    <a:pt x="905" y="385"/>
                    <a:pt x="905" y="385"/>
                  </a:cubicBezTo>
                  <a:cubicBezTo>
                    <a:pt x="910" y="445"/>
                    <a:pt x="910" y="445"/>
                    <a:pt x="910" y="445"/>
                  </a:cubicBezTo>
                  <a:cubicBezTo>
                    <a:pt x="896" y="447"/>
                    <a:pt x="886" y="458"/>
                    <a:pt x="886" y="473"/>
                  </a:cubicBezTo>
                  <a:cubicBezTo>
                    <a:pt x="886" y="473"/>
                    <a:pt x="886" y="473"/>
                    <a:pt x="886" y="473"/>
                  </a:cubicBezTo>
                  <a:lnTo>
                    <a:pt x="750" y="479"/>
                  </a:lnTo>
                  <a:close/>
                  <a:moveTo>
                    <a:pt x="892" y="490"/>
                  </a:moveTo>
                  <a:cubicBezTo>
                    <a:pt x="895" y="494"/>
                    <a:pt x="900" y="498"/>
                    <a:pt x="905" y="499"/>
                  </a:cubicBezTo>
                  <a:cubicBezTo>
                    <a:pt x="853" y="590"/>
                    <a:pt x="853" y="590"/>
                    <a:pt x="853" y="590"/>
                  </a:cubicBezTo>
                  <a:cubicBezTo>
                    <a:pt x="851" y="589"/>
                    <a:pt x="848" y="589"/>
                    <a:pt x="846" y="589"/>
                  </a:cubicBezTo>
                  <a:cubicBezTo>
                    <a:pt x="831" y="589"/>
                    <a:pt x="820" y="599"/>
                    <a:pt x="818" y="613"/>
                  </a:cubicBezTo>
                  <a:cubicBezTo>
                    <a:pt x="759" y="613"/>
                    <a:pt x="759" y="613"/>
                    <a:pt x="759" y="613"/>
                  </a:cubicBezTo>
                  <a:cubicBezTo>
                    <a:pt x="759" y="613"/>
                    <a:pt x="759" y="612"/>
                    <a:pt x="759" y="612"/>
                  </a:cubicBezTo>
                  <a:cubicBezTo>
                    <a:pt x="759" y="606"/>
                    <a:pt x="757" y="600"/>
                    <a:pt x="754" y="596"/>
                  </a:cubicBezTo>
                  <a:lnTo>
                    <a:pt x="892" y="490"/>
                  </a:lnTo>
                  <a:close/>
                  <a:moveTo>
                    <a:pt x="745" y="636"/>
                  </a:moveTo>
                  <a:cubicBezTo>
                    <a:pt x="752" y="632"/>
                    <a:pt x="758" y="624"/>
                    <a:pt x="759" y="615"/>
                  </a:cubicBezTo>
                  <a:cubicBezTo>
                    <a:pt x="818" y="615"/>
                    <a:pt x="818" y="615"/>
                    <a:pt x="818" y="615"/>
                  </a:cubicBezTo>
                  <a:cubicBezTo>
                    <a:pt x="818" y="616"/>
                    <a:pt x="818" y="616"/>
                    <a:pt x="818" y="616"/>
                  </a:cubicBezTo>
                  <a:cubicBezTo>
                    <a:pt x="818" y="632"/>
                    <a:pt x="830" y="644"/>
                    <a:pt x="846" y="644"/>
                  </a:cubicBezTo>
                  <a:cubicBezTo>
                    <a:pt x="850" y="644"/>
                    <a:pt x="855" y="643"/>
                    <a:pt x="859" y="641"/>
                  </a:cubicBezTo>
                  <a:cubicBezTo>
                    <a:pt x="913" y="713"/>
                    <a:pt x="913" y="713"/>
                    <a:pt x="913" y="713"/>
                  </a:cubicBezTo>
                  <a:cubicBezTo>
                    <a:pt x="909" y="716"/>
                    <a:pt x="907" y="721"/>
                    <a:pt x="907" y="726"/>
                  </a:cubicBezTo>
                  <a:cubicBezTo>
                    <a:pt x="907" y="731"/>
                    <a:pt x="910" y="736"/>
                    <a:pt x="914" y="739"/>
                  </a:cubicBezTo>
                  <a:cubicBezTo>
                    <a:pt x="861" y="812"/>
                    <a:pt x="861" y="812"/>
                    <a:pt x="861" y="812"/>
                  </a:cubicBezTo>
                  <a:cubicBezTo>
                    <a:pt x="857" y="810"/>
                    <a:pt x="852" y="809"/>
                    <a:pt x="847" y="809"/>
                  </a:cubicBezTo>
                  <a:cubicBezTo>
                    <a:pt x="842" y="809"/>
                    <a:pt x="838" y="810"/>
                    <a:pt x="834" y="812"/>
                  </a:cubicBezTo>
                  <a:lnTo>
                    <a:pt x="745" y="636"/>
                  </a:lnTo>
                  <a:close/>
                  <a:moveTo>
                    <a:pt x="907" y="1004"/>
                  </a:moveTo>
                  <a:cubicBezTo>
                    <a:pt x="818" y="984"/>
                    <a:pt x="818" y="984"/>
                    <a:pt x="818" y="984"/>
                  </a:cubicBezTo>
                  <a:cubicBezTo>
                    <a:pt x="818" y="984"/>
                    <a:pt x="818" y="983"/>
                    <a:pt x="818" y="982"/>
                  </a:cubicBezTo>
                  <a:cubicBezTo>
                    <a:pt x="818" y="973"/>
                    <a:pt x="811" y="966"/>
                    <a:pt x="802" y="966"/>
                  </a:cubicBezTo>
                  <a:cubicBezTo>
                    <a:pt x="796" y="966"/>
                    <a:pt x="792" y="969"/>
                    <a:pt x="789" y="973"/>
                  </a:cubicBezTo>
                  <a:cubicBezTo>
                    <a:pt x="705" y="922"/>
                    <a:pt x="705" y="922"/>
                    <a:pt x="705" y="922"/>
                  </a:cubicBezTo>
                  <a:cubicBezTo>
                    <a:pt x="707" y="920"/>
                    <a:pt x="707" y="917"/>
                    <a:pt x="707" y="914"/>
                  </a:cubicBezTo>
                  <a:cubicBezTo>
                    <a:pt x="707" y="906"/>
                    <a:pt x="700" y="898"/>
                    <a:pt x="691" y="898"/>
                  </a:cubicBezTo>
                  <a:cubicBezTo>
                    <a:pt x="691" y="898"/>
                    <a:pt x="690" y="898"/>
                    <a:pt x="690" y="898"/>
                  </a:cubicBezTo>
                  <a:cubicBezTo>
                    <a:pt x="681" y="842"/>
                    <a:pt x="681" y="842"/>
                    <a:pt x="681" y="842"/>
                  </a:cubicBezTo>
                  <a:cubicBezTo>
                    <a:pt x="688" y="841"/>
                    <a:pt x="694" y="838"/>
                    <a:pt x="699" y="832"/>
                  </a:cubicBezTo>
                  <a:cubicBezTo>
                    <a:pt x="912" y="994"/>
                    <a:pt x="912" y="994"/>
                    <a:pt x="912" y="994"/>
                  </a:cubicBezTo>
                  <a:cubicBezTo>
                    <a:pt x="910" y="997"/>
                    <a:pt x="908" y="1000"/>
                    <a:pt x="907" y="1004"/>
                  </a:cubicBezTo>
                  <a:close/>
                  <a:moveTo>
                    <a:pt x="853" y="1232"/>
                  </a:moveTo>
                  <a:cubicBezTo>
                    <a:pt x="788" y="1219"/>
                    <a:pt x="788" y="1219"/>
                    <a:pt x="788" y="1219"/>
                  </a:cubicBezTo>
                  <a:cubicBezTo>
                    <a:pt x="788" y="1218"/>
                    <a:pt x="788" y="1217"/>
                    <a:pt x="788" y="1217"/>
                  </a:cubicBezTo>
                  <a:cubicBezTo>
                    <a:pt x="788" y="1212"/>
                    <a:pt x="785" y="1207"/>
                    <a:pt x="781" y="1205"/>
                  </a:cubicBezTo>
                  <a:cubicBezTo>
                    <a:pt x="815" y="1107"/>
                    <a:pt x="815" y="1107"/>
                    <a:pt x="815" y="1107"/>
                  </a:cubicBezTo>
                  <a:cubicBezTo>
                    <a:pt x="816" y="1107"/>
                    <a:pt x="817" y="1107"/>
                    <a:pt x="818" y="1107"/>
                  </a:cubicBezTo>
                  <a:cubicBezTo>
                    <a:pt x="820" y="1107"/>
                    <a:pt x="821" y="1107"/>
                    <a:pt x="823" y="1106"/>
                  </a:cubicBezTo>
                  <a:cubicBezTo>
                    <a:pt x="868" y="1213"/>
                    <a:pt x="868" y="1213"/>
                    <a:pt x="868" y="1213"/>
                  </a:cubicBezTo>
                  <a:cubicBezTo>
                    <a:pt x="861" y="1217"/>
                    <a:pt x="855" y="1224"/>
                    <a:pt x="853" y="1232"/>
                  </a:cubicBezTo>
                  <a:close/>
                  <a:moveTo>
                    <a:pt x="733" y="1476"/>
                  </a:moveTo>
                  <a:cubicBezTo>
                    <a:pt x="682" y="1437"/>
                    <a:pt x="682" y="1437"/>
                    <a:pt x="682" y="1437"/>
                  </a:cubicBezTo>
                  <a:cubicBezTo>
                    <a:pt x="728" y="1391"/>
                    <a:pt x="728" y="1391"/>
                    <a:pt x="728" y="1391"/>
                  </a:cubicBezTo>
                  <a:cubicBezTo>
                    <a:pt x="730" y="1393"/>
                    <a:pt x="733" y="1394"/>
                    <a:pt x="737" y="1394"/>
                  </a:cubicBezTo>
                  <a:cubicBezTo>
                    <a:pt x="737" y="1394"/>
                    <a:pt x="738" y="1394"/>
                    <a:pt x="738" y="1394"/>
                  </a:cubicBezTo>
                  <a:cubicBezTo>
                    <a:pt x="750" y="1466"/>
                    <a:pt x="750" y="1466"/>
                    <a:pt x="750" y="1466"/>
                  </a:cubicBezTo>
                  <a:cubicBezTo>
                    <a:pt x="743" y="1467"/>
                    <a:pt x="737" y="1471"/>
                    <a:pt x="733" y="1476"/>
                  </a:cubicBezTo>
                  <a:close/>
                  <a:moveTo>
                    <a:pt x="686" y="1617"/>
                  </a:moveTo>
                  <a:cubicBezTo>
                    <a:pt x="591" y="1616"/>
                    <a:pt x="591" y="1616"/>
                    <a:pt x="591" y="1616"/>
                  </a:cubicBezTo>
                  <a:cubicBezTo>
                    <a:pt x="590" y="1611"/>
                    <a:pt x="587" y="1608"/>
                    <a:pt x="582" y="1606"/>
                  </a:cubicBezTo>
                  <a:cubicBezTo>
                    <a:pt x="594" y="1550"/>
                    <a:pt x="594" y="1550"/>
                    <a:pt x="594" y="1550"/>
                  </a:cubicBezTo>
                  <a:cubicBezTo>
                    <a:pt x="596" y="1550"/>
                    <a:pt x="598" y="1550"/>
                    <a:pt x="599" y="1550"/>
                  </a:cubicBezTo>
                  <a:cubicBezTo>
                    <a:pt x="609" y="1550"/>
                    <a:pt x="617" y="1546"/>
                    <a:pt x="622" y="1540"/>
                  </a:cubicBezTo>
                  <a:cubicBezTo>
                    <a:pt x="692" y="1597"/>
                    <a:pt x="692" y="1597"/>
                    <a:pt x="692" y="1597"/>
                  </a:cubicBezTo>
                  <a:cubicBezTo>
                    <a:pt x="688" y="1602"/>
                    <a:pt x="685" y="1608"/>
                    <a:pt x="685" y="1615"/>
                  </a:cubicBezTo>
                  <a:cubicBezTo>
                    <a:pt x="685" y="1616"/>
                    <a:pt x="685" y="1616"/>
                    <a:pt x="686" y="1617"/>
                  </a:cubicBezTo>
                  <a:close/>
                  <a:moveTo>
                    <a:pt x="468" y="1531"/>
                  </a:moveTo>
                  <a:cubicBezTo>
                    <a:pt x="499" y="1460"/>
                    <a:pt x="499" y="1460"/>
                    <a:pt x="499" y="1460"/>
                  </a:cubicBezTo>
                  <a:cubicBezTo>
                    <a:pt x="502" y="1461"/>
                    <a:pt x="506" y="1462"/>
                    <a:pt x="510" y="1462"/>
                  </a:cubicBezTo>
                  <a:cubicBezTo>
                    <a:pt x="518" y="1462"/>
                    <a:pt x="525" y="1459"/>
                    <a:pt x="531" y="1454"/>
                  </a:cubicBezTo>
                  <a:cubicBezTo>
                    <a:pt x="577" y="1499"/>
                    <a:pt x="577" y="1499"/>
                    <a:pt x="577" y="1499"/>
                  </a:cubicBezTo>
                  <a:cubicBezTo>
                    <a:pt x="572" y="1505"/>
                    <a:pt x="569" y="1512"/>
                    <a:pt x="569" y="1520"/>
                  </a:cubicBezTo>
                  <a:cubicBezTo>
                    <a:pt x="569" y="1522"/>
                    <a:pt x="570" y="1525"/>
                    <a:pt x="570" y="1527"/>
                  </a:cubicBezTo>
                  <a:cubicBezTo>
                    <a:pt x="485" y="1550"/>
                    <a:pt x="485" y="1550"/>
                    <a:pt x="485" y="1550"/>
                  </a:cubicBezTo>
                  <a:cubicBezTo>
                    <a:pt x="483" y="1541"/>
                    <a:pt x="476" y="1534"/>
                    <a:pt x="468" y="1531"/>
                  </a:cubicBezTo>
                  <a:close/>
                  <a:moveTo>
                    <a:pt x="471" y="1367"/>
                  </a:moveTo>
                  <a:cubicBezTo>
                    <a:pt x="509" y="1331"/>
                    <a:pt x="509" y="1331"/>
                    <a:pt x="509" y="1331"/>
                  </a:cubicBezTo>
                  <a:cubicBezTo>
                    <a:pt x="582" y="1370"/>
                    <a:pt x="582" y="1370"/>
                    <a:pt x="582" y="1370"/>
                  </a:cubicBezTo>
                  <a:cubicBezTo>
                    <a:pt x="580" y="1374"/>
                    <a:pt x="578" y="1379"/>
                    <a:pt x="578" y="1384"/>
                  </a:cubicBezTo>
                  <a:cubicBezTo>
                    <a:pt x="578" y="1388"/>
                    <a:pt x="579" y="1392"/>
                    <a:pt x="581" y="1396"/>
                  </a:cubicBezTo>
                  <a:cubicBezTo>
                    <a:pt x="536" y="1418"/>
                    <a:pt x="536" y="1418"/>
                    <a:pt x="536" y="1418"/>
                  </a:cubicBezTo>
                  <a:cubicBezTo>
                    <a:pt x="531" y="1408"/>
                    <a:pt x="521" y="1402"/>
                    <a:pt x="510" y="1402"/>
                  </a:cubicBezTo>
                  <a:cubicBezTo>
                    <a:pt x="501" y="1402"/>
                    <a:pt x="494" y="1405"/>
                    <a:pt x="488" y="1411"/>
                  </a:cubicBezTo>
                  <a:cubicBezTo>
                    <a:pt x="471" y="1394"/>
                    <a:pt x="471" y="1394"/>
                    <a:pt x="471" y="1394"/>
                  </a:cubicBezTo>
                  <a:cubicBezTo>
                    <a:pt x="475" y="1391"/>
                    <a:pt x="477" y="1386"/>
                    <a:pt x="477" y="1381"/>
                  </a:cubicBezTo>
                  <a:cubicBezTo>
                    <a:pt x="477" y="1375"/>
                    <a:pt x="475" y="1370"/>
                    <a:pt x="471" y="1367"/>
                  </a:cubicBezTo>
                  <a:close/>
                  <a:moveTo>
                    <a:pt x="460" y="1276"/>
                  </a:moveTo>
                  <a:cubicBezTo>
                    <a:pt x="548" y="1187"/>
                    <a:pt x="548" y="1187"/>
                    <a:pt x="548" y="1187"/>
                  </a:cubicBezTo>
                  <a:cubicBezTo>
                    <a:pt x="551" y="1189"/>
                    <a:pt x="554" y="1191"/>
                    <a:pt x="557" y="1191"/>
                  </a:cubicBezTo>
                  <a:cubicBezTo>
                    <a:pt x="559" y="1191"/>
                    <a:pt x="561" y="1190"/>
                    <a:pt x="562" y="1190"/>
                  </a:cubicBezTo>
                  <a:cubicBezTo>
                    <a:pt x="584" y="1241"/>
                    <a:pt x="584" y="1241"/>
                    <a:pt x="584" y="1241"/>
                  </a:cubicBezTo>
                  <a:cubicBezTo>
                    <a:pt x="579" y="1243"/>
                    <a:pt x="576" y="1248"/>
                    <a:pt x="576" y="1253"/>
                  </a:cubicBezTo>
                  <a:cubicBezTo>
                    <a:pt x="576" y="1257"/>
                    <a:pt x="577" y="1260"/>
                    <a:pt x="579" y="1262"/>
                  </a:cubicBezTo>
                  <a:cubicBezTo>
                    <a:pt x="509" y="1329"/>
                    <a:pt x="509" y="1329"/>
                    <a:pt x="509" y="1329"/>
                  </a:cubicBezTo>
                  <a:cubicBezTo>
                    <a:pt x="470" y="1308"/>
                    <a:pt x="470" y="1308"/>
                    <a:pt x="470" y="1308"/>
                  </a:cubicBezTo>
                  <a:cubicBezTo>
                    <a:pt x="471" y="1305"/>
                    <a:pt x="472" y="1302"/>
                    <a:pt x="472" y="1299"/>
                  </a:cubicBezTo>
                  <a:cubicBezTo>
                    <a:pt x="472" y="1289"/>
                    <a:pt x="467" y="1281"/>
                    <a:pt x="460" y="1276"/>
                  </a:cubicBezTo>
                  <a:close/>
                  <a:moveTo>
                    <a:pt x="44" y="911"/>
                  </a:moveTo>
                  <a:cubicBezTo>
                    <a:pt x="154" y="891"/>
                    <a:pt x="154" y="891"/>
                    <a:pt x="154" y="891"/>
                  </a:cubicBezTo>
                  <a:cubicBezTo>
                    <a:pt x="155" y="896"/>
                    <a:pt x="160" y="900"/>
                    <a:pt x="166" y="900"/>
                  </a:cubicBezTo>
                  <a:cubicBezTo>
                    <a:pt x="167" y="900"/>
                    <a:pt x="167" y="900"/>
                    <a:pt x="168" y="900"/>
                  </a:cubicBezTo>
                  <a:cubicBezTo>
                    <a:pt x="184" y="976"/>
                    <a:pt x="184" y="976"/>
                    <a:pt x="184" y="976"/>
                  </a:cubicBezTo>
                  <a:cubicBezTo>
                    <a:pt x="175" y="979"/>
                    <a:pt x="168" y="985"/>
                    <a:pt x="165" y="994"/>
                  </a:cubicBezTo>
                  <a:cubicBezTo>
                    <a:pt x="43" y="928"/>
                    <a:pt x="43" y="928"/>
                    <a:pt x="43" y="928"/>
                  </a:cubicBezTo>
                  <a:cubicBezTo>
                    <a:pt x="44" y="925"/>
                    <a:pt x="45" y="921"/>
                    <a:pt x="45" y="918"/>
                  </a:cubicBezTo>
                  <a:cubicBezTo>
                    <a:pt x="45" y="916"/>
                    <a:pt x="45" y="913"/>
                    <a:pt x="44" y="911"/>
                  </a:cubicBezTo>
                  <a:close/>
                  <a:moveTo>
                    <a:pt x="215" y="835"/>
                  </a:moveTo>
                  <a:cubicBezTo>
                    <a:pt x="216" y="836"/>
                    <a:pt x="218" y="837"/>
                    <a:pt x="220" y="838"/>
                  </a:cubicBezTo>
                  <a:cubicBezTo>
                    <a:pt x="196" y="976"/>
                    <a:pt x="196" y="976"/>
                    <a:pt x="196" y="976"/>
                  </a:cubicBezTo>
                  <a:cubicBezTo>
                    <a:pt x="194" y="976"/>
                    <a:pt x="192" y="975"/>
                    <a:pt x="191" y="975"/>
                  </a:cubicBezTo>
                  <a:cubicBezTo>
                    <a:pt x="189" y="975"/>
                    <a:pt x="187" y="976"/>
                    <a:pt x="186" y="976"/>
                  </a:cubicBezTo>
                  <a:cubicBezTo>
                    <a:pt x="170" y="900"/>
                    <a:pt x="170" y="900"/>
                    <a:pt x="170" y="900"/>
                  </a:cubicBezTo>
                  <a:cubicBezTo>
                    <a:pt x="175" y="898"/>
                    <a:pt x="179" y="893"/>
                    <a:pt x="179" y="888"/>
                  </a:cubicBezTo>
                  <a:cubicBezTo>
                    <a:pt x="179" y="884"/>
                    <a:pt x="177" y="881"/>
                    <a:pt x="175" y="879"/>
                  </a:cubicBezTo>
                  <a:lnTo>
                    <a:pt x="215" y="835"/>
                  </a:lnTo>
                  <a:close/>
                  <a:moveTo>
                    <a:pt x="212" y="986"/>
                  </a:moveTo>
                  <a:cubicBezTo>
                    <a:pt x="275" y="914"/>
                    <a:pt x="275" y="914"/>
                    <a:pt x="275" y="914"/>
                  </a:cubicBezTo>
                  <a:cubicBezTo>
                    <a:pt x="280" y="918"/>
                    <a:pt x="286" y="921"/>
                    <a:pt x="293" y="921"/>
                  </a:cubicBezTo>
                  <a:cubicBezTo>
                    <a:pt x="294" y="921"/>
                    <a:pt x="295" y="921"/>
                    <a:pt x="296" y="921"/>
                  </a:cubicBezTo>
                  <a:cubicBezTo>
                    <a:pt x="318" y="1059"/>
                    <a:pt x="318" y="1059"/>
                    <a:pt x="318" y="1059"/>
                  </a:cubicBezTo>
                  <a:cubicBezTo>
                    <a:pt x="310" y="1060"/>
                    <a:pt x="303" y="1065"/>
                    <a:pt x="299" y="1071"/>
                  </a:cubicBezTo>
                  <a:cubicBezTo>
                    <a:pt x="212" y="1020"/>
                    <a:pt x="212" y="1020"/>
                    <a:pt x="212" y="1020"/>
                  </a:cubicBezTo>
                  <a:cubicBezTo>
                    <a:pt x="216" y="1016"/>
                    <a:pt x="218" y="1010"/>
                    <a:pt x="218" y="1003"/>
                  </a:cubicBezTo>
                  <a:cubicBezTo>
                    <a:pt x="218" y="997"/>
                    <a:pt x="216" y="990"/>
                    <a:pt x="212" y="986"/>
                  </a:cubicBezTo>
                  <a:close/>
                  <a:moveTo>
                    <a:pt x="323" y="1058"/>
                  </a:moveTo>
                  <a:cubicBezTo>
                    <a:pt x="321" y="1058"/>
                    <a:pt x="320" y="1058"/>
                    <a:pt x="319" y="1059"/>
                  </a:cubicBezTo>
                  <a:cubicBezTo>
                    <a:pt x="298" y="920"/>
                    <a:pt x="298" y="920"/>
                    <a:pt x="298" y="920"/>
                  </a:cubicBezTo>
                  <a:cubicBezTo>
                    <a:pt x="305" y="919"/>
                    <a:pt x="311" y="915"/>
                    <a:pt x="315" y="910"/>
                  </a:cubicBezTo>
                  <a:cubicBezTo>
                    <a:pt x="386" y="960"/>
                    <a:pt x="386" y="960"/>
                    <a:pt x="386" y="960"/>
                  </a:cubicBezTo>
                  <a:cubicBezTo>
                    <a:pt x="384" y="964"/>
                    <a:pt x="382" y="969"/>
                    <a:pt x="382" y="974"/>
                  </a:cubicBezTo>
                  <a:cubicBezTo>
                    <a:pt x="382" y="990"/>
                    <a:pt x="394" y="1002"/>
                    <a:pt x="410" y="1002"/>
                  </a:cubicBezTo>
                  <a:cubicBezTo>
                    <a:pt x="414" y="1002"/>
                    <a:pt x="418" y="1001"/>
                    <a:pt x="421" y="1000"/>
                  </a:cubicBezTo>
                  <a:cubicBezTo>
                    <a:pt x="451" y="1064"/>
                    <a:pt x="451" y="1064"/>
                    <a:pt x="451" y="1064"/>
                  </a:cubicBezTo>
                  <a:cubicBezTo>
                    <a:pt x="444" y="1069"/>
                    <a:pt x="439" y="1077"/>
                    <a:pt x="438" y="1086"/>
                  </a:cubicBezTo>
                  <a:cubicBezTo>
                    <a:pt x="350" y="1085"/>
                    <a:pt x="350" y="1085"/>
                    <a:pt x="350" y="1085"/>
                  </a:cubicBezTo>
                  <a:cubicBezTo>
                    <a:pt x="350" y="1070"/>
                    <a:pt x="338" y="1058"/>
                    <a:pt x="323" y="1058"/>
                  </a:cubicBezTo>
                  <a:close/>
                  <a:moveTo>
                    <a:pt x="466" y="1059"/>
                  </a:moveTo>
                  <a:cubicBezTo>
                    <a:pt x="461" y="1059"/>
                    <a:pt x="456" y="1061"/>
                    <a:pt x="452" y="1063"/>
                  </a:cubicBezTo>
                  <a:cubicBezTo>
                    <a:pt x="423" y="999"/>
                    <a:pt x="423" y="999"/>
                    <a:pt x="423" y="999"/>
                  </a:cubicBezTo>
                  <a:cubicBezTo>
                    <a:pt x="431" y="994"/>
                    <a:pt x="438" y="985"/>
                    <a:pt x="438" y="974"/>
                  </a:cubicBezTo>
                  <a:cubicBezTo>
                    <a:pt x="438" y="966"/>
                    <a:pt x="434" y="959"/>
                    <a:pt x="429" y="954"/>
                  </a:cubicBezTo>
                  <a:cubicBezTo>
                    <a:pt x="492" y="884"/>
                    <a:pt x="492" y="884"/>
                    <a:pt x="492" y="884"/>
                  </a:cubicBezTo>
                  <a:cubicBezTo>
                    <a:pt x="497" y="888"/>
                    <a:pt x="503" y="890"/>
                    <a:pt x="510" y="890"/>
                  </a:cubicBezTo>
                  <a:cubicBezTo>
                    <a:pt x="514" y="890"/>
                    <a:pt x="517" y="889"/>
                    <a:pt x="521" y="888"/>
                  </a:cubicBezTo>
                  <a:cubicBezTo>
                    <a:pt x="565" y="983"/>
                    <a:pt x="565" y="983"/>
                    <a:pt x="565" y="983"/>
                  </a:cubicBezTo>
                  <a:cubicBezTo>
                    <a:pt x="555" y="987"/>
                    <a:pt x="547" y="997"/>
                    <a:pt x="547" y="1009"/>
                  </a:cubicBezTo>
                  <a:cubicBezTo>
                    <a:pt x="547" y="1014"/>
                    <a:pt x="548" y="1018"/>
                    <a:pt x="550" y="1021"/>
                  </a:cubicBezTo>
                  <a:cubicBezTo>
                    <a:pt x="488" y="1069"/>
                    <a:pt x="488" y="1069"/>
                    <a:pt x="488" y="1069"/>
                  </a:cubicBezTo>
                  <a:cubicBezTo>
                    <a:pt x="482" y="1063"/>
                    <a:pt x="475" y="1059"/>
                    <a:pt x="466" y="1059"/>
                  </a:cubicBezTo>
                  <a:close/>
                  <a:moveTo>
                    <a:pt x="597" y="992"/>
                  </a:moveTo>
                  <a:cubicBezTo>
                    <a:pt x="680" y="925"/>
                    <a:pt x="680" y="925"/>
                    <a:pt x="680" y="925"/>
                  </a:cubicBezTo>
                  <a:cubicBezTo>
                    <a:pt x="682" y="927"/>
                    <a:pt x="684" y="929"/>
                    <a:pt x="687" y="930"/>
                  </a:cubicBezTo>
                  <a:cubicBezTo>
                    <a:pt x="663" y="1052"/>
                    <a:pt x="663" y="1052"/>
                    <a:pt x="663" y="1052"/>
                  </a:cubicBezTo>
                  <a:cubicBezTo>
                    <a:pt x="662" y="1052"/>
                    <a:pt x="660" y="1051"/>
                    <a:pt x="658" y="1051"/>
                  </a:cubicBezTo>
                  <a:cubicBezTo>
                    <a:pt x="649" y="1051"/>
                    <a:pt x="642" y="1055"/>
                    <a:pt x="636" y="1061"/>
                  </a:cubicBezTo>
                  <a:cubicBezTo>
                    <a:pt x="597" y="1027"/>
                    <a:pt x="597" y="1027"/>
                    <a:pt x="597" y="1027"/>
                  </a:cubicBezTo>
                  <a:cubicBezTo>
                    <a:pt x="600" y="1022"/>
                    <a:pt x="603" y="1016"/>
                    <a:pt x="603" y="1009"/>
                  </a:cubicBezTo>
                  <a:cubicBezTo>
                    <a:pt x="603" y="1003"/>
                    <a:pt x="601" y="997"/>
                    <a:pt x="597" y="992"/>
                  </a:cubicBezTo>
                  <a:close/>
                  <a:moveTo>
                    <a:pt x="788" y="990"/>
                  </a:moveTo>
                  <a:cubicBezTo>
                    <a:pt x="683" y="1064"/>
                    <a:pt x="683" y="1064"/>
                    <a:pt x="683" y="1064"/>
                  </a:cubicBezTo>
                  <a:cubicBezTo>
                    <a:pt x="678" y="1058"/>
                    <a:pt x="672" y="1054"/>
                    <a:pt x="665" y="1052"/>
                  </a:cubicBezTo>
                  <a:cubicBezTo>
                    <a:pt x="689" y="930"/>
                    <a:pt x="689" y="930"/>
                    <a:pt x="689" y="930"/>
                  </a:cubicBezTo>
                  <a:cubicBezTo>
                    <a:pt x="690" y="930"/>
                    <a:pt x="691" y="930"/>
                    <a:pt x="691" y="930"/>
                  </a:cubicBezTo>
                  <a:cubicBezTo>
                    <a:pt x="697" y="930"/>
                    <a:pt x="702" y="927"/>
                    <a:pt x="704" y="923"/>
                  </a:cubicBezTo>
                  <a:cubicBezTo>
                    <a:pt x="788" y="974"/>
                    <a:pt x="788" y="974"/>
                    <a:pt x="788" y="974"/>
                  </a:cubicBezTo>
                  <a:cubicBezTo>
                    <a:pt x="787" y="977"/>
                    <a:pt x="786" y="979"/>
                    <a:pt x="786" y="982"/>
                  </a:cubicBezTo>
                  <a:cubicBezTo>
                    <a:pt x="786" y="985"/>
                    <a:pt x="787" y="988"/>
                    <a:pt x="788" y="990"/>
                  </a:cubicBezTo>
                  <a:close/>
                  <a:moveTo>
                    <a:pt x="813" y="1106"/>
                  </a:moveTo>
                  <a:cubicBezTo>
                    <a:pt x="779" y="1205"/>
                    <a:pt x="779" y="1205"/>
                    <a:pt x="779" y="1205"/>
                  </a:cubicBezTo>
                  <a:cubicBezTo>
                    <a:pt x="778" y="1204"/>
                    <a:pt x="777" y="1204"/>
                    <a:pt x="776" y="1204"/>
                  </a:cubicBezTo>
                  <a:cubicBezTo>
                    <a:pt x="773" y="1204"/>
                    <a:pt x="771" y="1205"/>
                    <a:pt x="769" y="1206"/>
                  </a:cubicBezTo>
                  <a:cubicBezTo>
                    <a:pt x="734" y="1157"/>
                    <a:pt x="734" y="1157"/>
                    <a:pt x="734" y="1157"/>
                  </a:cubicBezTo>
                  <a:cubicBezTo>
                    <a:pt x="737" y="1155"/>
                    <a:pt x="739" y="1151"/>
                    <a:pt x="739" y="1147"/>
                  </a:cubicBezTo>
                  <a:cubicBezTo>
                    <a:pt x="739" y="1145"/>
                    <a:pt x="739" y="1143"/>
                    <a:pt x="738" y="1141"/>
                  </a:cubicBezTo>
                  <a:cubicBezTo>
                    <a:pt x="807" y="1101"/>
                    <a:pt x="807" y="1101"/>
                    <a:pt x="807" y="1101"/>
                  </a:cubicBezTo>
                  <a:cubicBezTo>
                    <a:pt x="808" y="1103"/>
                    <a:pt x="810" y="1105"/>
                    <a:pt x="813" y="1106"/>
                  </a:cubicBezTo>
                  <a:close/>
                  <a:moveTo>
                    <a:pt x="714" y="1148"/>
                  </a:moveTo>
                  <a:cubicBezTo>
                    <a:pt x="672" y="1156"/>
                    <a:pt x="672" y="1156"/>
                    <a:pt x="672" y="1156"/>
                  </a:cubicBezTo>
                  <a:cubicBezTo>
                    <a:pt x="664" y="1111"/>
                    <a:pt x="664" y="1111"/>
                    <a:pt x="664" y="1111"/>
                  </a:cubicBezTo>
                  <a:cubicBezTo>
                    <a:pt x="670" y="1110"/>
                    <a:pt x="675" y="1107"/>
                    <a:pt x="679" y="1103"/>
                  </a:cubicBezTo>
                  <a:cubicBezTo>
                    <a:pt x="717" y="1139"/>
                    <a:pt x="717" y="1139"/>
                    <a:pt x="717" y="1139"/>
                  </a:cubicBezTo>
                  <a:cubicBezTo>
                    <a:pt x="715" y="1141"/>
                    <a:pt x="714" y="1144"/>
                    <a:pt x="714" y="1147"/>
                  </a:cubicBezTo>
                  <a:cubicBezTo>
                    <a:pt x="714" y="1148"/>
                    <a:pt x="714" y="1148"/>
                    <a:pt x="714" y="1148"/>
                  </a:cubicBezTo>
                  <a:close/>
                  <a:moveTo>
                    <a:pt x="580" y="1264"/>
                  </a:moveTo>
                  <a:cubicBezTo>
                    <a:pt x="583" y="1266"/>
                    <a:pt x="586" y="1267"/>
                    <a:pt x="590" y="1267"/>
                  </a:cubicBezTo>
                  <a:cubicBezTo>
                    <a:pt x="590" y="1267"/>
                    <a:pt x="591" y="1267"/>
                    <a:pt x="591" y="1267"/>
                  </a:cubicBezTo>
                  <a:cubicBezTo>
                    <a:pt x="602" y="1356"/>
                    <a:pt x="602" y="1356"/>
                    <a:pt x="602" y="1356"/>
                  </a:cubicBezTo>
                  <a:cubicBezTo>
                    <a:pt x="594" y="1357"/>
                    <a:pt x="587" y="1362"/>
                    <a:pt x="583" y="1368"/>
                  </a:cubicBezTo>
                  <a:cubicBezTo>
                    <a:pt x="510" y="1329"/>
                    <a:pt x="510" y="1329"/>
                    <a:pt x="510" y="1329"/>
                  </a:cubicBezTo>
                  <a:lnTo>
                    <a:pt x="580" y="1264"/>
                  </a:lnTo>
                  <a:close/>
                  <a:moveTo>
                    <a:pt x="607" y="1355"/>
                  </a:moveTo>
                  <a:cubicBezTo>
                    <a:pt x="606" y="1355"/>
                    <a:pt x="605" y="1355"/>
                    <a:pt x="604" y="1356"/>
                  </a:cubicBezTo>
                  <a:cubicBezTo>
                    <a:pt x="593" y="1267"/>
                    <a:pt x="593" y="1267"/>
                    <a:pt x="593" y="1267"/>
                  </a:cubicBezTo>
                  <a:cubicBezTo>
                    <a:pt x="599" y="1266"/>
                    <a:pt x="604" y="1260"/>
                    <a:pt x="604" y="1253"/>
                  </a:cubicBezTo>
                  <a:cubicBezTo>
                    <a:pt x="604" y="1253"/>
                    <a:pt x="604" y="1252"/>
                    <a:pt x="604" y="1252"/>
                  </a:cubicBezTo>
                  <a:cubicBezTo>
                    <a:pt x="657" y="1241"/>
                    <a:pt x="657" y="1241"/>
                    <a:pt x="657" y="1241"/>
                  </a:cubicBezTo>
                  <a:cubicBezTo>
                    <a:pt x="660" y="1249"/>
                    <a:pt x="666" y="1255"/>
                    <a:pt x="674" y="1258"/>
                  </a:cubicBezTo>
                  <a:cubicBezTo>
                    <a:pt x="618" y="1358"/>
                    <a:pt x="618" y="1358"/>
                    <a:pt x="618" y="1358"/>
                  </a:cubicBezTo>
                  <a:cubicBezTo>
                    <a:pt x="615" y="1356"/>
                    <a:pt x="611" y="1355"/>
                    <a:pt x="607" y="1355"/>
                  </a:cubicBezTo>
                  <a:close/>
                  <a:moveTo>
                    <a:pt x="656" y="1232"/>
                  </a:moveTo>
                  <a:cubicBezTo>
                    <a:pt x="656" y="1234"/>
                    <a:pt x="656" y="1237"/>
                    <a:pt x="657" y="1240"/>
                  </a:cubicBezTo>
                  <a:cubicBezTo>
                    <a:pt x="603" y="1250"/>
                    <a:pt x="603" y="1250"/>
                    <a:pt x="603" y="1250"/>
                  </a:cubicBezTo>
                  <a:cubicBezTo>
                    <a:pt x="602" y="1244"/>
                    <a:pt x="596" y="1240"/>
                    <a:pt x="590" y="1240"/>
                  </a:cubicBezTo>
                  <a:cubicBezTo>
                    <a:pt x="588" y="1240"/>
                    <a:pt x="587" y="1240"/>
                    <a:pt x="585" y="1240"/>
                  </a:cubicBezTo>
                  <a:cubicBezTo>
                    <a:pt x="564" y="1189"/>
                    <a:pt x="564" y="1189"/>
                    <a:pt x="564" y="1189"/>
                  </a:cubicBezTo>
                  <a:cubicBezTo>
                    <a:pt x="568" y="1187"/>
                    <a:pt x="571" y="1182"/>
                    <a:pt x="571" y="1177"/>
                  </a:cubicBezTo>
                  <a:cubicBezTo>
                    <a:pt x="571" y="1176"/>
                    <a:pt x="571" y="1176"/>
                    <a:pt x="571" y="1175"/>
                  </a:cubicBezTo>
                  <a:cubicBezTo>
                    <a:pt x="670" y="1158"/>
                    <a:pt x="670" y="1158"/>
                    <a:pt x="670" y="1158"/>
                  </a:cubicBezTo>
                  <a:cubicBezTo>
                    <a:pt x="678" y="1204"/>
                    <a:pt x="678" y="1204"/>
                    <a:pt x="678" y="1204"/>
                  </a:cubicBezTo>
                  <a:cubicBezTo>
                    <a:pt x="665" y="1207"/>
                    <a:pt x="656" y="1218"/>
                    <a:pt x="656" y="1232"/>
                  </a:cubicBezTo>
                  <a:close/>
                  <a:moveTo>
                    <a:pt x="658" y="1112"/>
                  </a:moveTo>
                  <a:cubicBezTo>
                    <a:pt x="660" y="1112"/>
                    <a:pt x="661" y="1112"/>
                    <a:pt x="662" y="1111"/>
                  </a:cubicBezTo>
                  <a:cubicBezTo>
                    <a:pt x="670" y="1156"/>
                    <a:pt x="670" y="1156"/>
                    <a:pt x="670" y="1156"/>
                  </a:cubicBezTo>
                  <a:cubicBezTo>
                    <a:pt x="571" y="1174"/>
                    <a:pt x="571" y="1174"/>
                    <a:pt x="571" y="1174"/>
                  </a:cubicBezTo>
                  <a:cubicBezTo>
                    <a:pt x="570" y="1171"/>
                    <a:pt x="569" y="1169"/>
                    <a:pt x="568" y="1168"/>
                  </a:cubicBezTo>
                  <a:cubicBezTo>
                    <a:pt x="637" y="1103"/>
                    <a:pt x="637" y="1103"/>
                    <a:pt x="637" y="1103"/>
                  </a:cubicBezTo>
                  <a:cubicBezTo>
                    <a:pt x="642" y="1108"/>
                    <a:pt x="650" y="1112"/>
                    <a:pt x="658" y="1112"/>
                  </a:cubicBezTo>
                  <a:close/>
                  <a:moveTo>
                    <a:pt x="620" y="1498"/>
                  </a:moveTo>
                  <a:cubicBezTo>
                    <a:pt x="615" y="1493"/>
                    <a:pt x="607" y="1490"/>
                    <a:pt x="599" y="1490"/>
                  </a:cubicBezTo>
                  <a:cubicBezTo>
                    <a:pt x="591" y="1490"/>
                    <a:pt x="584" y="1493"/>
                    <a:pt x="579" y="1498"/>
                  </a:cubicBezTo>
                  <a:cubicBezTo>
                    <a:pt x="532" y="1452"/>
                    <a:pt x="532" y="1452"/>
                    <a:pt x="532" y="1452"/>
                  </a:cubicBezTo>
                  <a:cubicBezTo>
                    <a:pt x="537" y="1447"/>
                    <a:pt x="540" y="1440"/>
                    <a:pt x="540" y="1432"/>
                  </a:cubicBezTo>
                  <a:cubicBezTo>
                    <a:pt x="540" y="1428"/>
                    <a:pt x="539" y="1423"/>
                    <a:pt x="537" y="1419"/>
                  </a:cubicBezTo>
                  <a:cubicBezTo>
                    <a:pt x="582" y="1397"/>
                    <a:pt x="582" y="1397"/>
                    <a:pt x="582" y="1397"/>
                  </a:cubicBezTo>
                  <a:cubicBezTo>
                    <a:pt x="586" y="1407"/>
                    <a:pt x="596" y="1413"/>
                    <a:pt x="607" y="1413"/>
                  </a:cubicBezTo>
                  <a:cubicBezTo>
                    <a:pt x="617" y="1413"/>
                    <a:pt x="625" y="1408"/>
                    <a:pt x="630" y="1401"/>
                  </a:cubicBezTo>
                  <a:cubicBezTo>
                    <a:pt x="679" y="1438"/>
                    <a:pt x="679" y="1438"/>
                    <a:pt x="679" y="1438"/>
                  </a:cubicBezTo>
                  <a:lnTo>
                    <a:pt x="620" y="1498"/>
                  </a:lnTo>
                  <a:close/>
                  <a:moveTo>
                    <a:pt x="631" y="1399"/>
                  </a:moveTo>
                  <a:cubicBezTo>
                    <a:pt x="634" y="1395"/>
                    <a:pt x="636" y="1390"/>
                    <a:pt x="636" y="1384"/>
                  </a:cubicBezTo>
                  <a:cubicBezTo>
                    <a:pt x="723" y="1382"/>
                    <a:pt x="723" y="1382"/>
                    <a:pt x="723" y="1382"/>
                  </a:cubicBezTo>
                  <a:cubicBezTo>
                    <a:pt x="723" y="1385"/>
                    <a:pt x="724" y="1388"/>
                    <a:pt x="726" y="1390"/>
                  </a:cubicBezTo>
                  <a:cubicBezTo>
                    <a:pt x="681" y="1436"/>
                    <a:pt x="681" y="1436"/>
                    <a:pt x="681" y="1436"/>
                  </a:cubicBezTo>
                  <a:lnTo>
                    <a:pt x="631" y="1399"/>
                  </a:lnTo>
                  <a:close/>
                  <a:moveTo>
                    <a:pt x="723" y="1380"/>
                  </a:moveTo>
                  <a:cubicBezTo>
                    <a:pt x="635" y="1382"/>
                    <a:pt x="635" y="1382"/>
                    <a:pt x="635" y="1382"/>
                  </a:cubicBezTo>
                  <a:cubicBezTo>
                    <a:pt x="635" y="1372"/>
                    <a:pt x="629" y="1363"/>
                    <a:pt x="620" y="1359"/>
                  </a:cubicBezTo>
                  <a:cubicBezTo>
                    <a:pt x="676" y="1258"/>
                    <a:pt x="676" y="1258"/>
                    <a:pt x="676" y="1258"/>
                  </a:cubicBezTo>
                  <a:cubicBezTo>
                    <a:pt x="678" y="1259"/>
                    <a:pt x="681" y="1259"/>
                    <a:pt x="683" y="1259"/>
                  </a:cubicBezTo>
                  <a:cubicBezTo>
                    <a:pt x="686" y="1259"/>
                    <a:pt x="689" y="1259"/>
                    <a:pt x="692" y="1258"/>
                  </a:cubicBezTo>
                  <a:cubicBezTo>
                    <a:pt x="731" y="1368"/>
                    <a:pt x="731" y="1368"/>
                    <a:pt x="731" y="1368"/>
                  </a:cubicBezTo>
                  <a:cubicBezTo>
                    <a:pt x="726" y="1370"/>
                    <a:pt x="723" y="1374"/>
                    <a:pt x="723" y="1380"/>
                  </a:cubicBezTo>
                  <a:close/>
                  <a:moveTo>
                    <a:pt x="683" y="1204"/>
                  </a:moveTo>
                  <a:cubicBezTo>
                    <a:pt x="682" y="1204"/>
                    <a:pt x="681" y="1204"/>
                    <a:pt x="680" y="1204"/>
                  </a:cubicBezTo>
                  <a:cubicBezTo>
                    <a:pt x="672" y="1158"/>
                    <a:pt x="672" y="1158"/>
                    <a:pt x="672" y="1158"/>
                  </a:cubicBezTo>
                  <a:cubicBezTo>
                    <a:pt x="714" y="1150"/>
                    <a:pt x="714" y="1150"/>
                    <a:pt x="714" y="1150"/>
                  </a:cubicBezTo>
                  <a:cubicBezTo>
                    <a:pt x="715" y="1156"/>
                    <a:pt x="720" y="1160"/>
                    <a:pt x="726" y="1160"/>
                  </a:cubicBezTo>
                  <a:cubicBezTo>
                    <a:pt x="729" y="1160"/>
                    <a:pt x="731" y="1159"/>
                    <a:pt x="733" y="1158"/>
                  </a:cubicBezTo>
                  <a:cubicBezTo>
                    <a:pt x="768" y="1207"/>
                    <a:pt x="768" y="1207"/>
                    <a:pt x="768" y="1207"/>
                  </a:cubicBezTo>
                  <a:cubicBezTo>
                    <a:pt x="765" y="1209"/>
                    <a:pt x="763" y="1213"/>
                    <a:pt x="763" y="1217"/>
                  </a:cubicBezTo>
                  <a:cubicBezTo>
                    <a:pt x="763" y="1218"/>
                    <a:pt x="763" y="1218"/>
                    <a:pt x="763" y="1219"/>
                  </a:cubicBezTo>
                  <a:cubicBezTo>
                    <a:pt x="711" y="1229"/>
                    <a:pt x="711" y="1229"/>
                    <a:pt x="711" y="1229"/>
                  </a:cubicBezTo>
                  <a:cubicBezTo>
                    <a:pt x="709" y="1215"/>
                    <a:pt x="698" y="1204"/>
                    <a:pt x="683" y="1204"/>
                  </a:cubicBezTo>
                  <a:close/>
                  <a:moveTo>
                    <a:pt x="804" y="1093"/>
                  </a:moveTo>
                  <a:cubicBezTo>
                    <a:pt x="804" y="1095"/>
                    <a:pt x="805" y="1098"/>
                    <a:pt x="806" y="1099"/>
                  </a:cubicBezTo>
                  <a:cubicBezTo>
                    <a:pt x="737" y="1140"/>
                    <a:pt x="737" y="1140"/>
                    <a:pt x="737" y="1140"/>
                  </a:cubicBezTo>
                  <a:cubicBezTo>
                    <a:pt x="735" y="1137"/>
                    <a:pt x="731" y="1134"/>
                    <a:pt x="726" y="1134"/>
                  </a:cubicBezTo>
                  <a:cubicBezTo>
                    <a:pt x="723" y="1134"/>
                    <a:pt x="720" y="1136"/>
                    <a:pt x="718" y="1138"/>
                  </a:cubicBezTo>
                  <a:cubicBezTo>
                    <a:pt x="681" y="1102"/>
                    <a:pt x="681" y="1102"/>
                    <a:pt x="681" y="1102"/>
                  </a:cubicBezTo>
                  <a:cubicBezTo>
                    <a:pt x="685" y="1096"/>
                    <a:pt x="688" y="1089"/>
                    <a:pt x="688" y="1082"/>
                  </a:cubicBezTo>
                  <a:cubicBezTo>
                    <a:pt x="688" y="1075"/>
                    <a:pt x="687" y="1070"/>
                    <a:pt x="683" y="1065"/>
                  </a:cubicBezTo>
                  <a:cubicBezTo>
                    <a:pt x="789" y="992"/>
                    <a:pt x="789" y="992"/>
                    <a:pt x="789" y="992"/>
                  </a:cubicBezTo>
                  <a:cubicBezTo>
                    <a:pt x="792" y="995"/>
                    <a:pt x="797" y="998"/>
                    <a:pt x="802" y="998"/>
                  </a:cubicBezTo>
                  <a:cubicBezTo>
                    <a:pt x="802" y="998"/>
                    <a:pt x="803" y="998"/>
                    <a:pt x="803" y="998"/>
                  </a:cubicBezTo>
                  <a:cubicBezTo>
                    <a:pt x="815" y="1080"/>
                    <a:pt x="815" y="1080"/>
                    <a:pt x="815" y="1080"/>
                  </a:cubicBezTo>
                  <a:cubicBezTo>
                    <a:pt x="809" y="1081"/>
                    <a:pt x="804" y="1087"/>
                    <a:pt x="804" y="1093"/>
                  </a:cubicBezTo>
                  <a:close/>
                  <a:moveTo>
                    <a:pt x="651" y="823"/>
                  </a:moveTo>
                  <a:cubicBezTo>
                    <a:pt x="654" y="834"/>
                    <a:pt x="665" y="843"/>
                    <a:pt x="677" y="843"/>
                  </a:cubicBezTo>
                  <a:cubicBezTo>
                    <a:pt x="678" y="843"/>
                    <a:pt x="678" y="843"/>
                    <a:pt x="679" y="843"/>
                  </a:cubicBezTo>
                  <a:cubicBezTo>
                    <a:pt x="688" y="899"/>
                    <a:pt x="688" y="899"/>
                    <a:pt x="688" y="899"/>
                  </a:cubicBezTo>
                  <a:cubicBezTo>
                    <a:pt x="681" y="900"/>
                    <a:pt x="675" y="907"/>
                    <a:pt x="675" y="914"/>
                  </a:cubicBezTo>
                  <a:cubicBezTo>
                    <a:pt x="675" y="918"/>
                    <a:pt x="677" y="921"/>
                    <a:pt x="679" y="924"/>
                  </a:cubicBezTo>
                  <a:cubicBezTo>
                    <a:pt x="596" y="991"/>
                    <a:pt x="596" y="991"/>
                    <a:pt x="596" y="991"/>
                  </a:cubicBezTo>
                  <a:cubicBezTo>
                    <a:pt x="591" y="985"/>
                    <a:pt x="583" y="982"/>
                    <a:pt x="575" y="982"/>
                  </a:cubicBezTo>
                  <a:cubicBezTo>
                    <a:pt x="572" y="982"/>
                    <a:pt x="570" y="982"/>
                    <a:pt x="567" y="983"/>
                  </a:cubicBezTo>
                  <a:cubicBezTo>
                    <a:pt x="522" y="887"/>
                    <a:pt x="522" y="887"/>
                    <a:pt x="522" y="887"/>
                  </a:cubicBezTo>
                  <a:cubicBezTo>
                    <a:pt x="531" y="883"/>
                    <a:pt x="537" y="873"/>
                    <a:pt x="537" y="863"/>
                  </a:cubicBezTo>
                  <a:cubicBezTo>
                    <a:pt x="537" y="860"/>
                    <a:pt x="537" y="858"/>
                    <a:pt x="536" y="856"/>
                  </a:cubicBezTo>
                  <a:lnTo>
                    <a:pt x="651" y="823"/>
                  </a:lnTo>
                  <a:close/>
                  <a:moveTo>
                    <a:pt x="491" y="842"/>
                  </a:moveTo>
                  <a:cubicBezTo>
                    <a:pt x="485" y="847"/>
                    <a:pt x="482" y="855"/>
                    <a:pt x="482" y="863"/>
                  </a:cubicBezTo>
                  <a:cubicBezTo>
                    <a:pt x="482" y="871"/>
                    <a:pt x="485" y="878"/>
                    <a:pt x="491" y="883"/>
                  </a:cubicBezTo>
                  <a:cubicBezTo>
                    <a:pt x="428" y="953"/>
                    <a:pt x="428" y="953"/>
                    <a:pt x="428" y="953"/>
                  </a:cubicBezTo>
                  <a:cubicBezTo>
                    <a:pt x="423" y="949"/>
                    <a:pt x="418" y="947"/>
                    <a:pt x="412" y="947"/>
                  </a:cubicBezTo>
                  <a:cubicBezTo>
                    <a:pt x="424" y="795"/>
                    <a:pt x="424" y="795"/>
                    <a:pt x="424" y="795"/>
                  </a:cubicBezTo>
                  <a:cubicBezTo>
                    <a:pt x="424" y="795"/>
                    <a:pt x="425" y="795"/>
                    <a:pt x="425" y="795"/>
                  </a:cubicBezTo>
                  <a:cubicBezTo>
                    <a:pt x="432" y="795"/>
                    <a:pt x="439" y="793"/>
                    <a:pt x="444" y="789"/>
                  </a:cubicBezTo>
                  <a:lnTo>
                    <a:pt x="491" y="842"/>
                  </a:lnTo>
                  <a:close/>
                  <a:moveTo>
                    <a:pt x="396" y="764"/>
                  </a:moveTo>
                  <a:cubicBezTo>
                    <a:pt x="396" y="765"/>
                    <a:pt x="396" y="766"/>
                    <a:pt x="396" y="767"/>
                  </a:cubicBezTo>
                  <a:cubicBezTo>
                    <a:pt x="396" y="782"/>
                    <a:pt x="408" y="794"/>
                    <a:pt x="422" y="795"/>
                  </a:cubicBezTo>
                  <a:cubicBezTo>
                    <a:pt x="410" y="946"/>
                    <a:pt x="410" y="946"/>
                    <a:pt x="410" y="946"/>
                  </a:cubicBezTo>
                  <a:cubicBezTo>
                    <a:pt x="410" y="946"/>
                    <a:pt x="410" y="946"/>
                    <a:pt x="410" y="946"/>
                  </a:cubicBezTo>
                  <a:cubicBezTo>
                    <a:pt x="400" y="946"/>
                    <a:pt x="392" y="951"/>
                    <a:pt x="387" y="958"/>
                  </a:cubicBezTo>
                  <a:cubicBezTo>
                    <a:pt x="316" y="908"/>
                    <a:pt x="316" y="908"/>
                    <a:pt x="316" y="908"/>
                  </a:cubicBezTo>
                  <a:cubicBezTo>
                    <a:pt x="319" y="904"/>
                    <a:pt x="321" y="899"/>
                    <a:pt x="321" y="893"/>
                  </a:cubicBezTo>
                  <a:cubicBezTo>
                    <a:pt x="321" y="879"/>
                    <a:pt x="311" y="868"/>
                    <a:pt x="298" y="866"/>
                  </a:cubicBezTo>
                  <a:cubicBezTo>
                    <a:pt x="310" y="784"/>
                    <a:pt x="310" y="784"/>
                    <a:pt x="310" y="784"/>
                  </a:cubicBezTo>
                  <a:cubicBezTo>
                    <a:pt x="311" y="784"/>
                    <a:pt x="312" y="784"/>
                    <a:pt x="313" y="784"/>
                  </a:cubicBezTo>
                  <a:cubicBezTo>
                    <a:pt x="328" y="784"/>
                    <a:pt x="341" y="773"/>
                    <a:pt x="343" y="758"/>
                  </a:cubicBezTo>
                  <a:lnTo>
                    <a:pt x="396" y="764"/>
                  </a:lnTo>
                  <a:close/>
                  <a:moveTo>
                    <a:pt x="154" y="760"/>
                  </a:moveTo>
                  <a:cubicBezTo>
                    <a:pt x="159" y="769"/>
                    <a:pt x="168" y="776"/>
                    <a:pt x="179" y="776"/>
                  </a:cubicBezTo>
                  <a:cubicBezTo>
                    <a:pt x="195" y="776"/>
                    <a:pt x="207" y="763"/>
                    <a:pt x="207" y="748"/>
                  </a:cubicBezTo>
                  <a:cubicBezTo>
                    <a:pt x="207" y="747"/>
                    <a:pt x="207" y="747"/>
                    <a:pt x="207" y="746"/>
                  </a:cubicBezTo>
                  <a:cubicBezTo>
                    <a:pt x="283" y="753"/>
                    <a:pt x="283" y="753"/>
                    <a:pt x="283" y="753"/>
                  </a:cubicBezTo>
                  <a:cubicBezTo>
                    <a:pt x="283" y="753"/>
                    <a:pt x="283" y="754"/>
                    <a:pt x="283" y="754"/>
                  </a:cubicBezTo>
                  <a:cubicBezTo>
                    <a:pt x="283" y="769"/>
                    <a:pt x="294" y="781"/>
                    <a:pt x="308" y="784"/>
                  </a:cubicBezTo>
                  <a:cubicBezTo>
                    <a:pt x="296" y="866"/>
                    <a:pt x="296" y="866"/>
                    <a:pt x="296" y="866"/>
                  </a:cubicBezTo>
                  <a:cubicBezTo>
                    <a:pt x="295" y="865"/>
                    <a:pt x="294" y="865"/>
                    <a:pt x="293" y="865"/>
                  </a:cubicBezTo>
                  <a:cubicBezTo>
                    <a:pt x="278" y="865"/>
                    <a:pt x="265" y="878"/>
                    <a:pt x="265" y="893"/>
                  </a:cubicBezTo>
                  <a:cubicBezTo>
                    <a:pt x="265" y="901"/>
                    <a:pt x="269" y="908"/>
                    <a:pt x="274" y="913"/>
                  </a:cubicBezTo>
                  <a:cubicBezTo>
                    <a:pt x="211" y="984"/>
                    <a:pt x="211" y="984"/>
                    <a:pt x="211" y="984"/>
                  </a:cubicBezTo>
                  <a:cubicBezTo>
                    <a:pt x="207" y="980"/>
                    <a:pt x="203" y="978"/>
                    <a:pt x="197" y="976"/>
                  </a:cubicBezTo>
                  <a:cubicBezTo>
                    <a:pt x="222" y="838"/>
                    <a:pt x="222" y="838"/>
                    <a:pt x="222" y="838"/>
                  </a:cubicBezTo>
                  <a:cubicBezTo>
                    <a:pt x="222" y="838"/>
                    <a:pt x="223" y="838"/>
                    <a:pt x="223" y="838"/>
                  </a:cubicBezTo>
                  <a:cubicBezTo>
                    <a:pt x="231" y="838"/>
                    <a:pt x="237" y="832"/>
                    <a:pt x="237" y="824"/>
                  </a:cubicBezTo>
                  <a:cubicBezTo>
                    <a:pt x="237" y="817"/>
                    <a:pt x="231" y="811"/>
                    <a:pt x="223" y="811"/>
                  </a:cubicBezTo>
                  <a:cubicBezTo>
                    <a:pt x="216" y="811"/>
                    <a:pt x="210" y="817"/>
                    <a:pt x="210" y="824"/>
                  </a:cubicBezTo>
                  <a:cubicBezTo>
                    <a:pt x="210" y="828"/>
                    <a:pt x="211" y="832"/>
                    <a:pt x="214" y="834"/>
                  </a:cubicBezTo>
                  <a:cubicBezTo>
                    <a:pt x="174" y="878"/>
                    <a:pt x="174" y="878"/>
                    <a:pt x="174" y="878"/>
                  </a:cubicBezTo>
                  <a:cubicBezTo>
                    <a:pt x="172" y="876"/>
                    <a:pt x="169" y="875"/>
                    <a:pt x="166" y="875"/>
                  </a:cubicBezTo>
                  <a:cubicBezTo>
                    <a:pt x="162" y="875"/>
                    <a:pt x="158" y="877"/>
                    <a:pt x="155" y="881"/>
                  </a:cubicBezTo>
                  <a:cubicBezTo>
                    <a:pt x="83" y="840"/>
                    <a:pt x="83" y="840"/>
                    <a:pt x="83" y="840"/>
                  </a:cubicBezTo>
                  <a:cubicBezTo>
                    <a:pt x="86" y="836"/>
                    <a:pt x="87" y="832"/>
                    <a:pt x="87" y="827"/>
                  </a:cubicBezTo>
                  <a:cubicBezTo>
                    <a:pt x="87" y="821"/>
                    <a:pt x="85" y="816"/>
                    <a:pt x="82" y="811"/>
                  </a:cubicBezTo>
                  <a:lnTo>
                    <a:pt x="154" y="760"/>
                  </a:lnTo>
                  <a:close/>
                  <a:moveTo>
                    <a:pt x="46" y="853"/>
                  </a:moveTo>
                  <a:cubicBezTo>
                    <a:pt x="49" y="854"/>
                    <a:pt x="54" y="855"/>
                    <a:pt x="58" y="855"/>
                  </a:cubicBezTo>
                  <a:cubicBezTo>
                    <a:pt x="69" y="855"/>
                    <a:pt x="78" y="850"/>
                    <a:pt x="83" y="842"/>
                  </a:cubicBezTo>
                  <a:cubicBezTo>
                    <a:pt x="155" y="882"/>
                    <a:pt x="155" y="882"/>
                    <a:pt x="155" y="882"/>
                  </a:cubicBezTo>
                  <a:cubicBezTo>
                    <a:pt x="154" y="884"/>
                    <a:pt x="153" y="886"/>
                    <a:pt x="153" y="888"/>
                  </a:cubicBezTo>
                  <a:cubicBezTo>
                    <a:pt x="153" y="888"/>
                    <a:pt x="153" y="889"/>
                    <a:pt x="153" y="889"/>
                  </a:cubicBezTo>
                  <a:cubicBezTo>
                    <a:pt x="43" y="910"/>
                    <a:pt x="43" y="910"/>
                    <a:pt x="43" y="910"/>
                  </a:cubicBezTo>
                  <a:cubicBezTo>
                    <a:pt x="41" y="904"/>
                    <a:pt x="36" y="899"/>
                    <a:pt x="30" y="897"/>
                  </a:cubicBezTo>
                  <a:lnTo>
                    <a:pt x="46" y="853"/>
                  </a:lnTo>
                  <a:close/>
                  <a:moveTo>
                    <a:pt x="19" y="977"/>
                  </a:moveTo>
                  <a:cubicBezTo>
                    <a:pt x="24" y="975"/>
                    <a:pt x="27" y="971"/>
                    <a:pt x="27" y="966"/>
                  </a:cubicBezTo>
                  <a:cubicBezTo>
                    <a:pt x="27" y="960"/>
                    <a:pt x="23" y="955"/>
                    <a:pt x="17" y="953"/>
                  </a:cubicBezTo>
                  <a:cubicBezTo>
                    <a:pt x="20" y="940"/>
                    <a:pt x="20" y="940"/>
                    <a:pt x="20" y="940"/>
                  </a:cubicBezTo>
                  <a:cubicBezTo>
                    <a:pt x="21" y="940"/>
                    <a:pt x="22" y="940"/>
                    <a:pt x="23" y="940"/>
                  </a:cubicBezTo>
                  <a:cubicBezTo>
                    <a:pt x="31" y="940"/>
                    <a:pt x="38" y="936"/>
                    <a:pt x="42" y="929"/>
                  </a:cubicBezTo>
                  <a:cubicBezTo>
                    <a:pt x="164" y="995"/>
                    <a:pt x="164" y="995"/>
                    <a:pt x="164" y="995"/>
                  </a:cubicBezTo>
                  <a:cubicBezTo>
                    <a:pt x="163" y="998"/>
                    <a:pt x="163" y="1000"/>
                    <a:pt x="163" y="1003"/>
                  </a:cubicBezTo>
                  <a:cubicBezTo>
                    <a:pt x="163" y="1005"/>
                    <a:pt x="163" y="1007"/>
                    <a:pt x="163" y="1008"/>
                  </a:cubicBezTo>
                  <a:cubicBezTo>
                    <a:pt x="66" y="1029"/>
                    <a:pt x="66" y="1029"/>
                    <a:pt x="66" y="1029"/>
                  </a:cubicBezTo>
                  <a:cubicBezTo>
                    <a:pt x="63" y="1017"/>
                    <a:pt x="52" y="1008"/>
                    <a:pt x="39" y="1008"/>
                  </a:cubicBezTo>
                  <a:cubicBezTo>
                    <a:pt x="36" y="1008"/>
                    <a:pt x="33" y="1009"/>
                    <a:pt x="30" y="1010"/>
                  </a:cubicBezTo>
                  <a:lnTo>
                    <a:pt x="19" y="977"/>
                  </a:lnTo>
                  <a:close/>
                  <a:moveTo>
                    <a:pt x="236" y="1123"/>
                  </a:moveTo>
                  <a:cubicBezTo>
                    <a:pt x="231" y="1113"/>
                    <a:pt x="222" y="1107"/>
                    <a:pt x="211" y="1107"/>
                  </a:cubicBezTo>
                  <a:cubicBezTo>
                    <a:pt x="197" y="1107"/>
                    <a:pt x="185" y="1117"/>
                    <a:pt x="183" y="1131"/>
                  </a:cubicBezTo>
                  <a:cubicBezTo>
                    <a:pt x="120" y="1126"/>
                    <a:pt x="120" y="1126"/>
                    <a:pt x="120" y="1126"/>
                  </a:cubicBezTo>
                  <a:cubicBezTo>
                    <a:pt x="120" y="1126"/>
                    <a:pt x="120" y="1125"/>
                    <a:pt x="120" y="1125"/>
                  </a:cubicBezTo>
                  <a:cubicBezTo>
                    <a:pt x="120" y="1110"/>
                    <a:pt x="107" y="1097"/>
                    <a:pt x="92" y="1097"/>
                  </a:cubicBezTo>
                  <a:cubicBezTo>
                    <a:pt x="87" y="1097"/>
                    <a:pt x="83" y="1098"/>
                    <a:pt x="79" y="1101"/>
                  </a:cubicBezTo>
                  <a:cubicBezTo>
                    <a:pt x="54" y="1059"/>
                    <a:pt x="54" y="1059"/>
                    <a:pt x="54" y="1059"/>
                  </a:cubicBezTo>
                  <a:cubicBezTo>
                    <a:pt x="61" y="1055"/>
                    <a:pt x="66" y="1046"/>
                    <a:pt x="66" y="1036"/>
                  </a:cubicBezTo>
                  <a:cubicBezTo>
                    <a:pt x="66" y="1034"/>
                    <a:pt x="66" y="1033"/>
                    <a:pt x="66" y="1031"/>
                  </a:cubicBezTo>
                  <a:cubicBezTo>
                    <a:pt x="164" y="1010"/>
                    <a:pt x="164" y="1010"/>
                    <a:pt x="164" y="1010"/>
                  </a:cubicBezTo>
                  <a:cubicBezTo>
                    <a:pt x="167" y="1022"/>
                    <a:pt x="178" y="1031"/>
                    <a:pt x="191" y="1031"/>
                  </a:cubicBezTo>
                  <a:cubicBezTo>
                    <a:pt x="199" y="1031"/>
                    <a:pt x="206" y="1027"/>
                    <a:pt x="211" y="1022"/>
                  </a:cubicBezTo>
                  <a:cubicBezTo>
                    <a:pt x="298" y="1073"/>
                    <a:pt x="298" y="1073"/>
                    <a:pt x="298" y="1073"/>
                  </a:cubicBezTo>
                  <a:cubicBezTo>
                    <a:pt x="296" y="1077"/>
                    <a:pt x="295" y="1081"/>
                    <a:pt x="295" y="1086"/>
                  </a:cubicBezTo>
                  <a:cubicBezTo>
                    <a:pt x="295" y="1090"/>
                    <a:pt x="296" y="1093"/>
                    <a:pt x="297" y="1096"/>
                  </a:cubicBezTo>
                  <a:lnTo>
                    <a:pt x="236" y="1123"/>
                  </a:lnTo>
                  <a:close/>
                  <a:moveTo>
                    <a:pt x="398" y="1220"/>
                  </a:moveTo>
                  <a:cubicBezTo>
                    <a:pt x="402" y="1218"/>
                    <a:pt x="405" y="1213"/>
                    <a:pt x="405" y="1208"/>
                  </a:cubicBezTo>
                  <a:cubicBezTo>
                    <a:pt x="405" y="1204"/>
                    <a:pt x="403" y="1200"/>
                    <a:pt x="400" y="1197"/>
                  </a:cubicBezTo>
                  <a:cubicBezTo>
                    <a:pt x="448" y="1108"/>
                    <a:pt x="448" y="1108"/>
                    <a:pt x="448" y="1108"/>
                  </a:cubicBezTo>
                  <a:cubicBezTo>
                    <a:pt x="453" y="1112"/>
                    <a:pt x="459" y="1115"/>
                    <a:pt x="466" y="1115"/>
                  </a:cubicBezTo>
                  <a:cubicBezTo>
                    <a:pt x="481" y="1115"/>
                    <a:pt x="494" y="1102"/>
                    <a:pt x="494" y="1087"/>
                  </a:cubicBezTo>
                  <a:cubicBezTo>
                    <a:pt x="494" y="1081"/>
                    <a:pt x="492" y="1075"/>
                    <a:pt x="489" y="1071"/>
                  </a:cubicBezTo>
                  <a:cubicBezTo>
                    <a:pt x="551" y="1023"/>
                    <a:pt x="551" y="1023"/>
                    <a:pt x="551" y="1023"/>
                  </a:cubicBezTo>
                  <a:cubicBezTo>
                    <a:pt x="556" y="1031"/>
                    <a:pt x="565" y="1037"/>
                    <a:pt x="575" y="1037"/>
                  </a:cubicBezTo>
                  <a:cubicBezTo>
                    <a:pt x="583" y="1037"/>
                    <a:pt x="590" y="1034"/>
                    <a:pt x="595" y="1028"/>
                  </a:cubicBezTo>
                  <a:cubicBezTo>
                    <a:pt x="635" y="1062"/>
                    <a:pt x="635" y="1062"/>
                    <a:pt x="635" y="1062"/>
                  </a:cubicBezTo>
                  <a:cubicBezTo>
                    <a:pt x="631" y="1068"/>
                    <a:pt x="628" y="1074"/>
                    <a:pt x="628" y="1082"/>
                  </a:cubicBezTo>
                  <a:cubicBezTo>
                    <a:pt x="628" y="1089"/>
                    <a:pt x="631" y="1096"/>
                    <a:pt x="636" y="1102"/>
                  </a:cubicBezTo>
                  <a:cubicBezTo>
                    <a:pt x="567" y="1167"/>
                    <a:pt x="567" y="1167"/>
                    <a:pt x="567" y="1167"/>
                  </a:cubicBezTo>
                  <a:cubicBezTo>
                    <a:pt x="564" y="1164"/>
                    <a:pt x="561" y="1163"/>
                    <a:pt x="557" y="1163"/>
                  </a:cubicBezTo>
                  <a:cubicBezTo>
                    <a:pt x="550" y="1163"/>
                    <a:pt x="543" y="1169"/>
                    <a:pt x="543" y="1177"/>
                  </a:cubicBezTo>
                  <a:cubicBezTo>
                    <a:pt x="543" y="1180"/>
                    <a:pt x="545" y="1183"/>
                    <a:pt x="547" y="1186"/>
                  </a:cubicBezTo>
                  <a:cubicBezTo>
                    <a:pt x="458" y="1275"/>
                    <a:pt x="458" y="1275"/>
                    <a:pt x="458" y="1275"/>
                  </a:cubicBezTo>
                  <a:cubicBezTo>
                    <a:pt x="454" y="1272"/>
                    <a:pt x="449" y="1271"/>
                    <a:pt x="444" y="1271"/>
                  </a:cubicBezTo>
                  <a:cubicBezTo>
                    <a:pt x="439" y="1271"/>
                    <a:pt x="435" y="1272"/>
                    <a:pt x="431" y="1274"/>
                  </a:cubicBezTo>
                  <a:lnTo>
                    <a:pt x="398" y="1220"/>
                  </a:lnTo>
                  <a:close/>
                  <a:moveTo>
                    <a:pt x="447" y="1326"/>
                  </a:moveTo>
                  <a:cubicBezTo>
                    <a:pt x="457" y="1325"/>
                    <a:pt x="466" y="1318"/>
                    <a:pt x="469" y="1309"/>
                  </a:cubicBezTo>
                  <a:cubicBezTo>
                    <a:pt x="507" y="1330"/>
                    <a:pt x="507" y="1330"/>
                    <a:pt x="507" y="1330"/>
                  </a:cubicBezTo>
                  <a:cubicBezTo>
                    <a:pt x="470" y="1365"/>
                    <a:pt x="470" y="1365"/>
                    <a:pt x="470" y="1365"/>
                  </a:cubicBezTo>
                  <a:cubicBezTo>
                    <a:pt x="466" y="1363"/>
                    <a:pt x="462" y="1361"/>
                    <a:pt x="458" y="1361"/>
                  </a:cubicBezTo>
                  <a:cubicBezTo>
                    <a:pt x="456" y="1361"/>
                    <a:pt x="454" y="1362"/>
                    <a:pt x="453" y="1362"/>
                  </a:cubicBezTo>
                  <a:lnTo>
                    <a:pt x="447" y="1326"/>
                  </a:lnTo>
                  <a:close/>
                  <a:moveTo>
                    <a:pt x="449" y="1520"/>
                  </a:moveTo>
                  <a:cubicBezTo>
                    <a:pt x="455" y="1518"/>
                    <a:pt x="459" y="1513"/>
                    <a:pt x="459" y="1507"/>
                  </a:cubicBezTo>
                  <a:cubicBezTo>
                    <a:pt x="459" y="1501"/>
                    <a:pt x="454" y="1495"/>
                    <a:pt x="448" y="1495"/>
                  </a:cubicBezTo>
                  <a:cubicBezTo>
                    <a:pt x="454" y="1399"/>
                    <a:pt x="454" y="1399"/>
                    <a:pt x="454" y="1399"/>
                  </a:cubicBezTo>
                  <a:cubicBezTo>
                    <a:pt x="456" y="1400"/>
                    <a:pt x="457" y="1400"/>
                    <a:pt x="458" y="1400"/>
                  </a:cubicBezTo>
                  <a:cubicBezTo>
                    <a:pt x="462" y="1400"/>
                    <a:pt x="466" y="1398"/>
                    <a:pt x="470" y="1396"/>
                  </a:cubicBezTo>
                  <a:cubicBezTo>
                    <a:pt x="487" y="1412"/>
                    <a:pt x="487" y="1412"/>
                    <a:pt x="487" y="1412"/>
                  </a:cubicBezTo>
                  <a:cubicBezTo>
                    <a:pt x="482" y="1417"/>
                    <a:pt x="479" y="1424"/>
                    <a:pt x="479" y="1432"/>
                  </a:cubicBezTo>
                  <a:cubicBezTo>
                    <a:pt x="479" y="1444"/>
                    <a:pt x="487" y="1455"/>
                    <a:pt x="497" y="1459"/>
                  </a:cubicBezTo>
                  <a:cubicBezTo>
                    <a:pt x="466" y="1531"/>
                    <a:pt x="466" y="1531"/>
                    <a:pt x="466" y="1531"/>
                  </a:cubicBezTo>
                  <a:cubicBezTo>
                    <a:pt x="464" y="1530"/>
                    <a:pt x="461" y="1529"/>
                    <a:pt x="458" y="1529"/>
                  </a:cubicBezTo>
                  <a:cubicBezTo>
                    <a:pt x="456" y="1529"/>
                    <a:pt x="453" y="1530"/>
                    <a:pt x="451" y="1530"/>
                  </a:cubicBezTo>
                  <a:lnTo>
                    <a:pt x="449" y="1520"/>
                  </a:lnTo>
                  <a:close/>
                  <a:moveTo>
                    <a:pt x="482" y="1571"/>
                  </a:moveTo>
                  <a:cubicBezTo>
                    <a:pt x="485" y="1567"/>
                    <a:pt x="486" y="1562"/>
                    <a:pt x="486" y="1557"/>
                  </a:cubicBezTo>
                  <a:cubicBezTo>
                    <a:pt x="486" y="1555"/>
                    <a:pt x="486" y="1554"/>
                    <a:pt x="486" y="1552"/>
                  </a:cubicBezTo>
                  <a:cubicBezTo>
                    <a:pt x="571" y="1529"/>
                    <a:pt x="571" y="1529"/>
                    <a:pt x="571" y="1529"/>
                  </a:cubicBezTo>
                  <a:cubicBezTo>
                    <a:pt x="574" y="1539"/>
                    <a:pt x="582" y="1547"/>
                    <a:pt x="593" y="1549"/>
                  </a:cubicBezTo>
                  <a:cubicBezTo>
                    <a:pt x="581" y="1605"/>
                    <a:pt x="581" y="1605"/>
                    <a:pt x="581" y="1605"/>
                  </a:cubicBezTo>
                  <a:cubicBezTo>
                    <a:pt x="580" y="1605"/>
                    <a:pt x="579" y="1605"/>
                    <a:pt x="578" y="1605"/>
                  </a:cubicBezTo>
                  <a:cubicBezTo>
                    <a:pt x="574" y="1605"/>
                    <a:pt x="570" y="1607"/>
                    <a:pt x="567" y="1610"/>
                  </a:cubicBezTo>
                  <a:lnTo>
                    <a:pt x="482" y="1571"/>
                  </a:lnTo>
                  <a:close/>
                  <a:moveTo>
                    <a:pt x="695" y="1712"/>
                  </a:moveTo>
                  <a:cubicBezTo>
                    <a:pt x="693" y="1711"/>
                    <a:pt x="691" y="1711"/>
                    <a:pt x="689" y="1711"/>
                  </a:cubicBezTo>
                  <a:cubicBezTo>
                    <a:pt x="673" y="1711"/>
                    <a:pt x="661" y="1723"/>
                    <a:pt x="661" y="1739"/>
                  </a:cubicBezTo>
                  <a:cubicBezTo>
                    <a:pt x="661" y="1741"/>
                    <a:pt x="661" y="1743"/>
                    <a:pt x="662" y="1745"/>
                  </a:cubicBezTo>
                  <a:cubicBezTo>
                    <a:pt x="605" y="1760"/>
                    <a:pt x="605" y="1760"/>
                    <a:pt x="605" y="1760"/>
                  </a:cubicBezTo>
                  <a:cubicBezTo>
                    <a:pt x="602" y="1749"/>
                    <a:pt x="591" y="1740"/>
                    <a:pt x="579" y="1740"/>
                  </a:cubicBezTo>
                  <a:cubicBezTo>
                    <a:pt x="563" y="1740"/>
                    <a:pt x="551" y="1753"/>
                    <a:pt x="551" y="1768"/>
                  </a:cubicBezTo>
                  <a:cubicBezTo>
                    <a:pt x="551" y="1776"/>
                    <a:pt x="555" y="1784"/>
                    <a:pt x="560" y="1789"/>
                  </a:cubicBezTo>
                  <a:cubicBezTo>
                    <a:pt x="524" y="1833"/>
                    <a:pt x="524" y="1833"/>
                    <a:pt x="524" y="1833"/>
                  </a:cubicBezTo>
                  <a:cubicBezTo>
                    <a:pt x="521" y="1830"/>
                    <a:pt x="517" y="1829"/>
                    <a:pt x="513" y="1829"/>
                  </a:cubicBezTo>
                  <a:cubicBezTo>
                    <a:pt x="507" y="1688"/>
                    <a:pt x="507" y="1688"/>
                    <a:pt x="507" y="1688"/>
                  </a:cubicBezTo>
                  <a:cubicBezTo>
                    <a:pt x="521" y="1687"/>
                    <a:pt x="532" y="1675"/>
                    <a:pt x="532" y="1660"/>
                  </a:cubicBezTo>
                  <a:cubicBezTo>
                    <a:pt x="532" y="1655"/>
                    <a:pt x="530" y="1649"/>
                    <a:pt x="527" y="1645"/>
                  </a:cubicBezTo>
                  <a:cubicBezTo>
                    <a:pt x="565" y="1625"/>
                    <a:pt x="565" y="1625"/>
                    <a:pt x="565" y="1625"/>
                  </a:cubicBezTo>
                  <a:cubicBezTo>
                    <a:pt x="567" y="1630"/>
                    <a:pt x="572" y="1633"/>
                    <a:pt x="578" y="1633"/>
                  </a:cubicBezTo>
                  <a:cubicBezTo>
                    <a:pt x="585" y="1633"/>
                    <a:pt x="592" y="1627"/>
                    <a:pt x="592" y="1619"/>
                  </a:cubicBezTo>
                  <a:cubicBezTo>
                    <a:pt x="592" y="1618"/>
                    <a:pt x="591" y="1618"/>
                    <a:pt x="591" y="1617"/>
                  </a:cubicBezTo>
                  <a:cubicBezTo>
                    <a:pt x="686" y="1619"/>
                    <a:pt x="686" y="1619"/>
                    <a:pt x="686" y="1619"/>
                  </a:cubicBezTo>
                  <a:cubicBezTo>
                    <a:pt x="688" y="1632"/>
                    <a:pt x="699" y="1642"/>
                    <a:pt x="713" y="1642"/>
                  </a:cubicBezTo>
                  <a:cubicBezTo>
                    <a:pt x="713" y="1642"/>
                    <a:pt x="713" y="1642"/>
                    <a:pt x="713" y="1642"/>
                  </a:cubicBezTo>
                  <a:lnTo>
                    <a:pt x="695" y="1712"/>
                  </a:lnTo>
                  <a:close/>
                  <a:moveTo>
                    <a:pt x="727" y="1591"/>
                  </a:moveTo>
                  <a:cubicBezTo>
                    <a:pt x="723" y="1588"/>
                    <a:pt x="718" y="1587"/>
                    <a:pt x="713" y="1587"/>
                  </a:cubicBezTo>
                  <a:cubicBezTo>
                    <a:pt x="705" y="1587"/>
                    <a:pt x="698" y="1590"/>
                    <a:pt x="693" y="1595"/>
                  </a:cubicBezTo>
                  <a:cubicBezTo>
                    <a:pt x="623" y="1538"/>
                    <a:pt x="623" y="1538"/>
                    <a:pt x="623" y="1538"/>
                  </a:cubicBezTo>
                  <a:cubicBezTo>
                    <a:pt x="627" y="1533"/>
                    <a:pt x="630" y="1527"/>
                    <a:pt x="630" y="1520"/>
                  </a:cubicBezTo>
                  <a:cubicBezTo>
                    <a:pt x="630" y="1512"/>
                    <a:pt x="626" y="1504"/>
                    <a:pt x="621" y="1499"/>
                  </a:cubicBezTo>
                  <a:cubicBezTo>
                    <a:pt x="681" y="1439"/>
                    <a:pt x="681" y="1439"/>
                    <a:pt x="681" y="1439"/>
                  </a:cubicBezTo>
                  <a:cubicBezTo>
                    <a:pt x="732" y="1477"/>
                    <a:pt x="732" y="1477"/>
                    <a:pt x="732" y="1477"/>
                  </a:cubicBezTo>
                  <a:cubicBezTo>
                    <a:pt x="729" y="1482"/>
                    <a:pt x="727" y="1487"/>
                    <a:pt x="727" y="1493"/>
                  </a:cubicBezTo>
                  <a:cubicBezTo>
                    <a:pt x="727" y="1506"/>
                    <a:pt x="735" y="1516"/>
                    <a:pt x="747" y="1520"/>
                  </a:cubicBezTo>
                  <a:lnTo>
                    <a:pt x="727" y="1591"/>
                  </a:lnTo>
                  <a:close/>
                  <a:moveTo>
                    <a:pt x="833" y="1441"/>
                  </a:moveTo>
                  <a:cubicBezTo>
                    <a:pt x="832" y="1443"/>
                    <a:pt x="832" y="1446"/>
                    <a:pt x="832" y="1448"/>
                  </a:cubicBezTo>
                  <a:cubicBezTo>
                    <a:pt x="832" y="1455"/>
                    <a:pt x="837" y="1461"/>
                    <a:pt x="844" y="1462"/>
                  </a:cubicBezTo>
                  <a:cubicBezTo>
                    <a:pt x="841" y="1532"/>
                    <a:pt x="841" y="1532"/>
                    <a:pt x="841" y="1532"/>
                  </a:cubicBezTo>
                  <a:cubicBezTo>
                    <a:pt x="836" y="1532"/>
                    <a:pt x="832" y="1535"/>
                    <a:pt x="830" y="1538"/>
                  </a:cubicBezTo>
                  <a:cubicBezTo>
                    <a:pt x="779" y="1507"/>
                    <a:pt x="779" y="1507"/>
                    <a:pt x="779" y="1507"/>
                  </a:cubicBezTo>
                  <a:cubicBezTo>
                    <a:pt x="781" y="1503"/>
                    <a:pt x="783" y="1498"/>
                    <a:pt x="783" y="1493"/>
                  </a:cubicBezTo>
                  <a:cubicBezTo>
                    <a:pt x="783" y="1478"/>
                    <a:pt x="770" y="1466"/>
                    <a:pt x="755" y="1466"/>
                  </a:cubicBezTo>
                  <a:cubicBezTo>
                    <a:pt x="754" y="1466"/>
                    <a:pt x="753" y="1466"/>
                    <a:pt x="751" y="1466"/>
                  </a:cubicBezTo>
                  <a:cubicBezTo>
                    <a:pt x="740" y="1394"/>
                    <a:pt x="740" y="1394"/>
                    <a:pt x="740" y="1394"/>
                  </a:cubicBezTo>
                  <a:cubicBezTo>
                    <a:pt x="743" y="1393"/>
                    <a:pt x="746" y="1391"/>
                    <a:pt x="748" y="1388"/>
                  </a:cubicBezTo>
                  <a:lnTo>
                    <a:pt x="833" y="1441"/>
                  </a:lnTo>
                  <a:close/>
                  <a:moveTo>
                    <a:pt x="838" y="1302"/>
                  </a:moveTo>
                  <a:cubicBezTo>
                    <a:pt x="835" y="1300"/>
                    <a:pt x="833" y="1300"/>
                    <a:pt x="830" y="1300"/>
                  </a:cubicBezTo>
                  <a:cubicBezTo>
                    <a:pt x="822" y="1300"/>
                    <a:pt x="816" y="1306"/>
                    <a:pt x="816" y="1313"/>
                  </a:cubicBezTo>
                  <a:cubicBezTo>
                    <a:pt x="816" y="1317"/>
                    <a:pt x="817" y="1320"/>
                    <a:pt x="819" y="1322"/>
                  </a:cubicBezTo>
                  <a:cubicBezTo>
                    <a:pt x="748" y="1372"/>
                    <a:pt x="748" y="1372"/>
                    <a:pt x="748" y="1372"/>
                  </a:cubicBezTo>
                  <a:cubicBezTo>
                    <a:pt x="745" y="1369"/>
                    <a:pt x="741" y="1367"/>
                    <a:pt x="737" y="1367"/>
                  </a:cubicBezTo>
                  <a:cubicBezTo>
                    <a:pt x="735" y="1367"/>
                    <a:pt x="734" y="1367"/>
                    <a:pt x="733" y="1367"/>
                  </a:cubicBezTo>
                  <a:cubicBezTo>
                    <a:pt x="693" y="1257"/>
                    <a:pt x="693" y="1257"/>
                    <a:pt x="693" y="1257"/>
                  </a:cubicBezTo>
                  <a:cubicBezTo>
                    <a:pt x="704" y="1253"/>
                    <a:pt x="711" y="1243"/>
                    <a:pt x="711" y="1232"/>
                  </a:cubicBezTo>
                  <a:cubicBezTo>
                    <a:pt x="711" y="1231"/>
                    <a:pt x="711" y="1231"/>
                    <a:pt x="711" y="1230"/>
                  </a:cubicBezTo>
                  <a:cubicBezTo>
                    <a:pt x="764" y="1221"/>
                    <a:pt x="764" y="1221"/>
                    <a:pt x="764" y="1221"/>
                  </a:cubicBezTo>
                  <a:cubicBezTo>
                    <a:pt x="765" y="1226"/>
                    <a:pt x="770" y="1230"/>
                    <a:pt x="776" y="1230"/>
                  </a:cubicBezTo>
                  <a:cubicBezTo>
                    <a:pt x="782" y="1230"/>
                    <a:pt x="786" y="1226"/>
                    <a:pt x="788" y="1220"/>
                  </a:cubicBezTo>
                  <a:cubicBezTo>
                    <a:pt x="853" y="1234"/>
                    <a:pt x="853" y="1234"/>
                    <a:pt x="853" y="1234"/>
                  </a:cubicBezTo>
                  <a:cubicBezTo>
                    <a:pt x="853" y="1235"/>
                    <a:pt x="853" y="1237"/>
                    <a:pt x="853" y="1239"/>
                  </a:cubicBezTo>
                  <a:cubicBezTo>
                    <a:pt x="853" y="1248"/>
                    <a:pt x="857" y="1257"/>
                    <a:pt x="864" y="1262"/>
                  </a:cubicBezTo>
                  <a:lnTo>
                    <a:pt x="838" y="1302"/>
                  </a:lnTo>
                  <a:close/>
                  <a:moveTo>
                    <a:pt x="946" y="1121"/>
                  </a:moveTo>
                  <a:cubicBezTo>
                    <a:pt x="932" y="1122"/>
                    <a:pt x="921" y="1133"/>
                    <a:pt x="921" y="1148"/>
                  </a:cubicBezTo>
                  <a:cubicBezTo>
                    <a:pt x="921" y="1158"/>
                    <a:pt x="926" y="1166"/>
                    <a:pt x="933" y="1171"/>
                  </a:cubicBezTo>
                  <a:cubicBezTo>
                    <a:pt x="898" y="1216"/>
                    <a:pt x="898" y="1216"/>
                    <a:pt x="898" y="1216"/>
                  </a:cubicBezTo>
                  <a:cubicBezTo>
                    <a:pt x="893" y="1212"/>
                    <a:pt x="888" y="1210"/>
                    <a:pt x="881" y="1210"/>
                  </a:cubicBezTo>
                  <a:cubicBezTo>
                    <a:pt x="877" y="1210"/>
                    <a:pt x="873" y="1211"/>
                    <a:pt x="870" y="1213"/>
                  </a:cubicBezTo>
                  <a:cubicBezTo>
                    <a:pt x="824" y="1106"/>
                    <a:pt x="824" y="1106"/>
                    <a:pt x="824" y="1106"/>
                  </a:cubicBezTo>
                  <a:cubicBezTo>
                    <a:pt x="829" y="1103"/>
                    <a:pt x="832" y="1099"/>
                    <a:pt x="832" y="1093"/>
                  </a:cubicBezTo>
                  <a:cubicBezTo>
                    <a:pt x="832" y="1086"/>
                    <a:pt x="826" y="1079"/>
                    <a:pt x="818" y="1079"/>
                  </a:cubicBezTo>
                  <a:cubicBezTo>
                    <a:pt x="818" y="1079"/>
                    <a:pt x="817" y="1079"/>
                    <a:pt x="817" y="1079"/>
                  </a:cubicBezTo>
                  <a:cubicBezTo>
                    <a:pt x="805" y="997"/>
                    <a:pt x="805" y="997"/>
                    <a:pt x="805" y="997"/>
                  </a:cubicBezTo>
                  <a:cubicBezTo>
                    <a:pt x="811" y="996"/>
                    <a:pt x="816" y="992"/>
                    <a:pt x="817" y="986"/>
                  </a:cubicBezTo>
                  <a:cubicBezTo>
                    <a:pt x="907" y="1005"/>
                    <a:pt x="907" y="1005"/>
                    <a:pt x="907" y="1005"/>
                  </a:cubicBezTo>
                  <a:cubicBezTo>
                    <a:pt x="907" y="1007"/>
                    <a:pt x="907" y="1009"/>
                    <a:pt x="907" y="1010"/>
                  </a:cubicBezTo>
                  <a:cubicBezTo>
                    <a:pt x="907" y="1026"/>
                    <a:pt x="919" y="1038"/>
                    <a:pt x="934" y="1038"/>
                  </a:cubicBezTo>
                  <a:cubicBezTo>
                    <a:pt x="935" y="1038"/>
                    <a:pt x="936" y="1038"/>
                    <a:pt x="937" y="1038"/>
                  </a:cubicBezTo>
                  <a:lnTo>
                    <a:pt x="946" y="1121"/>
                  </a:lnTo>
                  <a:close/>
                  <a:moveTo>
                    <a:pt x="954" y="991"/>
                  </a:moveTo>
                  <a:cubicBezTo>
                    <a:pt x="949" y="986"/>
                    <a:pt x="942" y="983"/>
                    <a:pt x="934" y="983"/>
                  </a:cubicBezTo>
                  <a:cubicBezTo>
                    <a:pt x="926" y="983"/>
                    <a:pt x="918" y="987"/>
                    <a:pt x="913" y="993"/>
                  </a:cubicBezTo>
                  <a:cubicBezTo>
                    <a:pt x="700" y="831"/>
                    <a:pt x="700" y="831"/>
                    <a:pt x="700" y="831"/>
                  </a:cubicBezTo>
                  <a:cubicBezTo>
                    <a:pt x="702" y="828"/>
                    <a:pt x="704" y="824"/>
                    <a:pt x="705" y="819"/>
                  </a:cubicBezTo>
                  <a:cubicBezTo>
                    <a:pt x="818" y="834"/>
                    <a:pt x="818" y="834"/>
                    <a:pt x="818" y="834"/>
                  </a:cubicBezTo>
                  <a:cubicBezTo>
                    <a:pt x="818" y="835"/>
                    <a:pt x="818" y="836"/>
                    <a:pt x="818" y="837"/>
                  </a:cubicBezTo>
                  <a:cubicBezTo>
                    <a:pt x="818" y="853"/>
                    <a:pt x="831" y="866"/>
                    <a:pt x="847" y="866"/>
                  </a:cubicBezTo>
                  <a:cubicBezTo>
                    <a:pt x="863" y="866"/>
                    <a:pt x="876" y="853"/>
                    <a:pt x="876" y="837"/>
                  </a:cubicBezTo>
                  <a:cubicBezTo>
                    <a:pt x="876" y="837"/>
                    <a:pt x="875" y="836"/>
                    <a:pt x="875" y="835"/>
                  </a:cubicBezTo>
                  <a:cubicBezTo>
                    <a:pt x="908" y="832"/>
                    <a:pt x="908" y="832"/>
                    <a:pt x="908" y="832"/>
                  </a:cubicBezTo>
                  <a:cubicBezTo>
                    <a:pt x="910" y="846"/>
                    <a:pt x="922" y="856"/>
                    <a:pt x="936" y="856"/>
                  </a:cubicBezTo>
                  <a:cubicBezTo>
                    <a:pt x="942" y="856"/>
                    <a:pt x="947" y="855"/>
                    <a:pt x="952" y="852"/>
                  </a:cubicBezTo>
                  <a:cubicBezTo>
                    <a:pt x="994" y="910"/>
                    <a:pt x="994" y="910"/>
                    <a:pt x="994" y="910"/>
                  </a:cubicBezTo>
                  <a:cubicBezTo>
                    <a:pt x="985" y="915"/>
                    <a:pt x="979" y="924"/>
                    <a:pt x="979" y="935"/>
                  </a:cubicBezTo>
                  <a:cubicBezTo>
                    <a:pt x="979" y="944"/>
                    <a:pt x="983" y="952"/>
                    <a:pt x="990" y="957"/>
                  </a:cubicBezTo>
                  <a:lnTo>
                    <a:pt x="954" y="991"/>
                  </a:lnTo>
                  <a:close/>
                  <a:moveTo>
                    <a:pt x="1030" y="920"/>
                  </a:moveTo>
                  <a:cubicBezTo>
                    <a:pt x="1028" y="916"/>
                    <a:pt x="1025" y="914"/>
                    <a:pt x="1022" y="911"/>
                  </a:cubicBezTo>
                  <a:cubicBezTo>
                    <a:pt x="1092" y="791"/>
                    <a:pt x="1092" y="791"/>
                    <a:pt x="1092" y="791"/>
                  </a:cubicBezTo>
                  <a:cubicBezTo>
                    <a:pt x="1097" y="793"/>
                    <a:pt x="1101" y="794"/>
                    <a:pt x="1106" y="794"/>
                  </a:cubicBezTo>
                  <a:cubicBezTo>
                    <a:pt x="1118" y="794"/>
                    <a:pt x="1128" y="787"/>
                    <a:pt x="1132" y="778"/>
                  </a:cubicBezTo>
                  <a:cubicBezTo>
                    <a:pt x="1187" y="800"/>
                    <a:pt x="1187" y="800"/>
                    <a:pt x="1187" y="800"/>
                  </a:cubicBezTo>
                  <a:cubicBezTo>
                    <a:pt x="1185" y="803"/>
                    <a:pt x="1185" y="807"/>
                    <a:pt x="1185" y="810"/>
                  </a:cubicBezTo>
                  <a:cubicBezTo>
                    <a:pt x="1185" y="815"/>
                    <a:pt x="1186" y="820"/>
                    <a:pt x="1188" y="824"/>
                  </a:cubicBezTo>
                  <a:lnTo>
                    <a:pt x="1030" y="920"/>
                  </a:lnTo>
                  <a:close/>
                  <a:moveTo>
                    <a:pt x="1237" y="822"/>
                  </a:moveTo>
                  <a:cubicBezTo>
                    <a:pt x="1239" y="819"/>
                    <a:pt x="1240" y="815"/>
                    <a:pt x="1240" y="810"/>
                  </a:cubicBezTo>
                  <a:cubicBezTo>
                    <a:pt x="1240" y="810"/>
                    <a:pt x="1240" y="810"/>
                    <a:pt x="1240" y="809"/>
                  </a:cubicBezTo>
                  <a:cubicBezTo>
                    <a:pt x="1303" y="805"/>
                    <a:pt x="1303" y="805"/>
                    <a:pt x="1303" y="805"/>
                  </a:cubicBezTo>
                  <a:cubicBezTo>
                    <a:pt x="1304" y="813"/>
                    <a:pt x="1311" y="819"/>
                    <a:pt x="1319" y="819"/>
                  </a:cubicBezTo>
                  <a:cubicBezTo>
                    <a:pt x="1329" y="880"/>
                    <a:pt x="1329" y="880"/>
                    <a:pt x="1329" y="880"/>
                  </a:cubicBezTo>
                  <a:cubicBezTo>
                    <a:pt x="1324" y="882"/>
                    <a:pt x="1320" y="885"/>
                    <a:pt x="1317" y="889"/>
                  </a:cubicBezTo>
                  <a:lnTo>
                    <a:pt x="1237" y="822"/>
                  </a:lnTo>
                  <a:close/>
                  <a:moveTo>
                    <a:pt x="1366" y="910"/>
                  </a:moveTo>
                  <a:cubicBezTo>
                    <a:pt x="1366" y="908"/>
                    <a:pt x="1367" y="907"/>
                    <a:pt x="1367" y="906"/>
                  </a:cubicBezTo>
                  <a:cubicBezTo>
                    <a:pt x="1367" y="896"/>
                    <a:pt x="1362" y="888"/>
                    <a:pt x="1355" y="883"/>
                  </a:cubicBezTo>
                  <a:cubicBezTo>
                    <a:pt x="1411" y="796"/>
                    <a:pt x="1411" y="796"/>
                    <a:pt x="1411" y="796"/>
                  </a:cubicBezTo>
                  <a:cubicBezTo>
                    <a:pt x="1415" y="798"/>
                    <a:pt x="1419" y="799"/>
                    <a:pt x="1424" y="799"/>
                  </a:cubicBezTo>
                  <a:cubicBezTo>
                    <a:pt x="1428" y="799"/>
                    <a:pt x="1433" y="798"/>
                    <a:pt x="1437" y="796"/>
                  </a:cubicBezTo>
                  <a:cubicBezTo>
                    <a:pt x="1465" y="887"/>
                    <a:pt x="1465" y="887"/>
                    <a:pt x="1465" y="887"/>
                  </a:cubicBezTo>
                  <a:cubicBezTo>
                    <a:pt x="1451" y="888"/>
                    <a:pt x="1440" y="900"/>
                    <a:pt x="1440" y="914"/>
                  </a:cubicBezTo>
                  <a:cubicBezTo>
                    <a:pt x="1440" y="916"/>
                    <a:pt x="1441" y="918"/>
                    <a:pt x="1441" y="920"/>
                  </a:cubicBezTo>
                  <a:lnTo>
                    <a:pt x="1366" y="910"/>
                  </a:lnTo>
                  <a:close/>
                  <a:moveTo>
                    <a:pt x="1490" y="898"/>
                  </a:moveTo>
                  <a:cubicBezTo>
                    <a:pt x="1485" y="891"/>
                    <a:pt x="1477" y="887"/>
                    <a:pt x="1468" y="887"/>
                  </a:cubicBezTo>
                  <a:cubicBezTo>
                    <a:pt x="1468" y="887"/>
                    <a:pt x="1467" y="887"/>
                    <a:pt x="1467" y="887"/>
                  </a:cubicBezTo>
                  <a:cubicBezTo>
                    <a:pt x="1438" y="795"/>
                    <a:pt x="1438" y="795"/>
                    <a:pt x="1438" y="795"/>
                  </a:cubicBezTo>
                  <a:cubicBezTo>
                    <a:pt x="1442" y="793"/>
                    <a:pt x="1446" y="790"/>
                    <a:pt x="1449" y="786"/>
                  </a:cubicBezTo>
                  <a:cubicBezTo>
                    <a:pt x="1520" y="864"/>
                    <a:pt x="1520" y="864"/>
                    <a:pt x="1520" y="864"/>
                  </a:cubicBezTo>
                  <a:cubicBezTo>
                    <a:pt x="1518" y="867"/>
                    <a:pt x="1516" y="870"/>
                    <a:pt x="1516" y="874"/>
                  </a:cubicBezTo>
                  <a:cubicBezTo>
                    <a:pt x="1516" y="876"/>
                    <a:pt x="1517" y="879"/>
                    <a:pt x="1518" y="880"/>
                  </a:cubicBezTo>
                  <a:lnTo>
                    <a:pt x="1490" y="898"/>
                  </a:lnTo>
                  <a:close/>
                  <a:moveTo>
                    <a:pt x="1543" y="870"/>
                  </a:moveTo>
                  <a:cubicBezTo>
                    <a:pt x="1542" y="865"/>
                    <a:pt x="1537" y="861"/>
                    <a:pt x="1532" y="860"/>
                  </a:cubicBezTo>
                  <a:cubicBezTo>
                    <a:pt x="1539" y="772"/>
                    <a:pt x="1539" y="772"/>
                    <a:pt x="1539" y="772"/>
                  </a:cubicBezTo>
                  <a:cubicBezTo>
                    <a:pt x="1546" y="771"/>
                    <a:pt x="1553" y="768"/>
                    <a:pt x="1557" y="762"/>
                  </a:cubicBezTo>
                  <a:cubicBezTo>
                    <a:pt x="1648" y="820"/>
                    <a:pt x="1648" y="820"/>
                    <a:pt x="1648" y="820"/>
                  </a:cubicBezTo>
                  <a:cubicBezTo>
                    <a:pt x="1641" y="828"/>
                    <a:pt x="1641" y="828"/>
                    <a:pt x="1641" y="828"/>
                  </a:cubicBezTo>
                  <a:cubicBezTo>
                    <a:pt x="1637" y="825"/>
                    <a:pt x="1631" y="823"/>
                    <a:pt x="1624" y="823"/>
                  </a:cubicBezTo>
                  <a:cubicBezTo>
                    <a:pt x="1608" y="823"/>
                    <a:pt x="1596" y="835"/>
                    <a:pt x="1596" y="851"/>
                  </a:cubicBezTo>
                  <a:cubicBezTo>
                    <a:pt x="1596" y="853"/>
                    <a:pt x="1596" y="855"/>
                    <a:pt x="1596" y="857"/>
                  </a:cubicBezTo>
                  <a:lnTo>
                    <a:pt x="1543" y="870"/>
                  </a:lnTo>
                  <a:close/>
                  <a:moveTo>
                    <a:pt x="1652" y="860"/>
                  </a:moveTo>
                  <a:cubicBezTo>
                    <a:pt x="1652" y="857"/>
                    <a:pt x="1653" y="854"/>
                    <a:pt x="1653" y="851"/>
                  </a:cubicBezTo>
                  <a:cubicBezTo>
                    <a:pt x="1653" y="843"/>
                    <a:pt x="1649" y="835"/>
                    <a:pt x="1643" y="829"/>
                  </a:cubicBezTo>
                  <a:cubicBezTo>
                    <a:pt x="1650" y="821"/>
                    <a:pt x="1650" y="821"/>
                    <a:pt x="1650" y="821"/>
                  </a:cubicBezTo>
                  <a:cubicBezTo>
                    <a:pt x="1734" y="875"/>
                    <a:pt x="1734" y="875"/>
                    <a:pt x="1734" y="875"/>
                  </a:cubicBezTo>
                  <a:cubicBezTo>
                    <a:pt x="1732" y="878"/>
                    <a:pt x="1730" y="882"/>
                    <a:pt x="1730" y="886"/>
                  </a:cubicBezTo>
                  <a:lnTo>
                    <a:pt x="1652" y="860"/>
                  </a:lnTo>
                  <a:close/>
                  <a:moveTo>
                    <a:pt x="1792" y="1027"/>
                  </a:moveTo>
                  <a:cubicBezTo>
                    <a:pt x="1767" y="915"/>
                    <a:pt x="1767" y="915"/>
                    <a:pt x="1767" y="915"/>
                  </a:cubicBezTo>
                  <a:cubicBezTo>
                    <a:pt x="1778" y="911"/>
                    <a:pt x="1785" y="901"/>
                    <a:pt x="1785" y="889"/>
                  </a:cubicBezTo>
                  <a:cubicBezTo>
                    <a:pt x="1785" y="885"/>
                    <a:pt x="1784" y="881"/>
                    <a:pt x="1782" y="878"/>
                  </a:cubicBezTo>
                  <a:cubicBezTo>
                    <a:pt x="1910" y="814"/>
                    <a:pt x="1910" y="814"/>
                    <a:pt x="1910" y="814"/>
                  </a:cubicBezTo>
                  <a:cubicBezTo>
                    <a:pt x="1913" y="820"/>
                    <a:pt x="1919" y="825"/>
                    <a:pt x="1927" y="827"/>
                  </a:cubicBezTo>
                  <a:cubicBezTo>
                    <a:pt x="1902" y="877"/>
                    <a:pt x="1902" y="877"/>
                    <a:pt x="1902" y="877"/>
                  </a:cubicBezTo>
                  <a:cubicBezTo>
                    <a:pt x="1899" y="876"/>
                    <a:pt x="1896" y="875"/>
                    <a:pt x="1892" y="875"/>
                  </a:cubicBezTo>
                  <a:cubicBezTo>
                    <a:pt x="1878" y="875"/>
                    <a:pt x="1867" y="886"/>
                    <a:pt x="1867" y="900"/>
                  </a:cubicBezTo>
                  <a:cubicBezTo>
                    <a:pt x="1867" y="906"/>
                    <a:pt x="1869" y="912"/>
                    <a:pt x="1872" y="916"/>
                  </a:cubicBezTo>
                  <a:cubicBezTo>
                    <a:pt x="1828" y="954"/>
                    <a:pt x="1828" y="954"/>
                    <a:pt x="1828" y="954"/>
                  </a:cubicBezTo>
                  <a:cubicBezTo>
                    <a:pt x="1825" y="951"/>
                    <a:pt x="1821" y="949"/>
                    <a:pt x="1818" y="949"/>
                  </a:cubicBezTo>
                  <a:cubicBezTo>
                    <a:pt x="1810" y="949"/>
                    <a:pt x="1804" y="956"/>
                    <a:pt x="1804" y="963"/>
                  </a:cubicBezTo>
                  <a:cubicBezTo>
                    <a:pt x="1804" y="971"/>
                    <a:pt x="1810" y="977"/>
                    <a:pt x="1818" y="977"/>
                  </a:cubicBezTo>
                  <a:cubicBezTo>
                    <a:pt x="1819" y="977"/>
                    <a:pt x="1821" y="977"/>
                    <a:pt x="1822" y="976"/>
                  </a:cubicBezTo>
                  <a:cubicBezTo>
                    <a:pt x="1846" y="1035"/>
                    <a:pt x="1846" y="1035"/>
                    <a:pt x="1846" y="1035"/>
                  </a:cubicBezTo>
                  <a:cubicBezTo>
                    <a:pt x="1842" y="1037"/>
                    <a:pt x="1838" y="1040"/>
                    <a:pt x="1836" y="1044"/>
                  </a:cubicBezTo>
                  <a:lnTo>
                    <a:pt x="1792" y="1027"/>
                  </a:lnTo>
                  <a:close/>
                  <a:moveTo>
                    <a:pt x="2016" y="1231"/>
                  </a:moveTo>
                  <a:cubicBezTo>
                    <a:pt x="2015" y="1232"/>
                    <a:pt x="2015" y="1234"/>
                    <a:pt x="2015" y="1236"/>
                  </a:cubicBezTo>
                  <a:cubicBezTo>
                    <a:pt x="2015" y="1239"/>
                    <a:pt x="2016" y="1242"/>
                    <a:pt x="2018" y="1244"/>
                  </a:cubicBezTo>
                  <a:cubicBezTo>
                    <a:pt x="2000" y="1260"/>
                    <a:pt x="2000" y="1260"/>
                    <a:pt x="2000" y="1260"/>
                  </a:cubicBezTo>
                  <a:cubicBezTo>
                    <a:pt x="1995" y="1256"/>
                    <a:pt x="1989" y="1254"/>
                    <a:pt x="1982" y="1253"/>
                  </a:cubicBezTo>
                  <a:cubicBezTo>
                    <a:pt x="1984" y="1239"/>
                    <a:pt x="1984" y="1239"/>
                    <a:pt x="1984" y="1239"/>
                  </a:cubicBezTo>
                  <a:cubicBezTo>
                    <a:pt x="1985" y="1239"/>
                    <a:pt x="1985" y="1239"/>
                    <a:pt x="1985" y="1239"/>
                  </a:cubicBezTo>
                  <a:cubicBezTo>
                    <a:pt x="1992" y="1239"/>
                    <a:pt x="1998" y="1235"/>
                    <a:pt x="1999" y="1228"/>
                  </a:cubicBezTo>
                  <a:lnTo>
                    <a:pt x="2016" y="1231"/>
                  </a:lnTo>
                  <a:close/>
                  <a:moveTo>
                    <a:pt x="1839" y="1318"/>
                  </a:moveTo>
                  <a:cubicBezTo>
                    <a:pt x="1839" y="1318"/>
                    <a:pt x="1839" y="1317"/>
                    <a:pt x="1838" y="1316"/>
                  </a:cubicBezTo>
                  <a:cubicBezTo>
                    <a:pt x="1974" y="1233"/>
                    <a:pt x="1974" y="1233"/>
                    <a:pt x="1974" y="1233"/>
                  </a:cubicBezTo>
                  <a:cubicBezTo>
                    <a:pt x="1976" y="1236"/>
                    <a:pt x="1979" y="1238"/>
                    <a:pt x="1983" y="1239"/>
                  </a:cubicBezTo>
                  <a:cubicBezTo>
                    <a:pt x="1981" y="1253"/>
                    <a:pt x="1981" y="1253"/>
                    <a:pt x="1981" y="1253"/>
                  </a:cubicBezTo>
                  <a:cubicBezTo>
                    <a:pt x="1966" y="1254"/>
                    <a:pt x="1953" y="1266"/>
                    <a:pt x="1953" y="1281"/>
                  </a:cubicBezTo>
                  <a:cubicBezTo>
                    <a:pt x="1953" y="1284"/>
                    <a:pt x="1954" y="1286"/>
                    <a:pt x="1955" y="1289"/>
                  </a:cubicBezTo>
                  <a:lnTo>
                    <a:pt x="1839" y="1318"/>
                  </a:lnTo>
                  <a:close/>
                  <a:moveTo>
                    <a:pt x="2111" y="1324"/>
                  </a:moveTo>
                  <a:cubicBezTo>
                    <a:pt x="2110" y="1317"/>
                    <a:pt x="2104" y="1311"/>
                    <a:pt x="2097" y="1311"/>
                  </a:cubicBezTo>
                  <a:cubicBezTo>
                    <a:pt x="2091" y="1311"/>
                    <a:pt x="2086" y="1315"/>
                    <a:pt x="2084" y="1319"/>
                  </a:cubicBezTo>
                  <a:cubicBezTo>
                    <a:pt x="2007" y="1291"/>
                    <a:pt x="2007" y="1291"/>
                    <a:pt x="2007" y="1291"/>
                  </a:cubicBezTo>
                  <a:cubicBezTo>
                    <a:pt x="2008" y="1288"/>
                    <a:pt x="2009" y="1284"/>
                    <a:pt x="2009" y="1281"/>
                  </a:cubicBezTo>
                  <a:cubicBezTo>
                    <a:pt x="2009" y="1273"/>
                    <a:pt x="2006" y="1266"/>
                    <a:pt x="2001" y="1261"/>
                  </a:cubicBezTo>
                  <a:cubicBezTo>
                    <a:pt x="2019" y="1245"/>
                    <a:pt x="2019" y="1245"/>
                    <a:pt x="2019" y="1245"/>
                  </a:cubicBezTo>
                  <a:cubicBezTo>
                    <a:pt x="2021" y="1248"/>
                    <a:pt x="2025" y="1250"/>
                    <a:pt x="2029" y="1250"/>
                  </a:cubicBezTo>
                  <a:cubicBezTo>
                    <a:pt x="2036" y="1250"/>
                    <a:pt x="2042" y="1244"/>
                    <a:pt x="2043" y="1236"/>
                  </a:cubicBezTo>
                  <a:cubicBezTo>
                    <a:pt x="2344" y="1320"/>
                    <a:pt x="2344" y="1320"/>
                    <a:pt x="2344" y="1320"/>
                  </a:cubicBezTo>
                  <a:cubicBezTo>
                    <a:pt x="2344" y="1321"/>
                    <a:pt x="2344" y="1322"/>
                    <a:pt x="2344" y="1323"/>
                  </a:cubicBezTo>
                  <a:cubicBezTo>
                    <a:pt x="2344" y="1323"/>
                    <a:pt x="2344" y="1324"/>
                    <a:pt x="2344" y="1324"/>
                  </a:cubicBezTo>
                  <a:lnTo>
                    <a:pt x="2111" y="1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a:extLst>
                <a:ext uri="{FF2B5EF4-FFF2-40B4-BE49-F238E27FC236}">
                  <a16:creationId xmlns:a16="http://schemas.microsoft.com/office/drawing/2014/main" xmlns="" id="{DF88535B-AC47-499D-9E11-A80204960A38}"/>
                </a:ext>
              </a:extLst>
            </p:cNvPr>
            <p:cNvSpPr>
              <a:spLocks noEditPoints="1"/>
            </p:cNvSpPr>
            <p:nvPr/>
          </p:nvSpPr>
          <p:spPr bwMode="auto">
            <a:xfrm>
              <a:off x="5672138" y="4110038"/>
              <a:ext cx="715963" cy="525463"/>
            </a:xfrm>
            <a:custGeom>
              <a:avLst/>
              <a:gdLst>
                <a:gd name="T0" fmla="*/ 478 w 525"/>
                <a:gd name="T1" fmla="*/ 14 h 386"/>
                <a:gd name="T2" fmla="*/ 432 w 525"/>
                <a:gd name="T3" fmla="*/ 122 h 386"/>
                <a:gd name="T4" fmla="*/ 368 w 525"/>
                <a:gd name="T5" fmla="*/ 94 h 386"/>
                <a:gd name="T6" fmla="*/ 321 w 525"/>
                <a:gd name="T7" fmla="*/ 26 h 386"/>
                <a:gd name="T8" fmla="*/ 222 w 525"/>
                <a:gd name="T9" fmla="*/ 67 h 386"/>
                <a:gd name="T10" fmla="*/ 26 w 525"/>
                <a:gd name="T11" fmla="*/ 166 h 386"/>
                <a:gd name="T12" fmla="*/ 18 w 525"/>
                <a:gd name="T13" fmla="*/ 297 h 386"/>
                <a:gd name="T14" fmla="*/ 157 w 525"/>
                <a:gd name="T15" fmla="*/ 317 h 386"/>
                <a:gd name="T16" fmla="*/ 222 w 525"/>
                <a:gd name="T17" fmla="*/ 270 h 386"/>
                <a:gd name="T18" fmla="*/ 296 w 525"/>
                <a:gd name="T19" fmla="*/ 316 h 386"/>
                <a:gd name="T20" fmla="*/ 335 w 525"/>
                <a:gd name="T21" fmla="*/ 331 h 386"/>
                <a:gd name="T22" fmla="*/ 399 w 525"/>
                <a:gd name="T23" fmla="*/ 372 h 386"/>
                <a:gd name="T24" fmla="*/ 502 w 525"/>
                <a:gd name="T25" fmla="*/ 345 h 386"/>
                <a:gd name="T26" fmla="*/ 486 w 525"/>
                <a:gd name="T27" fmla="*/ 211 h 386"/>
                <a:gd name="T28" fmla="*/ 503 w 525"/>
                <a:gd name="T29" fmla="*/ 116 h 386"/>
                <a:gd name="T30" fmla="*/ 453 w 525"/>
                <a:gd name="T31" fmla="*/ 252 h 386"/>
                <a:gd name="T32" fmla="*/ 325 w 525"/>
                <a:gd name="T33" fmla="*/ 307 h 386"/>
                <a:gd name="T34" fmla="*/ 361 w 525"/>
                <a:gd name="T35" fmla="*/ 227 h 386"/>
                <a:gd name="T36" fmla="*/ 157 w 525"/>
                <a:gd name="T37" fmla="*/ 188 h 386"/>
                <a:gd name="T38" fmla="*/ 313 w 525"/>
                <a:gd name="T39" fmla="*/ 96 h 386"/>
                <a:gd name="T40" fmla="*/ 340 w 525"/>
                <a:gd name="T41" fmla="*/ 122 h 386"/>
                <a:gd name="T42" fmla="*/ 296 w 525"/>
                <a:gd name="T43" fmla="*/ 219 h 386"/>
                <a:gd name="T44" fmla="*/ 363 w 525"/>
                <a:gd name="T45" fmla="*/ 227 h 386"/>
                <a:gd name="T46" fmla="*/ 373 w 525"/>
                <a:gd name="T47" fmla="*/ 294 h 386"/>
                <a:gd name="T48" fmla="*/ 346 w 525"/>
                <a:gd name="T49" fmla="*/ 121 h 386"/>
                <a:gd name="T50" fmla="*/ 295 w 525"/>
                <a:gd name="T51" fmla="*/ 33 h 386"/>
                <a:gd name="T52" fmla="*/ 313 w 525"/>
                <a:gd name="T53" fmla="*/ 94 h 386"/>
                <a:gd name="T54" fmla="*/ 222 w 525"/>
                <a:gd name="T55" fmla="*/ 69 h 386"/>
                <a:gd name="T56" fmla="*/ 155 w 525"/>
                <a:gd name="T57" fmla="*/ 187 h 386"/>
                <a:gd name="T58" fmla="*/ 28 w 525"/>
                <a:gd name="T59" fmla="*/ 173 h 386"/>
                <a:gd name="T60" fmla="*/ 14 w 525"/>
                <a:gd name="T61" fmla="*/ 186 h 386"/>
                <a:gd name="T62" fmla="*/ 126 w 525"/>
                <a:gd name="T63" fmla="*/ 232 h 386"/>
                <a:gd name="T64" fmla="*/ 13 w 525"/>
                <a:gd name="T65" fmla="*/ 186 h 386"/>
                <a:gd name="T66" fmla="*/ 34 w 525"/>
                <a:gd name="T67" fmla="*/ 312 h 386"/>
                <a:gd name="T68" fmla="*/ 146 w 525"/>
                <a:gd name="T69" fmla="*/ 241 h 386"/>
                <a:gd name="T70" fmla="*/ 222 w 525"/>
                <a:gd name="T71" fmla="*/ 268 h 386"/>
                <a:gd name="T72" fmla="*/ 318 w 525"/>
                <a:gd name="T73" fmla="*/ 110 h 386"/>
                <a:gd name="T74" fmla="*/ 252 w 525"/>
                <a:gd name="T75" fmla="*/ 219 h 386"/>
                <a:gd name="T76" fmla="*/ 296 w 525"/>
                <a:gd name="T77" fmla="*/ 313 h 386"/>
                <a:gd name="T78" fmla="*/ 259 w 525"/>
                <a:gd name="T79" fmla="*/ 235 h 386"/>
                <a:gd name="T80" fmla="*/ 311 w 525"/>
                <a:gd name="T81" fmla="*/ 318 h 386"/>
                <a:gd name="T82" fmla="*/ 337 w 525"/>
                <a:gd name="T83" fmla="*/ 315 h 386"/>
                <a:gd name="T84" fmla="*/ 336 w 525"/>
                <a:gd name="T85" fmla="*/ 329 h 386"/>
                <a:gd name="T86" fmla="*/ 447 w 525"/>
                <a:gd name="T87" fmla="*/ 353 h 386"/>
                <a:gd name="T88" fmla="*/ 476 w 525"/>
                <a:gd name="T89" fmla="*/ 265 h 386"/>
                <a:gd name="T90" fmla="*/ 476 w 525"/>
                <a:gd name="T91" fmla="*/ 210 h 386"/>
                <a:gd name="T92" fmla="*/ 416 w 525"/>
                <a:gd name="T93" fmla="*/ 130 h 386"/>
                <a:gd name="T94" fmla="*/ 434 w 525"/>
                <a:gd name="T95" fmla="*/ 122 h 386"/>
                <a:gd name="T96" fmla="*/ 495 w 525"/>
                <a:gd name="T97" fmla="*/ 11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5" h="386">
                  <a:moveTo>
                    <a:pt x="503" y="116"/>
                  </a:moveTo>
                  <a:cubicBezTo>
                    <a:pt x="501" y="116"/>
                    <a:pt x="499" y="117"/>
                    <a:pt x="497" y="117"/>
                  </a:cubicBezTo>
                  <a:cubicBezTo>
                    <a:pt x="469" y="27"/>
                    <a:pt x="469" y="27"/>
                    <a:pt x="469" y="27"/>
                  </a:cubicBezTo>
                  <a:cubicBezTo>
                    <a:pt x="474" y="25"/>
                    <a:pt x="478" y="20"/>
                    <a:pt x="478" y="14"/>
                  </a:cubicBezTo>
                  <a:cubicBezTo>
                    <a:pt x="478" y="7"/>
                    <a:pt x="471" y="0"/>
                    <a:pt x="464" y="0"/>
                  </a:cubicBezTo>
                  <a:cubicBezTo>
                    <a:pt x="456" y="0"/>
                    <a:pt x="450" y="7"/>
                    <a:pt x="450" y="14"/>
                  </a:cubicBezTo>
                  <a:cubicBezTo>
                    <a:pt x="450" y="20"/>
                    <a:pt x="454" y="25"/>
                    <a:pt x="459" y="27"/>
                  </a:cubicBezTo>
                  <a:cubicBezTo>
                    <a:pt x="432" y="122"/>
                    <a:pt x="432" y="122"/>
                    <a:pt x="432" y="122"/>
                  </a:cubicBezTo>
                  <a:cubicBezTo>
                    <a:pt x="431" y="121"/>
                    <a:pt x="430" y="121"/>
                    <a:pt x="429" y="121"/>
                  </a:cubicBezTo>
                  <a:cubicBezTo>
                    <a:pt x="424" y="121"/>
                    <a:pt x="419" y="124"/>
                    <a:pt x="417" y="129"/>
                  </a:cubicBezTo>
                  <a:cubicBezTo>
                    <a:pt x="366" y="105"/>
                    <a:pt x="366" y="105"/>
                    <a:pt x="366" y="105"/>
                  </a:cubicBezTo>
                  <a:cubicBezTo>
                    <a:pt x="367" y="102"/>
                    <a:pt x="368" y="98"/>
                    <a:pt x="368" y="94"/>
                  </a:cubicBezTo>
                  <a:cubicBezTo>
                    <a:pt x="368" y="79"/>
                    <a:pt x="356" y="67"/>
                    <a:pt x="340" y="67"/>
                  </a:cubicBezTo>
                  <a:cubicBezTo>
                    <a:pt x="336" y="67"/>
                    <a:pt x="333" y="67"/>
                    <a:pt x="329" y="69"/>
                  </a:cubicBezTo>
                  <a:cubicBezTo>
                    <a:pt x="314" y="38"/>
                    <a:pt x="314" y="38"/>
                    <a:pt x="314" y="38"/>
                  </a:cubicBezTo>
                  <a:cubicBezTo>
                    <a:pt x="318" y="36"/>
                    <a:pt x="321" y="31"/>
                    <a:pt x="321" y="26"/>
                  </a:cubicBezTo>
                  <a:cubicBezTo>
                    <a:pt x="321" y="18"/>
                    <a:pt x="315" y="12"/>
                    <a:pt x="307" y="12"/>
                  </a:cubicBezTo>
                  <a:cubicBezTo>
                    <a:pt x="300" y="12"/>
                    <a:pt x="294" y="18"/>
                    <a:pt x="294" y="26"/>
                  </a:cubicBezTo>
                  <a:cubicBezTo>
                    <a:pt x="294" y="28"/>
                    <a:pt x="294" y="30"/>
                    <a:pt x="295" y="31"/>
                  </a:cubicBezTo>
                  <a:cubicBezTo>
                    <a:pt x="222" y="67"/>
                    <a:pt x="222" y="67"/>
                    <a:pt x="222" y="67"/>
                  </a:cubicBezTo>
                  <a:cubicBezTo>
                    <a:pt x="217" y="58"/>
                    <a:pt x="208" y="52"/>
                    <a:pt x="197" y="52"/>
                  </a:cubicBezTo>
                  <a:cubicBezTo>
                    <a:pt x="182" y="52"/>
                    <a:pt x="169" y="65"/>
                    <a:pt x="169" y="80"/>
                  </a:cubicBezTo>
                  <a:cubicBezTo>
                    <a:pt x="169" y="85"/>
                    <a:pt x="171" y="90"/>
                    <a:pt x="173" y="94"/>
                  </a:cubicBezTo>
                  <a:cubicBezTo>
                    <a:pt x="26" y="166"/>
                    <a:pt x="26" y="166"/>
                    <a:pt x="26" y="166"/>
                  </a:cubicBezTo>
                  <a:cubicBezTo>
                    <a:pt x="23" y="162"/>
                    <a:pt x="19" y="159"/>
                    <a:pt x="14" y="159"/>
                  </a:cubicBezTo>
                  <a:cubicBezTo>
                    <a:pt x="6" y="159"/>
                    <a:pt x="0" y="165"/>
                    <a:pt x="0" y="173"/>
                  </a:cubicBezTo>
                  <a:cubicBezTo>
                    <a:pt x="0" y="179"/>
                    <a:pt x="5" y="185"/>
                    <a:pt x="11" y="186"/>
                  </a:cubicBezTo>
                  <a:cubicBezTo>
                    <a:pt x="18" y="297"/>
                    <a:pt x="18" y="297"/>
                    <a:pt x="18" y="297"/>
                  </a:cubicBezTo>
                  <a:cubicBezTo>
                    <a:pt x="12" y="298"/>
                    <a:pt x="6" y="304"/>
                    <a:pt x="6" y="311"/>
                  </a:cubicBezTo>
                  <a:cubicBezTo>
                    <a:pt x="6" y="318"/>
                    <a:pt x="13" y="324"/>
                    <a:pt x="20" y="324"/>
                  </a:cubicBezTo>
                  <a:cubicBezTo>
                    <a:pt x="27" y="324"/>
                    <a:pt x="32" y="320"/>
                    <a:pt x="34" y="314"/>
                  </a:cubicBezTo>
                  <a:cubicBezTo>
                    <a:pt x="157" y="317"/>
                    <a:pt x="157" y="317"/>
                    <a:pt x="157" y="317"/>
                  </a:cubicBezTo>
                  <a:cubicBezTo>
                    <a:pt x="157" y="325"/>
                    <a:pt x="164" y="331"/>
                    <a:pt x="171" y="331"/>
                  </a:cubicBezTo>
                  <a:cubicBezTo>
                    <a:pt x="179" y="331"/>
                    <a:pt x="185" y="324"/>
                    <a:pt x="185" y="317"/>
                  </a:cubicBezTo>
                  <a:cubicBezTo>
                    <a:pt x="185" y="313"/>
                    <a:pt x="184" y="310"/>
                    <a:pt x="182" y="308"/>
                  </a:cubicBezTo>
                  <a:cubicBezTo>
                    <a:pt x="222" y="270"/>
                    <a:pt x="222" y="270"/>
                    <a:pt x="222" y="270"/>
                  </a:cubicBezTo>
                  <a:cubicBezTo>
                    <a:pt x="267" y="304"/>
                    <a:pt x="267" y="304"/>
                    <a:pt x="267" y="304"/>
                  </a:cubicBezTo>
                  <a:cubicBezTo>
                    <a:pt x="265" y="306"/>
                    <a:pt x="264" y="309"/>
                    <a:pt x="264" y="313"/>
                  </a:cubicBezTo>
                  <a:cubicBezTo>
                    <a:pt x="264" y="321"/>
                    <a:pt x="271" y="328"/>
                    <a:pt x="280" y="328"/>
                  </a:cubicBezTo>
                  <a:cubicBezTo>
                    <a:pt x="288" y="328"/>
                    <a:pt x="294" y="323"/>
                    <a:pt x="296" y="316"/>
                  </a:cubicBezTo>
                  <a:cubicBezTo>
                    <a:pt x="311" y="319"/>
                    <a:pt x="311" y="319"/>
                    <a:pt x="311" y="319"/>
                  </a:cubicBezTo>
                  <a:cubicBezTo>
                    <a:pt x="311" y="320"/>
                    <a:pt x="311" y="320"/>
                    <a:pt x="311" y="321"/>
                  </a:cubicBezTo>
                  <a:cubicBezTo>
                    <a:pt x="311" y="329"/>
                    <a:pt x="317" y="335"/>
                    <a:pt x="325" y="335"/>
                  </a:cubicBezTo>
                  <a:cubicBezTo>
                    <a:pt x="329" y="335"/>
                    <a:pt x="332" y="333"/>
                    <a:pt x="335" y="331"/>
                  </a:cubicBezTo>
                  <a:cubicBezTo>
                    <a:pt x="374" y="364"/>
                    <a:pt x="374" y="364"/>
                    <a:pt x="374" y="364"/>
                  </a:cubicBezTo>
                  <a:cubicBezTo>
                    <a:pt x="372" y="366"/>
                    <a:pt x="371" y="369"/>
                    <a:pt x="371" y="372"/>
                  </a:cubicBezTo>
                  <a:cubicBezTo>
                    <a:pt x="371" y="380"/>
                    <a:pt x="377" y="386"/>
                    <a:pt x="385" y="386"/>
                  </a:cubicBezTo>
                  <a:cubicBezTo>
                    <a:pt x="393" y="386"/>
                    <a:pt x="399" y="380"/>
                    <a:pt x="399" y="372"/>
                  </a:cubicBezTo>
                  <a:cubicBezTo>
                    <a:pt x="399" y="371"/>
                    <a:pt x="399" y="370"/>
                    <a:pt x="399" y="369"/>
                  </a:cubicBezTo>
                  <a:cubicBezTo>
                    <a:pt x="448" y="354"/>
                    <a:pt x="448" y="354"/>
                    <a:pt x="448" y="354"/>
                  </a:cubicBezTo>
                  <a:cubicBezTo>
                    <a:pt x="451" y="365"/>
                    <a:pt x="462" y="373"/>
                    <a:pt x="474" y="373"/>
                  </a:cubicBezTo>
                  <a:cubicBezTo>
                    <a:pt x="489" y="373"/>
                    <a:pt x="502" y="361"/>
                    <a:pt x="502" y="345"/>
                  </a:cubicBezTo>
                  <a:cubicBezTo>
                    <a:pt x="502" y="331"/>
                    <a:pt x="491" y="320"/>
                    <a:pt x="478" y="318"/>
                  </a:cubicBezTo>
                  <a:cubicBezTo>
                    <a:pt x="479" y="265"/>
                    <a:pt x="479" y="265"/>
                    <a:pt x="479" y="265"/>
                  </a:cubicBezTo>
                  <a:cubicBezTo>
                    <a:pt x="493" y="263"/>
                    <a:pt x="504" y="252"/>
                    <a:pt x="504" y="237"/>
                  </a:cubicBezTo>
                  <a:cubicBezTo>
                    <a:pt x="504" y="226"/>
                    <a:pt x="497" y="215"/>
                    <a:pt x="486" y="211"/>
                  </a:cubicBezTo>
                  <a:cubicBezTo>
                    <a:pt x="498" y="160"/>
                    <a:pt x="498" y="160"/>
                    <a:pt x="498" y="160"/>
                  </a:cubicBezTo>
                  <a:cubicBezTo>
                    <a:pt x="500" y="161"/>
                    <a:pt x="501" y="161"/>
                    <a:pt x="503" y="161"/>
                  </a:cubicBezTo>
                  <a:cubicBezTo>
                    <a:pt x="515" y="161"/>
                    <a:pt x="525" y="151"/>
                    <a:pt x="525" y="139"/>
                  </a:cubicBezTo>
                  <a:cubicBezTo>
                    <a:pt x="525" y="126"/>
                    <a:pt x="515" y="116"/>
                    <a:pt x="503" y="116"/>
                  </a:cubicBezTo>
                  <a:close/>
                  <a:moveTo>
                    <a:pt x="385" y="358"/>
                  </a:moveTo>
                  <a:cubicBezTo>
                    <a:pt x="385" y="358"/>
                    <a:pt x="384" y="358"/>
                    <a:pt x="384" y="358"/>
                  </a:cubicBezTo>
                  <a:cubicBezTo>
                    <a:pt x="374" y="295"/>
                    <a:pt x="374" y="295"/>
                    <a:pt x="374" y="295"/>
                  </a:cubicBezTo>
                  <a:cubicBezTo>
                    <a:pt x="453" y="252"/>
                    <a:pt x="453" y="252"/>
                    <a:pt x="453" y="252"/>
                  </a:cubicBezTo>
                  <a:cubicBezTo>
                    <a:pt x="455" y="256"/>
                    <a:pt x="458" y="259"/>
                    <a:pt x="462" y="261"/>
                  </a:cubicBezTo>
                  <a:cubicBezTo>
                    <a:pt x="393" y="361"/>
                    <a:pt x="393" y="361"/>
                    <a:pt x="393" y="361"/>
                  </a:cubicBezTo>
                  <a:cubicBezTo>
                    <a:pt x="391" y="359"/>
                    <a:pt x="388" y="358"/>
                    <a:pt x="385" y="358"/>
                  </a:cubicBezTo>
                  <a:close/>
                  <a:moveTo>
                    <a:pt x="325" y="307"/>
                  </a:moveTo>
                  <a:cubicBezTo>
                    <a:pt x="323" y="307"/>
                    <a:pt x="321" y="308"/>
                    <a:pt x="319" y="308"/>
                  </a:cubicBezTo>
                  <a:cubicBezTo>
                    <a:pt x="284" y="238"/>
                    <a:pt x="284" y="238"/>
                    <a:pt x="284" y="238"/>
                  </a:cubicBezTo>
                  <a:cubicBezTo>
                    <a:pt x="291" y="235"/>
                    <a:pt x="295" y="229"/>
                    <a:pt x="296" y="221"/>
                  </a:cubicBezTo>
                  <a:cubicBezTo>
                    <a:pt x="361" y="227"/>
                    <a:pt x="361" y="227"/>
                    <a:pt x="361" y="227"/>
                  </a:cubicBezTo>
                  <a:cubicBezTo>
                    <a:pt x="372" y="294"/>
                    <a:pt x="372" y="294"/>
                    <a:pt x="372" y="294"/>
                  </a:cubicBezTo>
                  <a:cubicBezTo>
                    <a:pt x="337" y="314"/>
                    <a:pt x="337" y="314"/>
                    <a:pt x="337" y="314"/>
                  </a:cubicBezTo>
                  <a:cubicBezTo>
                    <a:pt x="334" y="310"/>
                    <a:pt x="330" y="307"/>
                    <a:pt x="325" y="307"/>
                  </a:cubicBezTo>
                  <a:close/>
                  <a:moveTo>
                    <a:pt x="157" y="188"/>
                  </a:moveTo>
                  <a:cubicBezTo>
                    <a:pt x="188" y="106"/>
                    <a:pt x="188" y="106"/>
                    <a:pt x="188" y="106"/>
                  </a:cubicBezTo>
                  <a:cubicBezTo>
                    <a:pt x="191" y="107"/>
                    <a:pt x="194" y="108"/>
                    <a:pt x="197" y="108"/>
                  </a:cubicBezTo>
                  <a:cubicBezTo>
                    <a:pt x="211" y="108"/>
                    <a:pt x="222" y="98"/>
                    <a:pt x="224" y="85"/>
                  </a:cubicBezTo>
                  <a:cubicBezTo>
                    <a:pt x="313" y="96"/>
                    <a:pt x="313" y="96"/>
                    <a:pt x="313" y="96"/>
                  </a:cubicBezTo>
                  <a:cubicBezTo>
                    <a:pt x="313" y="101"/>
                    <a:pt x="315" y="105"/>
                    <a:pt x="317" y="108"/>
                  </a:cubicBezTo>
                  <a:cubicBezTo>
                    <a:pt x="171" y="202"/>
                    <a:pt x="171" y="202"/>
                    <a:pt x="171" y="202"/>
                  </a:cubicBezTo>
                  <a:cubicBezTo>
                    <a:pt x="168" y="195"/>
                    <a:pt x="163" y="191"/>
                    <a:pt x="157" y="188"/>
                  </a:cubicBezTo>
                  <a:close/>
                  <a:moveTo>
                    <a:pt x="340" y="122"/>
                  </a:moveTo>
                  <a:cubicBezTo>
                    <a:pt x="342" y="122"/>
                    <a:pt x="343" y="122"/>
                    <a:pt x="344" y="122"/>
                  </a:cubicBezTo>
                  <a:cubicBezTo>
                    <a:pt x="361" y="225"/>
                    <a:pt x="361" y="225"/>
                    <a:pt x="361" y="225"/>
                  </a:cubicBezTo>
                  <a:cubicBezTo>
                    <a:pt x="296" y="220"/>
                    <a:pt x="296" y="220"/>
                    <a:pt x="296" y="220"/>
                  </a:cubicBezTo>
                  <a:cubicBezTo>
                    <a:pt x="296" y="219"/>
                    <a:pt x="296" y="219"/>
                    <a:pt x="296" y="219"/>
                  </a:cubicBezTo>
                  <a:cubicBezTo>
                    <a:pt x="296" y="210"/>
                    <a:pt x="292" y="203"/>
                    <a:pt x="285" y="199"/>
                  </a:cubicBezTo>
                  <a:cubicBezTo>
                    <a:pt x="328" y="119"/>
                    <a:pt x="328" y="119"/>
                    <a:pt x="328" y="119"/>
                  </a:cubicBezTo>
                  <a:cubicBezTo>
                    <a:pt x="332" y="121"/>
                    <a:pt x="336" y="122"/>
                    <a:pt x="340" y="122"/>
                  </a:cubicBezTo>
                  <a:close/>
                  <a:moveTo>
                    <a:pt x="363" y="227"/>
                  </a:moveTo>
                  <a:cubicBezTo>
                    <a:pt x="449" y="235"/>
                    <a:pt x="449" y="235"/>
                    <a:pt x="449" y="235"/>
                  </a:cubicBezTo>
                  <a:cubicBezTo>
                    <a:pt x="449" y="236"/>
                    <a:pt x="449" y="237"/>
                    <a:pt x="449" y="237"/>
                  </a:cubicBezTo>
                  <a:cubicBezTo>
                    <a:pt x="449" y="242"/>
                    <a:pt x="450" y="247"/>
                    <a:pt x="452" y="251"/>
                  </a:cubicBezTo>
                  <a:cubicBezTo>
                    <a:pt x="373" y="294"/>
                    <a:pt x="373" y="294"/>
                    <a:pt x="373" y="294"/>
                  </a:cubicBezTo>
                  <a:lnTo>
                    <a:pt x="363" y="227"/>
                  </a:lnTo>
                  <a:close/>
                  <a:moveTo>
                    <a:pt x="449" y="233"/>
                  </a:moveTo>
                  <a:cubicBezTo>
                    <a:pt x="362" y="225"/>
                    <a:pt x="362" y="225"/>
                    <a:pt x="362" y="225"/>
                  </a:cubicBezTo>
                  <a:cubicBezTo>
                    <a:pt x="346" y="121"/>
                    <a:pt x="346" y="121"/>
                    <a:pt x="346" y="121"/>
                  </a:cubicBezTo>
                  <a:cubicBezTo>
                    <a:pt x="351" y="120"/>
                    <a:pt x="355" y="118"/>
                    <a:pt x="359" y="115"/>
                  </a:cubicBezTo>
                  <a:cubicBezTo>
                    <a:pt x="458" y="216"/>
                    <a:pt x="458" y="216"/>
                    <a:pt x="458" y="216"/>
                  </a:cubicBezTo>
                  <a:cubicBezTo>
                    <a:pt x="453" y="221"/>
                    <a:pt x="450" y="226"/>
                    <a:pt x="449" y="233"/>
                  </a:cubicBezTo>
                  <a:close/>
                  <a:moveTo>
                    <a:pt x="295" y="33"/>
                  </a:moveTo>
                  <a:cubicBezTo>
                    <a:pt x="298" y="37"/>
                    <a:pt x="302" y="40"/>
                    <a:pt x="307" y="40"/>
                  </a:cubicBezTo>
                  <a:cubicBezTo>
                    <a:pt x="309" y="40"/>
                    <a:pt x="311" y="39"/>
                    <a:pt x="313" y="39"/>
                  </a:cubicBezTo>
                  <a:cubicBezTo>
                    <a:pt x="328" y="70"/>
                    <a:pt x="328" y="70"/>
                    <a:pt x="328" y="70"/>
                  </a:cubicBezTo>
                  <a:cubicBezTo>
                    <a:pt x="319" y="74"/>
                    <a:pt x="313" y="84"/>
                    <a:pt x="313" y="94"/>
                  </a:cubicBezTo>
                  <a:cubicBezTo>
                    <a:pt x="313" y="94"/>
                    <a:pt x="313" y="94"/>
                    <a:pt x="313" y="95"/>
                  </a:cubicBezTo>
                  <a:cubicBezTo>
                    <a:pt x="224" y="84"/>
                    <a:pt x="224" y="84"/>
                    <a:pt x="224" y="84"/>
                  </a:cubicBezTo>
                  <a:cubicBezTo>
                    <a:pt x="225" y="83"/>
                    <a:pt x="225" y="81"/>
                    <a:pt x="225" y="80"/>
                  </a:cubicBezTo>
                  <a:cubicBezTo>
                    <a:pt x="225" y="76"/>
                    <a:pt x="224" y="72"/>
                    <a:pt x="222" y="69"/>
                  </a:cubicBezTo>
                  <a:lnTo>
                    <a:pt x="295" y="33"/>
                  </a:lnTo>
                  <a:close/>
                  <a:moveTo>
                    <a:pt x="174" y="95"/>
                  </a:moveTo>
                  <a:cubicBezTo>
                    <a:pt x="177" y="100"/>
                    <a:pt x="181" y="104"/>
                    <a:pt x="186" y="106"/>
                  </a:cubicBezTo>
                  <a:cubicBezTo>
                    <a:pt x="155" y="187"/>
                    <a:pt x="155" y="187"/>
                    <a:pt x="155" y="187"/>
                  </a:cubicBezTo>
                  <a:cubicBezTo>
                    <a:pt x="152" y="186"/>
                    <a:pt x="149" y="186"/>
                    <a:pt x="146" y="186"/>
                  </a:cubicBezTo>
                  <a:cubicBezTo>
                    <a:pt x="134" y="186"/>
                    <a:pt x="124" y="194"/>
                    <a:pt x="120" y="204"/>
                  </a:cubicBezTo>
                  <a:cubicBezTo>
                    <a:pt x="27" y="176"/>
                    <a:pt x="27" y="176"/>
                    <a:pt x="27" y="176"/>
                  </a:cubicBezTo>
                  <a:cubicBezTo>
                    <a:pt x="28" y="175"/>
                    <a:pt x="28" y="174"/>
                    <a:pt x="28" y="173"/>
                  </a:cubicBezTo>
                  <a:cubicBezTo>
                    <a:pt x="28" y="171"/>
                    <a:pt x="27" y="169"/>
                    <a:pt x="27" y="167"/>
                  </a:cubicBezTo>
                  <a:lnTo>
                    <a:pt x="174" y="95"/>
                  </a:lnTo>
                  <a:close/>
                  <a:moveTo>
                    <a:pt x="13" y="186"/>
                  </a:moveTo>
                  <a:cubicBezTo>
                    <a:pt x="13" y="186"/>
                    <a:pt x="13" y="186"/>
                    <a:pt x="14" y="186"/>
                  </a:cubicBezTo>
                  <a:cubicBezTo>
                    <a:pt x="20" y="186"/>
                    <a:pt x="25" y="183"/>
                    <a:pt x="27" y="177"/>
                  </a:cubicBezTo>
                  <a:cubicBezTo>
                    <a:pt x="120" y="206"/>
                    <a:pt x="120" y="206"/>
                    <a:pt x="120" y="206"/>
                  </a:cubicBezTo>
                  <a:cubicBezTo>
                    <a:pt x="119" y="208"/>
                    <a:pt x="119" y="211"/>
                    <a:pt x="119" y="213"/>
                  </a:cubicBezTo>
                  <a:cubicBezTo>
                    <a:pt x="119" y="221"/>
                    <a:pt x="121" y="227"/>
                    <a:pt x="126" y="232"/>
                  </a:cubicBezTo>
                  <a:cubicBezTo>
                    <a:pt x="31" y="302"/>
                    <a:pt x="31" y="302"/>
                    <a:pt x="31" y="302"/>
                  </a:cubicBezTo>
                  <a:cubicBezTo>
                    <a:pt x="29" y="299"/>
                    <a:pt x="25" y="297"/>
                    <a:pt x="20" y="297"/>
                  </a:cubicBezTo>
                  <a:cubicBezTo>
                    <a:pt x="20" y="297"/>
                    <a:pt x="20" y="297"/>
                    <a:pt x="20" y="297"/>
                  </a:cubicBezTo>
                  <a:lnTo>
                    <a:pt x="13" y="186"/>
                  </a:lnTo>
                  <a:close/>
                  <a:moveTo>
                    <a:pt x="181" y="307"/>
                  </a:moveTo>
                  <a:cubicBezTo>
                    <a:pt x="178" y="304"/>
                    <a:pt x="175" y="303"/>
                    <a:pt x="171" y="303"/>
                  </a:cubicBezTo>
                  <a:cubicBezTo>
                    <a:pt x="164" y="303"/>
                    <a:pt x="158" y="308"/>
                    <a:pt x="157" y="315"/>
                  </a:cubicBezTo>
                  <a:cubicBezTo>
                    <a:pt x="34" y="312"/>
                    <a:pt x="34" y="312"/>
                    <a:pt x="34" y="312"/>
                  </a:cubicBezTo>
                  <a:cubicBezTo>
                    <a:pt x="34" y="312"/>
                    <a:pt x="34" y="311"/>
                    <a:pt x="34" y="311"/>
                  </a:cubicBezTo>
                  <a:cubicBezTo>
                    <a:pt x="34" y="308"/>
                    <a:pt x="33" y="306"/>
                    <a:pt x="32" y="304"/>
                  </a:cubicBezTo>
                  <a:cubicBezTo>
                    <a:pt x="127" y="234"/>
                    <a:pt x="127" y="234"/>
                    <a:pt x="127" y="234"/>
                  </a:cubicBezTo>
                  <a:cubicBezTo>
                    <a:pt x="132" y="238"/>
                    <a:pt x="139" y="241"/>
                    <a:pt x="146" y="241"/>
                  </a:cubicBezTo>
                  <a:cubicBezTo>
                    <a:pt x="155" y="241"/>
                    <a:pt x="163" y="237"/>
                    <a:pt x="168" y="231"/>
                  </a:cubicBezTo>
                  <a:cubicBezTo>
                    <a:pt x="220" y="269"/>
                    <a:pt x="220" y="269"/>
                    <a:pt x="220" y="269"/>
                  </a:cubicBezTo>
                  <a:lnTo>
                    <a:pt x="181" y="307"/>
                  </a:lnTo>
                  <a:close/>
                  <a:moveTo>
                    <a:pt x="222" y="268"/>
                  </a:moveTo>
                  <a:cubicBezTo>
                    <a:pt x="169" y="229"/>
                    <a:pt x="169" y="229"/>
                    <a:pt x="169" y="229"/>
                  </a:cubicBezTo>
                  <a:cubicBezTo>
                    <a:pt x="172" y="225"/>
                    <a:pt x="174" y="219"/>
                    <a:pt x="174" y="213"/>
                  </a:cubicBezTo>
                  <a:cubicBezTo>
                    <a:pt x="174" y="210"/>
                    <a:pt x="173" y="206"/>
                    <a:pt x="172" y="203"/>
                  </a:cubicBezTo>
                  <a:cubicBezTo>
                    <a:pt x="318" y="110"/>
                    <a:pt x="318" y="110"/>
                    <a:pt x="318" y="110"/>
                  </a:cubicBezTo>
                  <a:cubicBezTo>
                    <a:pt x="320" y="113"/>
                    <a:pt x="323" y="116"/>
                    <a:pt x="327" y="118"/>
                  </a:cubicBezTo>
                  <a:cubicBezTo>
                    <a:pt x="284" y="199"/>
                    <a:pt x="284" y="199"/>
                    <a:pt x="284" y="199"/>
                  </a:cubicBezTo>
                  <a:cubicBezTo>
                    <a:pt x="281" y="197"/>
                    <a:pt x="277" y="196"/>
                    <a:pt x="274" y="196"/>
                  </a:cubicBezTo>
                  <a:cubicBezTo>
                    <a:pt x="262" y="196"/>
                    <a:pt x="252" y="206"/>
                    <a:pt x="252" y="219"/>
                  </a:cubicBezTo>
                  <a:cubicBezTo>
                    <a:pt x="252" y="225"/>
                    <a:pt x="254" y="230"/>
                    <a:pt x="258" y="234"/>
                  </a:cubicBezTo>
                  <a:lnTo>
                    <a:pt x="222" y="268"/>
                  </a:lnTo>
                  <a:close/>
                  <a:moveTo>
                    <a:pt x="296" y="315"/>
                  </a:moveTo>
                  <a:cubicBezTo>
                    <a:pt x="296" y="314"/>
                    <a:pt x="296" y="313"/>
                    <a:pt x="296" y="313"/>
                  </a:cubicBezTo>
                  <a:cubicBezTo>
                    <a:pt x="296" y="304"/>
                    <a:pt x="289" y="297"/>
                    <a:pt x="280" y="297"/>
                  </a:cubicBezTo>
                  <a:cubicBezTo>
                    <a:pt x="275" y="297"/>
                    <a:pt x="271" y="299"/>
                    <a:pt x="268" y="302"/>
                  </a:cubicBezTo>
                  <a:cubicBezTo>
                    <a:pt x="223" y="269"/>
                    <a:pt x="223" y="269"/>
                    <a:pt x="223" y="269"/>
                  </a:cubicBezTo>
                  <a:cubicBezTo>
                    <a:pt x="259" y="235"/>
                    <a:pt x="259" y="235"/>
                    <a:pt x="259" y="235"/>
                  </a:cubicBezTo>
                  <a:cubicBezTo>
                    <a:pt x="263" y="239"/>
                    <a:pt x="268" y="241"/>
                    <a:pt x="274" y="241"/>
                  </a:cubicBezTo>
                  <a:cubicBezTo>
                    <a:pt x="277" y="241"/>
                    <a:pt x="280" y="240"/>
                    <a:pt x="283" y="239"/>
                  </a:cubicBezTo>
                  <a:cubicBezTo>
                    <a:pt x="318" y="309"/>
                    <a:pt x="318" y="309"/>
                    <a:pt x="318" y="309"/>
                  </a:cubicBezTo>
                  <a:cubicBezTo>
                    <a:pt x="315" y="311"/>
                    <a:pt x="312" y="314"/>
                    <a:pt x="311" y="318"/>
                  </a:cubicBezTo>
                  <a:lnTo>
                    <a:pt x="296" y="315"/>
                  </a:lnTo>
                  <a:close/>
                  <a:moveTo>
                    <a:pt x="336" y="329"/>
                  </a:moveTo>
                  <a:cubicBezTo>
                    <a:pt x="338" y="327"/>
                    <a:pt x="339" y="324"/>
                    <a:pt x="339" y="321"/>
                  </a:cubicBezTo>
                  <a:cubicBezTo>
                    <a:pt x="339" y="319"/>
                    <a:pt x="338" y="317"/>
                    <a:pt x="337" y="315"/>
                  </a:cubicBezTo>
                  <a:cubicBezTo>
                    <a:pt x="372" y="296"/>
                    <a:pt x="372" y="296"/>
                    <a:pt x="372" y="296"/>
                  </a:cubicBezTo>
                  <a:cubicBezTo>
                    <a:pt x="382" y="358"/>
                    <a:pt x="382" y="358"/>
                    <a:pt x="382" y="358"/>
                  </a:cubicBezTo>
                  <a:cubicBezTo>
                    <a:pt x="379" y="359"/>
                    <a:pt x="377" y="360"/>
                    <a:pt x="375" y="362"/>
                  </a:cubicBezTo>
                  <a:lnTo>
                    <a:pt x="336" y="329"/>
                  </a:lnTo>
                  <a:close/>
                  <a:moveTo>
                    <a:pt x="476" y="318"/>
                  </a:moveTo>
                  <a:cubicBezTo>
                    <a:pt x="475" y="318"/>
                    <a:pt x="475" y="318"/>
                    <a:pt x="474" y="318"/>
                  </a:cubicBezTo>
                  <a:cubicBezTo>
                    <a:pt x="459" y="318"/>
                    <a:pt x="446" y="330"/>
                    <a:pt x="446" y="345"/>
                  </a:cubicBezTo>
                  <a:cubicBezTo>
                    <a:pt x="446" y="348"/>
                    <a:pt x="447" y="350"/>
                    <a:pt x="447" y="353"/>
                  </a:cubicBezTo>
                  <a:cubicBezTo>
                    <a:pt x="398" y="367"/>
                    <a:pt x="398" y="367"/>
                    <a:pt x="398" y="367"/>
                  </a:cubicBezTo>
                  <a:cubicBezTo>
                    <a:pt x="397" y="365"/>
                    <a:pt x="396" y="363"/>
                    <a:pt x="395" y="362"/>
                  </a:cubicBezTo>
                  <a:cubicBezTo>
                    <a:pt x="463" y="262"/>
                    <a:pt x="463" y="262"/>
                    <a:pt x="463" y="262"/>
                  </a:cubicBezTo>
                  <a:cubicBezTo>
                    <a:pt x="467" y="264"/>
                    <a:pt x="472" y="265"/>
                    <a:pt x="476" y="265"/>
                  </a:cubicBezTo>
                  <a:cubicBezTo>
                    <a:pt x="477" y="265"/>
                    <a:pt x="477" y="265"/>
                    <a:pt x="478" y="265"/>
                  </a:cubicBezTo>
                  <a:lnTo>
                    <a:pt x="476" y="318"/>
                  </a:lnTo>
                  <a:close/>
                  <a:moveTo>
                    <a:pt x="485" y="211"/>
                  </a:moveTo>
                  <a:cubicBezTo>
                    <a:pt x="482" y="210"/>
                    <a:pt x="479" y="210"/>
                    <a:pt x="476" y="210"/>
                  </a:cubicBezTo>
                  <a:cubicBezTo>
                    <a:pt x="470" y="210"/>
                    <a:pt x="464" y="212"/>
                    <a:pt x="460" y="215"/>
                  </a:cubicBezTo>
                  <a:cubicBezTo>
                    <a:pt x="360" y="113"/>
                    <a:pt x="360" y="113"/>
                    <a:pt x="360" y="113"/>
                  </a:cubicBezTo>
                  <a:cubicBezTo>
                    <a:pt x="362" y="111"/>
                    <a:pt x="364" y="109"/>
                    <a:pt x="365" y="107"/>
                  </a:cubicBezTo>
                  <a:cubicBezTo>
                    <a:pt x="416" y="130"/>
                    <a:pt x="416" y="130"/>
                    <a:pt x="416" y="130"/>
                  </a:cubicBezTo>
                  <a:cubicBezTo>
                    <a:pt x="415" y="132"/>
                    <a:pt x="415" y="133"/>
                    <a:pt x="415" y="135"/>
                  </a:cubicBezTo>
                  <a:cubicBezTo>
                    <a:pt x="415" y="143"/>
                    <a:pt x="421" y="149"/>
                    <a:pt x="429" y="149"/>
                  </a:cubicBezTo>
                  <a:cubicBezTo>
                    <a:pt x="437" y="149"/>
                    <a:pt x="443" y="143"/>
                    <a:pt x="443" y="135"/>
                  </a:cubicBezTo>
                  <a:cubicBezTo>
                    <a:pt x="443" y="129"/>
                    <a:pt x="439" y="124"/>
                    <a:pt x="434" y="122"/>
                  </a:cubicBezTo>
                  <a:cubicBezTo>
                    <a:pt x="461" y="28"/>
                    <a:pt x="461" y="28"/>
                    <a:pt x="461" y="28"/>
                  </a:cubicBezTo>
                  <a:cubicBezTo>
                    <a:pt x="462" y="28"/>
                    <a:pt x="463" y="28"/>
                    <a:pt x="464" y="28"/>
                  </a:cubicBezTo>
                  <a:cubicBezTo>
                    <a:pt x="465" y="28"/>
                    <a:pt x="466" y="28"/>
                    <a:pt x="467" y="28"/>
                  </a:cubicBezTo>
                  <a:cubicBezTo>
                    <a:pt x="495" y="118"/>
                    <a:pt x="495" y="118"/>
                    <a:pt x="495" y="118"/>
                  </a:cubicBezTo>
                  <a:cubicBezTo>
                    <a:pt x="486" y="121"/>
                    <a:pt x="480" y="129"/>
                    <a:pt x="480" y="139"/>
                  </a:cubicBezTo>
                  <a:cubicBezTo>
                    <a:pt x="480" y="149"/>
                    <a:pt x="487" y="157"/>
                    <a:pt x="497" y="160"/>
                  </a:cubicBezTo>
                  <a:lnTo>
                    <a:pt x="485"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a:extLst>
                <a:ext uri="{FF2B5EF4-FFF2-40B4-BE49-F238E27FC236}">
                  <a16:creationId xmlns:a16="http://schemas.microsoft.com/office/drawing/2014/main" xmlns="" id="{F8A64133-176C-4E93-A39E-A8885BAAB7D1}"/>
                </a:ext>
              </a:extLst>
            </p:cNvPr>
            <p:cNvSpPr>
              <a:spLocks noEditPoints="1"/>
            </p:cNvSpPr>
            <p:nvPr/>
          </p:nvSpPr>
          <p:spPr bwMode="auto">
            <a:xfrm>
              <a:off x="2346326" y="2028825"/>
              <a:ext cx="723900" cy="382588"/>
            </a:xfrm>
            <a:custGeom>
              <a:avLst/>
              <a:gdLst>
                <a:gd name="T0" fmla="*/ 489 w 532"/>
                <a:gd name="T1" fmla="*/ 78 h 281"/>
                <a:gd name="T2" fmla="*/ 532 w 532"/>
                <a:gd name="T3" fmla="*/ 55 h 281"/>
                <a:gd name="T4" fmla="*/ 478 w 532"/>
                <a:gd name="T5" fmla="*/ 46 h 281"/>
                <a:gd name="T6" fmla="*/ 435 w 532"/>
                <a:gd name="T7" fmla="*/ 28 h 281"/>
                <a:gd name="T8" fmla="*/ 380 w 532"/>
                <a:gd name="T9" fmla="*/ 28 h 281"/>
                <a:gd name="T10" fmla="*/ 369 w 532"/>
                <a:gd name="T11" fmla="*/ 32 h 281"/>
                <a:gd name="T12" fmla="*/ 342 w 532"/>
                <a:gd name="T13" fmla="*/ 35 h 281"/>
                <a:gd name="T14" fmla="*/ 261 w 532"/>
                <a:gd name="T15" fmla="*/ 100 h 281"/>
                <a:gd name="T16" fmla="*/ 240 w 532"/>
                <a:gd name="T17" fmla="*/ 98 h 281"/>
                <a:gd name="T18" fmla="*/ 205 w 532"/>
                <a:gd name="T19" fmla="*/ 61 h 281"/>
                <a:gd name="T20" fmla="*/ 180 w 532"/>
                <a:gd name="T21" fmla="*/ 53 h 281"/>
                <a:gd name="T22" fmla="*/ 150 w 532"/>
                <a:gd name="T23" fmla="*/ 39 h 281"/>
                <a:gd name="T24" fmla="*/ 123 w 532"/>
                <a:gd name="T25" fmla="*/ 39 h 281"/>
                <a:gd name="T26" fmla="*/ 14 w 532"/>
                <a:gd name="T27" fmla="*/ 25 h 281"/>
                <a:gd name="T28" fmla="*/ 14 w 532"/>
                <a:gd name="T29" fmla="*/ 53 h 281"/>
                <a:gd name="T30" fmla="*/ 123 w 532"/>
                <a:gd name="T31" fmla="*/ 40 h 281"/>
                <a:gd name="T32" fmla="*/ 149 w 532"/>
                <a:gd name="T33" fmla="*/ 45 h 281"/>
                <a:gd name="T34" fmla="*/ 177 w 532"/>
                <a:gd name="T35" fmla="*/ 61 h 281"/>
                <a:gd name="T36" fmla="*/ 203 w 532"/>
                <a:gd name="T37" fmla="*/ 69 h 281"/>
                <a:gd name="T38" fmla="*/ 237 w 532"/>
                <a:gd name="T39" fmla="*/ 108 h 281"/>
                <a:gd name="T40" fmla="*/ 209 w 532"/>
                <a:gd name="T41" fmla="*/ 226 h 281"/>
                <a:gd name="T42" fmla="*/ 178 w 532"/>
                <a:gd name="T43" fmla="*/ 253 h 281"/>
                <a:gd name="T44" fmla="*/ 233 w 532"/>
                <a:gd name="T45" fmla="*/ 253 h 281"/>
                <a:gd name="T46" fmla="*/ 256 w 532"/>
                <a:gd name="T47" fmla="*/ 220 h 281"/>
                <a:gd name="T48" fmla="*/ 281 w 532"/>
                <a:gd name="T49" fmla="*/ 212 h 281"/>
                <a:gd name="T50" fmla="*/ 304 w 532"/>
                <a:gd name="T51" fmla="*/ 155 h 281"/>
                <a:gd name="T52" fmla="*/ 345 w 532"/>
                <a:gd name="T53" fmla="*/ 135 h 281"/>
                <a:gd name="T54" fmla="*/ 413 w 532"/>
                <a:gd name="T55" fmla="*/ 143 h 281"/>
                <a:gd name="T56" fmla="*/ 468 w 532"/>
                <a:gd name="T57" fmla="*/ 143 h 281"/>
                <a:gd name="T58" fmla="*/ 477 w 532"/>
                <a:gd name="T59" fmla="*/ 48 h 281"/>
                <a:gd name="T60" fmla="*/ 488 w 532"/>
                <a:gd name="T61" fmla="*/ 77 h 281"/>
                <a:gd name="T62" fmla="*/ 441 w 532"/>
                <a:gd name="T63" fmla="*/ 116 h 281"/>
                <a:gd name="T64" fmla="*/ 413 w 532"/>
                <a:gd name="T65" fmla="*/ 55 h 281"/>
                <a:gd name="T66" fmla="*/ 477 w 532"/>
                <a:gd name="T67" fmla="*/ 48 h 281"/>
                <a:gd name="T68" fmla="*/ 356 w 532"/>
                <a:gd name="T69" fmla="*/ 49 h 281"/>
                <a:gd name="T70" fmla="*/ 370 w 532"/>
                <a:gd name="T71" fmla="*/ 34 h 281"/>
                <a:gd name="T72" fmla="*/ 395 w 532"/>
                <a:gd name="T73" fmla="*/ 52 h 281"/>
                <a:gd name="T74" fmla="*/ 318 w 532"/>
                <a:gd name="T75" fmla="*/ 103 h 281"/>
                <a:gd name="T76" fmla="*/ 264 w 532"/>
                <a:gd name="T77" fmla="*/ 112 h 281"/>
                <a:gd name="T78" fmla="*/ 262 w 532"/>
                <a:gd name="T79" fmla="*/ 101 h 281"/>
                <a:gd name="T80" fmla="*/ 273 w 532"/>
                <a:gd name="T81" fmla="*/ 200 h 281"/>
                <a:gd name="T82" fmla="*/ 253 w 532"/>
                <a:gd name="T83" fmla="*/ 212 h 281"/>
                <a:gd name="T84" fmla="*/ 227 w 532"/>
                <a:gd name="T85" fmla="*/ 236 h 281"/>
                <a:gd name="T86" fmla="*/ 247 w 532"/>
                <a:gd name="T87" fmla="*/ 121 h 281"/>
                <a:gd name="T88" fmla="*/ 263 w 532"/>
                <a:gd name="T89" fmla="*/ 113 h 281"/>
                <a:gd name="T90" fmla="*/ 290 w 532"/>
                <a:gd name="T91" fmla="*/ 131 h 281"/>
                <a:gd name="T92" fmla="*/ 273 w 532"/>
                <a:gd name="T93" fmla="*/ 200 h 281"/>
                <a:gd name="T94" fmla="*/ 345 w 532"/>
                <a:gd name="T95" fmla="*/ 131 h 281"/>
                <a:gd name="T96" fmla="*/ 396 w 532"/>
                <a:gd name="T97" fmla="*/ 53 h 281"/>
                <a:gd name="T98" fmla="*/ 411 w 532"/>
                <a:gd name="T99" fmla="*/ 55 h 281"/>
                <a:gd name="T100" fmla="*/ 413 w 532"/>
                <a:gd name="T101" fmla="*/ 1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2" h="281">
                  <a:moveTo>
                    <a:pt x="458" y="122"/>
                  </a:moveTo>
                  <a:cubicBezTo>
                    <a:pt x="489" y="78"/>
                    <a:pt x="489" y="78"/>
                    <a:pt x="489" y="78"/>
                  </a:cubicBezTo>
                  <a:cubicBezTo>
                    <a:pt x="493" y="81"/>
                    <a:pt x="499" y="83"/>
                    <a:pt x="504" y="83"/>
                  </a:cubicBezTo>
                  <a:cubicBezTo>
                    <a:pt x="519" y="83"/>
                    <a:pt x="532" y="70"/>
                    <a:pt x="532" y="55"/>
                  </a:cubicBezTo>
                  <a:cubicBezTo>
                    <a:pt x="532" y="40"/>
                    <a:pt x="519" y="27"/>
                    <a:pt x="504" y="27"/>
                  </a:cubicBezTo>
                  <a:cubicBezTo>
                    <a:pt x="492" y="27"/>
                    <a:pt x="482" y="35"/>
                    <a:pt x="478" y="46"/>
                  </a:cubicBezTo>
                  <a:cubicBezTo>
                    <a:pt x="435" y="32"/>
                    <a:pt x="435" y="32"/>
                    <a:pt x="435" y="32"/>
                  </a:cubicBezTo>
                  <a:cubicBezTo>
                    <a:pt x="435" y="31"/>
                    <a:pt x="435" y="29"/>
                    <a:pt x="435" y="28"/>
                  </a:cubicBezTo>
                  <a:cubicBezTo>
                    <a:pt x="435" y="12"/>
                    <a:pt x="423" y="0"/>
                    <a:pt x="407" y="0"/>
                  </a:cubicBezTo>
                  <a:cubicBezTo>
                    <a:pt x="392" y="0"/>
                    <a:pt x="380" y="12"/>
                    <a:pt x="380" y="28"/>
                  </a:cubicBezTo>
                  <a:cubicBezTo>
                    <a:pt x="380" y="28"/>
                    <a:pt x="380" y="29"/>
                    <a:pt x="380" y="30"/>
                  </a:cubicBezTo>
                  <a:cubicBezTo>
                    <a:pt x="369" y="32"/>
                    <a:pt x="369" y="32"/>
                    <a:pt x="369" y="32"/>
                  </a:cubicBezTo>
                  <a:cubicBezTo>
                    <a:pt x="368" y="26"/>
                    <a:pt x="362" y="21"/>
                    <a:pt x="356" y="21"/>
                  </a:cubicBezTo>
                  <a:cubicBezTo>
                    <a:pt x="348" y="21"/>
                    <a:pt x="342" y="27"/>
                    <a:pt x="342" y="35"/>
                  </a:cubicBezTo>
                  <a:cubicBezTo>
                    <a:pt x="342" y="38"/>
                    <a:pt x="343" y="41"/>
                    <a:pt x="345" y="43"/>
                  </a:cubicBezTo>
                  <a:cubicBezTo>
                    <a:pt x="261" y="100"/>
                    <a:pt x="261" y="100"/>
                    <a:pt x="261" y="100"/>
                  </a:cubicBezTo>
                  <a:cubicBezTo>
                    <a:pt x="259" y="96"/>
                    <a:pt x="255" y="94"/>
                    <a:pt x="250" y="94"/>
                  </a:cubicBezTo>
                  <a:cubicBezTo>
                    <a:pt x="247" y="94"/>
                    <a:pt x="243" y="96"/>
                    <a:pt x="240" y="98"/>
                  </a:cubicBezTo>
                  <a:cubicBezTo>
                    <a:pt x="204" y="67"/>
                    <a:pt x="204" y="67"/>
                    <a:pt x="204" y="67"/>
                  </a:cubicBezTo>
                  <a:cubicBezTo>
                    <a:pt x="205" y="65"/>
                    <a:pt x="205" y="63"/>
                    <a:pt x="205" y="61"/>
                  </a:cubicBezTo>
                  <a:cubicBezTo>
                    <a:pt x="205" y="54"/>
                    <a:pt x="199" y="47"/>
                    <a:pt x="191" y="47"/>
                  </a:cubicBezTo>
                  <a:cubicBezTo>
                    <a:pt x="187" y="47"/>
                    <a:pt x="183" y="50"/>
                    <a:pt x="180" y="53"/>
                  </a:cubicBezTo>
                  <a:cubicBezTo>
                    <a:pt x="150" y="43"/>
                    <a:pt x="150" y="43"/>
                    <a:pt x="150" y="43"/>
                  </a:cubicBezTo>
                  <a:cubicBezTo>
                    <a:pt x="150" y="42"/>
                    <a:pt x="150" y="41"/>
                    <a:pt x="150" y="39"/>
                  </a:cubicBezTo>
                  <a:cubicBezTo>
                    <a:pt x="150" y="32"/>
                    <a:pt x="144" y="26"/>
                    <a:pt x="136" y="26"/>
                  </a:cubicBezTo>
                  <a:cubicBezTo>
                    <a:pt x="129" y="26"/>
                    <a:pt x="123" y="31"/>
                    <a:pt x="123" y="39"/>
                  </a:cubicBezTo>
                  <a:cubicBezTo>
                    <a:pt x="27" y="38"/>
                    <a:pt x="27" y="38"/>
                    <a:pt x="27" y="38"/>
                  </a:cubicBezTo>
                  <a:cubicBezTo>
                    <a:pt x="27" y="31"/>
                    <a:pt x="21" y="25"/>
                    <a:pt x="14" y="25"/>
                  </a:cubicBezTo>
                  <a:cubicBezTo>
                    <a:pt x="6" y="25"/>
                    <a:pt x="0" y="32"/>
                    <a:pt x="0" y="39"/>
                  </a:cubicBezTo>
                  <a:cubicBezTo>
                    <a:pt x="0" y="47"/>
                    <a:pt x="6" y="53"/>
                    <a:pt x="14" y="53"/>
                  </a:cubicBezTo>
                  <a:cubicBezTo>
                    <a:pt x="21" y="53"/>
                    <a:pt x="27" y="47"/>
                    <a:pt x="27" y="40"/>
                  </a:cubicBezTo>
                  <a:cubicBezTo>
                    <a:pt x="123" y="40"/>
                    <a:pt x="123" y="40"/>
                    <a:pt x="123" y="40"/>
                  </a:cubicBezTo>
                  <a:cubicBezTo>
                    <a:pt x="123" y="48"/>
                    <a:pt x="129" y="53"/>
                    <a:pt x="136" y="53"/>
                  </a:cubicBezTo>
                  <a:cubicBezTo>
                    <a:pt x="142" y="53"/>
                    <a:pt x="147" y="50"/>
                    <a:pt x="149" y="45"/>
                  </a:cubicBezTo>
                  <a:cubicBezTo>
                    <a:pt x="179" y="55"/>
                    <a:pt x="179" y="55"/>
                    <a:pt x="179" y="55"/>
                  </a:cubicBezTo>
                  <a:cubicBezTo>
                    <a:pt x="178" y="57"/>
                    <a:pt x="177" y="59"/>
                    <a:pt x="177" y="61"/>
                  </a:cubicBezTo>
                  <a:cubicBezTo>
                    <a:pt x="177" y="69"/>
                    <a:pt x="184" y="75"/>
                    <a:pt x="191" y="75"/>
                  </a:cubicBezTo>
                  <a:cubicBezTo>
                    <a:pt x="196" y="75"/>
                    <a:pt x="201" y="73"/>
                    <a:pt x="203" y="69"/>
                  </a:cubicBezTo>
                  <a:cubicBezTo>
                    <a:pt x="239" y="100"/>
                    <a:pt x="239" y="100"/>
                    <a:pt x="239" y="100"/>
                  </a:cubicBezTo>
                  <a:cubicBezTo>
                    <a:pt x="238" y="102"/>
                    <a:pt x="237" y="105"/>
                    <a:pt x="237" y="108"/>
                  </a:cubicBezTo>
                  <a:cubicBezTo>
                    <a:pt x="237" y="114"/>
                    <a:pt x="240" y="119"/>
                    <a:pt x="245" y="121"/>
                  </a:cubicBezTo>
                  <a:cubicBezTo>
                    <a:pt x="209" y="226"/>
                    <a:pt x="209" y="226"/>
                    <a:pt x="209" y="226"/>
                  </a:cubicBezTo>
                  <a:cubicBezTo>
                    <a:pt x="208" y="226"/>
                    <a:pt x="207" y="226"/>
                    <a:pt x="206" y="226"/>
                  </a:cubicBezTo>
                  <a:cubicBezTo>
                    <a:pt x="190" y="226"/>
                    <a:pt x="178" y="238"/>
                    <a:pt x="178" y="253"/>
                  </a:cubicBezTo>
                  <a:cubicBezTo>
                    <a:pt x="178" y="269"/>
                    <a:pt x="190" y="281"/>
                    <a:pt x="206" y="281"/>
                  </a:cubicBezTo>
                  <a:cubicBezTo>
                    <a:pt x="221" y="281"/>
                    <a:pt x="233" y="269"/>
                    <a:pt x="233" y="253"/>
                  </a:cubicBezTo>
                  <a:cubicBezTo>
                    <a:pt x="233" y="248"/>
                    <a:pt x="232" y="242"/>
                    <a:pt x="229" y="238"/>
                  </a:cubicBezTo>
                  <a:cubicBezTo>
                    <a:pt x="256" y="220"/>
                    <a:pt x="256" y="220"/>
                    <a:pt x="256" y="220"/>
                  </a:cubicBezTo>
                  <a:cubicBezTo>
                    <a:pt x="258" y="224"/>
                    <a:pt x="262" y="226"/>
                    <a:pt x="267" y="226"/>
                  </a:cubicBezTo>
                  <a:cubicBezTo>
                    <a:pt x="275" y="226"/>
                    <a:pt x="281" y="220"/>
                    <a:pt x="281" y="212"/>
                  </a:cubicBezTo>
                  <a:cubicBezTo>
                    <a:pt x="281" y="207"/>
                    <a:pt x="278" y="203"/>
                    <a:pt x="275" y="201"/>
                  </a:cubicBezTo>
                  <a:cubicBezTo>
                    <a:pt x="304" y="155"/>
                    <a:pt x="304" y="155"/>
                    <a:pt x="304" y="155"/>
                  </a:cubicBezTo>
                  <a:cubicBezTo>
                    <a:pt x="308" y="157"/>
                    <a:pt x="313" y="159"/>
                    <a:pt x="318" y="159"/>
                  </a:cubicBezTo>
                  <a:cubicBezTo>
                    <a:pt x="332" y="159"/>
                    <a:pt x="343" y="148"/>
                    <a:pt x="345" y="135"/>
                  </a:cubicBezTo>
                  <a:cubicBezTo>
                    <a:pt x="413" y="143"/>
                    <a:pt x="413" y="143"/>
                    <a:pt x="413" y="143"/>
                  </a:cubicBezTo>
                  <a:cubicBezTo>
                    <a:pt x="413" y="143"/>
                    <a:pt x="413" y="143"/>
                    <a:pt x="413" y="143"/>
                  </a:cubicBezTo>
                  <a:cubicBezTo>
                    <a:pt x="413" y="159"/>
                    <a:pt x="425" y="171"/>
                    <a:pt x="441" y="171"/>
                  </a:cubicBezTo>
                  <a:cubicBezTo>
                    <a:pt x="456" y="171"/>
                    <a:pt x="468" y="159"/>
                    <a:pt x="468" y="143"/>
                  </a:cubicBezTo>
                  <a:cubicBezTo>
                    <a:pt x="468" y="135"/>
                    <a:pt x="464" y="127"/>
                    <a:pt x="458" y="122"/>
                  </a:cubicBezTo>
                  <a:close/>
                  <a:moveTo>
                    <a:pt x="477" y="48"/>
                  </a:moveTo>
                  <a:cubicBezTo>
                    <a:pt x="477" y="50"/>
                    <a:pt x="476" y="53"/>
                    <a:pt x="476" y="55"/>
                  </a:cubicBezTo>
                  <a:cubicBezTo>
                    <a:pt x="476" y="64"/>
                    <a:pt x="481" y="72"/>
                    <a:pt x="488" y="77"/>
                  </a:cubicBezTo>
                  <a:cubicBezTo>
                    <a:pt x="457" y="121"/>
                    <a:pt x="457" y="121"/>
                    <a:pt x="457" y="121"/>
                  </a:cubicBezTo>
                  <a:cubicBezTo>
                    <a:pt x="452" y="118"/>
                    <a:pt x="447" y="116"/>
                    <a:pt x="441" y="116"/>
                  </a:cubicBezTo>
                  <a:cubicBezTo>
                    <a:pt x="438" y="116"/>
                    <a:pt x="435" y="116"/>
                    <a:pt x="433" y="117"/>
                  </a:cubicBezTo>
                  <a:cubicBezTo>
                    <a:pt x="413" y="55"/>
                    <a:pt x="413" y="55"/>
                    <a:pt x="413" y="55"/>
                  </a:cubicBezTo>
                  <a:cubicBezTo>
                    <a:pt x="423" y="53"/>
                    <a:pt x="432" y="45"/>
                    <a:pt x="434" y="34"/>
                  </a:cubicBezTo>
                  <a:lnTo>
                    <a:pt x="477" y="48"/>
                  </a:lnTo>
                  <a:close/>
                  <a:moveTo>
                    <a:pt x="346" y="45"/>
                  </a:moveTo>
                  <a:cubicBezTo>
                    <a:pt x="348" y="47"/>
                    <a:pt x="352" y="49"/>
                    <a:pt x="356" y="49"/>
                  </a:cubicBezTo>
                  <a:cubicBezTo>
                    <a:pt x="364" y="49"/>
                    <a:pt x="370" y="43"/>
                    <a:pt x="370" y="35"/>
                  </a:cubicBezTo>
                  <a:cubicBezTo>
                    <a:pt x="370" y="35"/>
                    <a:pt x="370" y="34"/>
                    <a:pt x="370" y="34"/>
                  </a:cubicBezTo>
                  <a:cubicBezTo>
                    <a:pt x="380" y="31"/>
                    <a:pt x="380" y="31"/>
                    <a:pt x="380" y="31"/>
                  </a:cubicBezTo>
                  <a:cubicBezTo>
                    <a:pt x="381" y="41"/>
                    <a:pt x="387" y="48"/>
                    <a:pt x="395" y="52"/>
                  </a:cubicBezTo>
                  <a:cubicBezTo>
                    <a:pt x="337" y="111"/>
                    <a:pt x="337" y="111"/>
                    <a:pt x="337" y="111"/>
                  </a:cubicBezTo>
                  <a:cubicBezTo>
                    <a:pt x="332" y="106"/>
                    <a:pt x="325" y="103"/>
                    <a:pt x="318" y="103"/>
                  </a:cubicBezTo>
                  <a:cubicBezTo>
                    <a:pt x="306" y="103"/>
                    <a:pt x="296" y="111"/>
                    <a:pt x="292" y="121"/>
                  </a:cubicBezTo>
                  <a:cubicBezTo>
                    <a:pt x="264" y="112"/>
                    <a:pt x="264" y="112"/>
                    <a:pt x="264" y="112"/>
                  </a:cubicBezTo>
                  <a:cubicBezTo>
                    <a:pt x="264" y="111"/>
                    <a:pt x="264" y="109"/>
                    <a:pt x="264" y="108"/>
                  </a:cubicBezTo>
                  <a:cubicBezTo>
                    <a:pt x="264" y="105"/>
                    <a:pt x="264" y="103"/>
                    <a:pt x="262" y="101"/>
                  </a:cubicBezTo>
                  <a:lnTo>
                    <a:pt x="346" y="45"/>
                  </a:lnTo>
                  <a:close/>
                  <a:moveTo>
                    <a:pt x="273" y="200"/>
                  </a:moveTo>
                  <a:cubicBezTo>
                    <a:pt x="271" y="199"/>
                    <a:pt x="269" y="198"/>
                    <a:pt x="267" y="198"/>
                  </a:cubicBezTo>
                  <a:cubicBezTo>
                    <a:pt x="259" y="198"/>
                    <a:pt x="253" y="204"/>
                    <a:pt x="253" y="212"/>
                  </a:cubicBezTo>
                  <a:cubicBezTo>
                    <a:pt x="253" y="215"/>
                    <a:pt x="254" y="217"/>
                    <a:pt x="255" y="219"/>
                  </a:cubicBezTo>
                  <a:cubicBezTo>
                    <a:pt x="227" y="236"/>
                    <a:pt x="227" y="236"/>
                    <a:pt x="227" y="236"/>
                  </a:cubicBezTo>
                  <a:cubicBezTo>
                    <a:pt x="223" y="231"/>
                    <a:pt x="217" y="227"/>
                    <a:pt x="210" y="226"/>
                  </a:cubicBezTo>
                  <a:cubicBezTo>
                    <a:pt x="247" y="121"/>
                    <a:pt x="247" y="121"/>
                    <a:pt x="247" y="121"/>
                  </a:cubicBezTo>
                  <a:cubicBezTo>
                    <a:pt x="248" y="122"/>
                    <a:pt x="249" y="122"/>
                    <a:pt x="250" y="122"/>
                  </a:cubicBezTo>
                  <a:cubicBezTo>
                    <a:pt x="256" y="122"/>
                    <a:pt x="261" y="118"/>
                    <a:pt x="263" y="113"/>
                  </a:cubicBezTo>
                  <a:cubicBezTo>
                    <a:pt x="291" y="123"/>
                    <a:pt x="291" y="123"/>
                    <a:pt x="291" y="123"/>
                  </a:cubicBezTo>
                  <a:cubicBezTo>
                    <a:pt x="290" y="125"/>
                    <a:pt x="290" y="128"/>
                    <a:pt x="290" y="131"/>
                  </a:cubicBezTo>
                  <a:cubicBezTo>
                    <a:pt x="290" y="140"/>
                    <a:pt x="295" y="149"/>
                    <a:pt x="302" y="154"/>
                  </a:cubicBezTo>
                  <a:lnTo>
                    <a:pt x="273" y="200"/>
                  </a:lnTo>
                  <a:close/>
                  <a:moveTo>
                    <a:pt x="345" y="133"/>
                  </a:moveTo>
                  <a:cubicBezTo>
                    <a:pt x="345" y="132"/>
                    <a:pt x="345" y="132"/>
                    <a:pt x="345" y="131"/>
                  </a:cubicBezTo>
                  <a:cubicBezTo>
                    <a:pt x="345" y="123"/>
                    <a:pt x="343" y="117"/>
                    <a:pt x="338" y="112"/>
                  </a:cubicBezTo>
                  <a:cubicBezTo>
                    <a:pt x="396" y="53"/>
                    <a:pt x="396" y="53"/>
                    <a:pt x="396" y="53"/>
                  </a:cubicBezTo>
                  <a:cubicBezTo>
                    <a:pt x="400" y="55"/>
                    <a:pt x="403" y="55"/>
                    <a:pt x="407" y="55"/>
                  </a:cubicBezTo>
                  <a:cubicBezTo>
                    <a:pt x="409" y="55"/>
                    <a:pt x="410" y="55"/>
                    <a:pt x="411" y="55"/>
                  </a:cubicBezTo>
                  <a:cubicBezTo>
                    <a:pt x="431" y="117"/>
                    <a:pt x="431" y="117"/>
                    <a:pt x="431" y="117"/>
                  </a:cubicBezTo>
                  <a:cubicBezTo>
                    <a:pt x="421" y="121"/>
                    <a:pt x="414" y="130"/>
                    <a:pt x="413" y="141"/>
                  </a:cubicBezTo>
                  <a:lnTo>
                    <a:pt x="345"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6">
              <a:extLst>
                <a:ext uri="{FF2B5EF4-FFF2-40B4-BE49-F238E27FC236}">
                  <a16:creationId xmlns:a16="http://schemas.microsoft.com/office/drawing/2014/main" xmlns="" id="{25C2EBD3-BC42-480E-92C3-1A0ADBC3F494}"/>
                </a:ext>
              </a:extLst>
            </p:cNvPr>
            <p:cNvSpPr>
              <a:spLocks noChangeArrowheads="1"/>
            </p:cNvSpPr>
            <p:nvPr/>
          </p:nvSpPr>
          <p:spPr bwMode="auto">
            <a:xfrm>
              <a:off x="2052638" y="4978400"/>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7">
              <a:extLst>
                <a:ext uri="{FF2B5EF4-FFF2-40B4-BE49-F238E27FC236}">
                  <a16:creationId xmlns:a16="http://schemas.microsoft.com/office/drawing/2014/main" xmlns="" id="{5691F8B3-69FE-48B1-89D3-FD5967B7946A}"/>
                </a:ext>
              </a:extLst>
            </p:cNvPr>
            <p:cNvSpPr>
              <a:spLocks noEditPoints="1"/>
            </p:cNvSpPr>
            <p:nvPr/>
          </p:nvSpPr>
          <p:spPr bwMode="auto">
            <a:xfrm>
              <a:off x="658813" y="2227263"/>
              <a:ext cx="1881188" cy="2708275"/>
            </a:xfrm>
            <a:custGeom>
              <a:avLst/>
              <a:gdLst>
                <a:gd name="T0" fmla="*/ 994 w 1380"/>
                <a:gd name="T1" fmla="*/ 1009 h 1986"/>
                <a:gd name="T2" fmla="*/ 912 w 1380"/>
                <a:gd name="T3" fmla="*/ 447 h 1986"/>
                <a:gd name="T4" fmla="*/ 1024 w 1380"/>
                <a:gd name="T5" fmla="*/ 280 h 1986"/>
                <a:gd name="T6" fmla="*/ 728 w 1380"/>
                <a:gd name="T7" fmla="*/ 285 h 1986"/>
                <a:gd name="T8" fmla="*/ 941 w 1380"/>
                <a:gd name="T9" fmla="*/ 67 h 1986"/>
                <a:gd name="T10" fmla="*/ 466 w 1380"/>
                <a:gd name="T11" fmla="*/ 16 h 1986"/>
                <a:gd name="T12" fmla="*/ 75 w 1380"/>
                <a:gd name="T13" fmla="*/ 151 h 1986"/>
                <a:gd name="T14" fmla="*/ 314 w 1380"/>
                <a:gd name="T15" fmla="*/ 182 h 1986"/>
                <a:gd name="T16" fmla="*/ 368 w 1380"/>
                <a:gd name="T17" fmla="*/ 743 h 1986"/>
                <a:gd name="T18" fmla="*/ 626 w 1380"/>
                <a:gd name="T19" fmla="*/ 953 h 1986"/>
                <a:gd name="T20" fmla="*/ 770 w 1380"/>
                <a:gd name="T21" fmla="*/ 1304 h 1986"/>
                <a:gd name="T22" fmla="*/ 969 w 1380"/>
                <a:gd name="T23" fmla="*/ 1842 h 1986"/>
                <a:gd name="T24" fmla="*/ 1326 w 1380"/>
                <a:gd name="T25" fmla="*/ 1462 h 1986"/>
                <a:gd name="T26" fmla="*/ 955 w 1380"/>
                <a:gd name="T27" fmla="*/ 1759 h 1986"/>
                <a:gd name="T28" fmla="*/ 849 w 1380"/>
                <a:gd name="T29" fmla="*/ 1375 h 1986"/>
                <a:gd name="T30" fmla="*/ 903 w 1380"/>
                <a:gd name="T31" fmla="*/ 1053 h 1986"/>
                <a:gd name="T32" fmla="*/ 846 w 1380"/>
                <a:gd name="T33" fmla="*/ 994 h 1986"/>
                <a:gd name="T34" fmla="*/ 1247 w 1380"/>
                <a:gd name="T35" fmla="*/ 1345 h 1986"/>
                <a:gd name="T36" fmla="*/ 1075 w 1380"/>
                <a:gd name="T37" fmla="*/ 1483 h 1986"/>
                <a:gd name="T38" fmla="*/ 994 w 1380"/>
                <a:gd name="T39" fmla="*/ 1236 h 1986"/>
                <a:gd name="T40" fmla="*/ 1066 w 1380"/>
                <a:gd name="T41" fmla="*/ 1360 h 1986"/>
                <a:gd name="T42" fmla="*/ 960 w 1380"/>
                <a:gd name="T43" fmla="*/ 1342 h 1986"/>
                <a:gd name="T44" fmla="*/ 1015 w 1380"/>
                <a:gd name="T45" fmla="*/ 1655 h 1986"/>
                <a:gd name="T46" fmla="*/ 1256 w 1380"/>
                <a:gd name="T47" fmla="*/ 1370 h 1986"/>
                <a:gd name="T48" fmla="*/ 1148 w 1380"/>
                <a:gd name="T49" fmla="*/ 1243 h 1986"/>
                <a:gd name="T50" fmla="*/ 1043 w 1380"/>
                <a:gd name="T51" fmla="*/ 1056 h 1986"/>
                <a:gd name="T52" fmla="*/ 855 w 1380"/>
                <a:gd name="T53" fmla="*/ 983 h 1986"/>
                <a:gd name="T54" fmla="*/ 394 w 1380"/>
                <a:gd name="T55" fmla="*/ 501 h 1986"/>
                <a:gd name="T56" fmla="*/ 435 w 1380"/>
                <a:gd name="T57" fmla="*/ 657 h 1986"/>
                <a:gd name="T58" fmla="*/ 489 w 1380"/>
                <a:gd name="T59" fmla="*/ 170 h 1986"/>
                <a:gd name="T60" fmla="*/ 586 w 1380"/>
                <a:gd name="T61" fmla="*/ 450 h 1986"/>
                <a:gd name="T62" fmla="*/ 570 w 1380"/>
                <a:gd name="T63" fmla="*/ 384 h 1986"/>
                <a:gd name="T64" fmla="*/ 598 w 1380"/>
                <a:gd name="T65" fmla="*/ 300 h 1986"/>
                <a:gd name="T66" fmla="*/ 574 w 1380"/>
                <a:gd name="T67" fmla="*/ 274 h 1986"/>
                <a:gd name="T68" fmla="*/ 427 w 1380"/>
                <a:gd name="T69" fmla="*/ 637 h 1986"/>
                <a:gd name="T70" fmla="*/ 594 w 1380"/>
                <a:gd name="T71" fmla="*/ 538 h 1986"/>
                <a:gd name="T72" fmla="*/ 771 w 1380"/>
                <a:gd name="T73" fmla="*/ 498 h 1986"/>
                <a:gd name="T74" fmla="*/ 679 w 1380"/>
                <a:gd name="T75" fmla="*/ 209 h 1986"/>
                <a:gd name="T76" fmla="*/ 585 w 1380"/>
                <a:gd name="T77" fmla="*/ 153 h 1986"/>
                <a:gd name="T78" fmla="*/ 398 w 1380"/>
                <a:gd name="T79" fmla="*/ 322 h 1986"/>
                <a:gd name="T80" fmla="*/ 405 w 1380"/>
                <a:gd name="T81" fmla="*/ 456 h 1986"/>
                <a:gd name="T82" fmla="*/ 438 w 1380"/>
                <a:gd name="T83" fmla="*/ 762 h 1986"/>
                <a:gd name="T84" fmla="*/ 706 w 1380"/>
                <a:gd name="T85" fmla="*/ 525 h 1986"/>
                <a:gd name="T86" fmla="*/ 1162 w 1380"/>
                <a:gd name="T87" fmla="*/ 216 h 1986"/>
                <a:gd name="T88" fmla="*/ 1132 w 1380"/>
                <a:gd name="T89" fmla="*/ 266 h 1986"/>
                <a:gd name="T90" fmla="*/ 781 w 1380"/>
                <a:gd name="T91" fmla="*/ 220 h 1986"/>
                <a:gd name="T92" fmla="*/ 708 w 1380"/>
                <a:gd name="T93" fmla="*/ 219 h 1986"/>
                <a:gd name="T94" fmla="*/ 703 w 1380"/>
                <a:gd name="T95" fmla="*/ 171 h 1986"/>
                <a:gd name="T96" fmla="*/ 607 w 1380"/>
                <a:gd name="T97" fmla="*/ 142 h 1986"/>
                <a:gd name="T98" fmla="*/ 481 w 1380"/>
                <a:gd name="T99" fmla="*/ 121 h 1986"/>
                <a:gd name="T100" fmla="*/ 208 w 1380"/>
                <a:gd name="T101" fmla="*/ 37 h 1986"/>
                <a:gd name="T102" fmla="*/ 243 w 1380"/>
                <a:gd name="T103" fmla="*/ 116 h 1986"/>
                <a:gd name="T104" fmla="*/ 325 w 1380"/>
                <a:gd name="T105" fmla="*/ 389 h 1986"/>
                <a:gd name="T106" fmla="*/ 259 w 1380"/>
                <a:gd name="T107" fmla="*/ 544 h 1986"/>
                <a:gd name="T108" fmla="*/ 498 w 1380"/>
                <a:gd name="T109" fmla="*/ 711 h 1986"/>
                <a:gd name="T110" fmla="*/ 580 w 1380"/>
                <a:gd name="T111" fmla="*/ 848 h 1986"/>
                <a:gd name="T112" fmla="*/ 678 w 1380"/>
                <a:gd name="T113" fmla="*/ 940 h 1986"/>
                <a:gd name="T114" fmla="*/ 767 w 1380"/>
                <a:gd name="T115" fmla="*/ 1088 h 1986"/>
                <a:gd name="T116" fmla="*/ 925 w 1380"/>
                <a:gd name="T117" fmla="*/ 1441 h 1986"/>
                <a:gd name="T118" fmla="*/ 939 w 1380"/>
                <a:gd name="T119" fmla="*/ 1746 h 1986"/>
                <a:gd name="T120" fmla="*/ 1056 w 1380"/>
                <a:gd name="T121" fmla="*/ 1794 h 1986"/>
                <a:gd name="T122" fmla="*/ 1157 w 1380"/>
                <a:gd name="T123" fmla="*/ 1608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0" h="1986">
                  <a:moveTo>
                    <a:pt x="1366" y="1403"/>
                  </a:moveTo>
                  <a:cubicBezTo>
                    <a:pt x="1365" y="1403"/>
                    <a:pt x="1363" y="1403"/>
                    <a:pt x="1362" y="1403"/>
                  </a:cubicBezTo>
                  <a:cubicBezTo>
                    <a:pt x="1339" y="1335"/>
                    <a:pt x="1339" y="1335"/>
                    <a:pt x="1339" y="1335"/>
                  </a:cubicBezTo>
                  <a:cubicBezTo>
                    <a:pt x="1345" y="1330"/>
                    <a:pt x="1348" y="1322"/>
                    <a:pt x="1348" y="1314"/>
                  </a:cubicBezTo>
                  <a:cubicBezTo>
                    <a:pt x="1348" y="1299"/>
                    <a:pt x="1336" y="1286"/>
                    <a:pt x="1321" y="1286"/>
                  </a:cubicBezTo>
                  <a:cubicBezTo>
                    <a:pt x="1310" y="1286"/>
                    <a:pt x="1301" y="1292"/>
                    <a:pt x="1297" y="1300"/>
                  </a:cubicBezTo>
                  <a:cubicBezTo>
                    <a:pt x="1147" y="1241"/>
                    <a:pt x="1147" y="1241"/>
                    <a:pt x="1147" y="1241"/>
                  </a:cubicBezTo>
                  <a:cubicBezTo>
                    <a:pt x="1147" y="1241"/>
                    <a:pt x="1147" y="1240"/>
                    <a:pt x="1147" y="1240"/>
                  </a:cubicBezTo>
                  <a:cubicBezTo>
                    <a:pt x="1221" y="1222"/>
                    <a:pt x="1221" y="1222"/>
                    <a:pt x="1221" y="1222"/>
                  </a:cubicBezTo>
                  <a:cubicBezTo>
                    <a:pt x="1225" y="1233"/>
                    <a:pt x="1235" y="1241"/>
                    <a:pt x="1247" y="1241"/>
                  </a:cubicBezTo>
                  <a:cubicBezTo>
                    <a:pt x="1263" y="1241"/>
                    <a:pt x="1275" y="1229"/>
                    <a:pt x="1275" y="1213"/>
                  </a:cubicBezTo>
                  <a:cubicBezTo>
                    <a:pt x="1275" y="1198"/>
                    <a:pt x="1263" y="1186"/>
                    <a:pt x="1247" y="1186"/>
                  </a:cubicBezTo>
                  <a:cubicBezTo>
                    <a:pt x="1239" y="1186"/>
                    <a:pt x="1232" y="1189"/>
                    <a:pt x="1227" y="1195"/>
                  </a:cubicBezTo>
                  <a:cubicBezTo>
                    <a:pt x="1160" y="1133"/>
                    <a:pt x="1160" y="1133"/>
                    <a:pt x="1160" y="1133"/>
                  </a:cubicBezTo>
                  <a:cubicBezTo>
                    <a:pt x="1164" y="1128"/>
                    <a:pt x="1167" y="1122"/>
                    <a:pt x="1167" y="1115"/>
                  </a:cubicBezTo>
                  <a:cubicBezTo>
                    <a:pt x="1167" y="1100"/>
                    <a:pt x="1154" y="1087"/>
                    <a:pt x="1139" y="1087"/>
                  </a:cubicBezTo>
                  <a:cubicBezTo>
                    <a:pt x="1129" y="1087"/>
                    <a:pt x="1121" y="1092"/>
                    <a:pt x="1116" y="1100"/>
                  </a:cubicBezTo>
                  <a:cubicBezTo>
                    <a:pt x="1044" y="1055"/>
                    <a:pt x="1044" y="1055"/>
                    <a:pt x="1044" y="1055"/>
                  </a:cubicBezTo>
                  <a:cubicBezTo>
                    <a:pt x="1045" y="1053"/>
                    <a:pt x="1046" y="1050"/>
                    <a:pt x="1046" y="1048"/>
                  </a:cubicBezTo>
                  <a:cubicBezTo>
                    <a:pt x="1046" y="1040"/>
                    <a:pt x="1039" y="1034"/>
                    <a:pt x="1032" y="1034"/>
                  </a:cubicBezTo>
                  <a:cubicBezTo>
                    <a:pt x="1029" y="1034"/>
                    <a:pt x="1027" y="1035"/>
                    <a:pt x="1024" y="1036"/>
                  </a:cubicBezTo>
                  <a:cubicBezTo>
                    <a:pt x="994" y="1009"/>
                    <a:pt x="994" y="1009"/>
                    <a:pt x="994" y="1009"/>
                  </a:cubicBezTo>
                  <a:cubicBezTo>
                    <a:pt x="995" y="1007"/>
                    <a:pt x="996" y="1005"/>
                    <a:pt x="996" y="1003"/>
                  </a:cubicBezTo>
                  <a:cubicBezTo>
                    <a:pt x="996" y="996"/>
                    <a:pt x="990" y="990"/>
                    <a:pt x="983" y="990"/>
                  </a:cubicBezTo>
                  <a:cubicBezTo>
                    <a:pt x="976" y="990"/>
                    <a:pt x="970" y="996"/>
                    <a:pt x="970" y="1003"/>
                  </a:cubicBezTo>
                  <a:cubicBezTo>
                    <a:pt x="872" y="1002"/>
                    <a:pt x="872" y="1002"/>
                    <a:pt x="872" y="1002"/>
                  </a:cubicBezTo>
                  <a:cubicBezTo>
                    <a:pt x="873" y="1000"/>
                    <a:pt x="874" y="998"/>
                    <a:pt x="874" y="996"/>
                  </a:cubicBezTo>
                  <a:cubicBezTo>
                    <a:pt x="874" y="988"/>
                    <a:pt x="868" y="982"/>
                    <a:pt x="860" y="982"/>
                  </a:cubicBezTo>
                  <a:cubicBezTo>
                    <a:pt x="859" y="982"/>
                    <a:pt x="857" y="982"/>
                    <a:pt x="856" y="982"/>
                  </a:cubicBezTo>
                  <a:cubicBezTo>
                    <a:pt x="818" y="824"/>
                    <a:pt x="818" y="824"/>
                    <a:pt x="818" y="824"/>
                  </a:cubicBezTo>
                  <a:cubicBezTo>
                    <a:pt x="830" y="821"/>
                    <a:pt x="839" y="810"/>
                    <a:pt x="839" y="797"/>
                  </a:cubicBezTo>
                  <a:cubicBezTo>
                    <a:pt x="839" y="782"/>
                    <a:pt x="826" y="770"/>
                    <a:pt x="811" y="770"/>
                  </a:cubicBezTo>
                  <a:cubicBezTo>
                    <a:pt x="806" y="770"/>
                    <a:pt x="801" y="771"/>
                    <a:pt x="796" y="774"/>
                  </a:cubicBezTo>
                  <a:cubicBezTo>
                    <a:pt x="730" y="666"/>
                    <a:pt x="730" y="666"/>
                    <a:pt x="730" y="666"/>
                  </a:cubicBezTo>
                  <a:cubicBezTo>
                    <a:pt x="735" y="661"/>
                    <a:pt x="739" y="654"/>
                    <a:pt x="739" y="646"/>
                  </a:cubicBezTo>
                  <a:cubicBezTo>
                    <a:pt x="739" y="638"/>
                    <a:pt x="736" y="630"/>
                    <a:pt x="730" y="625"/>
                  </a:cubicBezTo>
                  <a:cubicBezTo>
                    <a:pt x="787" y="531"/>
                    <a:pt x="787" y="531"/>
                    <a:pt x="787" y="531"/>
                  </a:cubicBezTo>
                  <a:cubicBezTo>
                    <a:pt x="791" y="533"/>
                    <a:pt x="794" y="533"/>
                    <a:pt x="797" y="533"/>
                  </a:cubicBezTo>
                  <a:cubicBezTo>
                    <a:pt x="813" y="533"/>
                    <a:pt x="825" y="521"/>
                    <a:pt x="825" y="506"/>
                  </a:cubicBezTo>
                  <a:cubicBezTo>
                    <a:pt x="825" y="501"/>
                    <a:pt x="824" y="496"/>
                    <a:pt x="822" y="492"/>
                  </a:cubicBezTo>
                  <a:cubicBezTo>
                    <a:pt x="863" y="475"/>
                    <a:pt x="863" y="475"/>
                    <a:pt x="863" y="475"/>
                  </a:cubicBezTo>
                  <a:cubicBezTo>
                    <a:pt x="868" y="483"/>
                    <a:pt x="877" y="489"/>
                    <a:pt x="887" y="489"/>
                  </a:cubicBezTo>
                  <a:cubicBezTo>
                    <a:pt x="903" y="489"/>
                    <a:pt x="916" y="476"/>
                    <a:pt x="916" y="460"/>
                  </a:cubicBezTo>
                  <a:cubicBezTo>
                    <a:pt x="916" y="455"/>
                    <a:pt x="914" y="451"/>
                    <a:pt x="912" y="447"/>
                  </a:cubicBezTo>
                  <a:cubicBezTo>
                    <a:pt x="1042" y="395"/>
                    <a:pt x="1042" y="395"/>
                    <a:pt x="1042" y="395"/>
                  </a:cubicBezTo>
                  <a:cubicBezTo>
                    <a:pt x="1046" y="404"/>
                    <a:pt x="1055" y="409"/>
                    <a:pt x="1066" y="409"/>
                  </a:cubicBezTo>
                  <a:cubicBezTo>
                    <a:pt x="1081" y="409"/>
                    <a:pt x="1094" y="397"/>
                    <a:pt x="1094" y="382"/>
                  </a:cubicBezTo>
                  <a:cubicBezTo>
                    <a:pt x="1094" y="377"/>
                    <a:pt x="1093" y="373"/>
                    <a:pt x="1091" y="369"/>
                  </a:cubicBezTo>
                  <a:cubicBezTo>
                    <a:pt x="1188" y="334"/>
                    <a:pt x="1188" y="334"/>
                    <a:pt x="1188" y="334"/>
                  </a:cubicBezTo>
                  <a:cubicBezTo>
                    <a:pt x="1193" y="339"/>
                    <a:pt x="1200" y="342"/>
                    <a:pt x="1207" y="342"/>
                  </a:cubicBezTo>
                  <a:cubicBezTo>
                    <a:pt x="1223" y="342"/>
                    <a:pt x="1235" y="329"/>
                    <a:pt x="1235" y="314"/>
                  </a:cubicBezTo>
                  <a:cubicBezTo>
                    <a:pt x="1235" y="299"/>
                    <a:pt x="1223" y="286"/>
                    <a:pt x="1207" y="286"/>
                  </a:cubicBezTo>
                  <a:cubicBezTo>
                    <a:pt x="1205" y="286"/>
                    <a:pt x="1203" y="287"/>
                    <a:pt x="1201" y="287"/>
                  </a:cubicBezTo>
                  <a:cubicBezTo>
                    <a:pt x="1174" y="216"/>
                    <a:pt x="1174" y="216"/>
                    <a:pt x="1174" y="216"/>
                  </a:cubicBezTo>
                  <a:cubicBezTo>
                    <a:pt x="1179" y="214"/>
                    <a:pt x="1182" y="209"/>
                    <a:pt x="1182" y="203"/>
                  </a:cubicBezTo>
                  <a:cubicBezTo>
                    <a:pt x="1182" y="195"/>
                    <a:pt x="1176" y="189"/>
                    <a:pt x="1168" y="189"/>
                  </a:cubicBezTo>
                  <a:cubicBezTo>
                    <a:pt x="1161" y="189"/>
                    <a:pt x="1155" y="195"/>
                    <a:pt x="1155" y="203"/>
                  </a:cubicBezTo>
                  <a:cubicBezTo>
                    <a:pt x="1155" y="204"/>
                    <a:pt x="1155" y="205"/>
                    <a:pt x="1155" y="206"/>
                  </a:cubicBezTo>
                  <a:cubicBezTo>
                    <a:pt x="1112" y="219"/>
                    <a:pt x="1112" y="219"/>
                    <a:pt x="1112" y="219"/>
                  </a:cubicBezTo>
                  <a:cubicBezTo>
                    <a:pt x="1108" y="208"/>
                    <a:pt x="1098" y="200"/>
                    <a:pt x="1086" y="200"/>
                  </a:cubicBezTo>
                  <a:cubicBezTo>
                    <a:pt x="1071" y="200"/>
                    <a:pt x="1058" y="213"/>
                    <a:pt x="1058" y="228"/>
                  </a:cubicBezTo>
                  <a:cubicBezTo>
                    <a:pt x="1058" y="239"/>
                    <a:pt x="1064" y="248"/>
                    <a:pt x="1073" y="253"/>
                  </a:cubicBezTo>
                  <a:cubicBezTo>
                    <a:pt x="1063" y="295"/>
                    <a:pt x="1063" y="295"/>
                    <a:pt x="1063" y="295"/>
                  </a:cubicBezTo>
                  <a:cubicBezTo>
                    <a:pt x="1059" y="296"/>
                    <a:pt x="1055" y="299"/>
                    <a:pt x="1054" y="303"/>
                  </a:cubicBezTo>
                  <a:cubicBezTo>
                    <a:pt x="1022" y="287"/>
                    <a:pt x="1022" y="287"/>
                    <a:pt x="1022" y="287"/>
                  </a:cubicBezTo>
                  <a:cubicBezTo>
                    <a:pt x="1023" y="285"/>
                    <a:pt x="1024" y="282"/>
                    <a:pt x="1024" y="280"/>
                  </a:cubicBezTo>
                  <a:cubicBezTo>
                    <a:pt x="1024" y="272"/>
                    <a:pt x="1017" y="266"/>
                    <a:pt x="1010" y="266"/>
                  </a:cubicBezTo>
                  <a:cubicBezTo>
                    <a:pt x="1002" y="266"/>
                    <a:pt x="996" y="272"/>
                    <a:pt x="996" y="280"/>
                  </a:cubicBezTo>
                  <a:cubicBezTo>
                    <a:pt x="996" y="284"/>
                    <a:pt x="998" y="288"/>
                    <a:pt x="1001" y="290"/>
                  </a:cubicBezTo>
                  <a:cubicBezTo>
                    <a:pt x="951" y="342"/>
                    <a:pt x="951" y="342"/>
                    <a:pt x="951" y="342"/>
                  </a:cubicBezTo>
                  <a:cubicBezTo>
                    <a:pt x="949" y="340"/>
                    <a:pt x="946" y="339"/>
                    <a:pt x="943" y="339"/>
                  </a:cubicBezTo>
                  <a:cubicBezTo>
                    <a:pt x="936" y="339"/>
                    <a:pt x="930" y="344"/>
                    <a:pt x="929" y="350"/>
                  </a:cubicBezTo>
                  <a:cubicBezTo>
                    <a:pt x="862" y="341"/>
                    <a:pt x="862" y="341"/>
                    <a:pt x="862" y="341"/>
                  </a:cubicBezTo>
                  <a:cubicBezTo>
                    <a:pt x="862" y="341"/>
                    <a:pt x="862" y="341"/>
                    <a:pt x="862" y="341"/>
                  </a:cubicBezTo>
                  <a:cubicBezTo>
                    <a:pt x="862" y="334"/>
                    <a:pt x="856" y="328"/>
                    <a:pt x="849" y="328"/>
                  </a:cubicBezTo>
                  <a:cubicBezTo>
                    <a:pt x="848" y="328"/>
                    <a:pt x="847" y="328"/>
                    <a:pt x="846" y="328"/>
                  </a:cubicBezTo>
                  <a:cubicBezTo>
                    <a:pt x="836" y="301"/>
                    <a:pt x="836" y="301"/>
                    <a:pt x="836" y="301"/>
                  </a:cubicBezTo>
                  <a:cubicBezTo>
                    <a:pt x="846" y="296"/>
                    <a:pt x="852" y="286"/>
                    <a:pt x="852" y="275"/>
                  </a:cubicBezTo>
                  <a:cubicBezTo>
                    <a:pt x="852" y="260"/>
                    <a:pt x="840" y="247"/>
                    <a:pt x="825" y="247"/>
                  </a:cubicBezTo>
                  <a:cubicBezTo>
                    <a:pt x="820" y="247"/>
                    <a:pt x="816" y="249"/>
                    <a:pt x="812" y="250"/>
                  </a:cubicBezTo>
                  <a:cubicBezTo>
                    <a:pt x="795" y="220"/>
                    <a:pt x="795" y="220"/>
                    <a:pt x="795" y="220"/>
                  </a:cubicBezTo>
                  <a:cubicBezTo>
                    <a:pt x="799" y="217"/>
                    <a:pt x="802" y="213"/>
                    <a:pt x="802" y="208"/>
                  </a:cubicBezTo>
                  <a:cubicBezTo>
                    <a:pt x="802" y="200"/>
                    <a:pt x="795" y="194"/>
                    <a:pt x="788" y="194"/>
                  </a:cubicBezTo>
                  <a:cubicBezTo>
                    <a:pt x="780" y="194"/>
                    <a:pt x="774" y="200"/>
                    <a:pt x="774" y="208"/>
                  </a:cubicBezTo>
                  <a:cubicBezTo>
                    <a:pt x="774" y="213"/>
                    <a:pt x="776" y="217"/>
                    <a:pt x="780" y="219"/>
                  </a:cubicBezTo>
                  <a:cubicBezTo>
                    <a:pt x="738" y="286"/>
                    <a:pt x="738" y="286"/>
                    <a:pt x="738" y="286"/>
                  </a:cubicBezTo>
                  <a:cubicBezTo>
                    <a:pt x="736" y="285"/>
                    <a:pt x="734" y="284"/>
                    <a:pt x="731" y="284"/>
                  </a:cubicBezTo>
                  <a:cubicBezTo>
                    <a:pt x="730" y="284"/>
                    <a:pt x="729" y="284"/>
                    <a:pt x="728" y="285"/>
                  </a:cubicBezTo>
                  <a:cubicBezTo>
                    <a:pt x="710" y="219"/>
                    <a:pt x="710" y="219"/>
                    <a:pt x="710" y="219"/>
                  </a:cubicBezTo>
                  <a:cubicBezTo>
                    <a:pt x="719" y="215"/>
                    <a:pt x="725" y="206"/>
                    <a:pt x="725" y="196"/>
                  </a:cubicBezTo>
                  <a:cubicBezTo>
                    <a:pt x="725" y="189"/>
                    <a:pt x="722" y="183"/>
                    <a:pt x="717" y="178"/>
                  </a:cubicBezTo>
                  <a:cubicBezTo>
                    <a:pt x="778" y="54"/>
                    <a:pt x="778" y="54"/>
                    <a:pt x="778" y="54"/>
                  </a:cubicBezTo>
                  <a:cubicBezTo>
                    <a:pt x="781" y="55"/>
                    <a:pt x="783" y="55"/>
                    <a:pt x="786" y="55"/>
                  </a:cubicBezTo>
                  <a:cubicBezTo>
                    <a:pt x="787" y="55"/>
                    <a:pt x="787" y="55"/>
                    <a:pt x="788" y="55"/>
                  </a:cubicBezTo>
                  <a:cubicBezTo>
                    <a:pt x="798" y="95"/>
                    <a:pt x="798" y="95"/>
                    <a:pt x="798" y="95"/>
                  </a:cubicBezTo>
                  <a:cubicBezTo>
                    <a:pt x="798" y="95"/>
                    <a:pt x="798" y="95"/>
                    <a:pt x="797" y="95"/>
                  </a:cubicBezTo>
                  <a:cubicBezTo>
                    <a:pt x="784" y="95"/>
                    <a:pt x="773" y="106"/>
                    <a:pt x="773" y="119"/>
                  </a:cubicBezTo>
                  <a:cubicBezTo>
                    <a:pt x="773" y="132"/>
                    <a:pt x="784" y="143"/>
                    <a:pt x="797" y="143"/>
                  </a:cubicBezTo>
                  <a:cubicBezTo>
                    <a:pt x="811" y="143"/>
                    <a:pt x="822" y="132"/>
                    <a:pt x="822" y="119"/>
                  </a:cubicBezTo>
                  <a:cubicBezTo>
                    <a:pt x="822" y="113"/>
                    <a:pt x="820" y="108"/>
                    <a:pt x="817" y="104"/>
                  </a:cubicBezTo>
                  <a:cubicBezTo>
                    <a:pt x="835" y="88"/>
                    <a:pt x="835" y="88"/>
                    <a:pt x="835" y="88"/>
                  </a:cubicBezTo>
                  <a:cubicBezTo>
                    <a:pt x="837" y="90"/>
                    <a:pt x="840" y="91"/>
                    <a:pt x="843" y="91"/>
                  </a:cubicBezTo>
                  <a:cubicBezTo>
                    <a:pt x="850" y="91"/>
                    <a:pt x="855" y="86"/>
                    <a:pt x="857" y="80"/>
                  </a:cubicBezTo>
                  <a:cubicBezTo>
                    <a:pt x="893" y="83"/>
                    <a:pt x="893" y="83"/>
                    <a:pt x="893" y="83"/>
                  </a:cubicBezTo>
                  <a:cubicBezTo>
                    <a:pt x="893" y="83"/>
                    <a:pt x="893" y="83"/>
                    <a:pt x="893" y="84"/>
                  </a:cubicBezTo>
                  <a:cubicBezTo>
                    <a:pt x="894" y="96"/>
                    <a:pt x="904" y="105"/>
                    <a:pt x="916" y="105"/>
                  </a:cubicBezTo>
                  <a:cubicBezTo>
                    <a:pt x="916" y="105"/>
                    <a:pt x="917" y="105"/>
                    <a:pt x="917" y="105"/>
                  </a:cubicBezTo>
                  <a:cubicBezTo>
                    <a:pt x="929" y="104"/>
                    <a:pt x="939" y="94"/>
                    <a:pt x="938" y="81"/>
                  </a:cubicBezTo>
                  <a:cubicBezTo>
                    <a:pt x="938" y="77"/>
                    <a:pt x="936" y="74"/>
                    <a:pt x="934" y="70"/>
                  </a:cubicBezTo>
                  <a:cubicBezTo>
                    <a:pt x="941" y="67"/>
                    <a:pt x="941" y="67"/>
                    <a:pt x="941" y="67"/>
                  </a:cubicBezTo>
                  <a:cubicBezTo>
                    <a:pt x="943" y="71"/>
                    <a:pt x="948" y="74"/>
                    <a:pt x="953" y="74"/>
                  </a:cubicBezTo>
                  <a:cubicBezTo>
                    <a:pt x="960" y="74"/>
                    <a:pt x="967" y="67"/>
                    <a:pt x="967" y="60"/>
                  </a:cubicBezTo>
                  <a:cubicBezTo>
                    <a:pt x="967" y="52"/>
                    <a:pt x="960" y="46"/>
                    <a:pt x="953" y="46"/>
                  </a:cubicBezTo>
                  <a:cubicBezTo>
                    <a:pt x="946" y="46"/>
                    <a:pt x="941" y="50"/>
                    <a:pt x="939" y="56"/>
                  </a:cubicBezTo>
                  <a:cubicBezTo>
                    <a:pt x="814" y="28"/>
                    <a:pt x="814" y="28"/>
                    <a:pt x="814" y="28"/>
                  </a:cubicBezTo>
                  <a:cubicBezTo>
                    <a:pt x="814" y="28"/>
                    <a:pt x="814" y="28"/>
                    <a:pt x="814" y="28"/>
                  </a:cubicBezTo>
                  <a:cubicBezTo>
                    <a:pt x="814" y="12"/>
                    <a:pt x="801" y="0"/>
                    <a:pt x="786" y="0"/>
                  </a:cubicBezTo>
                  <a:cubicBezTo>
                    <a:pt x="770" y="0"/>
                    <a:pt x="758" y="12"/>
                    <a:pt x="758" y="28"/>
                  </a:cubicBezTo>
                  <a:cubicBezTo>
                    <a:pt x="758" y="32"/>
                    <a:pt x="759" y="37"/>
                    <a:pt x="761" y="41"/>
                  </a:cubicBezTo>
                  <a:cubicBezTo>
                    <a:pt x="729" y="70"/>
                    <a:pt x="729" y="70"/>
                    <a:pt x="729" y="70"/>
                  </a:cubicBezTo>
                  <a:cubicBezTo>
                    <a:pt x="724" y="65"/>
                    <a:pt x="717" y="61"/>
                    <a:pt x="709" y="61"/>
                  </a:cubicBezTo>
                  <a:cubicBezTo>
                    <a:pt x="696" y="61"/>
                    <a:pt x="685" y="70"/>
                    <a:pt x="683" y="82"/>
                  </a:cubicBezTo>
                  <a:cubicBezTo>
                    <a:pt x="672" y="80"/>
                    <a:pt x="672" y="80"/>
                    <a:pt x="672" y="80"/>
                  </a:cubicBezTo>
                  <a:cubicBezTo>
                    <a:pt x="672" y="78"/>
                    <a:pt x="672" y="77"/>
                    <a:pt x="672" y="75"/>
                  </a:cubicBezTo>
                  <a:cubicBezTo>
                    <a:pt x="672" y="65"/>
                    <a:pt x="664" y="57"/>
                    <a:pt x="654" y="57"/>
                  </a:cubicBezTo>
                  <a:cubicBezTo>
                    <a:pt x="647" y="57"/>
                    <a:pt x="640" y="62"/>
                    <a:pt x="637" y="69"/>
                  </a:cubicBezTo>
                  <a:cubicBezTo>
                    <a:pt x="595" y="55"/>
                    <a:pt x="595" y="55"/>
                    <a:pt x="595" y="55"/>
                  </a:cubicBezTo>
                  <a:cubicBezTo>
                    <a:pt x="596" y="54"/>
                    <a:pt x="596" y="52"/>
                    <a:pt x="596" y="51"/>
                  </a:cubicBezTo>
                  <a:cubicBezTo>
                    <a:pt x="596" y="44"/>
                    <a:pt x="590" y="37"/>
                    <a:pt x="582" y="37"/>
                  </a:cubicBezTo>
                  <a:cubicBezTo>
                    <a:pt x="575" y="37"/>
                    <a:pt x="569" y="42"/>
                    <a:pt x="568" y="49"/>
                  </a:cubicBezTo>
                  <a:cubicBezTo>
                    <a:pt x="494" y="43"/>
                    <a:pt x="494" y="43"/>
                    <a:pt x="494" y="43"/>
                  </a:cubicBezTo>
                  <a:cubicBezTo>
                    <a:pt x="493" y="28"/>
                    <a:pt x="481" y="16"/>
                    <a:pt x="466" y="16"/>
                  </a:cubicBezTo>
                  <a:cubicBezTo>
                    <a:pt x="451" y="16"/>
                    <a:pt x="439" y="28"/>
                    <a:pt x="438" y="43"/>
                  </a:cubicBezTo>
                  <a:cubicBezTo>
                    <a:pt x="436" y="43"/>
                    <a:pt x="436" y="43"/>
                    <a:pt x="436" y="43"/>
                  </a:cubicBezTo>
                  <a:cubicBezTo>
                    <a:pt x="360" y="47"/>
                    <a:pt x="360" y="47"/>
                    <a:pt x="360" y="47"/>
                  </a:cubicBezTo>
                  <a:cubicBezTo>
                    <a:pt x="357" y="34"/>
                    <a:pt x="346" y="25"/>
                    <a:pt x="333" y="25"/>
                  </a:cubicBezTo>
                  <a:cubicBezTo>
                    <a:pt x="319" y="25"/>
                    <a:pt x="307" y="36"/>
                    <a:pt x="305" y="50"/>
                  </a:cubicBezTo>
                  <a:cubicBezTo>
                    <a:pt x="256" y="41"/>
                    <a:pt x="256" y="41"/>
                    <a:pt x="256" y="41"/>
                  </a:cubicBezTo>
                  <a:cubicBezTo>
                    <a:pt x="257" y="40"/>
                    <a:pt x="257" y="39"/>
                    <a:pt x="257" y="38"/>
                  </a:cubicBezTo>
                  <a:cubicBezTo>
                    <a:pt x="257" y="24"/>
                    <a:pt x="246" y="14"/>
                    <a:pt x="233" y="14"/>
                  </a:cubicBezTo>
                  <a:cubicBezTo>
                    <a:pt x="220" y="14"/>
                    <a:pt x="210" y="23"/>
                    <a:pt x="209" y="35"/>
                  </a:cubicBezTo>
                  <a:cubicBezTo>
                    <a:pt x="196" y="34"/>
                    <a:pt x="196" y="34"/>
                    <a:pt x="196" y="34"/>
                  </a:cubicBezTo>
                  <a:cubicBezTo>
                    <a:pt x="196" y="33"/>
                    <a:pt x="196" y="33"/>
                    <a:pt x="196" y="32"/>
                  </a:cubicBezTo>
                  <a:cubicBezTo>
                    <a:pt x="196" y="24"/>
                    <a:pt x="189" y="17"/>
                    <a:pt x="181" y="17"/>
                  </a:cubicBezTo>
                  <a:cubicBezTo>
                    <a:pt x="173" y="17"/>
                    <a:pt x="166" y="24"/>
                    <a:pt x="166" y="32"/>
                  </a:cubicBezTo>
                  <a:cubicBezTo>
                    <a:pt x="166" y="36"/>
                    <a:pt x="168" y="40"/>
                    <a:pt x="170" y="42"/>
                  </a:cubicBezTo>
                  <a:cubicBezTo>
                    <a:pt x="129" y="77"/>
                    <a:pt x="129" y="77"/>
                    <a:pt x="129" y="77"/>
                  </a:cubicBezTo>
                  <a:cubicBezTo>
                    <a:pt x="127" y="78"/>
                    <a:pt x="127" y="78"/>
                    <a:pt x="127" y="78"/>
                  </a:cubicBezTo>
                  <a:cubicBezTo>
                    <a:pt x="123" y="73"/>
                    <a:pt x="116" y="69"/>
                    <a:pt x="108" y="69"/>
                  </a:cubicBezTo>
                  <a:cubicBezTo>
                    <a:pt x="94" y="69"/>
                    <a:pt x="83" y="81"/>
                    <a:pt x="83" y="95"/>
                  </a:cubicBezTo>
                  <a:cubicBezTo>
                    <a:pt x="83" y="106"/>
                    <a:pt x="90" y="116"/>
                    <a:pt x="100" y="119"/>
                  </a:cubicBezTo>
                  <a:cubicBezTo>
                    <a:pt x="95" y="136"/>
                    <a:pt x="95" y="136"/>
                    <a:pt x="95" y="136"/>
                  </a:cubicBezTo>
                  <a:cubicBezTo>
                    <a:pt x="94" y="135"/>
                    <a:pt x="93" y="135"/>
                    <a:pt x="91" y="135"/>
                  </a:cubicBezTo>
                  <a:cubicBezTo>
                    <a:pt x="82" y="135"/>
                    <a:pt x="75" y="142"/>
                    <a:pt x="75" y="151"/>
                  </a:cubicBezTo>
                  <a:cubicBezTo>
                    <a:pt x="75" y="152"/>
                    <a:pt x="75" y="153"/>
                    <a:pt x="76" y="155"/>
                  </a:cubicBezTo>
                  <a:cubicBezTo>
                    <a:pt x="60" y="158"/>
                    <a:pt x="60" y="158"/>
                    <a:pt x="60" y="158"/>
                  </a:cubicBezTo>
                  <a:cubicBezTo>
                    <a:pt x="57" y="144"/>
                    <a:pt x="45" y="134"/>
                    <a:pt x="30" y="134"/>
                  </a:cubicBezTo>
                  <a:cubicBezTo>
                    <a:pt x="14" y="134"/>
                    <a:pt x="0" y="148"/>
                    <a:pt x="0" y="164"/>
                  </a:cubicBezTo>
                  <a:cubicBezTo>
                    <a:pt x="0" y="181"/>
                    <a:pt x="14" y="194"/>
                    <a:pt x="30" y="194"/>
                  </a:cubicBezTo>
                  <a:cubicBezTo>
                    <a:pt x="47" y="194"/>
                    <a:pt x="60" y="181"/>
                    <a:pt x="60" y="164"/>
                  </a:cubicBezTo>
                  <a:cubicBezTo>
                    <a:pt x="60" y="163"/>
                    <a:pt x="60" y="161"/>
                    <a:pt x="60" y="159"/>
                  </a:cubicBezTo>
                  <a:cubicBezTo>
                    <a:pt x="76" y="156"/>
                    <a:pt x="76" y="156"/>
                    <a:pt x="76" y="156"/>
                  </a:cubicBezTo>
                  <a:cubicBezTo>
                    <a:pt x="78" y="162"/>
                    <a:pt x="84" y="167"/>
                    <a:pt x="91" y="167"/>
                  </a:cubicBezTo>
                  <a:cubicBezTo>
                    <a:pt x="100" y="167"/>
                    <a:pt x="107" y="160"/>
                    <a:pt x="107" y="151"/>
                  </a:cubicBezTo>
                  <a:cubicBezTo>
                    <a:pt x="107" y="144"/>
                    <a:pt x="103" y="139"/>
                    <a:pt x="97" y="136"/>
                  </a:cubicBezTo>
                  <a:cubicBezTo>
                    <a:pt x="102" y="120"/>
                    <a:pt x="102" y="120"/>
                    <a:pt x="102" y="120"/>
                  </a:cubicBezTo>
                  <a:cubicBezTo>
                    <a:pt x="104" y="120"/>
                    <a:pt x="106" y="120"/>
                    <a:pt x="108" y="120"/>
                  </a:cubicBezTo>
                  <a:cubicBezTo>
                    <a:pt x="121" y="120"/>
                    <a:pt x="132" y="110"/>
                    <a:pt x="134" y="98"/>
                  </a:cubicBezTo>
                  <a:cubicBezTo>
                    <a:pt x="217" y="121"/>
                    <a:pt x="217" y="121"/>
                    <a:pt x="217" y="121"/>
                  </a:cubicBezTo>
                  <a:cubicBezTo>
                    <a:pt x="217" y="122"/>
                    <a:pt x="217" y="123"/>
                    <a:pt x="217" y="124"/>
                  </a:cubicBezTo>
                  <a:cubicBezTo>
                    <a:pt x="217" y="131"/>
                    <a:pt x="223" y="138"/>
                    <a:pt x="231" y="138"/>
                  </a:cubicBezTo>
                  <a:cubicBezTo>
                    <a:pt x="236" y="138"/>
                    <a:pt x="240" y="135"/>
                    <a:pt x="243" y="131"/>
                  </a:cubicBezTo>
                  <a:cubicBezTo>
                    <a:pt x="300" y="160"/>
                    <a:pt x="300" y="160"/>
                    <a:pt x="300" y="160"/>
                  </a:cubicBezTo>
                  <a:cubicBezTo>
                    <a:pt x="298" y="162"/>
                    <a:pt x="297" y="165"/>
                    <a:pt x="297" y="168"/>
                  </a:cubicBezTo>
                  <a:cubicBezTo>
                    <a:pt x="297" y="176"/>
                    <a:pt x="303" y="182"/>
                    <a:pt x="311" y="182"/>
                  </a:cubicBezTo>
                  <a:cubicBezTo>
                    <a:pt x="312" y="182"/>
                    <a:pt x="313" y="182"/>
                    <a:pt x="314" y="182"/>
                  </a:cubicBezTo>
                  <a:cubicBezTo>
                    <a:pt x="327" y="228"/>
                    <a:pt x="327" y="228"/>
                    <a:pt x="327" y="228"/>
                  </a:cubicBezTo>
                  <a:cubicBezTo>
                    <a:pt x="322" y="230"/>
                    <a:pt x="318" y="235"/>
                    <a:pt x="318" y="241"/>
                  </a:cubicBezTo>
                  <a:cubicBezTo>
                    <a:pt x="318" y="248"/>
                    <a:pt x="324" y="254"/>
                    <a:pt x="331" y="255"/>
                  </a:cubicBezTo>
                  <a:cubicBezTo>
                    <a:pt x="331" y="339"/>
                    <a:pt x="331" y="339"/>
                    <a:pt x="331" y="339"/>
                  </a:cubicBezTo>
                  <a:cubicBezTo>
                    <a:pt x="317" y="340"/>
                    <a:pt x="306" y="351"/>
                    <a:pt x="306" y="365"/>
                  </a:cubicBezTo>
                  <a:cubicBezTo>
                    <a:pt x="306" y="376"/>
                    <a:pt x="314" y="385"/>
                    <a:pt x="324" y="389"/>
                  </a:cubicBezTo>
                  <a:cubicBezTo>
                    <a:pt x="309" y="438"/>
                    <a:pt x="309" y="438"/>
                    <a:pt x="309" y="438"/>
                  </a:cubicBezTo>
                  <a:cubicBezTo>
                    <a:pt x="306" y="437"/>
                    <a:pt x="302" y="436"/>
                    <a:pt x="299" y="436"/>
                  </a:cubicBezTo>
                  <a:cubicBezTo>
                    <a:pt x="285" y="436"/>
                    <a:pt x="274" y="447"/>
                    <a:pt x="274" y="461"/>
                  </a:cubicBezTo>
                  <a:cubicBezTo>
                    <a:pt x="274" y="469"/>
                    <a:pt x="278" y="477"/>
                    <a:pt x="284" y="481"/>
                  </a:cubicBezTo>
                  <a:cubicBezTo>
                    <a:pt x="266" y="505"/>
                    <a:pt x="266" y="505"/>
                    <a:pt x="266" y="505"/>
                  </a:cubicBezTo>
                  <a:cubicBezTo>
                    <a:pt x="262" y="502"/>
                    <a:pt x="257" y="501"/>
                    <a:pt x="253" y="501"/>
                  </a:cubicBezTo>
                  <a:cubicBezTo>
                    <a:pt x="240" y="501"/>
                    <a:pt x="230" y="511"/>
                    <a:pt x="230" y="523"/>
                  </a:cubicBezTo>
                  <a:cubicBezTo>
                    <a:pt x="230" y="535"/>
                    <a:pt x="240" y="545"/>
                    <a:pt x="253" y="545"/>
                  </a:cubicBezTo>
                  <a:cubicBezTo>
                    <a:pt x="254" y="545"/>
                    <a:pt x="256" y="545"/>
                    <a:pt x="257" y="545"/>
                  </a:cubicBezTo>
                  <a:cubicBezTo>
                    <a:pt x="275" y="613"/>
                    <a:pt x="275" y="613"/>
                    <a:pt x="275" y="613"/>
                  </a:cubicBezTo>
                  <a:cubicBezTo>
                    <a:pt x="264" y="617"/>
                    <a:pt x="256" y="627"/>
                    <a:pt x="256" y="640"/>
                  </a:cubicBezTo>
                  <a:cubicBezTo>
                    <a:pt x="256" y="655"/>
                    <a:pt x="268" y="667"/>
                    <a:pt x="283" y="667"/>
                  </a:cubicBezTo>
                  <a:cubicBezTo>
                    <a:pt x="290" y="667"/>
                    <a:pt x="297" y="665"/>
                    <a:pt x="302" y="660"/>
                  </a:cubicBezTo>
                  <a:cubicBezTo>
                    <a:pt x="359" y="722"/>
                    <a:pt x="359" y="722"/>
                    <a:pt x="359" y="722"/>
                  </a:cubicBezTo>
                  <a:cubicBezTo>
                    <a:pt x="357" y="724"/>
                    <a:pt x="356" y="727"/>
                    <a:pt x="356" y="730"/>
                  </a:cubicBezTo>
                  <a:cubicBezTo>
                    <a:pt x="356" y="737"/>
                    <a:pt x="361" y="743"/>
                    <a:pt x="368" y="743"/>
                  </a:cubicBezTo>
                  <a:cubicBezTo>
                    <a:pt x="372" y="743"/>
                    <a:pt x="375" y="742"/>
                    <a:pt x="377" y="740"/>
                  </a:cubicBezTo>
                  <a:cubicBezTo>
                    <a:pt x="400" y="764"/>
                    <a:pt x="400" y="764"/>
                    <a:pt x="400" y="764"/>
                  </a:cubicBezTo>
                  <a:cubicBezTo>
                    <a:pt x="395" y="769"/>
                    <a:pt x="392" y="776"/>
                    <a:pt x="392" y="783"/>
                  </a:cubicBezTo>
                  <a:cubicBezTo>
                    <a:pt x="392" y="789"/>
                    <a:pt x="394" y="795"/>
                    <a:pt x="398" y="799"/>
                  </a:cubicBezTo>
                  <a:cubicBezTo>
                    <a:pt x="384" y="810"/>
                    <a:pt x="384" y="810"/>
                    <a:pt x="384" y="810"/>
                  </a:cubicBezTo>
                  <a:cubicBezTo>
                    <a:pt x="382" y="808"/>
                    <a:pt x="380" y="808"/>
                    <a:pt x="377" y="808"/>
                  </a:cubicBezTo>
                  <a:cubicBezTo>
                    <a:pt x="370" y="808"/>
                    <a:pt x="364" y="813"/>
                    <a:pt x="364" y="820"/>
                  </a:cubicBezTo>
                  <a:cubicBezTo>
                    <a:pt x="364" y="827"/>
                    <a:pt x="370" y="833"/>
                    <a:pt x="377" y="833"/>
                  </a:cubicBezTo>
                  <a:cubicBezTo>
                    <a:pt x="382" y="833"/>
                    <a:pt x="386" y="830"/>
                    <a:pt x="388" y="826"/>
                  </a:cubicBezTo>
                  <a:cubicBezTo>
                    <a:pt x="484" y="858"/>
                    <a:pt x="484" y="858"/>
                    <a:pt x="484" y="858"/>
                  </a:cubicBezTo>
                  <a:cubicBezTo>
                    <a:pt x="484" y="858"/>
                    <a:pt x="484" y="858"/>
                    <a:pt x="484" y="858"/>
                  </a:cubicBezTo>
                  <a:cubicBezTo>
                    <a:pt x="484" y="865"/>
                    <a:pt x="490" y="872"/>
                    <a:pt x="498" y="872"/>
                  </a:cubicBezTo>
                  <a:cubicBezTo>
                    <a:pt x="505" y="872"/>
                    <a:pt x="511" y="866"/>
                    <a:pt x="511" y="858"/>
                  </a:cubicBezTo>
                  <a:cubicBezTo>
                    <a:pt x="554" y="854"/>
                    <a:pt x="554" y="854"/>
                    <a:pt x="554" y="854"/>
                  </a:cubicBezTo>
                  <a:cubicBezTo>
                    <a:pt x="554" y="855"/>
                    <a:pt x="554" y="855"/>
                    <a:pt x="554" y="856"/>
                  </a:cubicBezTo>
                  <a:cubicBezTo>
                    <a:pt x="554" y="862"/>
                    <a:pt x="559" y="867"/>
                    <a:pt x="565" y="869"/>
                  </a:cubicBezTo>
                  <a:cubicBezTo>
                    <a:pt x="565" y="892"/>
                    <a:pt x="565" y="892"/>
                    <a:pt x="565" y="892"/>
                  </a:cubicBezTo>
                  <a:cubicBezTo>
                    <a:pt x="557" y="892"/>
                    <a:pt x="551" y="898"/>
                    <a:pt x="551" y="906"/>
                  </a:cubicBezTo>
                  <a:cubicBezTo>
                    <a:pt x="551" y="914"/>
                    <a:pt x="558" y="920"/>
                    <a:pt x="565" y="920"/>
                  </a:cubicBezTo>
                  <a:cubicBezTo>
                    <a:pt x="570" y="920"/>
                    <a:pt x="574" y="918"/>
                    <a:pt x="577" y="914"/>
                  </a:cubicBezTo>
                  <a:cubicBezTo>
                    <a:pt x="631" y="943"/>
                    <a:pt x="631" y="943"/>
                    <a:pt x="631" y="943"/>
                  </a:cubicBezTo>
                  <a:cubicBezTo>
                    <a:pt x="628" y="945"/>
                    <a:pt x="626" y="949"/>
                    <a:pt x="626" y="953"/>
                  </a:cubicBezTo>
                  <a:cubicBezTo>
                    <a:pt x="626" y="960"/>
                    <a:pt x="632" y="966"/>
                    <a:pt x="639" y="966"/>
                  </a:cubicBezTo>
                  <a:cubicBezTo>
                    <a:pt x="646" y="966"/>
                    <a:pt x="652" y="960"/>
                    <a:pt x="652" y="953"/>
                  </a:cubicBezTo>
                  <a:cubicBezTo>
                    <a:pt x="652" y="950"/>
                    <a:pt x="651" y="948"/>
                    <a:pt x="649" y="946"/>
                  </a:cubicBezTo>
                  <a:cubicBezTo>
                    <a:pt x="654" y="943"/>
                    <a:pt x="654" y="943"/>
                    <a:pt x="654" y="943"/>
                  </a:cubicBezTo>
                  <a:cubicBezTo>
                    <a:pt x="657" y="947"/>
                    <a:pt x="661" y="949"/>
                    <a:pt x="665" y="949"/>
                  </a:cubicBezTo>
                  <a:cubicBezTo>
                    <a:pt x="670" y="949"/>
                    <a:pt x="674" y="947"/>
                    <a:pt x="676" y="944"/>
                  </a:cubicBezTo>
                  <a:cubicBezTo>
                    <a:pt x="795" y="1026"/>
                    <a:pt x="795" y="1026"/>
                    <a:pt x="795" y="1026"/>
                  </a:cubicBezTo>
                  <a:cubicBezTo>
                    <a:pt x="795" y="1027"/>
                    <a:pt x="795" y="1028"/>
                    <a:pt x="795" y="1029"/>
                  </a:cubicBezTo>
                  <a:cubicBezTo>
                    <a:pt x="795" y="1031"/>
                    <a:pt x="796" y="1033"/>
                    <a:pt x="797" y="1035"/>
                  </a:cubicBezTo>
                  <a:cubicBezTo>
                    <a:pt x="775" y="1065"/>
                    <a:pt x="775" y="1065"/>
                    <a:pt x="775" y="1065"/>
                  </a:cubicBezTo>
                  <a:cubicBezTo>
                    <a:pt x="773" y="1063"/>
                    <a:pt x="770" y="1062"/>
                    <a:pt x="767" y="1062"/>
                  </a:cubicBezTo>
                  <a:cubicBezTo>
                    <a:pt x="760" y="1062"/>
                    <a:pt x="755" y="1068"/>
                    <a:pt x="755" y="1075"/>
                  </a:cubicBezTo>
                  <a:cubicBezTo>
                    <a:pt x="755" y="1081"/>
                    <a:pt x="759" y="1086"/>
                    <a:pt x="765" y="1087"/>
                  </a:cubicBezTo>
                  <a:cubicBezTo>
                    <a:pt x="759" y="1135"/>
                    <a:pt x="759" y="1135"/>
                    <a:pt x="759" y="1135"/>
                  </a:cubicBezTo>
                  <a:cubicBezTo>
                    <a:pt x="758" y="1135"/>
                    <a:pt x="757" y="1135"/>
                    <a:pt x="756" y="1135"/>
                  </a:cubicBezTo>
                  <a:cubicBezTo>
                    <a:pt x="740" y="1135"/>
                    <a:pt x="728" y="1147"/>
                    <a:pt x="728" y="1163"/>
                  </a:cubicBezTo>
                  <a:cubicBezTo>
                    <a:pt x="728" y="1178"/>
                    <a:pt x="740" y="1190"/>
                    <a:pt x="756" y="1190"/>
                  </a:cubicBezTo>
                  <a:cubicBezTo>
                    <a:pt x="756" y="1190"/>
                    <a:pt x="757" y="1190"/>
                    <a:pt x="757" y="1190"/>
                  </a:cubicBezTo>
                  <a:cubicBezTo>
                    <a:pt x="765" y="1277"/>
                    <a:pt x="765" y="1277"/>
                    <a:pt x="765" y="1277"/>
                  </a:cubicBezTo>
                  <a:cubicBezTo>
                    <a:pt x="758" y="1278"/>
                    <a:pt x="753" y="1283"/>
                    <a:pt x="753" y="1290"/>
                  </a:cubicBezTo>
                  <a:cubicBezTo>
                    <a:pt x="753" y="1298"/>
                    <a:pt x="760" y="1304"/>
                    <a:pt x="767" y="1304"/>
                  </a:cubicBezTo>
                  <a:cubicBezTo>
                    <a:pt x="768" y="1304"/>
                    <a:pt x="769" y="1304"/>
                    <a:pt x="770" y="1304"/>
                  </a:cubicBezTo>
                  <a:cubicBezTo>
                    <a:pt x="826" y="1385"/>
                    <a:pt x="826" y="1385"/>
                    <a:pt x="826" y="1385"/>
                  </a:cubicBezTo>
                  <a:cubicBezTo>
                    <a:pt x="822" y="1390"/>
                    <a:pt x="819" y="1397"/>
                    <a:pt x="819" y="1404"/>
                  </a:cubicBezTo>
                  <a:cubicBezTo>
                    <a:pt x="819" y="1419"/>
                    <a:pt x="832" y="1432"/>
                    <a:pt x="848" y="1432"/>
                  </a:cubicBezTo>
                  <a:cubicBezTo>
                    <a:pt x="856" y="1432"/>
                    <a:pt x="863" y="1429"/>
                    <a:pt x="868" y="1424"/>
                  </a:cubicBezTo>
                  <a:cubicBezTo>
                    <a:pt x="925" y="1443"/>
                    <a:pt x="925" y="1443"/>
                    <a:pt x="925" y="1443"/>
                  </a:cubicBezTo>
                  <a:cubicBezTo>
                    <a:pt x="923" y="1474"/>
                    <a:pt x="923" y="1474"/>
                    <a:pt x="923" y="1474"/>
                  </a:cubicBezTo>
                  <a:cubicBezTo>
                    <a:pt x="923" y="1474"/>
                    <a:pt x="922" y="1474"/>
                    <a:pt x="922" y="1474"/>
                  </a:cubicBezTo>
                  <a:cubicBezTo>
                    <a:pt x="907" y="1474"/>
                    <a:pt x="894" y="1487"/>
                    <a:pt x="894" y="1502"/>
                  </a:cubicBezTo>
                  <a:cubicBezTo>
                    <a:pt x="894" y="1517"/>
                    <a:pt x="906" y="1530"/>
                    <a:pt x="922" y="1530"/>
                  </a:cubicBezTo>
                  <a:cubicBezTo>
                    <a:pt x="922" y="1581"/>
                    <a:pt x="922" y="1581"/>
                    <a:pt x="922" y="1581"/>
                  </a:cubicBezTo>
                  <a:cubicBezTo>
                    <a:pt x="919" y="1580"/>
                    <a:pt x="916" y="1580"/>
                    <a:pt x="912" y="1580"/>
                  </a:cubicBezTo>
                  <a:cubicBezTo>
                    <a:pt x="896" y="1580"/>
                    <a:pt x="884" y="1593"/>
                    <a:pt x="884" y="1608"/>
                  </a:cubicBezTo>
                  <a:cubicBezTo>
                    <a:pt x="884" y="1624"/>
                    <a:pt x="896" y="1637"/>
                    <a:pt x="912" y="1637"/>
                  </a:cubicBezTo>
                  <a:cubicBezTo>
                    <a:pt x="914" y="1637"/>
                    <a:pt x="915" y="1637"/>
                    <a:pt x="917" y="1637"/>
                  </a:cubicBezTo>
                  <a:cubicBezTo>
                    <a:pt x="938" y="1746"/>
                    <a:pt x="938" y="1746"/>
                    <a:pt x="938" y="1746"/>
                  </a:cubicBezTo>
                  <a:cubicBezTo>
                    <a:pt x="932" y="1747"/>
                    <a:pt x="927" y="1753"/>
                    <a:pt x="927" y="1759"/>
                  </a:cubicBezTo>
                  <a:cubicBezTo>
                    <a:pt x="927" y="1767"/>
                    <a:pt x="933" y="1773"/>
                    <a:pt x="941" y="1773"/>
                  </a:cubicBezTo>
                  <a:cubicBezTo>
                    <a:pt x="942" y="1773"/>
                    <a:pt x="942" y="1773"/>
                    <a:pt x="943" y="1773"/>
                  </a:cubicBezTo>
                  <a:cubicBezTo>
                    <a:pt x="959" y="1816"/>
                    <a:pt x="959" y="1816"/>
                    <a:pt x="959" y="1816"/>
                  </a:cubicBezTo>
                  <a:cubicBezTo>
                    <a:pt x="954" y="1818"/>
                    <a:pt x="950" y="1823"/>
                    <a:pt x="950" y="1829"/>
                  </a:cubicBezTo>
                  <a:cubicBezTo>
                    <a:pt x="950" y="1837"/>
                    <a:pt x="956" y="1843"/>
                    <a:pt x="964" y="1843"/>
                  </a:cubicBezTo>
                  <a:cubicBezTo>
                    <a:pt x="966" y="1843"/>
                    <a:pt x="967" y="1843"/>
                    <a:pt x="969" y="1842"/>
                  </a:cubicBezTo>
                  <a:cubicBezTo>
                    <a:pt x="1021" y="1960"/>
                    <a:pt x="1021" y="1960"/>
                    <a:pt x="1021" y="1960"/>
                  </a:cubicBezTo>
                  <a:cubicBezTo>
                    <a:pt x="1016" y="1962"/>
                    <a:pt x="1013" y="1966"/>
                    <a:pt x="1013" y="1972"/>
                  </a:cubicBezTo>
                  <a:cubicBezTo>
                    <a:pt x="1013" y="1979"/>
                    <a:pt x="1020" y="1986"/>
                    <a:pt x="1027" y="1986"/>
                  </a:cubicBezTo>
                  <a:cubicBezTo>
                    <a:pt x="1035" y="1986"/>
                    <a:pt x="1041" y="1979"/>
                    <a:pt x="1041" y="1972"/>
                  </a:cubicBezTo>
                  <a:cubicBezTo>
                    <a:pt x="1041" y="1966"/>
                    <a:pt x="1037" y="1960"/>
                    <a:pt x="1031" y="1959"/>
                  </a:cubicBezTo>
                  <a:cubicBezTo>
                    <a:pt x="1059" y="1848"/>
                    <a:pt x="1059" y="1848"/>
                    <a:pt x="1059" y="1848"/>
                  </a:cubicBezTo>
                  <a:cubicBezTo>
                    <a:pt x="1060" y="1849"/>
                    <a:pt x="1062" y="1849"/>
                    <a:pt x="1063" y="1849"/>
                  </a:cubicBezTo>
                  <a:cubicBezTo>
                    <a:pt x="1079" y="1849"/>
                    <a:pt x="1091" y="1836"/>
                    <a:pt x="1091" y="1821"/>
                  </a:cubicBezTo>
                  <a:cubicBezTo>
                    <a:pt x="1091" y="1812"/>
                    <a:pt x="1087" y="1804"/>
                    <a:pt x="1080" y="1799"/>
                  </a:cubicBezTo>
                  <a:cubicBezTo>
                    <a:pt x="1083" y="1683"/>
                    <a:pt x="1083" y="1683"/>
                    <a:pt x="1083" y="1683"/>
                  </a:cubicBezTo>
                  <a:cubicBezTo>
                    <a:pt x="1121" y="1682"/>
                    <a:pt x="1121" y="1682"/>
                    <a:pt x="1121" y="1682"/>
                  </a:cubicBezTo>
                  <a:cubicBezTo>
                    <a:pt x="1123" y="1688"/>
                    <a:pt x="1128" y="1693"/>
                    <a:pt x="1135" y="1693"/>
                  </a:cubicBezTo>
                  <a:cubicBezTo>
                    <a:pt x="1143" y="1693"/>
                    <a:pt x="1149" y="1686"/>
                    <a:pt x="1149" y="1679"/>
                  </a:cubicBezTo>
                  <a:cubicBezTo>
                    <a:pt x="1149" y="1675"/>
                    <a:pt x="1147" y="1672"/>
                    <a:pt x="1145" y="1669"/>
                  </a:cubicBezTo>
                  <a:cubicBezTo>
                    <a:pt x="1189" y="1635"/>
                    <a:pt x="1189" y="1635"/>
                    <a:pt x="1189" y="1635"/>
                  </a:cubicBezTo>
                  <a:cubicBezTo>
                    <a:pt x="1194" y="1641"/>
                    <a:pt x="1202" y="1645"/>
                    <a:pt x="1210" y="1645"/>
                  </a:cubicBezTo>
                  <a:cubicBezTo>
                    <a:pt x="1226" y="1645"/>
                    <a:pt x="1238" y="1633"/>
                    <a:pt x="1238" y="1617"/>
                  </a:cubicBezTo>
                  <a:cubicBezTo>
                    <a:pt x="1238" y="1609"/>
                    <a:pt x="1235" y="1602"/>
                    <a:pt x="1229" y="1597"/>
                  </a:cubicBezTo>
                  <a:cubicBezTo>
                    <a:pt x="1293" y="1505"/>
                    <a:pt x="1293" y="1505"/>
                    <a:pt x="1293" y="1505"/>
                  </a:cubicBezTo>
                  <a:cubicBezTo>
                    <a:pt x="1297" y="1508"/>
                    <a:pt x="1302" y="1509"/>
                    <a:pt x="1306" y="1509"/>
                  </a:cubicBezTo>
                  <a:cubicBezTo>
                    <a:pt x="1322" y="1509"/>
                    <a:pt x="1334" y="1496"/>
                    <a:pt x="1334" y="1481"/>
                  </a:cubicBezTo>
                  <a:cubicBezTo>
                    <a:pt x="1334" y="1474"/>
                    <a:pt x="1331" y="1467"/>
                    <a:pt x="1326" y="1462"/>
                  </a:cubicBezTo>
                  <a:cubicBezTo>
                    <a:pt x="1357" y="1427"/>
                    <a:pt x="1357" y="1427"/>
                    <a:pt x="1357" y="1427"/>
                  </a:cubicBezTo>
                  <a:cubicBezTo>
                    <a:pt x="1360" y="1429"/>
                    <a:pt x="1363" y="1430"/>
                    <a:pt x="1366" y="1430"/>
                  </a:cubicBezTo>
                  <a:cubicBezTo>
                    <a:pt x="1374" y="1430"/>
                    <a:pt x="1380" y="1424"/>
                    <a:pt x="1380" y="1416"/>
                  </a:cubicBezTo>
                  <a:cubicBezTo>
                    <a:pt x="1380" y="1409"/>
                    <a:pt x="1374" y="1403"/>
                    <a:pt x="1366" y="1403"/>
                  </a:cubicBezTo>
                  <a:close/>
                  <a:moveTo>
                    <a:pt x="1184" y="1609"/>
                  </a:moveTo>
                  <a:cubicBezTo>
                    <a:pt x="1157" y="1606"/>
                    <a:pt x="1157" y="1606"/>
                    <a:pt x="1157" y="1606"/>
                  </a:cubicBezTo>
                  <a:cubicBezTo>
                    <a:pt x="1173" y="1553"/>
                    <a:pt x="1173" y="1553"/>
                    <a:pt x="1173" y="1553"/>
                  </a:cubicBezTo>
                  <a:cubicBezTo>
                    <a:pt x="1175" y="1554"/>
                    <a:pt x="1177" y="1554"/>
                    <a:pt x="1180" y="1554"/>
                  </a:cubicBezTo>
                  <a:cubicBezTo>
                    <a:pt x="1183" y="1554"/>
                    <a:pt x="1187" y="1553"/>
                    <a:pt x="1190" y="1552"/>
                  </a:cubicBezTo>
                  <a:cubicBezTo>
                    <a:pt x="1202" y="1591"/>
                    <a:pt x="1202" y="1591"/>
                    <a:pt x="1202" y="1591"/>
                  </a:cubicBezTo>
                  <a:cubicBezTo>
                    <a:pt x="1193" y="1594"/>
                    <a:pt x="1187" y="1601"/>
                    <a:pt x="1184" y="1609"/>
                  </a:cubicBezTo>
                  <a:close/>
                  <a:moveTo>
                    <a:pt x="1135" y="1665"/>
                  </a:moveTo>
                  <a:cubicBezTo>
                    <a:pt x="1132" y="1665"/>
                    <a:pt x="1129" y="1666"/>
                    <a:pt x="1127" y="1668"/>
                  </a:cubicBezTo>
                  <a:cubicBezTo>
                    <a:pt x="1095" y="1629"/>
                    <a:pt x="1095" y="1629"/>
                    <a:pt x="1095" y="1629"/>
                  </a:cubicBezTo>
                  <a:cubicBezTo>
                    <a:pt x="1101" y="1623"/>
                    <a:pt x="1105" y="1616"/>
                    <a:pt x="1105" y="1607"/>
                  </a:cubicBezTo>
                  <a:cubicBezTo>
                    <a:pt x="1105" y="1605"/>
                    <a:pt x="1105" y="1604"/>
                    <a:pt x="1105" y="1602"/>
                  </a:cubicBezTo>
                  <a:cubicBezTo>
                    <a:pt x="1155" y="1608"/>
                    <a:pt x="1155" y="1608"/>
                    <a:pt x="1155" y="1608"/>
                  </a:cubicBezTo>
                  <a:cubicBezTo>
                    <a:pt x="1138" y="1665"/>
                    <a:pt x="1138" y="1665"/>
                    <a:pt x="1138" y="1665"/>
                  </a:cubicBezTo>
                  <a:cubicBezTo>
                    <a:pt x="1137" y="1665"/>
                    <a:pt x="1136" y="1665"/>
                    <a:pt x="1135" y="1665"/>
                  </a:cubicBezTo>
                  <a:close/>
                  <a:moveTo>
                    <a:pt x="1039" y="1808"/>
                  </a:moveTo>
                  <a:cubicBezTo>
                    <a:pt x="954" y="1765"/>
                    <a:pt x="954" y="1765"/>
                    <a:pt x="954" y="1765"/>
                  </a:cubicBezTo>
                  <a:cubicBezTo>
                    <a:pt x="954" y="1763"/>
                    <a:pt x="955" y="1761"/>
                    <a:pt x="955" y="1759"/>
                  </a:cubicBezTo>
                  <a:cubicBezTo>
                    <a:pt x="955" y="1756"/>
                    <a:pt x="953" y="1752"/>
                    <a:pt x="951" y="1750"/>
                  </a:cubicBezTo>
                  <a:cubicBezTo>
                    <a:pt x="979" y="1698"/>
                    <a:pt x="979" y="1698"/>
                    <a:pt x="979" y="1698"/>
                  </a:cubicBezTo>
                  <a:cubicBezTo>
                    <a:pt x="984" y="1701"/>
                    <a:pt x="989" y="1703"/>
                    <a:pt x="995" y="1703"/>
                  </a:cubicBezTo>
                  <a:cubicBezTo>
                    <a:pt x="998" y="1703"/>
                    <a:pt x="1001" y="1702"/>
                    <a:pt x="1004" y="1702"/>
                  </a:cubicBezTo>
                  <a:cubicBezTo>
                    <a:pt x="1055" y="1795"/>
                    <a:pt x="1055" y="1795"/>
                    <a:pt x="1055" y="1795"/>
                  </a:cubicBezTo>
                  <a:cubicBezTo>
                    <a:pt x="1048" y="1797"/>
                    <a:pt x="1042" y="1802"/>
                    <a:pt x="1039" y="1808"/>
                  </a:cubicBezTo>
                  <a:close/>
                  <a:moveTo>
                    <a:pt x="936" y="1592"/>
                  </a:moveTo>
                  <a:cubicBezTo>
                    <a:pt x="1030" y="1504"/>
                    <a:pt x="1030" y="1504"/>
                    <a:pt x="1030" y="1504"/>
                  </a:cubicBezTo>
                  <a:cubicBezTo>
                    <a:pt x="1035" y="1508"/>
                    <a:pt x="1041" y="1510"/>
                    <a:pt x="1048" y="1510"/>
                  </a:cubicBezTo>
                  <a:cubicBezTo>
                    <a:pt x="1051" y="1510"/>
                    <a:pt x="1053" y="1510"/>
                    <a:pt x="1055" y="1509"/>
                  </a:cubicBezTo>
                  <a:cubicBezTo>
                    <a:pt x="1072" y="1579"/>
                    <a:pt x="1072" y="1579"/>
                    <a:pt x="1072" y="1579"/>
                  </a:cubicBezTo>
                  <a:cubicBezTo>
                    <a:pt x="1061" y="1580"/>
                    <a:pt x="1052" y="1589"/>
                    <a:pt x="1049" y="1599"/>
                  </a:cubicBezTo>
                  <a:cubicBezTo>
                    <a:pt x="941" y="1605"/>
                    <a:pt x="941" y="1605"/>
                    <a:pt x="941" y="1605"/>
                  </a:cubicBezTo>
                  <a:cubicBezTo>
                    <a:pt x="940" y="1600"/>
                    <a:pt x="939" y="1596"/>
                    <a:pt x="936" y="1592"/>
                  </a:cubicBezTo>
                  <a:close/>
                  <a:moveTo>
                    <a:pt x="942" y="1483"/>
                  </a:moveTo>
                  <a:cubicBezTo>
                    <a:pt x="963" y="1456"/>
                    <a:pt x="963" y="1456"/>
                    <a:pt x="963" y="1456"/>
                  </a:cubicBezTo>
                  <a:cubicBezTo>
                    <a:pt x="1022" y="1476"/>
                    <a:pt x="1022" y="1476"/>
                    <a:pt x="1022" y="1476"/>
                  </a:cubicBezTo>
                  <a:cubicBezTo>
                    <a:pt x="1021" y="1478"/>
                    <a:pt x="1021" y="1480"/>
                    <a:pt x="1021" y="1483"/>
                  </a:cubicBezTo>
                  <a:cubicBezTo>
                    <a:pt x="1021" y="1484"/>
                    <a:pt x="1021" y="1486"/>
                    <a:pt x="1021" y="1487"/>
                  </a:cubicBezTo>
                  <a:cubicBezTo>
                    <a:pt x="949" y="1494"/>
                    <a:pt x="949" y="1494"/>
                    <a:pt x="949" y="1494"/>
                  </a:cubicBezTo>
                  <a:cubicBezTo>
                    <a:pt x="947" y="1490"/>
                    <a:pt x="945" y="1486"/>
                    <a:pt x="942" y="1483"/>
                  </a:cubicBezTo>
                  <a:close/>
                  <a:moveTo>
                    <a:pt x="849" y="1375"/>
                  </a:moveTo>
                  <a:cubicBezTo>
                    <a:pt x="850" y="1315"/>
                    <a:pt x="850" y="1315"/>
                    <a:pt x="850" y="1315"/>
                  </a:cubicBezTo>
                  <a:cubicBezTo>
                    <a:pt x="857" y="1315"/>
                    <a:pt x="862" y="1309"/>
                    <a:pt x="862" y="1302"/>
                  </a:cubicBezTo>
                  <a:cubicBezTo>
                    <a:pt x="862" y="1295"/>
                    <a:pt x="856" y="1290"/>
                    <a:pt x="849" y="1290"/>
                  </a:cubicBezTo>
                  <a:cubicBezTo>
                    <a:pt x="843" y="1290"/>
                    <a:pt x="838" y="1294"/>
                    <a:pt x="837" y="1300"/>
                  </a:cubicBezTo>
                  <a:cubicBezTo>
                    <a:pt x="781" y="1293"/>
                    <a:pt x="781" y="1293"/>
                    <a:pt x="781" y="1293"/>
                  </a:cubicBezTo>
                  <a:cubicBezTo>
                    <a:pt x="781" y="1292"/>
                    <a:pt x="781" y="1291"/>
                    <a:pt x="781" y="1290"/>
                  </a:cubicBezTo>
                  <a:cubicBezTo>
                    <a:pt x="781" y="1288"/>
                    <a:pt x="780" y="1285"/>
                    <a:pt x="779" y="1283"/>
                  </a:cubicBezTo>
                  <a:cubicBezTo>
                    <a:pt x="855" y="1254"/>
                    <a:pt x="855" y="1254"/>
                    <a:pt x="855" y="1254"/>
                  </a:cubicBezTo>
                  <a:cubicBezTo>
                    <a:pt x="859" y="1263"/>
                    <a:pt x="869" y="1270"/>
                    <a:pt x="880" y="1270"/>
                  </a:cubicBezTo>
                  <a:cubicBezTo>
                    <a:pt x="885" y="1270"/>
                    <a:pt x="889" y="1269"/>
                    <a:pt x="892" y="1268"/>
                  </a:cubicBezTo>
                  <a:cubicBezTo>
                    <a:pt x="918" y="1319"/>
                    <a:pt x="918" y="1319"/>
                    <a:pt x="918" y="1319"/>
                  </a:cubicBezTo>
                  <a:cubicBezTo>
                    <a:pt x="910" y="1324"/>
                    <a:pt x="904" y="1333"/>
                    <a:pt x="904" y="1343"/>
                  </a:cubicBezTo>
                  <a:cubicBezTo>
                    <a:pt x="904" y="1349"/>
                    <a:pt x="906" y="1354"/>
                    <a:pt x="909" y="1359"/>
                  </a:cubicBezTo>
                  <a:cubicBezTo>
                    <a:pt x="871" y="1386"/>
                    <a:pt x="871" y="1386"/>
                    <a:pt x="871" y="1386"/>
                  </a:cubicBezTo>
                  <a:cubicBezTo>
                    <a:pt x="866" y="1380"/>
                    <a:pt x="858" y="1375"/>
                    <a:pt x="849" y="1375"/>
                  </a:cubicBezTo>
                  <a:close/>
                  <a:moveTo>
                    <a:pt x="930" y="1168"/>
                  </a:moveTo>
                  <a:cubicBezTo>
                    <a:pt x="937" y="1168"/>
                    <a:pt x="943" y="1162"/>
                    <a:pt x="943" y="1155"/>
                  </a:cubicBezTo>
                  <a:cubicBezTo>
                    <a:pt x="943" y="1148"/>
                    <a:pt x="937" y="1142"/>
                    <a:pt x="930" y="1142"/>
                  </a:cubicBezTo>
                  <a:cubicBezTo>
                    <a:pt x="927" y="1142"/>
                    <a:pt x="924" y="1143"/>
                    <a:pt x="921" y="1145"/>
                  </a:cubicBezTo>
                  <a:cubicBezTo>
                    <a:pt x="816" y="1040"/>
                    <a:pt x="816" y="1040"/>
                    <a:pt x="816" y="1040"/>
                  </a:cubicBezTo>
                  <a:cubicBezTo>
                    <a:pt x="820" y="1038"/>
                    <a:pt x="823" y="1034"/>
                    <a:pt x="823" y="1029"/>
                  </a:cubicBezTo>
                  <a:cubicBezTo>
                    <a:pt x="903" y="1053"/>
                    <a:pt x="903" y="1053"/>
                    <a:pt x="903" y="1053"/>
                  </a:cubicBezTo>
                  <a:cubicBezTo>
                    <a:pt x="902" y="1055"/>
                    <a:pt x="902" y="1058"/>
                    <a:pt x="902" y="1060"/>
                  </a:cubicBezTo>
                  <a:cubicBezTo>
                    <a:pt x="902" y="1075"/>
                    <a:pt x="915" y="1088"/>
                    <a:pt x="930" y="1088"/>
                  </a:cubicBezTo>
                  <a:cubicBezTo>
                    <a:pt x="933" y="1088"/>
                    <a:pt x="935" y="1087"/>
                    <a:pt x="938" y="1086"/>
                  </a:cubicBezTo>
                  <a:cubicBezTo>
                    <a:pt x="976" y="1223"/>
                    <a:pt x="976" y="1223"/>
                    <a:pt x="976" y="1223"/>
                  </a:cubicBezTo>
                  <a:cubicBezTo>
                    <a:pt x="970" y="1225"/>
                    <a:pt x="967" y="1230"/>
                    <a:pt x="967" y="1236"/>
                  </a:cubicBezTo>
                  <a:cubicBezTo>
                    <a:pt x="967" y="1244"/>
                    <a:pt x="973" y="1250"/>
                    <a:pt x="980" y="1250"/>
                  </a:cubicBezTo>
                  <a:cubicBezTo>
                    <a:pt x="982" y="1250"/>
                    <a:pt x="984" y="1250"/>
                    <a:pt x="985" y="1249"/>
                  </a:cubicBezTo>
                  <a:cubicBezTo>
                    <a:pt x="1030" y="1318"/>
                    <a:pt x="1030" y="1318"/>
                    <a:pt x="1030" y="1318"/>
                  </a:cubicBezTo>
                  <a:cubicBezTo>
                    <a:pt x="1025" y="1322"/>
                    <a:pt x="1022" y="1329"/>
                    <a:pt x="1021" y="1336"/>
                  </a:cubicBezTo>
                  <a:cubicBezTo>
                    <a:pt x="959" y="1340"/>
                    <a:pt x="959" y="1340"/>
                    <a:pt x="959" y="1340"/>
                  </a:cubicBezTo>
                  <a:cubicBezTo>
                    <a:pt x="958" y="1326"/>
                    <a:pt x="946" y="1316"/>
                    <a:pt x="932" y="1316"/>
                  </a:cubicBezTo>
                  <a:cubicBezTo>
                    <a:pt x="928" y="1316"/>
                    <a:pt x="924" y="1316"/>
                    <a:pt x="920" y="1318"/>
                  </a:cubicBezTo>
                  <a:cubicBezTo>
                    <a:pt x="894" y="1267"/>
                    <a:pt x="894" y="1267"/>
                    <a:pt x="894" y="1267"/>
                  </a:cubicBezTo>
                  <a:cubicBezTo>
                    <a:pt x="902" y="1262"/>
                    <a:pt x="908" y="1253"/>
                    <a:pt x="908" y="1243"/>
                  </a:cubicBezTo>
                  <a:cubicBezTo>
                    <a:pt x="908" y="1233"/>
                    <a:pt x="903" y="1224"/>
                    <a:pt x="895" y="1219"/>
                  </a:cubicBezTo>
                  <a:cubicBezTo>
                    <a:pt x="924" y="1166"/>
                    <a:pt x="924" y="1166"/>
                    <a:pt x="924" y="1166"/>
                  </a:cubicBezTo>
                  <a:cubicBezTo>
                    <a:pt x="926" y="1167"/>
                    <a:pt x="928" y="1168"/>
                    <a:pt x="930" y="1168"/>
                  </a:cubicBezTo>
                  <a:close/>
                  <a:moveTo>
                    <a:pt x="851" y="1006"/>
                  </a:moveTo>
                  <a:cubicBezTo>
                    <a:pt x="822" y="1025"/>
                    <a:pt x="822" y="1025"/>
                    <a:pt x="822" y="1025"/>
                  </a:cubicBezTo>
                  <a:cubicBezTo>
                    <a:pt x="821" y="1019"/>
                    <a:pt x="816" y="1015"/>
                    <a:pt x="810" y="1015"/>
                  </a:cubicBezTo>
                  <a:cubicBezTo>
                    <a:pt x="810" y="982"/>
                    <a:pt x="810" y="982"/>
                    <a:pt x="810" y="982"/>
                  </a:cubicBezTo>
                  <a:cubicBezTo>
                    <a:pt x="846" y="994"/>
                    <a:pt x="846" y="994"/>
                    <a:pt x="846" y="994"/>
                  </a:cubicBezTo>
                  <a:cubicBezTo>
                    <a:pt x="846" y="994"/>
                    <a:pt x="846" y="995"/>
                    <a:pt x="846" y="996"/>
                  </a:cubicBezTo>
                  <a:cubicBezTo>
                    <a:pt x="846" y="1000"/>
                    <a:pt x="848" y="1004"/>
                    <a:pt x="851" y="1006"/>
                  </a:cubicBezTo>
                  <a:close/>
                  <a:moveTo>
                    <a:pt x="1028" y="1061"/>
                  </a:moveTo>
                  <a:cubicBezTo>
                    <a:pt x="1004" y="1154"/>
                    <a:pt x="1004" y="1154"/>
                    <a:pt x="1004" y="1154"/>
                  </a:cubicBezTo>
                  <a:cubicBezTo>
                    <a:pt x="947" y="1082"/>
                    <a:pt x="947" y="1082"/>
                    <a:pt x="947" y="1082"/>
                  </a:cubicBezTo>
                  <a:cubicBezTo>
                    <a:pt x="953" y="1076"/>
                    <a:pt x="958" y="1069"/>
                    <a:pt x="958" y="1060"/>
                  </a:cubicBezTo>
                  <a:cubicBezTo>
                    <a:pt x="958" y="1060"/>
                    <a:pt x="958" y="1060"/>
                    <a:pt x="958" y="1060"/>
                  </a:cubicBezTo>
                  <a:cubicBezTo>
                    <a:pt x="1019" y="1053"/>
                    <a:pt x="1019" y="1053"/>
                    <a:pt x="1019" y="1053"/>
                  </a:cubicBezTo>
                  <a:cubicBezTo>
                    <a:pt x="1020" y="1057"/>
                    <a:pt x="1023" y="1060"/>
                    <a:pt x="1028" y="1061"/>
                  </a:cubicBezTo>
                  <a:close/>
                  <a:moveTo>
                    <a:pt x="1137" y="1143"/>
                  </a:moveTo>
                  <a:cubicBezTo>
                    <a:pt x="1133" y="1229"/>
                    <a:pt x="1133" y="1229"/>
                    <a:pt x="1133" y="1229"/>
                  </a:cubicBezTo>
                  <a:cubicBezTo>
                    <a:pt x="1126" y="1229"/>
                    <a:pt x="1120" y="1235"/>
                    <a:pt x="1120" y="1243"/>
                  </a:cubicBezTo>
                  <a:cubicBezTo>
                    <a:pt x="1120" y="1247"/>
                    <a:pt x="1121" y="1250"/>
                    <a:pt x="1124" y="1253"/>
                  </a:cubicBezTo>
                  <a:cubicBezTo>
                    <a:pt x="1102" y="1278"/>
                    <a:pt x="1102" y="1278"/>
                    <a:pt x="1102" y="1278"/>
                  </a:cubicBezTo>
                  <a:cubicBezTo>
                    <a:pt x="1071" y="1238"/>
                    <a:pt x="1071" y="1238"/>
                    <a:pt x="1071" y="1238"/>
                  </a:cubicBezTo>
                  <a:cubicBezTo>
                    <a:pt x="1074" y="1235"/>
                    <a:pt x="1076" y="1231"/>
                    <a:pt x="1076" y="1227"/>
                  </a:cubicBezTo>
                  <a:cubicBezTo>
                    <a:pt x="1076" y="1222"/>
                    <a:pt x="1074" y="1219"/>
                    <a:pt x="1071" y="1216"/>
                  </a:cubicBezTo>
                  <a:cubicBezTo>
                    <a:pt x="1124" y="1138"/>
                    <a:pt x="1124" y="1138"/>
                    <a:pt x="1124" y="1138"/>
                  </a:cubicBezTo>
                  <a:cubicBezTo>
                    <a:pt x="1128" y="1141"/>
                    <a:pt x="1132" y="1142"/>
                    <a:pt x="1137" y="1143"/>
                  </a:cubicBezTo>
                  <a:close/>
                  <a:moveTo>
                    <a:pt x="1295" y="1326"/>
                  </a:moveTo>
                  <a:cubicBezTo>
                    <a:pt x="1260" y="1352"/>
                    <a:pt x="1260" y="1352"/>
                    <a:pt x="1260" y="1352"/>
                  </a:cubicBezTo>
                  <a:cubicBezTo>
                    <a:pt x="1257" y="1348"/>
                    <a:pt x="1253" y="1345"/>
                    <a:pt x="1247" y="1345"/>
                  </a:cubicBezTo>
                  <a:cubicBezTo>
                    <a:pt x="1241" y="1345"/>
                    <a:pt x="1235" y="1350"/>
                    <a:pt x="1234" y="1357"/>
                  </a:cubicBezTo>
                  <a:cubicBezTo>
                    <a:pt x="1183" y="1348"/>
                    <a:pt x="1183" y="1348"/>
                    <a:pt x="1183" y="1348"/>
                  </a:cubicBezTo>
                  <a:cubicBezTo>
                    <a:pt x="1184" y="1345"/>
                    <a:pt x="1184" y="1342"/>
                    <a:pt x="1184" y="1339"/>
                  </a:cubicBezTo>
                  <a:cubicBezTo>
                    <a:pt x="1184" y="1337"/>
                    <a:pt x="1184" y="1334"/>
                    <a:pt x="1183" y="1331"/>
                  </a:cubicBezTo>
                  <a:cubicBezTo>
                    <a:pt x="1293" y="1318"/>
                    <a:pt x="1293" y="1318"/>
                    <a:pt x="1293" y="1318"/>
                  </a:cubicBezTo>
                  <a:cubicBezTo>
                    <a:pt x="1294" y="1321"/>
                    <a:pt x="1294" y="1323"/>
                    <a:pt x="1295" y="1326"/>
                  </a:cubicBezTo>
                  <a:close/>
                  <a:moveTo>
                    <a:pt x="1180" y="1497"/>
                  </a:moveTo>
                  <a:cubicBezTo>
                    <a:pt x="1175" y="1497"/>
                    <a:pt x="1171" y="1498"/>
                    <a:pt x="1167" y="1500"/>
                  </a:cubicBezTo>
                  <a:cubicBezTo>
                    <a:pt x="1103" y="1411"/>
                    <a:pt x="1103" y="1411"/>
                    <a:pt x="1103" y="1411"/>
                  </a:cubicBezTo>
                  <a:cubicBezTo>
                    <a:pt x="1136" y="1364"/>
                    <a:pt x="1136" y="1364"/>
                    <a:pt x="1136" y="1364"/>
                  </a:cubicBezTo>
                  <a:cubicBezTo>
                    <a:pt x="1141" y="1367"/>
                    <a:pt x="1147" y="1370"/>
                    <a:pt x="1154" y="1370"/>
                  </a:cubicBezTo>
                  <a:cubicBezTo>
                    <a:pt x="1156" y="1370"/>
                    <a:pt x="1159" y="1369"/>
                    <a:pt x="1161" y="1369"/>
                  </a:cubicBezTo>
                  <a:cubicBezTo>
                    <a:pt x="1169" y="1413"/>
                    <a:pt x="1169" y="1413"/>
                    <a:pt x="1169" y="1413"/>
                  </a:cubicBezTo>
                  <a:cubicBezTo>
                    <a:pt x="1162" y="1415"/>
                    <a:pt x="1158" y="1420"/>
                    <a:pt x="1158" y="1427"/>
                  </a:cubicBezTo>
                  <a:cubicBezTo>
                    <a:pt x="1158" y="1434"/>
                    <a:pt x="1164" y="1440"/>
                    <a:pt x="1172" y="1440"/>
                  </a:cubicBezTo>
                  <a:cubicBezTo>
                    <a:pt x="1177" y="1440"/>
                    <a:pt x="1182" y="1437"/>
                    <a:pt x="1184" y="1433"/>
                  </a:cubicBezTo>
                  <a:cubicBezTo>
                    <a:pt x="1214" y="1446"/>
                    <a:pt x="1214" y="1446"/>
                    <a:pt x="1214" y="1446"/>
                  </a:cubicBezTo>
                  <a:cubicBezTo>
                    <a:pt x="1191" y="1499"/>
                    <a:pt x="1191" y="1499"/>
                    <a:pt x="1191" y="1499"/>
                  </a:cubicBezTo>
                  <a:cubicBezTo>
                    <a:pt x="1188" y="1497"/>
                    <a:pt x="1184" y="1497"/>
                    <a:pt x="1180" y="1497"/>
                  </a:cubicBezTo>
                  <a:close/>
                  <a:moveTo>
                    <a:pt x="1153" y="1515"/>
                  </a:moveTo>
                  <a:cubicBezTo>
                    <a:pt x="1074" y="1490"/>
                    <a:pt x="1074" y="1490"/>
                    <a:pt x="1074" y="1490"/>
                  </a:cubicBezTo>
                  <a:cubicBezTo>
                    <a:pt x="1075" y="1487"/>
                    <a:pt x="1075" y="1485"/>
                    <a:pt x="1075" y="1483"/>
                  </a:cubicBezTo>
                  <a:cubicBezTo>
                    <a:pt x="1075" y="1475"/>
                    <a:pt x="1072" y="1468"/>
                    <a:pt x="1067" y="1463"/>
                  </a:cubicBezTo>
                  <a:cubicBezTo>
                    <a:pt x="1102" y="1413"/>
                    <a:pt x="1102" y="1413"/>
                    <a:pt x="1102" y="1413"/>
                  </a:cubicBezTo>
                  <a:cubicBezTo>
                    <a:pt x="1165" y="1501"/>
                    <a:pt x="1165" y="1501"/>
                    <a:pt x="1165" y="1501"/>
                  </a:cubicBezTo>
                  <a:cubicBezTo>
                    <a:pt x="1160" y="1504"/>
                    <a:pt x="1155" y="1509"/>
                    <a:pt x="1153" y="1515"/>
                  </a:cubicBezTo>
                  <a:close/>
                  <a:moveTo>
                    <a:pt x="946" y="1083"/>
                  </a:moveTo>
                  <a:cubicBezTo>
                    <a:pt x="1004" y="1156"/>
                    <a:pt x="1004" y="1156"/>
                    <a:pt x="1004" y="1156"/>
                  </a:cubicBezTo>
                  <a:cubicBezTo>
                    <a:pt x="987" y="1224"/>
                    <a:pt x="987" y="1224"/>
                    <a:pt x="987" y="1224"/>
                  </a:cubicBezTo>
                  <a:cubicBezTo>
                    <a:pt x="985" y="1223"/>
                    <a:pt x="983" y="1222"/>
                    <a:pt x="980" y="1222"/>
                  </a:cubicBezTo>
                  <a:cubicBezTo>
                    <a:pt x="979" y="1222"/>
                    <a:pt x="978" y="1223"/>
                    <a:pt x="978" y="1223"/>
                  </a:cubicBezTo>
                  <a:cubicBezTo>
                    <a:pt x="939" y="1086"/>
                    <a:pt x="939" y="1086"/>
                    <a:pt x="939" y="1086"/>
                  </a:cubicBezTo>
                  <a:cubicBezTo>
                    <a:pt x="942" y="1085"/>
                    <a:pt x="944" y="1084"/>
                    <a:pt x="946" y="1083"/>
                  </a:cubicBezTo>
                  <a:close/>
                  <a:moveTo>
                    <a:pt x="994" y="1236"/>
                  </a:moveTo>
                  <a:cubicBezTo>
                    <a:pt x="994" y="1236"/>
                    <a:pt x="994" y="1236"/>
                    <a:pt x="994" y="1236"/>
                  </a:cubicBezTo>
                  <a:cubicBezTo>
                    <a:pt x="1048" y="1229"/>
                    <a:pt x="1048" y="1229"/>
                    <a:pt x="1048" y="1229"/>
                  </a:cubicBezTo>
                  <a:cubicBezTo>
                    <a:pt x="1050" y="1236"/>
                    <a:pt x="1055" y="1241"/>
                    <a:pt x="1062" y="1241"/>
                  </a:cubicBezTo>
                  <a:cubicBezTo>
                    <a:pt x="1065" y="1241"/>
                    <a:pt x="1067" y="1240"/>
                    <a:pt x="1069" y="1239"/>
                  </a:cubicBezTo>
                  <a:cubicBezTo>
                    <a:pt x="1101" y="1279"/>
                    <a:pt x="1101" y="1279"/>
                    <a:pt x="1101" y="1279"/>
                  </a:cubicBezTo>
                  <a:cubicBezTo>
                    <a:pt x="1066" y="1319"/>
                    <a:pt x="1066" y="1319"/>
                    <a:pt x="1066" y="1319"/>
                  </a:cubicBezTo>
                  <a:cubicBezTo>
                    <a:pt x="1061" y="1314"/>
                    <a:pt x="1055" y="1312"/>
                    <a:pt x="1048" y="1312"/>
                  </a:cubicBezTo>
                  <a:cubicBezTo>
                    <a:pt x="1042" y="1312"/>
                    <a:pt x="1036" y="1314"/>
                    <a:pt x="1032" y="1317"/>
                  </a:cubicBezTo>
                  <a:cubicBezTo>
                    <a:pt x="987" y="1249"/>
                    <a:pt x="987" y="1249"/>
                    <a:pt x="987" y="1249"/>
                  </a:cubicBezTo>
                  <a:cubicBezTo>
                    <a:pt x="991" y="1246"/>
                    <a:pt x="994" y="1242"/>
                    <a:pt x="994" y="1236"/>
                  </a:cubicBezTo>
                  <a:close/>
                  <a:moveTo>
                    <a:pt x="1048" y="1367"/>
                  </a:moveTo>
                  <a:cubicBezTo>
                    <a:pt x="1054" y="1367"/>
                    <a:pt x="1060" y="1365"/>
                    <a:pt x="1065" y="1361"/>
                  </a:cubicBezTo>
                  <a:cubicBezTo>
                    <a:pt x="1101" y="1411"/>
                    <a:pt x="1101" y="1411"/>
                    <a:pt x="1101" y="1411"/>
                  </a:cubicBezTo>
                  <a:cubicBezTo>
                    <a:pt x="1065" y="1462"/>
                    <a:pt x="1065" y="1462"/>
                    <a:pt x="1065" y="1462"/>
                  </a:cubicBezTo>
                  <a:cubicBezTo>
                    <a:pt x="1061" y="1458"/>
                    <a:pt x="1055" y="1456"/>
                    <a:pt x="1048" y="1456"/>
                  </a:cubicBezTo>
                  <a:cubicBezTo>
                    <a:pt x="1036" y="1456"/>
                    <a:pt x="1026" y="1463"/>
                    <a:pt x="1022" y="1474"/>
                  </a:cubicBezTo>
                  <a:cubicBezTo>
                    <a:pt x="964" y="1454"/>
                    <a:pt x="964" y="1454"/>
                    <a:pt x="964" y="1454"/>
                  </a:cubicBezTo>
                  <a:cubicBezTo>
                    <a:pt x="1034" y="1363"/>
                    <a:pt x="1034" y="1363"/>
                    <a:pt x="1034" y="1363"/>
                  </a:cubicBezTo>
                  <a:cubicBezTo>
                    <a:pt x="1038" y="1366"/>
                    <a:pt x="1043" y="1367"/>
                    <a:pt x="1048" y="1367"/>
                  </a:cubicBezTo>
                  <a:close/>
                  <a:moveTo>
                    <a:pt x="1185" y="1431"/>
                  </a:moveTo>
                  <a:cubicBezTo>
                    <a:pt x="1185" y="1430"/>
                    <a:pt x="1186" y="1428"/>
                    <a:pt x="1186" y="1427"/>
                  </a:cubicBezTo>
                  <a:cubicBezTo>
                    <a:pt x="1186" y="1419"/>
                    <a:pt x="1179" y="1413"/>
                    <a:pt x="1172" y="1413"/>
                  </a:cubicBezTo>
                  <a:cubicBezTo>
                    <a:pt x="1171" y="1413"/>
                    <a:pt x="1171" y="1413"/>
                    <a:pt x="1170" y="1413"/>
                  </a:cubicBezTo>
                  <a:cubicBezTo>
                    <a:pt x="1163" y="1368"/>
                    <a:pt x="1163" y="1368"/>
                    <a:pt x="1163" y="1368"/>
                  </a:cubicBezTo>
                  <a:cubicBezTo>
                    <a:pt x="1172" y="1366"/>
                    <a:pt x="1179" y="1359"/>
                    <a:pt x="1182" y="1350"/>
                  </a:cubicBezTo>
                  <a:cubicBezTo>
                    <a:pt x="1234" y="1359"/>
                    <a:pt x="1234" y="1359"/>
                    <a:pt x="1234" y="1359"/>
                  </a:cubicBezTo>
                  <a:cubicBezTo>
                    <a:pt x="1234" y="1359"/>
                    <a:pt x="1234" y="1359"/>
                    <a:pt x="1234" y="1359"/>
                  </a:cubicBezTo>
                  <a:cubicBezTo>
                    <a:pt x="1234" y="1366"/>
                    <a:pt x="1239" y="1372"/>
                    <a:pt x="1246" y="1373"/>
                  </a:cubicBezTo>
                  <a:cubicBezTo>
                    <a:pt x="1215" y="1444"/>
                    <a:pt x="1215" y="1444"/>
                    <a:pt x="1215" y="1444"/>
                  </a:cubicBezTo>
                  <a:lnTo>
                    <a:pt x="1185" y="1431"/>
                  </a:lnTo>
                  <a:close/>
                  <a:moveTo>
                    <a:pt x="1102" y="1410"/>
                  </a:moveTo>
                  <a:cubicBezTo>
                    <a:pt x="1066" y="1360"/>
                    <a:pt x="1066" y="1360"/>
                    <a:pt x="1066" y="1360"/>
                  </a:cubicBezTo>
                  <a:cubicBezTo>
                    <a:pt x="1071" y="1356"/>
                    <a:pt x="1074" y="1350"/>
                    <a:pt x="1075" y="1343"/>
                  </a:cubicBezTo>
                  <a:cubicBezTo>
                    <a:pt x="1124" y="1338"/>
                    <a:pt x="1124" y="1338"/>
                    <a:pt x="1124" y="1338"/>
                  </a:cubicBezTo>
                  <a:cubicBezTo>
                    <a:pt x="1124" y="1339"/>
                    <a:pt x="1124" y="1339"/>
                    <a:pt x="1124" y="1339"/>
                  </a:cubicBezTo>
                  <a:cubicBezTo>
                    <a:pt x="1124" y="1349"/>
                    <a:pt x="1128" y="1357"/>
                    <a:pt x="1135" y="1363"/>
                  </a:cubicBezTo>
                  <a:lnTo>
                    <a:pt x="1102" y="1410"/>
                  </a:lnTo>
                  <a:close/>
                  <a:moveTo>
                    <a:pt x="1124" y="1336"/>
                  </a:moveTo>
                  <a:cubicBezTo>
                    <a:pt x="1076" y="1342"/>
                    <a:pt x="1076" y="1342"/>
                    <a:pt x="1076" y="1342"/>
                  </a:cubicBezTo>
                  <a:cubicBezTo>
                    <a:pt x="1076" y="1341"/>
                    <a:pt x="1076" y="1340"/>
                    <a:pt x="1076" y="1339"/>
                  </a:cubicBezTo>
                  <a:cubicBezTo>
                    <a:pt x="1076" y="1332"/>
                    <a:pt x="1073" y="1325"/>
                    <a:pt x="1068" y="1320"/>
                  </a:cubicBezTo>
                  <a:cubicBezTo>
                    <a:pt x="1102" y="1280"/>
                    <a:pt x="1102" y="1280"/>
                    <a:pt x="1102" y="1280"/>
                  </a:cubicBezTo>
                  <a:cubicBezTo>
                    <a:pt x="1132" y="1319"/>
                    <a:pt x="1132" y="1319"/>
                    <a:pt x="1132" y="1319"/>
                  </a:cubicBezTo>
                  <a:cubicBezTo>
                    <a:pt x="1128" y="1323"/>
                    <a:pt x="1125" y="1329"/>
                    <a:pt x="1124" y="1336"/>
                  </a:cubicBezTo>
                  <a:close/>
                  <a:moveTo>
                    <a:pt x="1048" y="1228"/>
                  </a:moveTo>
                  <a:cubicBezTo>
                    <a:pt x="994" y="1234"/>
                    <a:pt x="994" y="1234"/>
                    <a:pt x="994" y="1234"/>
                  </a:cubicBezTo>
                  <a:cubicBezTo>
                    <a:pt x="993" y="1230"/>
                    <a:pt x="991" y="1227"/>
                    <a:pt x="989" y="1225"/>
                  </a:cubicBezTo>
                  <a:cubicBezTo>
                    <a:pt x="1005" y="1158"/>
                    <a:pt x="1005" y="1158"/>
                    <a:pt x="1005" y="1158"/>
                  </a:cubicBezTo>
                  <a:cubicBezTo>
                    <a:pt x="1052" y="1217"/>
                    <a:pt x="1052" y="1217"/>
                    <a:pt x="1052" y="1217"/>
                  </a:cubicBezTo>
                  <a:cubicBezTo>
                    <a:pt x="1050" y="1220"/>
                    <a:pt x="1048" y="1223"/>
                    <a:pt x="1048" y="1227"/>
                  </a:cubicBezTo>
                  <a:cubicBezTo>
                    <a:pt x="1048" y="1227"/>
                    <a:pt x="1048" y="1227"/>
                    <a:pt x="1048" y="1228"/>
                  </a:cubicBezTo>
                  <a:close/>
                  <a:moveTo>
                    <a:pt x="932" y="1371"/>
                  </a:moveTo>
                  <a:cubicBezTo>
                    <a:pt x="947" y="1371"/>
                    <a:pt x="960" y="1359"/>
                    <a:pt x="960" y="1343"/>
                  </a:cubicBezTo>
                  <a:cubicBezTo>
                    <a:pt x="960" y="1343"/>
                    <a:pt x="960" y="1342"/>
                    <a:pt x="960" y="1342"/>
                  </a:cubicBezTo>
                  <a:cubicBezTo>
                    <a:pt x="1020" y="1337"/>
                    <a:pt x="1020" y="1337"/>
                    <a:pt x="1020" y="1337"/>
                  </a:cubicBezTo>
                  <a:cubicBezTo>
                    <a:pt x="1020" y="1338"/>
                    <a:pt x="1020" y="1339"/>
                    <a:pt x="1020" y="1339"/>
                  </a:cubicBezTo>
                  <a:cubicBezTo>
                    <a:pt x="1020" y="1349"/>
                    <a:pt x="1025" y="1357"/>
                    <a:pt x="1032" y="1362"/>
                  </a:cubicBezTo>
                  <a:cubicBezTo>
                    <a:pt x="962" y="1454"/>
                    <a:pt x="962" y="1454"/>
                    <a:pt x="962" y="1454"/>
                  </a:cubicBezTo>
                  <a:cubicBezTo>
                    <a:pt x="927" y="1442"/>
                    <a:pt x="927" y="1442"/>
                    <a:pt x="927" y="1442"/>
                  </a:cubicBezTo>
                  <a:cubicBezTo>
                    <a:pt x="931" y="1371"/>
                    <a:pt x="931" y="1371"/>
                    <a:pt x="931" y="1371"/>
                  </a:cubicBezTo>
                  <a:cubicBezTo>
                    <a:pt x="931" y="1371"/>
                    <a:pt x="932" y="1371"/>
                    <a:pt x="932" y="1371"/>
                  </a:cubicBezTo>
                  <a:close/>
                  <a:moveTo>
                    <a:pt x="934" y="1628"/>
                  </a:moveTo>
                  <a:cubicBezTo>
                    <a:pt x="972" y="1660"/>
                    <a:pt x="972" y="1660"/>
                    <a:pt x="972" y="1660"/>
                  </a:cubicBezTo>
                  <a:cubicBezTo>
                    <a:pt x="972" y="1661"/>
                    <a:pt x="971" y="1662"/>
                    <a:pt x="971" y="1663"/>
                  </a:cubicBezTo>
                  <a:cubicBezTo>
                    <a:pt x="933" y="1628"/>
                    <a:pt x="933" y="1628"/>
                    <a:pt x="933" y="1628"/>
                  </a:cubicBezTo>
                  <a:cubicBezTo>
                    <a:pt x="933" y="1628"/>
                    <a:pt x="933" y="1628"/>
                    <a:pt x="934" y="1628"/>
                  </a:cubicBezTo>
                  <a:close/>
                  <a:moveTo>
                    <a:pt x="1015" y="1655"/>
                  </a:moveTo>
                  <a:cubicBezTo>
                    <a:pt x="1010" y="1650"/>
                    <a:pt x="1003" y="1647"/>
                    <a:pt x="995" y="1647"/>
                  </a:cubicBezTo>
                  <a:cubicBezTo>
                    <a:pt x="986" y="1647"/>
                    <a:pt x="978" y="1652"/>
                    <a:pt x="973" y="1659"/>
                  </a:cubicBezTo>
                  <a:cubicBezTo>
                    <a:pt x="935" y="1626"/>
                    <a:pt x="935" y="1626"/>
                    <a:pt x="935" y="1626"/>
                  </a:cubicBezTo>
                  <a:cubicBezTo>
                    <a:pt x="939" y="1621"/>
                    <a:pt x="941" y="1615"/>
                    <a:pt x="941" y="1608"/>
                  </a:cubicBezTo>
                  <a:cubicBezTo>
                    <a:pt x="941" y="1608"/>
                    <a:pt x="941" y="1607"/>
                    <a:pt x="941" y="1607"/>
                  </a:cubicBezTo>
                  <a:cubicBezTo>
                    <a:pt x="1048" y="1601"/>
                    <a:pt x="1048" y="1601"/>
                    <a:pt x="1048" y="1601"/>
                  </a:cubicBezTo>
                  <a:cubicBezTo>
                    <a:pt x="1048" y="1603"/>
                    <a:pt x="1048" y="1605"/>
                    <a:pt x="1048" y="1607"/>
                  </a:cubicBezTo>
                  <a:cubicBezTo>
                    <a:pt x="1048" y="1613"/>
                    <a:pt x="1050" y="1619"/>
                    <a:pt x="1054" y="1624"/>
                  </a:cubicBezTo>
                  <a:lnTo>
                    <a:pt x="1015" y="1655"/>
                  </a:lnTo>
                  <a:close/>
                  <a:moveTo>
                    <a:pt x="1104" y="1600"/>
                  </a:moveTo>
                  <a:cubicBezTo>
                    <a:pt x="1101" y="1588"/>
                    <a:pt x="1090" y="1578"/>
                    <a:pt x="1077" y="1578"/>
                  </a:cubicBezTo>
                  <a:cubicBezTo>
                    <a:pt x="1076" y="1578"/>
                    <a:pt x="1075" y="1578"/>
                    <a:pt x="1074" y="1579"/>
                  </a:cubicBezTo>
                  <a:cubicBezTo>
                    <a:pt x="1057" y="1508"/>
                    <a:pt x="1057" y="1508"/>
                    <a:pt x="1057" y="1508"/>
                  </a:cubicBezTo>
                  <a:cubicBezTo>
                    <a:pt x="1065" y="1506"/>
                    <a:pt x="1071" y="1499"/>
                    <a:pt x="1074" y="1491"/>
                  </a:cubicBezTo>
                  <a:cubicBezTo>
                    <a:pt x="1152" y="1517"/>
                    <a:pt x="1152" y="1517"/>
                    <a:pt x="1152" y="1517"/>
                  </a:cubicBezTo>
                  <a:cubicBezTo>
                    <a:pt x="1152" y="1520"/>
                    <a:pt x="1151" y="1522"/>
                    <a:pt x="1151" y="1525"/>
                  </a:cubicBezTo>
                  <a:cubicBezTo>
                    <a:pt x="1151" y="1538"/>
                    <a:pt x="1159" y="1549"/>
                    <a:pt x="1171" y="1552"/>
                  </a:cubicBezTo>
                  <a:cubicBezTo>
                    <a:pt x="1156" y="1606"/>
                    <a:pt x="1156" y="1606"/>
                    <a:pt x="1156" y="1606"/>
                  </a:cubicBezTo>
                  <a:lnTo>
                    <a:pt x="1104" y="1600"/>
                  </a:lnTo>
                  <a:close/>
                  <a:moveTo>
                    <a:pt x="1193" y="1500"/>
                  </a:moveTo>
                  <a:cubicBezTo>
                    <a:pt x="1216" y="1446"/>
                    <a:pt x="1216" y="1446"/>
                    <a:pt x="1216" y="1446"/>
                  </a:cubicBezTo>
                  <a:cubicBezTo>
                    <a:pt x="1280" y="1474"/>
                    <a:pt x="1280" y="1474"/>
                    <a:pt x="1280" y="1474"/>
                  </a:cubicBezTo>
                  <a:cubicBezTo>
                    <a:pt x="1279" y="1476"/>
                    <a:pt x="1279" y="1479"/>
                    <a:pt x="1279" y="1481"/>
                  </a:cubicBezTo>
                  <a:cubicBezTo>
                    <a:pt x="1279" y="1485"/>
                    <a:pt x="1279" y="1488"/>
                    <a:pt x="1281" y="1491"/>
                  </a:cubicBezTo>
                  <a:cubicBezTo>
                    <a:pt x="1206" y="1514"/>
                    <a:pt x="1206" y="1514"/>
                    <a:pt x="1206" y="1514"/>
                  </a:cubicBezTo>
                  <a:cubicBezTo>
                    <a:pt x="1204" y="1508"/>
                    <a:pt x="1199" y="1503"/>
                    <a:pt x="1193" y="1500"/>
                  </a:cubicBezTo>
                  <a:close/>
                  <a:moveTo>
                    <a:pt x="1306" y="1453"/>
                  </a:moveTo>
                  <a:cubicBezTo>
                    <a:pt x="1294" y="1453"/>
                    <a:pt x="1284" y="1461"/>
                    <a:pt x="1280" y="1472"/>
                  </a:cubicBezTo>
                  <a:cubicBezTo>
                    <a:pt x="1217" y="1445"/>
                    <a:pt x="1217" y="1445"/>
                    <a:pt x="1217" y="1445"/>
                  </a:cubicBezTo>
                  <a:cubicBezTo>
                    <a:pt x="1248" y="1373"/>
                    <a:pt x="1248" y="1373"/>
                    <a:pt x="1248" y="1373"/>
                  </a:cubicBezTo>
                  <a:cubicBezTo>
                    <a:pt x="1251" y="1373"/>
                    <a:pt x="1254" y="1372"/>
                    <a:pt x="1256" y="1370"/>
                  </a:cubicBezTo>
                  <a:cubicBezTo>
                    <a:pt x="1354" y="1410"/>
                    <a:pt x="1354" y="1410"/>
                    <a:pt x="1354" y="1410"/>
                  </a:cubicBezTo>
                  <a:cubicBezTo>
                    <a:pt x="1353" y="1412"/>
                    <a:pt x="1352" y="1414"/>
                    <a:pt x="1352" y="1416"/>
                  </a:cubicBezTo>
                  <a:cubicBezTo>
                    <a:pt x="1352" y="1420"/>
                    <a:pt x="1354" y="1424"/>
                    <a:pt x="1356" y="1426"/>
                  </a:cubicBezTo>
                  <a:cubicBezTo>
                    <a:pt x="1325" y="1461"/>
                    <a:pt x="1325" y="1461"/>
                    <a:pt x="1325" y="1461"/>
                  </a:cubicBezTo>
                  <a:cubicBezTo>
                    <a:pt x="1320" y="1456"/>
                    <a:pt x="1314" y="1453"/>
                    <a:pt x="1306" y="1453"/>
                  </a:cubicBezTo>
                  <a:close/>
                  <a:moveTo>
                    <a:pt x="1361" y="1404"/>
                  </a:moveTo>
                  <a:cubicBezTo>
                    <a:pt x="1358" y="1405"/>
                    <a:pt x="1356" y="1406"/>
                    <a:pt x="1354" y="1408"/>
                  </a:cubicBezTo>
                  <a:cubicBezTo>
                    <a:pt x="1258" y="1369"/>
                    <a:pt x="1258" y="1369"/>
                    <a:pt x="1258" y="1369"/>
                  </a:cubicBezTo>
                  <a:cubicBezTo>
                    <a:pt x="1260" y="1366"/>
                    <a:pt x="1261" y="1363"/>
                    <a:pt x="1261" y="1359"/>
                  </a:cubicBezTo>
                  <a:cubicBezTo>
                    <a:pt x="1261" y="1357"/>
                    <a:pt x="1261" y="1356"/>
                    <a:pt x="1260" y="1354"/>
                  </a:cubicBezTo>
                  <a:cubicBezTo>
                    <a:pt x="1296" y="1327"/>
                    <a:pt x="1296" y="1327"/>
                    <a:pt x="1296" y="1327"/>
                  </a:cubicBezTo>
                  <a:cubicBezTo>
                    <a:pt x="1301" y="1336"/>
                    <a:pt x="1310" y="1342"/>
                    <a:pt x="1321" y="1342"/>
                  </a:cubicBezTo>
                  <a:cubicBezTo>
                    <a:pt x="1327" y="1342"/>
                    <a:pt x="1333" y="1340"/>
                    <a:pt x="1337" y="1336"/>
                  </a:cubicBezTo>
                  <a:lnTo>
                    <a:pt x="1361" y="1404"/>
                  </a:lnTo>
                  <a:close/>
                  <a:moveTo>
                    <a:pt x="1293" y="1317"/>
                  </a:moveTo>
                  <a:cubicBezTo>
                    <a:pt x="1182" y="1329"/>
                    <a:pt x="1182" y="1329"/>
                    <a:pt x="1182" y="1329"/>
                  </a:cubicBezTo>
                  <a:cubicBezTo>
                    <a:pt x="1178" y="1318"/>
                    <a:pt x="1167" y="1309"/>
                    <a:pt x="1154" y="1309"/>
                  </a:cubicBezTo>
                  <a:cubicBezTo>
                    <a:pt x="1146" y="1309"/>
                    <a:pt x="1139" y="1312"/>
                    <a:pt x="1133" y="1317"/>
                  </a:cubicBezTo>
                  <a:cubicBezTo>
                    <a:pt x="1103" y="1279"/>
                    <a:pt x="1103" y="1279"/>
                    <a:pt x="1103" y="1279"/>
                  </a:cubicBezTo>
                  <a:cubicBezTo>
                    <a:pt x="1125" y="1254"/>
                    <a:pt x="1125" y="1254"/>
                    <a:pt x="1125" y="1254"/>
                  </a:cubicBezTo>
                  <a:cubicBezTo>
                    <a:pt x="1128" y="1255"/>
                    <a:pt x="1131" y="1257"/>
                    <a:pt x="1134" y="1257"/>
                  </a:cubicBezTo>
                  <a:cubicBezTo>
                    <a:pt x="1141" y="1257"/>
                    <a:pt x="1148" y="1250"/>
                    <a:pt x="1148" y="1243"/>
                  </a:cubicBezTo>
                  <a:cubicBezTo>
                    <a:pt x="1296" y="1302"/>
                    <a:pt x="1296" y="1302"/>
                    <a:pt x="1296" y="1302"/>
                  </a:cubicBezTo>
                  <a:cubicBezTo>
                    <a:pt x="1294" y="1305"/>
                    <a:pt x="1293" y="1310"/>
                    <a:pt x="1293" y="1314"/>
                  </a:cubicBezTo>
                  <a:cubicBezTo>
                    <a:pt x="1293" y="1315"/>
                    <a:pt x="1293" y="1316"/>
                    <a:pt x="1293" y="1317"/>
                  </a:cubicBezTo>
                  <a:close/>
                  <a:moveTo>
                    <a:pt x="1226" y="1196"/>
                  </a:moveTo>
                  <a:cubicBezTo>
                    <a:pt x="1222" y="1201"/>
                    <a:pt x="1220" y="1207"/>
                    <a:pt x="1220" y="1213"/>
                  </a:cubicBezTo>
                  <a:cubicBezTo>
                    <a:pt x="1220" y="1216"/>
                    <a:pt x="1220" y="1218"/>
                    <a:pt x="1221" y="1221"/>
                  </a:cubicBezTo>
                  <a:cubicBezTo>
                    <a:pt x="1147" y="1239"/>
                    <a:pt x="1147" y="1239"/>
                    <a:pt x="1147" y="1239"/>
                  </a:cubicBezTo>
                  <a:cubicBezTo>
                    <a:pt x="1145" y="1233"/>
                    <a:pt x="1141" y="1229"/>
                    <a:pt x="1135" y="1229"/>
                  </a:cubicBezTo>
                  <a:cubicBezTo>
                    <a:pt x="1138" y="1143"/>
                    <a:pt x="1138" y="1143"/>
                    <a:pt x="1138" y="1143"/>
                  </a:cubicBezTo>
                  <a:cubicBezTo>
                    <a:pt x="1139" y="1143"/>
                    <a:pt x="1139" y="1143"/>
                    <a:pt x="1139" y="1143"/>
                  </a:cubicBezTo>
                  <a:cubicBezTo>
                    <a:pt x="1147" y="1143"/>
                    <a:pt x="1154" y="1140"/>
                    <a:pt x="1159" y="1134"/>
                  </a:cubicBezTo>
                  <a:lnTo>
                    <a:pt x="1226" y="1196"/>
                  </a:lnTo>
                  <a:close/>
                  <a:moveTo>
                    <a:pt x="1115" y="1101"/>
                  </a:moveTo>
                  <a:cubicBezTo>
                    <a:pt x="1112" y="1105"/>
                    <a:pt x="1111" y="1110"/>
                    <a:pt x="1111" y="1115"/>
                  </a:cubicBezTo>
                  <a:cubicBezTo>
                    <a:pt x="1111" y="1124"/>
                    <a:pt x="1116" y="1132"/>
                    <a:pt x="1122" y="1137"/>
                  </a:cubicBezTo>
                  <a:cubicBezTo>
                    <a:pt x="1069" y="1215"/>
                    <a:pt x="1069" y="1215"/>
                    <a:pt x="1069" y="1215"/>
                  </a:cubicBezTo>
                  <a:cubicBezTo>
                    <a:pt x="1067" y="1214"/>
                    <a:pt x="1065" y="1213"/>
                    <a:pt x="1062" y="1213"/>
                  </a:cubicBezTo>
                  <a:cubicBezTo>
                    <a:pt x="1059" y="1213"/>
                    <a:pt x="1056" y="1214"/>
                    <a:pt x="1053" y="1216"/>
                  </a:cubicBezTo>
                  <a:cubicBezTo>
                    <a:pt x="1006" y="1156"/>
                    <a:pt x="1006" y="1156"/>
                    <a:pt x="1006" y="1156"/>
                  </a:cubicBezTo>
                  <a:cubicBezTo>
                    <a:pt x="1029" y="1062"/>
                    <a:pt x="1029" y="1062"/>
                    <a:pt x="1029" y="1062"/>
                  </a:cubicBezTo>
                  <a:cubicBezTo>
                    <a:pt x="1030" y="1062"/>
                    <a:pt x="1031" y="1062"/>
                    <a:pt x="1032" y="1062"/>
                  </a:cubicBezTo>
                  <a:cubicBezTo>
                    <a:pt x="1036" y="1062"/>
                    <a:pt x="1041" y="1059"/>
                    <a:pt x="1043" y="1056"/>
                  </a:cubicBezTo>
                  <a:lnTo>
                    <a:pt x="1115" y="1101"/>
                  </a:lnTo>
                  <a:close/>
                  <a:moveTo>
                    <a:pt x="970" y="1005"/>
                  </a:moveTo>
                  <a:cubicBezTo>
                    <a:pt x="971" y="1011"/>
                    <a:pt x="976" y="1016"/>
                    <a:pt x="983" y="1016"/>
                  </a:cubicBezTo>
                  <a:cubicBezTo>
                    <a:pt x="987" y="1016"/>
                    <a:pt x="991" y="1014"/>
                    <a:pt x="993" y="1010"/>
                  </a:cubicBezTo>
                  <a:cubicBezTo>
                    <a:pt x="1023" y="1037"/>
                    <a:pt x="1023" y="1037"/>
                    <a:pt x="1023" y="1037"/>
                  </a:cubicBezTo>
                  <a:cubicBezTo>
                    <a:pt x="1020" y="1040"/>
                    <a:pt x="1018" y="1044"/>
                    <a:pt x="1018" y="1048"/>
                  </a:cubicBezTo>
                  <a:cubicBezTo>
                    <a:pt x="1018" y="1049"/>
                    <a:pt x="1018" y="1050"/>
                    <a:pt x="1018" y="1051"/>
                  </a:cubicBezTo>
                  <a:cubicBezTo>
                    <a:pt x="957" y="1058"/>
                    <a:pt x="957" y="1058"/>
                    <a:pt x="957" y="1058"/>
                  </a:cubicBezTo>
                  <a:cubicBezTo>
                    <a:pt x="956" y="1043"/>
                    <a:pt x="945" y="1032"/>
                    <a:pt x="930" y="1032"/>
                  </a:cubicBezTo>
                  <a:cubicBezTo>
                    <a:pt x="917" y="1032"/>
                    <a:pt x="907" y="1040"/>
                    <a:pt x="903" y="1052"/>
                  </a:cubicBezTo>
                  <a:cubicBezTo>
                    <a:pt x="823" y="1028"/>
                    <a:pt x="823" y="1028"/>
                    <a:pt x="823" y="1028"/>
                  </a:cubicBezTo>
                  <a:cubicBezTo>
                    <a:pt x="823" y="1027"/>
                    <a:pt x="823" y="1027"/>
                    <a:pt x="823" y="1027"/>
                  </a:cubicBezTo>
                  <a:cubicBezTo>
                    <a:pt x="853" y="1007"/>
                    <a:pt x="853" y="1007"/>
                    <a:pt x="853" y="1007"/>
                  </a:cubicBezTo>
                  <a:cubicBezTo>
                    <a:pt x="855" y="1009"/>
                    <a:pt x="857" y="1009"/>
                    <a:pt x="860" y="1009"/>
                  </a:cubicBezTo>
                  <a:cubicBezTo>
                    <a:pt x="865" y="1009"/>
                    <a:pt x="868" y="1007"/>
                    <a:pt x="871" y="1004"/>
                  </a:cubicBezTo>
                  <a:lnTo>
                    <a:pt x="970" y="1005"/>
                  </a:lnTo>
                  <a:close/>
                  <a:moveTo>
                    <a:pt x="855" y="983"/>
                  </a:moveTo>
                  <a:cubicBezTo>
                    <a:pt x="851" y="985"/>
                    <a:pt x="848" y="988"/>
                    <a:pt x="847" y="992"/>
                  </a:cubicBezTo>
                  <a:cubicBezTo>
                    <a:pt x="810" y="981"/>
                    <a:pt x="810" y="981"/>
                    <a:pt x="810" y="981"/>
                  </a:cubicBezTo>
                  <a:cubicBezTo>
                    <a:pt x="812" y="825"/>
                    <a:pt x="812" y="825"/>
                    <a:pt x="812" y="825"/>
                  </a:cubicBezTo>
                  <a:cubicBezTo>
                    <a:pt x="813" y="825"/>
                    <a:pt x="815" y="825"/>
                    <a:pt x="816" y="825"/>
                  </a:cubicBezTo>
                  <a:lnTo>
                    <a:pt x="855" y="983"/>
                  </a:lnTo>
                  <a:close/>
                  <a:moveTo>
                    <a:pt x="374" y="719"/>
                  </a:moveTo>
                  <a:cubicBezTo>
                    <a:pt x="392" y="684"/>
                    <a:pt x="392" y="684"/>
                    <a:pt x="392" y="684"/>
                  </a:cubicBezTo>
                  <a:cubicBezTo>
                    <a:pt x="395" y="686"/>
                    <a:pt x="400" y="687"/>
                    <a:pt x="405" y="687"/>
                  </a:cubicBezTo>
                  <a:cubicBezTo>
                    <a:pt x="408" y="687"/>
                    <a:pt x="411" y="687"/>
                    <a:pt x="414" y="686"/>
                  </a:cubicBezTo>
                  <a:cubicBezTo>
                    <a:pt x="418" y="755"/>
                    <a:pt x="418" y="755"/>
                    <a:pt x="418" y="755"/>
                  </a:cubicBezTo>
                  <a:cubicBezTo>
                    <a:pt x="411" y="756"/>
                    <a:pt x="406" y="759"/>
                    <a:pt x="401" y="763"/>
                  </a:cubicBezTo>
                  <a:cubicBezTo>
                    <a:pt x="378" y="739"/>
                    <a:pt x="378" y="739"/>
                    <a:pt x="378" y="739"/>
                  </a:cubicBezTo>
                  <a:cubicBezTo>
                    <a:pt x="380" y="737"/>
                    <a:pt x="381" y="734"/>
                    <a:pt x="381" y="730"/>
                  </a:cubicBezTo>
                  <a:cubicBezTo>
                    <a:pt x="381" y="725"/>
                    <a:pt x="378" y="721"/>
                    <a:pt x="374" y="719"/>
                  </a:cubicBezTo>
                  <a:close/>
                  <a:moveTo>
                    <a:pt x="295" y="615"/>
                  </a:moveTo>
                  <a:cubicBezTo>
                    <a:pt x="315" y="570"/>
                    <a:pt x="315" y="570"/>
                    <a:pt x="315" y="570"/>
                  </a:cubicBezTo>
                  <a:cubicBezTo>
                    <a:pt x="317" y="571"/>
                    <a:pt x="318" y="571"/>
                    <a:pt x="320" y="571"/>
                  </a:cubicBezTo>
                  <a:cubicBezTo>
                    <a:pt x="323" y="571"/>
                    <a:pt x="326" y="570"/>
                    <a:pt x="328" y="568"/>
                  </a:cubicBezTo>
                  <a:cubicBezTo>
                    <a:pt x="385" y="635"/>
                    <a:pt x="385" y="635"/>
                    <a:pt x="385" y="635"/>
                  </a:cubicBezTo>
                  <a:cubicBezTo>
                    <a:pt x="380" y="639"/>
                    <a:pt x="376" y="645"/>
                    <a:pt x="375" y="652"/>
                  </a:cubicBezTo>
                  <a:cubicBezTo>
                    <a:pt x="311" y="643"/>
                    <a:pt x="311" y="643"/>
                    <a:pt x="311" y="643"/>
                  </a:cubicBezTo>
                  <a:cubicBezTo>
                    <a:pt x="311" y="642"/>
                    <a:pt x="311" y="641"/>
                    <a:pt x="311" y="640"/>
                  </a:cubicBezTo>
                  <a:cubicBezTo>
                    <a:pt x="311" y="629"/>
                    <a:pt x="305" y="619"/>
                    <a:pt x="295" y="615"/>
                  </a:cubicBezTo>
                  <a:close/>
                  <a:moveTo>
                    <a:pt x="324" y="461"/>
                  </a:moveTo>
                  <a:cubicBezTo>
                    <a:pt x="377" y="461"/>
                    <a:pt x="377" y="461"/>
                    <a:pt x="377" y="461"/>
                  </a:cubicBezTo>
                  <a:cubicBezTo>
                    <a:pt x="379" y="467"/>
                    <a:pt x="384" y="472"/>
                    <a:pt x="391" y="472"/>
                  </a:cubicBezTo>
                  <a:cubicBezTo>
                    <a:pt x="394" y="501"/>
                    <a:pt x="394" y="501"/>
                    <a:pt x="394" y="501"/>
                  </a:cubicBezTo>
                  <a:cubicBezTo>
                    <a:pt x="387" y="502"/>
                    <a:pt x="380" y="507"/>
                    <a:pt x="376" y="513"/>
                  </a:cubicBezTo>
                  <a:cubicBezTo>
                    <a:pt x="319" y="476"/>
                    <a:pt x="319" y="476"/>
                    <a:pt x="319" y="476"/>
                  </a:cubicBezTo>
                  <a:cubicBezTo>
                    <a:pt x="322" y="472"/>
                    <a:pt x="324" y="467"/>
                    <a:pt x="324" y="461"/>
                  </a:cubicBezTo>
                  <a:close/>
                  <a:moveTo>
                    <a:pt x="317" y="156"/>
                  </a:moveTo>
                  <a:cubicBezTo>
                    <a:pt x="334" y="81"/>
                    <a:pt x="334" y="81"/>
                    <a:pt x="334" y="81"/>
                  </a:cubicBezTo>
                  <a:cubicBezTo>
                    <a:pt x="343" y="80"/>
                    <a:pt x="351" y="75"/>
                    <a:pt x="356" y="68"/>
                  </a:cubicBezTo>
                  <a:cubicBezTo>
                    <a:pt x="467" y="133"/>
                    <a:pt x="467" y="133"/>
                    <a:pt x="467" y="133"/>
                  </a:cubicBezTo>
                  <a:cubicBezTo>
                    <a:pt x="465" y="137"/>
                    <a:pt x="464" y="141"/>
                    <a:pt x="464" y="145"/>
                  </a:cubicBezTo>
                  <a:cubicBezTo>
                    <a:pt x="464" y="146"/>
                    <a:pt x="464" y="147"/>
                    <a:pt x="464" y="147"/>
                  </a:cubicBezTo>
                  <a:cubicBezTo>
                    <a:pt x="324" y="165"/>
                    <a:pt x="324" y="165"/>
                    <a:pt x="324" y="165"/>
                  </a:cubicBezTo>
                  <a:cubicBezTo>
                    <a:pt x="323" y="161"/>
                    <a:pt x="321" y="158"/>
                    <a:pt x="317" y="156"/>
                  </a:cubicBezTo>
                  <a:close/>
                  <a:moveTo>
                    <a:pt x="859" y="464"/>
                  </a:moveTo>
                  <a:cubicBezTo>
                    <a:pt x="792" y="462"/>
                    <a:pt x="792" y="462"/>
                    <a:pt x="792" y="462"/>
                  </a:cubicBezTo>
                  <a:cubicBezTo>
                    <a:pt x="785" y="417"/>
                    <a:pt x="785" y="417"/>
                    <a:pt x="785" y="417"/>
                  </a:cubicBezTo>
                  <a:cubicBezTo>
                    <a:pt x="785" y="417"/>
                    <a:pt x="786" y="417"/>
                    <a:pt x="786" y="417"/>
                  </a:cubicBezTo>
                  <a:cubicBezTo>
                    <a:pt x="796" y="417"/>
                    <a:pt x="805" y="409"/>
                    <a:pt x="807" y="399"/>
                  </a:cubicBezTo>
                  <a:cubicBezTo>
                    <a:pt x="863" y="444"/>
                    <a:pt x="863" y="444"/>
                    <a:pt x="863" y="444"/>
                  </a:cubicBezTo>
                  <a:cubicBezTo>
                    <a:pt x="860" y="449"/>
                    <a:pt x="858" y="454"/>
                    <a:pt x="858" y="460"/>
                  </a:cubicBezTo>
                  <a:cubicBezTo>
                    <a:pt x="858" y="462"/>
                    <a:pt x="859" y="463"/>
                    <a:pt x="859" y="464"/>
                  </a:cubicBezTo>
                  <a:close/>
                  <a:moveTo>
                    <a:pt x="473" y="703"/>
                  </a:moveTo>
                  <a:cubicBezTo>
                    <a:pt x="429" y="675"/>
                    <a:pt x="429" y="675"/>
                    <a:pt x="429" y="675"/>
                  </a:cubicBezTo>
                  <a:cubicBezTo>
                    <a:pt x="433" y="670"/>
                    <a:pt x="435" y="664"/>
                    <a:pt x="435" y="657"/>
                  </a:cubicBezTo>
                  <a:cubicBezTo>
                    <a:pt x="435" y="654"/>
                    <a:pt x="434" y="651"/>
                    <a:pt x="434" y="648"/>
                  </a:cubicBezTo>
                  <a:cubicBezTo>
                    <a:pt x="453" y="645"/>
                    <a:pt x="453" y="645"/>
                    <a:pt x="453" y="645"/>
                  </a:cubicBezTo>
                  <a:cubicBezTo>
                    <a:pt x="478" y="699"/>
                    <a:pt x="478" y="699"/>
                    <a:pt x="478" y="699"/>
                  </a:cubicBezTo>
                  <a:cubicBezTo>
                    <a:pt x="476" y="700"/>
                    <a:pt x="475" y="701"/>
                    <a:pt x="473" y="703"/>
                  </a:cubicBezTo>
                  <a:close/>
                  <a:moveTo>
                    <a:pt x="405" y="458"/>
                  </a:moveTo>
                  <a:cubicBezTo>
                    <a:pt x="460" y="439"/>
                    <a:pt x="460" y="439"/>
                    <a:pt x="460" y="439"/>
                  </a:cubicBezTo>
                  <a:cubicBezTo>
                    <a:pt x="461" y="441"/>
                    <a:pt x="462" y="443"/>
                    <a:pt x="464" y="444"/>
                  </a:cubicBezTo>
                  <a:cubicBezTo>
                    <a:pt x="414" y="506"/>
                    <a:pt x="414" y="506"/>
                    <a:pt x="414" y="506"/>
                  </a:cubicBezTo>
                  <a:cubicBezTo>
                    <a:pt x="410" y="503"/>
                    <a:pt x="404" y="501"/>
                    <a:pt x="398" y="501"/>
                  </a:cubicBezTo>
                  <a:cubicBezTo>
                    <a:pt x="397" y="501"/>
                    <a:pt x="397" y="501"/>
                    <a:pt x="396" y="501"/>
                  </a:cubicBezTo>
                  <a:cubicBezTo>
                    <a:pt x="392" y="472"/>
                    <a:pt x="392" y="472"/>
                    <a:pt x="392" y="472"/>
                  </a:cubicBezTo>
                  <a:cubicBezTo>
                    <a:pt x="399" y="471"/>
                    <a:pt x="405" y="465"/>
                    <a:pt x="405" y="458"/>
                  </a:cubicBezTo>
                  <a:close/>
                  <a:moveTo>
                    <a:pt x="443" y="389"/>
                  </a:moveTo>
                  <a:cubicBezTo>
                    <a:pt x="519" y="340"/>
                    <a:pt x="519" y="340"/>
                    <a:pt x="519" y="340"/>
                  </a:cubicBezTo>
                  <a:cubicBezTo>
                    <a:pt x="531" y="365"/>
                    <a:pt x="531" y="365"/>
                    <a:pt x="531" y="365"/>
                  </a:cubicBezTo>
                  <a:cubicBezTo>
                    <a:pt x="524" y="369"/>
                    <a:pt x="520" y="377"/>
                    <a:pt x="520" y="386"/>
                  </a:cubicBezTo>
                  <a:cubicBezTo>
                    <a:pt x="520" y="388"/>
                    <a:pt x="520" y="391"/>
                    <a:pt x="521" y="393"/>
                  </a:cubicBezTo>
                  <a:cubicBezTo>
                    <a:pt x="445" y="397"/>
                    <a:pt x="445" y="397"/>
                    <a:pt x="445" y="397"/>
                  </a:cubicBezTo>
                  <a:cubicBezTo>
                    <a:pt x="445" y="394"/>
                    <a:pt x="444" y="392"/>
                    <a:pt x="443" y="389"/>
                  </a:cubicBezTo>
                  <a:close/>
                  <a:moveTo>
                    <a:pt x="406" y="297"/>
                  </a:moveTo>
                  <a:cubicBezTo>
                    <a:pt x="483" y="169"/>
                    <a:pt x="483" y="169"/>
                    <a:pt x="483" y="169"/>
                  </a:cubicBezTo>
                  <a:cubicBezTo>
                    <a:pt x="485" y="170"/>
                    <a:pt x="487" y="170"/>
                    <a:pt x="489" y="170"/>
                  </a:cubicBezTo>
                  <a:cubicBezTo>
                    <a:pt x="490" y="170"/>
                    <a:pt x="491" y="170"/>
                    <a:pt x="491" y="170"/>
                  </a:cubicBezTo>
                  <a:cubicBezTo>
                    <a:pt x="487" y="240"/>
                    <a:pt x="487" y="240"/>
                    <a:pt x="487" y="240"/>
                  </a:cubicBezTo>
                  <a:cubicBezTo>
                    <a:pt x="486" y="239"/>
                    <a:pt x="484" y="239"/>
                    <a:pt x="483" y="239"/>
                  </a:cubicBezTo>
                  <a:cubicBezTo>
                    <a:pt x="469" y="239"/>
                    <a:pt x="458" y="250"/>
                    <a:pt x="458" y="264"/>
                  </a:cubicBezTo>
                  <a:cubicBezTo>
                    <a:pt x="458" y="269"/>
                    <a:pt x="459" y="274"/>
                    <a:pt x="462" y="278"/>
                  </a:cubicBezTo>
                  <a:cubicBezTo>
                    <a:pt x="411" y="301"/>
                    <a:pt x="411" y="301"/>
                    <a:pt x="411" y="301"/>
                  </a:cubicBezTo>
                  <a:cubicBezTo>
                    <a:pt x="410" y="299"/>
                    <a:pt x="408" y="298"/>
                    <a:pt x="406" y="297"/>
                  </a:cubicBezTo>
                  <a:close/>
                  <a:moveTo>
                    <a:pt x="661" y="457"/>
                  </a:moveTo>
                  <a:cubicBezTo>
                    <a:pt x="608" y="443"/>
                    <a:pt x="608" y="443"/>
                    <a:pt x="608" y="443"/>
                  </a:cubicBezTo>
                  <a:cubicBezTo>
                    <a:pt x="608" y="442"/>
                    <a:pt x="608" y="441"/>
                    <a:pt x="608" y="440"/>
                  </a:cubicBezTo>
                  <a:cubicBezTo>
                    <a:pt x="608" y="435"/>
                    <a:pt x="605" y="430"/>
                    <a:pt x="601" y="428"/>
                  </a:cubicBezTo>
                  <a:cubicBezTo>
                    <a:pt x="630" y="385"/>
                    <a:pt x="630" y="385"/>
                    <a:pt x="630" y="385"/>
                  </a:cubicBezTo>
                  <a:cubicBezTo>
                    <a:pt x="632" y="388"/>
                    <a:pt x="636" y="389"/>
                    <a:pt x="639" y="389"/>
                  </a:cubicBezTo>
                  <a:cubicBezTo>
                    <a:pt x="641" y="389"/>
                    <a:pt x="642" y="389"/>
                    <a:pt x="643" y="389"/>
                  </a:cubicBezTo>
                  <a:cubicBezTo>
                    <a:pt x="673" y="437"/>
                    <a:pt x="673" y="437"/>
                    <a:pt x="673" y="437"/>
                  </a:cubicBezTo>
                  <a:cubicBezTo>
                    <a:pt x="666" y="441"/>
                    <a:pt x="662" y="448"/>
                    <a:pt x="661" y="457"/>
                  </a:cubicBezTo>
                  <a:close/>
                  <a:moveTo>
                    <a:pt x="598" y="511"/>
                  </a:moveTo>
                  <a:cubicBezTo>
                    <a:pt x="591" y="511"/>
                    <a:pt x="585" y="517"/>
                    <a:pt x="585" y="525"/>
                  </a:cubicBezTo>
                  <a:cubicBezTo>
                    <a:pt x="585" y="526"/>
                    <a:pt x="585" y="526"/>
                    <a:pt x="585" y="527"/>
                  </a:cubicBezTo>
                  <a:cubicBezTo>
                    <a:pt x="524" y="543"/>
                    <a:pt x="524" y="543"/>
                    <a:pt x="524" y="543"/>
                  </a:cubicBezTo>
                  <a:cubicBezTo>
                    <a:pt x="524" y="542"/>
                    <a:pt x="524" y="542"/>
                    <a:pt x="524" y="541"/>
                  </a:cubicBezTo>
                  <a:cubicBezTo>
                    <a:pt x="586" y="450"/>
                    <a:pt x="586" y="450"/>
                    <a:pt x="586" y="450"/>
                  </a:cubicBezTo>
                  <a:cubicBezTo>
                    <a:pt x="588" y="453"/>
                    <a:pt x="591" y="454"/>
                    <a:pt x="595" y="454"/>
                  </a:cubicBezTo>
                  <a:cubicBezTo>
                    <a:pt x="595" y="454"/>
                    <a:pt x="595" y="454"/>
                    <a:pt x="595" y="454"/>
                  </a:cubicBezTo>
                  <a:cubicBezTo>
                    <a:pt x="602" y="511"/>
                    <a:pt x="602" y="511"/>
                    <a:pt x="602" y="511"/>
                  </a:cubicBezTo>
                  <a:cubicBezTo>
                    <a:pt x="601" y="511"/>
                    <a:pt x="600" y="511"/>
                    <a:pt x="598" y="511"/>
                  </a:cubicBezTo>
                  <a:close/>
                  <a:moveTo>
                    <a:pt x="416" y="507"/>
                  </a:moveTo>
                  <a:cubicBezTo>
                    <a:pt x="465" y="445"/>
                    <a:pt x="465" y="445"/>
                    <a:pt x="465" y="445"/>
                  </a:cubicBezTo>
                  <a:cubicBezTo>
                    <a:pt x="467" y="447"/>
                    <a:pt x="470" y="448"/>
                    <a:pt x="473" y="448"/>
                  </a:cubicBezTo>
                  <a:cubicBezTo>
                    <a:pt x="480" y="448"/>
                    <a:pt x="486" y="442"/>
                    <a:pt x="487" y="435"/>
                  </a:cubicBezTo>
                  <a:cubicBezTo>
                    <a:pt x="539" y="438"/>
                    <a:pt x="539" y="438"/>
                    <a:pt x="539" y="438"/>
                  </a:cubicBezTo>
                  <a:cubicBezTo>
                    <a:pt x="513" y="533"/>
                    <a:pt x="513" y="533"/>
                    <a:pt x="513" y="533"/>
                  </a:cubicBezTo>
                  <a:cubicBezTo>
                    <a:pt x="513" y="533"/>
                    <a:pt x="512" y="533"/>
                    <a:pt x="511" y="533"/>
                  </a:cubicBezTo>
                  <a:cubicBezTo>
                    <a:pt x="505" y="533"/>
                    <a:pt x="499" y="538"/>
                    <a:pt x="498" y="544"/>
                  </a:cubicBezTo>
                  <a:cubicBezTo>
                    <a:pt x="425" y="532"/>
                    <a:pt x="425" y="532"/>
                    <a:pt x="425" y="532"/>
                  </a:cubicBezTo>
                  <a:cubicBezTo>
                    <a:pt x="425" y="531"/>
                    <a:pt x="425" y="529"/>
                    <a:pt x="425" y="528"/>
                  </a:cubicBezTo>
                  <a:cubicBezTo>
                    <a:pt x="425" y="520"/>
                    <a:pt x="421" y="512"/>
                    <a:pt x="416" y="507"/>
                  </a:cubicBezTo>
                  <a:close/>
                  <a:moveTo>
                    <a:pt x="628" y="384"/>
                  </a:moveTo>
                  <a:cubicBezTo>
                    <a:pt x="599" y="427"/>
                    <a:pt x="599" y="427"/>
                    <a:pt x="599" y="427"/>
                  </a:cubicBezTo>
                  <a:cubicBezTo>
                    <a:pt x="598" y="426"/>
                    <a:pt x="596" y="426"/>
                    <a:pt x="595" y="426"/>
                  </a:cubicBezTo>
                  <a:cubicBezTo>
                    <a:pt x="591" y="426"/>
                    <a:pt x="588" y="427"/>
                    <a:pt x="586" y="429"/>
                  </a:cubicBezTo>
                  <a:cubicBezTo>
                    <a:pt x="563" y="404"/>
                    <a:pt x="563" y="404"/>
                    <a:pt x="563" y="404"/>
                  </a:cubicBezTo>
                  <a:cubicBezTo>
                    <a:pt x="568" y="400"/>
                    <a:pt x="571" y="393"/>
                    <a:pt x="571" y="386"/>
                  </a:cubicBezTo>
                  <a:cubicBezTo>
                    <a:pt x="571" y="385"/>
                    <a:pt x="571" y="385"/>
                    <a:pt x="570" y="384"/>
                  </a:cubicBezTo>
                  <a:cubicBezTo>
                    <a:pt x="626" y="378"/>
                    <a:pt x="626" y="378"/>
                    <a:pt x="626" y="378"/>
                  </a:cubicBezTo>
                  <a:cubicBezTo>
                    <a:pt x="626" y="380"/>
                    <a:pt x="627" y="382"/>
                    <a:pt x="628" y="384"/>
                  </a:cubicBezTo>
                  <a:close/>
                  <a:moveTo>
                    <a:pt x="562" y="405"/>
                  </a:moveTo>
                  <a:cubicBezTo>
                    <a:pt x="585" y="430"/>
                    <a:pt x="585" y="430"/>
                    <a:pt x="585" y="430"/>
                  </a:cubicBezTo>
                  <a:cubicBezTo>
                    <a:pt x="583" y="433"/>
                    <a:pt x="581" y="435"/>
                    <a:pt x="581" y="438"/>
                  </a:cubicBezTo>
                  <a:cubicBezTo>
                    <a:pt x="541" y="436"/>
                    <a:pt x="541" y="436"/>
                    <a:pt x="541" y="436"/>
                  </a:cubicBezTo>
                  <a:cubicBezTo>
                    <a:pt x="548" y="411"/>
                    <a:pt x="548" y="411"/>
                    <a:pt x="548" y="411"/>
                  </a:cubicBezTo>
                  <a:cubicBezTo>
                    <a:pt x="553" y="411"/>
                    <a:pt x="558" y="409"/>
                    <a:pt x="562" y="405"/>
                  </a:cubicBezTo>
                  <a:close/>
                  <a:moveTo>
                    <a:pt x="581" y="440"/>
                  </a:moveTo>
                  <a:cubicBezTo>
                    <a:pt x="581" y="444"/>
                    <a:pt x="582" y="447"/>
                    <a:pt x="584" y="449"/>
                  </a:cubicBezTo>
                  <a:cubicBezTo>
                    <a:pt x="523" y="540"/>
                    <a:pt x="523" y="540"/>
                    <a:pt x="523" y="540"/>
                  </a:cubicBezTo>
                  <a:cubicBezTo>
                    <a:pt x="521" y="537"/>
                    <a:pt x="518" y="535"/>
                    <a:pt x="515" y="534"/>
                  </a:cubicBezTo>
                  <a:cubicBezTo>
                    <a:pt x="541" y="438"/>
                    <a:pt x="541" y="438"/>
                    <a:pt x="541" y="438"/>
                  </a:cubicBezTo>
                  <a:lnTo>
                    <a:pt x="581" y="440"/>
                  </a:lnTo>
                  <a:close/>
                  <a:moveTo>
                    <a:pt x="626" y="376"/>
                  </a:moveTo>
                  <a:cubicBezTo>
                    <a:pt x="626" y="376"/>
                    <a:pt x="626" y="376"/>
                    <a:pt x="626" y="376"/>
                  </a:cubicBezTo>
                  <a:cubicBezTo>
                    <a:pt x="570" y="382"/>
                    <a:pt x="570" y="382"/>
                    <a:pt x="570" y="382"/>
                  </a:cubicBezTo>
                  <a:cubicBezTo>
                    <a:pt x="569" y="370"/>
                    <a:pt x="558" y="361"/>
                    <a:pt x="545" y="361"/>
                  </a:cubicBezTo>
                  <a:cubicBezTo>
                    <a:pt x="541" y="361"/>
                    <a:pt x="536" y="362"/>
                    <a:pt x="532" y="364"/>
                  </a:cubicBezTo>
                  <a:cubicBezTo>
                    <a:pt x="520" y="339"/>
                    <a:pt x="520" y="339"/>
                    <a:pt x="520" y="339"/>
                  </a:cubicBezTo>
                  <a:cubicBezTo>
                    <a:pt x="586" y="297"/>
                    <a:pt x="586" y="297"/>
                    <a:pt x="586" y="297"/>
                  </a:cubicBezTo>
                  <a:cubicBezTo>
                    <a:pt x="590" y="299"/>
                    <a:pt x="594" y="300"/>
                    <a:pt x="598" y="300"/>
                  </a:cubicBezTo>
                  <a:cubicBezTo>
                    <a:pt x="601" y="300"/>
                    <a:pt x="604" y="300"/>
                    <a:pt x="607" y="299"/>
                  </a:cubicBezTo>
                  <a:cubicBezTo>
                    <a:pt x="633" y="363"/>
                    <a:pt x="633" y="363"/>
                    <a:pt x="633" y="363"/>
                  </a:cubicBezTo>
                  <a:cubicBezTo>
                    <a:pt x="629" y="365"/>
                    <a:pt x="626" y="370"/>
                    <a:pt x="626" y="376"/>
                  </a:cubicBezTo>
                  <a:close/>
                  <a:moveTo>
                    <a:pt x="574" y="272"/>
                  </a:moveTo>
                  <a:cubicBezTo>
                    <a:pt x="508" y="266"/>
                    <a:pt x="508" y="266"/>
                    <a:pt x="508" y="266"/>
                  </a:cubicBezTo>
                  <a:cubicBezTo>
                    <a:pt x="508" y="265"/>
                    <a:pt x="508" y="265"/>
                    <a:pt x="508" y="264"/>
                  </a:cubicBezTo>
                  <a:cubicBezTo>
                    <a:pt x="508" y="258"/>
                    <a:pt x="505" y="252"/>
                    <a:pt x="501" y="247"/>
                  </a:cubicBezTo>
                  <a:cubicBezTo>
                    <a:pt x="546" y="202"/>
                    <a:pt x="546" y="202"/>
                    <a:pt x="546" y="202"/>
                  </a:cubicBezTo>
                  <a:cubicBezTo>
                    <a:pt x="548" y="204"/>
                    <a:pt x="551" y="205"/>
                    <a:pt x="555" y="205"/>
                  </a:cubicBezTo>
                  <a:cubicBezTo>
                    <a:pt x="557" y="205"/>
                    <a:pt x="558" y="205"/>
                    <a:pt x="560" y="204"/>
                  </a:cubicBezTo>
                  <a:cubicBezTo>
                    <a:pt x="585" y="254"/>
                    <a:pt x="585" y="254"/>
                    <a:pt x="585" y="254"/>
                  </a:cubicBezTo>
                  <a:cubicBezTo>
                    <a:pt x="579" y="258"/>
                    <a:pt x="575" y="265"/>
                    <a:pt x="574" y="272"/>
                  </a:cubicBezTo>
                  <a:close/>
                  <a:moveTo>
                    <a:pt x="544" y="201"/>
                  </a:moveTo>
                  <a:cubicBezTo>
                    <a:pt x="500" y="246"/>
                    <a:pt x="500" y="246"/>
                    <a:pt x="500" y="246"/>
                  </a:cubicBezTo>
                  <a:cubicBezTo>
                    <a:pt x="497" y="243"/>
                    <a:pt x="493" y="241"/>
                    <a:pt x="489" y="240"/>
                  </a:cubicBezTo>
                  <a:cubicBezTo>
                    <a:pt x="493" y="170"/>
                    <a:pt x="493" y="170"/>
                    <a:pt x="493" y="170"/>
                  </a:cubicBezTo>
                  <a:cubicBezTo>
                    <a:pt x="499" y="168"/>
                    <a:pt x="505" y="165"/>
                    <a:pt x="509" y="160"/>
                  </a:cubicBezTo>
                  <a:cubicBezTo>
                    <a:pt x="543" y="184"/>
                    <a:pt x="543" y="184"/>
                    <a:pt x="543" y="184"/>
                  </a:cubicBezTo>
                  <a:cubicBezTo>
                    <a:pt x="542" y="186"/>
                    <a:pt x="541" y="189"/>
                    <a:pt x="541" y="191"/>
                  </a:cubicBezTo>
                  <a:cubicBezTo>
                    <a:pt x="541" y="195"/>
                    <a:pt x="542" y="198"/>
                    <a:pt x="544" y="201"/>
                  </a:cubicBezTo>
                  <a:close/>
                  <a:moveTo>
                    <a:pt x="507" y="267"/>
                  </a:moveTo>
                  <a:cubicBezTo>
                    <a:pt x="574" y="274"/>
                    <a:pt x="574" y="274"/>
                    <a:pt x="574" y="274"/>
                  </a:cubicBezTo>
                  <a:cubicBezTo>
                    <a:pt x="574" y="274"/>
                    <a:pt x="573" y="275"/>
                    <a:pt x="573" y="275"/>
                  </a:cubicBezTo>
                  <a:cubicBezTo>
                    <a:pt x="573" y="284"/>
                    <a:pt x="578" y="291"/>
                    <a:pt x="584" y="296"/>
                  </a:cubicBezTo>
                  <a:cubicBezTo>
                    <a:pt x="519" y="338"/>
                    <a:pt x="519" y="338"/>
                    <a:pt x="519" y="338"/>
                  </a:cubicBezTo>
                  <a:cubicBezTo>
                    <a:pt x="494" y="286"/>
                    <a:pt x="494" y="286"/>
                    <a:pt x="494" y="286"/>
                  </a:cubicBezTo>
                  <a:cubicBezTo>
                    <a:pt x="501" y="283"/>
                    <a:pt x="506" y="276"/>
                    <a:pt x="507" y="267"/>
                  </a:cubicBezTo>
                  <a:close/>
                  <a:moveTo>
                    <a:pt x="545" y="411"/>
                  </a:moveTo>
                  <a:cubicBezTo>
                    <a:pt x="545" y="411"/>
                    <a:pt x="546" y="411"/>
                    <a:pt x="546" y="411"/>
                  </a:cubicBezTo>
                  <a:cubicBezTo>
                    <a:pt x="539" y="436"/>
                    <a:pt x="539" y="436"/>
                    <a:pt x="539" y="436"/>
                  </a:cubicBezTo>
                  <a:cubicBezTo>
                    <a:pt x="487" y="434"/>
                    <a:pt x="487" y="434"/>
                    <a:pt x="487" y="434"/>
                  </a:cubicBezTo>
                  <a:cubicBezTo>
                    <a:pt x="487" y="431"/>
                    <a:pt x="486" y="429"/>
                    <a:pt x="485" y="427"/>
                  </a:cubicBezTo>
                  <a:cubicBezTo>
                    <a:pt x="524" y="401"/>
                    <a:pt x="524" y="401"/>
                    <a:pt x="524" y="401"/>
                  </a:cubicBezTo>
                  <a:cubicBezTo>
                    <a:pt x="529" y="407"/>
                    <a:pt x="537" y="411"/>
                    <a:pt x="545" y="411"/>
                  </a:cubicBezTo>
                  <a:close/>
                  <a:moveTo>
                    <a:pt x="425" y="533"/>
                  </a:moveTo>
                  <a:cubicBezTo>
                    <a:pt x="498" y="546"/>
                    <a:pt x="498" y="546"/>
                    <a:pt x="498" y="546"/>
                  </a:cubicBezTo>
                  <a:cubicBezTo>
                    <a:pt x="497" y="546"/>
                    <a:pt x="497" y="547"/>
                    <a:pt x="497" y="547"/>
                  </a:cubicBezTo>
                  <a:cubicBezTo>
                    <a:pt x="497" y="552"/>
                    <a:pt x="500" y="557"/>
                    <a:pt x="504" y="559"/>
                  </a:cubicBezTo>
                  <a:cubicBezTo>
                    <a:pt x="442" y="619"/>
                    <a:pt x="442" y="619"/>
                    <a:pt x="442" y="619"/>
                  </a:cubicBezTo>
                  <a:cubicBezTo>
                    <a:pt x="410" y="552"/>
                    <a:pt x="410" y="552"/>
                    <a:pt x="410" y="552"/>
                  </a:cubicBezTo>
                  <a:cubicBezTo>
                    <a:pt x="418" y="549"/>
                    <a:pt x="423" y="542"/>
                    <a:pt x="425" y="533"/>
                  </a:cubicBezTo>
                  <a:close/>
                  <a:moveTo>
                    <a:pt x="452" y="644"/>
                  </a:moveTo>
                  <a:cubicBezTo>
                    <a:pt x="433" y="647"/>
                    <a:pt x="433" y="647"/>
                    <a:pt x="433" y="647"/>
                  </a:cubicBezTo>
                  <a:cubicBezTo>
                    <a:pt x="432" y="643"/>
                    <a:pt x="430" y="640"/>
                    <a:pt x="427" y="637"/>
                  </a:cubicBezTo>
                  <a:cubicBezTo>
                    <a:pt x="442" y="622"/>
                    <a:pt x="442" y="622"/>
                    <a:pt x="442" y="622"/>
                  </a:cubicBezTo>
                  <a:lnTo>
                    <a:pt x="452" y="644"/>
                  </a:lnTo>
                  <a:close/>
                  <a:moveTo>
                    <a:pt x="443" y="621"/>
                  </a:moveTo>
                  <a:cubicBezTo>
                    <a:pt x="506" y="560"/>
                    <a:pt x="506" y="560"/>
                    <a:pt x="506" y="560"/>
                  </a:cubicBezTo>
                  <a:cubicBezTo>
                    <a:pt x="508" y="560"/>
                    <a:pt x="509" y="561"/>
                    <a:pt x="511" y="561"/>
                  </a:cubicBezTo>
                  <a:cubicBezTo>
                    <a:pt x="514" y="561"/>
                    <a:pt x="516" y="560"/>
                    <a:pt x="518" y="559"/>
                  </a:cubicBezTo>
                  <a:cubicBezTo>
                    <a:pt x="540" y="600"/>
                    <a:pt x="540" y="600"/>
                    <a:pt x="540" y="600"/>
                  </a:cubicBezTo>
                  <a:cubicBezTo>
                    <a:pt x="529" y="604"/>
                    <a:pt x="522" y="615"/>
                    <a:pt x="522" y="627"/>
                  </a:cubicBezTo>
                  <a:cubicBezTo>
                    <a:pt x="522" y="628"/>
                    <a:pt x="522" y="630"/>
                    <a:pt x="523" y="631"/>
                  </a:cubicBezTo>
                  <a:cubicBezTo>
                    <a:pt x="454" y="643"/>
                    <a:pt x="454" y="643"/>
                    <a:pt x="454" y="643"/>
                  </a:cubicBezTo>
                  <a:lnTo>
                    <a:pt x="443" y="621"/>
                  </a:lnTo>
                  <a:close/>
                  <a:moveTo>
                    <a:pt x="552" y="597"/>
                  </a:moveTo>
                  <a:cubicBezTo>
                    <a:pt x="548" y="597"/>
                    <a:pt x="545" y="598"/>
                    <a:pt x="541" y="599"/>
                  </a:cubicBezTo>
                  <a:cubicBezTo>
                    <a:pt x="520" y="558"/>
                    <a:pt x="520" y="558"/>
                    <a:pt x="520" y="558"/>
                  </a:cubicBezTo>
                  <a:cubicBezTo>
                    <a:pt x="523" y="555"/>
                    <a:pt x="525" y="551"/>
                    <a:pt x="525" y="547"/>
                  </a:cubicBezTo>
                  <a:cubicBezTo>
                    <a:pt x="525" y="546"/>
                    <a:pt x="525" y="545"/>
                    <a:pt x="525" y="544"/>
                  </a:cubicBezTo>
                  <a:cubicBezTo>
                    <a:pt x="585" y="529"/>
                    <a:pt x="585" y="529"/>
                    <a:pt x="585" y="529"/>
                  </a:cubicBezTo>
                  <a:cubicBezTo>
                    <a:pt x="586" y="532"/>
                    <a:pt x="589" y="535"/>
                    <a:pt x="592" y="537"/>
                  </a:cubicBezTo>
                  <a:cubicBezTo>
                    <a:pt x="564" y="599"/>
                    <a:pt x="564" y="599"/>
                    <a:pt x="564" y="599"/>
                  </a:cubicBezTo>
                  <a:cubicBezTo>
                    <a:pt x="560" y="598"/>
                    <a:pt x="556" y="597"/>
                    <a:pt x="552" y="597"/>
                  </a:cubicBezTo>
                  <a:close/>
                  <a:moveTo>
                    <a:pt x="566" y="600"/>
                  </a:moveTo>
                  <a:cubicBezTo>
                    <a:pt x="594" y="538"/>
                    <a:pt x="594" y="538"/>
                    <a:pt x="594" y="538"/>
                  </a:cubicBezTo>
                  <a:cubicBezTo>
                    <a:pt x="595" y="538"/>
                    <a:pt x="597" y="539"/>
                    <a:pt x="598" y="539"/>
                  </a:cubicBezTo>
                  <a:cubicBezTo>
                    <a:pt x="606" y="539"/>
                    <a:pt x="612" y="533"/>
                    <a:pt x="612" y="526"/>
                  </a:cubicBezTo>
                  <a:cubicBezTo>
                    <a:pt x="679" y="526"/>
                    <a:pt x="679" y="526"/>
                    <a:pt x="679" y="526"/>
                  </a:cubicBezTo>
                  <a:cubicBezTo>
                    <a:pt x="679" y="528"/>
                    <a:pt x="680" y="530"/>
                    <a:pt x="681" y="532"/>
                  </a:cubicBezTo>
                  <a:cubicBezTo>
                    <a:pt x="577" y="610"/>
                    <a:pt x="577" y="610"/>
                    <a:pt x="577" y="610"/>
                  </a:cubicBezTo>
                  <a:cubicBezTo>
                    <a:pt x="574" y="605"/>
                    <a:pt x="570" y="602"/>
                    <a:pt x="566" y="600"/>
                  </a:cubicBezTo>
                  <a:close/>
                  <a:moveTo>
                    <a:pt x="693" y="511"/>
                  </a:moveTo>
                  <a:cubicBezTo>
                    <a:pt x="685" y="511"/>
                    <a:pt x="679" y="517"/>
                    <a:pt x="679" y="524"/>
                  </a:cubicBezTo>
                  <a:cubicBezTo>
                    <a:pt x="612" y="524"/>
                    <a:pt x="612" y="524"/>
                    <a:pt x="612" y="524"/>
                  </a:cubicBezTo>
                  <a:cubicBezTo>
                    <a:pt x="612" y="519"/>
                    <a:pt x="609" y="514"/>
                    <a:pt x="604" y="512"/>
                  </a:cubicBezTo>
                  <a:cubicBezTo>
                    <a:pt x="597" y="454"/>
                    <a:pt x="597" y="454"/>
                    <a:pt x="597" y="454"/>
                  </a:cubicBezTo>
                  <a:cubicBezTo>
                    <a:pt x="602" y="453"/>
                    <a:pt x="606" y="449"/>
                    <a:pt x="608" y="444"/>
                  </a:cubicBezTo>
                  <a:cubicBezTo>
                    <a:pt x="661" y="458"/>
                    <a:pt x="661" y="458"/>
                    <a:pt x="661" y="458"/>
                  </a:cubicBezTo>
                  <a:cubicBezTo>
                    <a:pt x="661" y="459"/>
                    <a:pt x="661" y="459"/>
                    <a:pt x="661" y="459"/>
                  </a:cubicBezTo>
                  <a:cubicBezTo>
                    <a:pt x="661" y="474"/>
                    <a:pt x="673" y="486"/>
                    <a:pt x="688" y="486"/>
                  </a:cubicBezTo>
                  <a:cubicBezTo>
                    <a:pt x="699" y="486"/>
                    <a:pt x="708" y="481"/>
                    <a:pt x="712" y="472"/>
                  </a:cubicBezTo>
                  <a:cubicBezTo>
                    <a:pt x="770" y="500"/>
                    <a:pt x="770" y="500"/>
                    <a:pt x="770" y="500"/>
                  </a:cubicBezTo>
                  <a:cubicBezTo>
                    <a:pt x="770" y="502"/>
                    <a:pt x="770" y="504"/>
                    <a:pt x="770" y="506"/>
                  </a:cubicBezTo>
                  <a:cubicBezTo>
                    <a:pt x="770" y="507"/>
                    <a:pt x="770" y="509"/>
                    <a:pt x="770" y="510"/>
                  </a:cubicBezTo>
                  <a:cubicBezTo>
                    <a:pt x="706" y="522"/>
                    <a:pt x="706" y="522"/>
                    <a:pt x="706" y="522"/>
                  </a:cubicBezTo>
                  <a:cubicBezTo>
                    <a:pt x="705" y="515"/>
                    <a:pt x="699" y="511"/>
                    <a:pt x="693" y="511"/>
                  </a:cubicBezTo>
                  <a:close/>
                  <a:moveTo>
                    <a:pt x="771" y="498"/>
                  </a:moveTo>
                  <a:cubicBezTo>
                    <a:pt x="713" y="470"/>
                    <a:pt x="713" y="470"/>
                    <a:pt x="713" y="470"/>
                  </a:cubicBezTo>
                  <a:cubicBezTo>
                    <a:pt x="714" y="467"/>
                    <a:pt x="715" y="464"/>
                    <a:pt x="715" y="461"/>
                  </a:cubicBezTo>
                  <a:cubicBezTo>
                    <a:pt x="791" y="464"/>
                    <a:pt x="791" y="464"/>
                    <a:pt x="791" y="464"/>
                  </a:cubicBezTo>
                  <a:cubicBezTo>
                    <a:pt x="793" y="478"/>
                    <a:pt x="793" y="478"/>
                    <a:pt x="793" y="478"/>
                  </a:cubicBezTo>
                  <a:cubicBezTo>
                    <a:pt x="782" y="480"/>
                    <a:pt x="774" y="488"/>
                    <a:pt x="771" y="498"/>
                  </a:cubicBezTo>
                  <a:close/>
                  <a:moveTo>
                    <a:pt x="784" y="417"/>
                  </a:moveTo>
                  <a:cubicBezTo>
                    <a:pt x="791" y="462"/>
                    <a:pt x="791" y="462"/>
                    <a:pt x="791" y="462"/>
                  </a:cubicBezTo>
                  <a:cubicBezTo>
                    <a:pt x="715" y="459"/>
                    <a:pt x="715" y="459"/>
                    <a:pt x="715" y="459"/>
                  </a:cubicBezTo>
                  <a:cubicBezTo>
                    <a:pt x="715" y="459"/>
                    <a:pt x="715" y="459"/>
                    <a:pt x="715" y="459"/>
                  </a:cubicBezTo>
                  <a:cubicBezTo>
                    <a:pt x="715" y="444"/>
                    <a:pt x="703" y="432"/>
                    <a:pt x="688" y="432"/>
                  </a:cubicBezTo>
                  <a:cubicBezTo>
                    <a:pt x="683" y="432"/>
                    <a:pt x="679" y="433"/>
                    <a:pt x="675" y="436"/>
                  </a:cubicBezTo>
                  <a:cubicBezTo>
                    <a:pt x="645" y="388"/>
                    <a:pt x="645" y="388"/>
                    <a:pt x="645" y="388"/>
                  </a:cubicBezTo>
                  <a:cubicBezTo>
                    <a:pt x="649" y="386"/>
                    <a:pt x="652" y="383"/>
                    <a:pt x="653" y="378"/>
                  </a:cubicBezTo>
                  <a:cubicBezTo>
                    <a:pt x="765" y="386"/>
                    <a:pt x="765" y="386"/>
                    <a:pt x="765" y="386"/>
                  </a:cubicBezTo>
                  <a:cubicBezTo>
                    <a:pt x="764" y="389"/>
                    <a:pt x="764" y="392"/>
                    <a:pt x="764" y="394"/>
                  </a:cubicBezTo>
                  <a:cubicBezTo>
                    <a:pt x="764" y="406"/>
                    <a:pt x="772" y="415"/>
                    <a:pt x="784" y="417"/>
                  </a:cubicBezTo>
                  <a:close/>
                  <a:moveTo>
                    <a:pt x="639" y="362"/>
                  </a:moveTo>
                  <a:cubicBezTo>
                    <a:pt x="638" y="362"/>
                    <a:pt x="636" y="362"/>
                    <a:pt x="635" y="362"/>
                  </a:cubicBezTo>
                  <a:cubicBezTo>
                    <a:pt x="609" y="298"/>
                    <a:pt x="609" y="298"/>
                    <a:pt x="609" y="298"/>
                  </a:cubicBezTo>
                  <a:cubicBezTo>
                    <a:pt x="617" y="294"/>
                    <a:pt x="623" y="285"/>
                    <a:pt x="623" y="275"/>
                  </a:cubicBezTo>
                  <a:cubicBezTo>
                    <a:pt x="623" y="273"/>
                    <a:pt x="623" y="271"/>
                    <a:pt x="622" y="268"/>
                  </a:cubicBezTo>
                  <a:cubicBezTo>
                    <a:pt x="679" y="209"/>
                    <a:pt x="679" y="209"/>
                    <a:pt x="679" y="209"/>
                  </a:cubicBezTo>
                  <a:cubicBezTo>
                    <a:pt x="680" y="211"/>
                    <a:pt x="681" y="212"/>
                    <a:pt x="683" y="214"/>
                  </a:cubicBezTo>
                  <a:cubicBezTo>
                    <a:pt x="641" y="362"/>
                    <a:pt x="641" y="362"/>
                    <a:pt x="641" y="362"/>
                  </a:cubicBezTo>
                  <a:cubicBezTo>
                    <a:pt x="640" y="362"/>
                    <a:pt x="640" y="362"/>
                    <a:pt x="639" y="362"/>
                  </a:cubicBezTo>
                  <a:close/>
                  <a:moveTo>
                    <a:pt x="678" y="208"/>
                  </a:moveTo>
                  <a:cubicBezTo>
                    <a:pt x="622" y="267"/>
                    <a:pt x="622" y="267"/>
                    <a:pt x="622" y="267"/>
                  </a:cubicBezTo>
                  <a:cubicBezTo>
                    <a:pt x="618" y="257"/>
                    <a:pt x="610" y="250"/>
                    <a:pt x="599" y="250"/>
                  </a:cubicBezTo>
                  <a:cubicBezTo>
                    <a:pt x="597" y="166"/>
                    <a:pt x="597" y="166"/>
                    <a:pt x="597" y="166"/>
                  </a:cubicBezTo>
                  <a:cubicBezTo>
                    <a:pt x="598" y="166"/>
                    <a:pt x="598" y="166"/>
                    <a:pt x="598" y="166"/>
                  </a:cubicBezTo>
                  <a:cubicBezTo>
                    <a:pt x="604" y="166"/>
                    <a:pt x="609" y="163"/>
                    <a:pt x="611" y="159"/>
                  </a:cubicBezTo>
                  <a:cubicBezTo>
                    <a:pt x="676" y="187"/>
                    <a:pt x="676" y="187"/>
                    <a:pt x="676" y="187"/>
                  </a:cubicBezTo>
                  <a:cubicBezTo>
                    <a:pt x="675" y="190"/>
                    <a:pt x="675" y="193"/>
                    <a:pt x="675" y="196"/>
                  </a:cubicBezTo>
                  <a:cubicBezTo>
                    <a:pt x="675" y="200"/>
                    <a:pt x="676" y="204"/>
                    <a:pt x="678" y="208"/>
                  </a:cubicBezTo>
                  <a:close/>
                  <a:moveTo>
                    <a:pt x="596" y="166"/>
                  </a:moveTo>
                  <a:cubicBezTo>
                    <a:pt x="597" y="250"/>
                    <a:pt x="597" y="250"/>
                    <a:pt x="597" y="250"/>
                  </a:cubicBezTo>
                  <a:cubicBezTo>
                    <a:pt x="593" y="250"/>
                    <a:pt x="589" y="252"/>
                    <a:pt x="586" y="253"/>
                  </a:cubicBezTo>
                  <a:cubicBezTo>
                    <a:pt x="562" y="203"/>
                    <a:pt x="562" y="203"/>
                    <a:pt x="562" y="203"/>
                  </a:cubicBezTo>
                  <a:cubicBezTo>
                    <a:pt x="566" y="201"/>
                    <a:pt x="569" y="197"/>
                    <a:pt x="569" y="191"/>
                  </a:cubicBezTo>
                  <a:cubicBezTo>
                    <a:pt x="569" y="184"/>
                    <a:pt x="562" y="178"/>
                    <a:pt x="555" y="178"/>
                  </a:cubicBezTo>
                  <a:cubicBezTo>
                    <a:pt x="550" y="178"/>
                    <a:pt x="546" y="180"/>
                    <a:pt x="544" y="183"/>
                  </a:cubicBezTo>
                  <a:cubicBezTo>
                    <a:pt x="510" y="159"/>
                    <a:pt x="510" y="159"/>
                    <a:pt x="510" y="159"/>
                  </a:cubicBezTo>
                  <a:cubicBezTo>
                    <a:pt x="512" y="156"/>
                    <a:pt x="513" y="152"/>
                    <a:pt x="513" y="148"/>
                  </a:cubicBezTo>
                  <a:cubicBezTo>
                    <a:pt x="585" y="153"/>
                    <a:pt x="585" y="153"/>
                    <a:pt x="585" y="153"/>
                  </a:cubicBezTo>
                  <a:cubicBezTo>
                    <a:pt x="585" y="153"/>
                    <a:pt x="585" y="153"/>
                    <a:pt x="585" y="153"/>
                  </a:cubicBezTo>
                  <a:cubicBezTo>
                    <a:pt x="585" y="159"/>
                    <a:pt x="589" y="165"/>
                    <a:pt x="596" y="166"/>
                  </a:cubicBezTo>
                  <a:close/>
                  <a:moveTo>
                    <a:pt x="482" y="169"/>
                  </a:moveTo>
                  <a:cubicBezTo>
                    <a:pt x="405" y="296"/>
                    <a:pt x="405" y="296"/>
                    <a:pt x="405" y="296"/>
                  </a:cubicBezTo>
                  <a:cubicBezTo>
                    <a:pt x="403" y="295"/>
                    <a:pt x="401" y="294"/>
                    <a:pt x="398" y="294"/>
                  </a:cubicBezTo>
                  <a:cubicBezTo>
                    <a:pt x="395" y="294"/>
                    <a:pt x="392" y="295"/>
                    <a:pt x="389" y="298"/>
                  </a:cubicBezTo>
                  <a:cubicBezTo>
                    <a:pt x="342" y="251"/>
                    <a:pt x="342" y="251"/>
                    <a:pt x="342" y="251"/>
                  </a:cubicBezTo>
                  <a:cubicBezTo>
                    <a:pt x="344" y="248"/>
                    <a:pt x="346" y="245"/>
                    <a:pt x="346" y="241"/>
                  </a:cubicBezTo>
                  <a:cubicBezTo>
                    <a:pt x="346" y="239"/>
                    <a:pt x="345" y="238"/>
                    <a:pt x="345" y="236"/>
                  </a:cubicBezTo>
                  <a:cubicBezTo>
                    <a:pt x="469" y="160"/>
                    <a:pt x="469" y="160"/>
                    <a:pt x="469" y="160"/>
                  </a:cubicBezTo>
                  <a:cubicBezTo>
                    <a:pt x="472" y="164"/>
                    <a:pt x="477" y="167"/>
                    <a:pt x="482" y="169"/>
                  </a:cubicBezTo>
                  <a:close/>
                  <a:moveTo>
                    <a:pt x="341" y="252"/>
                  </a:moveTo>
                  <a:cubicBezTo>
                    <a:pt x="388" y="299"/>
                    <a:pt x="388" y="299"/>
                    <a:pt x="388" y="299"/>
                  </a:cubicBezTo>
                  <a:cubicBezTo>
                    <a:pt x="386" y="301"/>
                    <a:pt x="384" y="304"/>
                    <a:pt x="384" y="308"/>
                  </a:cubicBezTo>
                  <a:cubicBezTo>
                    <a:pt x="384" y="311"/>
                    <a:pt x="385" y="314"/>
                    <a:pt x="387" y="316"/>
                  </a:cubicBezTo>
                  <a:cubicBezTo>
                    <a:pt x="351" y="348"/>
                    <a:pt x="351" y="348"/>
                    <a:pt x="351" y="348"/>
                  </a:cubicBezTo>
                  <a:cubicBezTo>
                    <a:pt x="346" y="343"/>
                    <a:pt x="340" y="340"/>
                    <a:pt x="333" y="339"/>
                  </a:cubicBezTo>
                  <a:cubicBezTo>
                    <a:pt x="333" y="255"/>
                    <a:pt x="333" y="255"/>
                    <a:pt x="333" y="255"/>
                  </a:cubicBezTo>
                  <a:cubicBezTo>
                    <a:pt x="336" y="255"/>
                    <a:pt x="339" y="254"/>
                    <a:pt x="341" y="252"/>
                  </a:cubicBezTo>
                  <a:close/>
                  <a:moveTo>
                    <a:pt x="352" y="349"/>
                  </a:moveTo>
                  <a:cubicBezTo>
                    <a:pt x="388" y="318"/>
                    <a:pt x="388" y="318"/>
                    <a:pt x="388" y="318"/>
                  </a:cubicBezTo>
                  <a:cubicBezTo>
                    <a:pt x="391" y="320"/>
                    <a:pt x="394" y="322"/>
                    <a:pt x="398" y="322"/>
                  </a:cubicBezTo>
                  <a:cubicBezTo>
                    <a:pt x="406" y="322"/>
                    <a:pt x="412" y="316"/>
                    <a:pt x="412" y="308"/>
                  </a:cubicBezTo>
                  <a:cubicBezTo>
                    <a:pt x="412" y="306"/>
                    <a:pt x="412" y="305"/>
                    <a:pt x="411" y="303"/>
                  </a:cubicBezTo>
                  <a:cubicBezTo>
                    <a:pt x="463" y="279"/>
                    <a:pt x="463" y="279"/>
                    <a:pt x="463" y="279"/>
                  </a:cubicBezTo>
                  <a:cubicBezTo>
                    <a:pt x="468" y="285"/>
                    <a:pt x="475" y="289"/>
                    <a:pt x="483" y="289"/>
                  </a:cubicBezTo>
                  <a:cubicBezTo>
                    <a:pt x="486" y="289"/>
                    <a:pt x="490" y="288"/>
                    <a:pt x="493" y="287"/>
                  </a:cubicBezTo>
                  <a:cubicBezTo>
                    <a:pt x="518" y="339"/>
                    <a:pt x="518" y="339"/>
                    <a:pt x="518" y="339"/>
                  </a:cubicBezTo>
                  <a:cubicBezTo>
                    <a:pt x="442" y="388"/>
                    <a:pt x="442" y="388"/>
                    <a:pt x="442" y="388"/>
                  </a:cubicBezTo>
                  <a:cubicBezTo>
                    <a:pt x="438" y="380"/>
                    <a:pt x="429" y="375"/>
                    <a:pt x="420" y="375"/>
                  </a:cubicBezTo>
                  <a:cubicBezTo>
                    <a:pt x="409" y="375"/>
                    <a:pt x="400" y="381"/>
                    <a:pt x="397" y="391"/>
                  </a:cubicBezTo>
                  <a:cubicBezTo>
                    <a:pt x="356" y="374"/>
                    <a:pt x="356" y="374"/>
                    <a:pt x="356" y="374"/>
                  </a:cubicBezTo>
                  <a:cubicBezTo>
                    <a:pt x="357" y="371"/>
                    <a:pt x="357" y="368"/>
                    <a:pt x="357" y="365"/>
                  </a:cubicBezTo>
                  <a:cubicBezTo>
                    <a:pt x="357" y="359"/>
                    <a:pt x="355" y="353"/>
                    <a:pt x="352" y="349"/>
                  </a:cubicBezTo>
                  <a:close/>
                  <a:moveTo>
                    <a:pt x="420" y="425"/>
                  </a:moveTo>
                  <a:cubicBezTo>
                    <a:pt x="434" y="425"/>
                    <a:pt x="445" y="414"/>
                    <a:pt x="445" y="400"/>
                  </a:cubicBezTo>
                  <a:cubicBezTo>
                    <a:pt x="445" y="400"/>
                    <a:pt x="445" y="399"/>
                    <a:pt x="445" y="399"/>
                  </a:cubicBezTo>
                  <a:cubicBezTo>
                    <a:pt x="521" y="394"/>
                    <a:pt x="521" y="394"/>
                    <a:pt x="521" y="394"/>
                  </a:cubicBezTo>
                  <a:cubicBezTo>
                    <a:pt x="522" y="396"/>
                    <a:pt x="523" y="398"/>
                    <a:pt x="524" y="399"/>
                  </a:cubicBezTo>
                  <a:cubicBezTo>
                    <a:pt x="484" y="425"/>
                    <a:pt x="484" y="425"/>
                    <a:pt x="484" y="425"/>
                  </a:cubicBezTo>
                  <a:cubicBezTo>
                    <a:pt x="481" y="422"/>
                    <a:pt x="477" y="420"/>
                    <a:pt x="473" y="420"/>
                  </a:cubicBezTo>
                  <a:cubicBezTo>
                    <a:pt x="465" y="420"/>
                    <a:pt x="459" y="426"/>
                    <a:pt x="459" y="434"/>
                  </a:cubicBezTo>
                  <a:cubicBezTo>
                    <a:pt x="459" y="435"/>
                    <a:pt x="459" y="436"/>
                    <a:pt x="460" y="437"/>
                  </a:cubicBezTo>
                  <a:cubicBezTo>
                    <a:pt x="405" y="456"/>
                    <a:pt x="405" y="456"/>
                    <a:pt x="405" y="456"/>
                  </a:cubicBezTo>
                  <a:cubicBezTo>
                    <a:pt x="404" y="452"/>
                    <a:pt x="402" y="449"/>
                    <a:pt x="399" y="447"/>
                  </a:cubicBezTo>
                  <a:cubicBezTo>
                    <a:pt x="413" y="424"/>
                    <a:pt x="413" y="424"/>
                    <a:pt x="413" y="424"/>
                  </a:cubicBezTo>
                  <a:cubicBezTo>
                    <a:pt x="415" y="424"/>
                    <a:pt x="418" y="425"/>
                    <a:pt x="420" y="425"/>
                  </a:cubicBezTo>
                  <a:close/>
                  <a:moveTo>
                    <a:pt x="398" y="555"/>
                  </a:moveTo>
                  <a:cubicBezTo>
                    <a:pt x="402" y="555"/>
                    <a:pt x="406" y="554"/>
                    <a:pt x="409" y="553"/>
                  </a:cubicBezTo>
                  <a:cubicBezTo>
                    <a:pt x="441" y="621"/>
                    <a:pt x="441" y="621"/>
                    <a:pt x="441" y="621"/>
                  </a:cubicBezTo>
                  <a:cubicBezTo>
                    <a:pt x="426" y="636"/>
                    <a:pt x="426" y="636"/>
                    <a:pt x="426" y="636"/>
                  </a:cubicBezTo>
                  <a:cubicBezTo>
                    <a:pt x="420" y="630"/>
                    <a:pt x="413" y="627"/>
                    <a:pt x="405" y="627"/>
                  </a:cubicBezTo>
                  <a:cubicBezTo>
                    <a:pt x="398" y="627"/>
                    <a:pt x="391" y="629"/>
                    <a:pt x="386" y="634"/>
                  </a:cubicBezTo>
                  <a:cubicBezTo>
                    <a:pt x="330" y="567"/>
                    <a:pt x="330" y="567"/>
                    <a:pt x="330" y="567"/>
                  </a:cubicBezTo>
                  <a:cubicBezTo>
                    <a:pt x="332" y="565"/>
                    <a:pt x="334" y="561"/>
                    <a:pt x="334" y="557"/>
                  </a:cubicBezTo>
                  <a:cubicBezTo>
                    <a:pt x="334" y="556"/>
                    <a:pt x="334" y="555"/>
                    <a:pt x="334" y="553"/>
                  </a:cubicBezTo>
                  <a:cubicBezTo>
                    <a:pt x="373" y="539"/>
                    <a:pt x="373" y="539"/>
                    <a:pt x="373" y="539"/>
                  </a:cubicBezTo>
                  <a:cubicBezTo>
                    <a:pt x="378" y="549"/>
                    <a:pt x="387" y="555"/>
                    <a:pt x="398" y="555"/>
                  </a:cubicBezTo>
                  <a:close/>
                  <a:moveTo>
                    <a:pt x="420" y="755"/>
                  </a:moveTo>
                  <a:cubicBezTo>
                    <a:pt x="420" y="755"/>
                    <a:pt x="420" y="755"/>
                    <a:pt x="419" y="755"/>
                  </a:cubicBezTo>
                  <a:cubicBezTo>
                    <a:pt x="415" y="685"/>
                    <a:pt x="415" y="685"/>
                    <a:pt x="415" y="685"/>
                  </a:cubicBezTo>
                  <a:cubicBezTo>
                    <a:pt x="420" y="683"/>
                    <a:pt x="425" y="680"/>
                    <a:pt x="428" y="677"/>
                  </a:cubicBezTo>
                  <a:cubicBezTo>
                    <a:pt x="472" y="704"/>
                    <a:pt x="472" y="704"/>
                    <a:pt x="472" y="704"/>
                  </a:cubicBezTo>
                  <a:cubicBezTo>
                    <a:pt x="471" y="706"/>
                    <a:pt x="471" y="708"/>
                    <a:pt x="471" y="711"/>
                  </a:cubicBezTo>
                  <a:cubicBezTo>
                    <a:pt x="471" y="714"/>
                    <a:pt x="472" y="718"/>
                    <a:pt x="475" y="720"/>
                  </a:cubicBezTo>
                  <a:cubicBezTo>
                    <a:pt x="438" y="762"/>
                    <a:pt x="438" y="762"/>
                    <a:pt x="438" y="762"/>
                  </a:cubicBezTo>
                  <a:cubicBezTo>
                    <a:pt x="433" y="758"/>
                    <a:pt x="427" y="755"/>
                    <a:pt x="420" y="755"/>
                  </a:cubicBezTo>
                  <a:close/>
                  <a:moveTo>
                    <a:pt x="485" y="697"/>
                  </a:moveTo>
                  <a:cubicBezTo>
                    <a:pt x="483" y="697"/>
                    <a:pt x="481" y="697"/>
                    <a:pt x="479" y="698"/>
                  </a:cubicBezTo>
                  <a:cubicBezTo>
                    <a:pt x="454" y="645"/>
                    <a:pt x="454" y="645"/>
                    <a:pt x="454" y="645"/>
                  </a:cubicBezTo>
                  <a:cubicBezTo>
                    <a:pt x="523" y="633"/>
                    <a:pt x="523" y="633"/>
                    <a:pt x="523" y="633"/>
                  </a:cubicBezTo>
                  <a:cubicBezTo>
                    <a:pt x="524" y="640"/>
                    <a:pt x="528" y="646"/>
                    <a:pt x="533" y="650"/>
                  </a:cubicBezTo>
                  <a:cubicBezTo>
                    <a:pt x="493" y="699"/>
                    <a:pt x="493" y="699"/>
                    <a:pt x="493" y="699"/>
                  </a:cubicBezTo>
                  <a:cubicBezTo>
                    <a:pt x="490" y="698"/>
                    <a:pt x="488" y="697"/>
                    <a:pt x="485" y="697"/>
                  </a:cubicBezTo>
                  <a:close/>
                  <a:moveTo>
                    <a:pt x="578" y="611"/>
                  </a:moveTo>
                  <a:cubicBezTo>
                    <a:pt x="682" y="534"/>
                    <a:pt x="682" y="534"/>
                    <a:pt x="682" y="534"/>
                  </a:cubicBezTo>
                  <a:cubicBezTo>
                    <a:pt x="685" y="537"/>
                    <a:pt x="688" y="539"/>
                    <a:pt x="693" y="539"/>
                  </a:cubicBezTo>
                  <a:cubicBezTo>
                    <a:pt x="693" y="539"/>
                    <a:pt x="694" y="539"/>
                    <a:pt x="694" y="538"/>
                  </a:cubicBezTo>
                  <a:cubicBezTo>
                    <a:pt x="709" y="618"/>
                    <a:pt x="709" y="618"/>
                    <a:pt x="709" y="618"/>
                  </a:cubicBezTo>
                  <a:cubicBezTo>
                    <a:pt x="696" y="619"/>
                    <a:pt x="686" y="629"/>
                    <a:pt x="684" y="641"/>
                  </a:cubicBezTo>
                  <a:cubicBezTo>
                    <a:pt x="582" y="629"/>
                    <a:pt x="582" y="629"/>
                    <a:pt x="582" y="629"/>
                  </a:cubicBezTo>
                  <a:cubicBezTo>
                    <a:pt x="582" y="629"/>
                    <a:pt x="583" y="628"/>
                    <a:pt x="583" y="627"/>
                  </a:cubicBezTo>
                  <a:cubicBezTo>
                    <a:pt x="583" y="621"/>
                    <a:pt x="581" y="616"/>
                    <a:pt x="578" y="611"/>
                  </a:cubicBezTo>
                  <a:close/>
                  <a:moveTo>
                    <a:pt x="728" y="624"/>
                  </a:moveTo>
                  <a:cubicBezTo>
                    <a:pt x="724" y="620"/>
                    <a:pt x="718" y="618"/>
                    <a:pt x="711" y="618"/>
                  </a:cubicBezTo>
                  <a:cubicBezTo>
                    <a:pt x="711" y="618"/>
                    <a:pt x="711" y="618"/>
                    <a:pt x="710" y="618"/>
                  </a:cubicBezTo>
                  <a:cubicBezTo>
                    <a:pt x="696" y="538"/>
                    <a:pt x="696" y="538"/>
                    <a:pt x="696" y="538"/>
                  </a:cubicBezTo>
                  <a:cubicBezTo>
                    <a:pt x="702" y="537"/>
                    <a:pt x="706" y="531"/>
                    <a:pt x="706" y="525"/>
                  </a:cubicBezTo>
                  <a:cubicBezTo>
                    <a:pt x="706" y="524"/>
                    <a:pt x="706" y="524"/>
                    <a:pt x="706" y="523"/>
                  </a:cubicBezTo>
                  <a:cubicBezTo>
                    <a:pt x="770" y="512"/>
                    <a:pt x="770" y="512"/>
                    <a:pt x="770" y="512"/>
                  </a:cubicBezTo>
                  <a:cubicBezTo>
                    <a:pt x="772" y="520"/>
                    <a:pt x="778" y="527"/>
                    <a:pt x="785" y="531"/>
                  </a:cubicBezTo>
                  <a:lnTo>
                    <a:pt x="728" y="624"/>
                  </a:lnTo>
                  <a:close/>
                  <a:moveTo>
                    <a:pt x="821" y="490"/>
                  </a:moveTo>
                  <a:cubicBezTo>
                    <a:pt x="816" y="483"/>
                    <a:pt x="807" y="478"/>
                    <a:pt x="797" y="478"/>
                  </a:cubicBezTo>
                  <a:cubicBezTo>
                    <a:pt x="797" y="478"/>
                    <a:pt x="796" y="478"/>
                    <a:pt x="795" y="478"/>
                  </a:cubicBezTo>
                  <a:cubicBezTo>
                    <a:pt x="793" y="464"/>
                    <a:pt x="793" y="464"/>
                    <a:pt x="793" y="464"/>
                  </a:cubicBezTo>
                  <a:cubicBezTo>
                    <a:pt x="859" y="466"/>
                    <a:pt x="859" y="466"/>
                    <a:pt x="859" y="466"/>
                  </a:cubicBezTo>
                  <a:cubicBezTo>
                    <a:pt x="860" y="469"/>
                    <a:pt x="860" y="471"/>
                    <a:pt x="862" y="473"/>
                  </a:cubicBezTo>
                  <a:lnTo>
                    <a:pt x="821" y="490"/>
                  </a:lnTo>
                  <a:close/>
                  <a:moveTo>
                    <a:pt x="1090" y="368"/>
                  </a:moveTo>
                  <a:cubicBezTo>
                    <a:pt x="1088" y="364"/>
                    <a:pt x="1085" y="361"/>
                    <a:pt x="1081" y="359"/>
                  </a:cubicBezTo>
                  <a:cubicBezTo>
                    <a:pt x="1133" y="267"/>
                    <a:pt x="1133" y="267"/>
                    <a:pt x="1133" y="267"/>
                  </a:cubicBezTo>
                  <a:cubicBezTo>
                    <a:pt x="1181" y="305"/>
                    <a:pt x="1181" y="305"/>
                    <a:pt x="1181" y="305"/>
                  </a:cubicBezTo>
                  <a:cubicBezTo>
                    <a:pt x="1180" y="308"/>
                    <a:pt x="1180" y="311"/>
                    <a:pt x="1180" y="314"/>
                  </a:cubicBezTo>
                  <a:cubicBezTo>
                    <a:pt x="1180" y="321"/>
                    <a:pt x="1182" y="327"/>
                    <a:pt x="1186" y="332"/>
                  </a:cubicBezTo>
                  <a:lnTo>
                    <a:pt x="1090" y="368"/>
                  </a:lnTo>
                  <a:close/>
                  <a:moveTo>
                    <a:pt x="1199" y="288"/>
                  </a:moveTo>
                  <a:cubicBezTo>
                    <a:pt x="1191" y="290"/>
                    <a:pt x="1185" y="296"/>
                    <a:pt x="1182" y="303"/>
                  </a:cubicBezTo>
                  <a:cubicBezTo>
                    <a:pt x="1134" y="265"/>
                    <a:pt x="1134" y="265"/>
                    <a:pt x="1134" y="265"/>
                  </a:cubicBezTo>
                  <a:cubicBezTo>
                    <a:pt x="1162" y="216"/>
                    <a:pt x="1162" y="216"/>
                    <a:pt x="1162" y="216"/>
                  </a:cubicBezTo>
                  <a:cubicBezTo>
                    <a:pt x="1164" y="216"/>
                    <a:pt x="1166" y="217"/>
                    <a:pt x="1168" y="217"/>
                  </a:cubicBezTo>
                  <a:cubicBezTo>
                    <a:pt x="1170" y="217"/>
                    <a:pt x="1171" y="217"/>
                    <a:pt x="1172" y="216"/>
                  </a:cubicBezTo>
                  <a:lnTo>
                    <a:pt x="1199" y="288"/>
                  </a:lnTo>
                  <a:close/>
                  <a:moveTo>
                    <a:pt x="1156" y="208"/>
                  </a:moveTo>
                  <a:cubicBezTo>
                    <a:pt x="1157" y="211"/>
                    <a:pt x="1158" y="213"/>
                    <a:pt x="1161" y="215"/>
                  </a:cubicBezTo>
                  <a:cubicBezTo>
                    <a:pt x="1133" y="264"/>
                    <a:pt x="1133" y="264"/>
                    <a:pt x="1133" y="264"/>
                  </a:cubicBezTo>
                  <a:cubicBezTo>
                    <a:pt x="1108" y="245"/>
                    <a:pt x="1108" y="245"/>
                    <a:pt x="1108" y="245"/>
                  </a:cubicBezTo>
                  <a:cubicBezTo>
                    <a:pt x="1112" y="240"/>
                    <a:pt x="1114" y="234"/>
                    <a:pt x="1114" y="228"/>
                  </a:cubicBezTo>
                  <a:cubicBezTo>
                    <a:pt x="1114" y="226"/>
                    <a:pt x="1113" y="224"/>
                    <a:pt x="1113" y="221"/>
                  </a:cubicBezTo>
                  <a:lnTo>
                    <a:pt x="1156" y="208"/>
                  </a:lnTo>
                  <a:close/>
                  <a:moveTo>
                    <a:pt x="1010" y="294"/>
                  </a:moveTo>
                  <a:cubicBezTo>
                    <a:pt x="1014" y="294"/>
                    <a:pt x="1018" y="292"/>
                    <a:pt x="1021" y="288"/>
                  </a:cubicBezTo>
                  <a:cubicBezTo>
                    <a:pt x="1053" y="305"/>
                    <a:pt x="1053" y="305"/>
                    <a:pt x="1053" y="305"/>
                  </a:cubicBezTo>
                  <a:cubicBezTo>
                    <a:pt x="1053" y="306"/>
                    <a:pt x="1053" y="307"/>
                    <a:pt x="1053" y="308"/>
                  </a:cubicBezTo>
                  <a:cubicBezTo>
                    <a:pt x="1053" y="316"/>
                    <a:pt x="1059" y="322"/>
                    <a:pt x="1067" y="322"/>
                  </a:cubicBezTo>
                  <a:cubicBezTo>
                    <a:pt x="1075" y="322"/>
                    <a:pt x="1081" y="316"/>
                    <a:pt x="1081" y="308"/>
                  </a:cubicBezTo>
                  <a:cubicBezTo>
                    <a:pt x="1081" y="300"/>
                    <a:pt x="1075" y="294"/>
                    <a:pt x="1067" y="294"/>
                  </a:cubicBezTo>
                  <a:cubicBezTo>
                    <a:pt x="1066" y="294"/>
                    <a:pt x="1066" y="294"/>
                    <a:pt x="1065" y="294"/>
                  </a:cubicBezTo>
                  <a:cubicBezTo>
                    <a:pt x="1075" y="253"/>
                    <a:pt x="1075" y="253"/>
                    <a:pt x="1075" y="253"/>
                  </a:cubicBezTo>
                  <a:cubicBezTo>
                    <a:pt x="1078" y="255"/>
                    <a:pt x="1082" y="256"/>
                    <a:pt x="1086" y="256"/>
                  </a:cubicBezTo>
                  <a:cubicBezTo>
                    <a:pt x="1094" y="256"/>
                    <a:pt x="1102" y="252"/>
                    <a:pt x="1107" y="246"/>
                  </a:cubicBezTo>
                  <a:cubicBezTo>
                    <a:pt x="1132" y="266"/>
                    <a:pt x="1132" y="266"/>
                    <a:pt x="1132" y="266"/>
                  </a:cubicBezTo>
                  <a:cubicBezTo>
                    <a:pt x="1080" y="358"/>
                    <a:pt x="1080" y="358"/>
                    <a:pt x="1080" y="358"/>
                  </a:cubicBezTo>
                  <a:cubicBezTo>
                    <a:pt x="1076" y="355"/>
                    <a:pt x="1071" y="354"/>
                    <a:pt x="1066" y="354"/>
                  </a:cubicBezTo>
                  <a:cubicBezTo>
                    <a:pt x="1051" y="354"/>
                    <a:pt x="1038" y="366"/>
                    <a:pt x="1038" y="382"/>
                  </a:cubicBezTo>
                  <a:cubicBezTo>
                    <a:pt x="1038" y="386"/>
                    <a:pt x="1039" y="390"/>
                    <a:pt x="1041" y="393"/>
                  </a:cubicBezTo>
                  <a:cubicBezTo>
                    <a:pt x="911" y="445"/>
                    <a:pt x="911" y="445"/>
                    <a:pt x="911" y="445"/>
                  </a:cubicBezTo>
                  <a:cubicBezTo>
                    <a:pt x="906" y="437"/>
                    <a:pt x="897" y="432"/>
                    <a:pt x="887" y="432"/>
                  </a:cubicBezTo>
                  <a:cubicBezTo>
                    <a:pt x="878" y="432"/>
                    <a:pt x="870" y="436"/>
                    <a:pt x="864" y="443"/>
                  </a:cubicBezTo>
                  <a:cubicBezTo>
                    <a:pt x="808" y="397"/>
                    <a:pt x="808" y="397"/>
                    <a:pt x="808" y="397"/>
                  </a:cubicBezTo>
                  <a:cubicBezTo>
                    <a:pt x="808" y="396"/>
                    <a:pt x="808" y="395"/>
                    <a:pt x="808" y="394"/>
                  </a:cubicBezTo>
                  <a:cubicBezTo>
                    <a:pt x="808" y="391"/>
                    <a:pt x="807" y="388"/>
                    <a:pt x="806" y="385"/>
                  </a:cubicBezTo>
                  <a:cubicBezTo>
                    <a:pt x="929" y="357"/>
                    <a:pt x="929" y="357"/>
                    <a:pt x="929" y="357"/>
                  </a:cubicBezTo>
                  <a:cubicBezTo>
                    <a:pt x="931" y="362"/>
                    <a:pt x="936" y="367"/>
                    <a:pt x="943" y="367"/>
                  </a:cubicBezTo>
                  <a:cubicBezTo>
                    <a:pt x="950" y="367"/>
                    <a:pt x="956" y="360"/>
                    <a:pt x="956" y="353"/>
                  </a:cubicBezTo>
                  <a:cubicBezTo>
                    <a:pt x="956" y="349"/>
                    <a:pt x="955" y="346"/>
                    <a:pt x="953" y="343"/>
                  </a:cubicBezTo>
                  <a:cubicBezTo>
                    <a:pt x="1002" y="291"/>
                    <a:pt x="1002" y="291"/>
                    <a:pt x="1002" y="291"/>
                  </a:cubicBezTo>
                  <a:cubicBezTo>
                    <a:pt x="1004" y="293"/>
                    <a:pt x="1007" y="294"/>
                    <a:pt x="1010" y="294"/>
                  </a:cubicBezTo>
                  <a:close/>
                  <a:moveTo>
                    <a:pt x="727" y="285"/>
                  </a:moveTo>
                  <a:cubicBezTo>
                    <a:pt x="721" y="287"/>
                    <a:pt x="718" y="292"/>
                    <a:pt x="718" y="298"/>
                  </a:cubicBezTo>
                  <a:cubicBezTo>
                    <a:pt x="718" y="306"/>
                    <a:pt x="724" y="312"/>
                    <a:pt x="731" y="312"/>
                  </a:cubicBezTo>
                  <a:cubicBezTo>
                    <a:pt x="739" y="312"/>
                    <a:pt x="745" y="306"/>
                    <a:pt x="745" y="298"/>
                  </a:cubicBezTo>
                  <a:cubicBezTo>
                    <a:pt x="745" y="294"/>
                    <a:pt x="743" y="289"/>
                    <a:pt x="739" y="287"/>
                  </a:cubicBezTo>
                  <a:cubicBezTo>
                    <a:pt x="781" y="220"/>
                    <a:pt x="781" y="220"/>
                    <a:pt x="781" y="220"/>
                  </a:cubicBezTo>
                  <a:cubicBezTo>
                    <a:pt x="783" y="221"/>
                    <a:pt x="785" y="222"/>
                    <a:pt x="788" y="222"/>
                  </a:cubicBezTo>
                  <a:cubicBezTo>
                    <a:pt x="790" y="222"/>
                    <a:pt x="792" y="221"/>
                    <a:pt x="794" y="221"/>
                  </a:cubicBezTo>
                  <a:cubicBezTo>
                    <a:pt x="811" y="251"/>
                    <a:pt x="811" y="251"/>
                    <a:pt x="811" y="251"/>
                  </a:cubicBezTo>
                  <a:cubicBezTo>
                    <a:pt x="802" y="256"/>
                    <a:pt x="797" y="265"/>
                    <a:pt x="797" y="275"/>
                  </a:cubicBezTo>
                  <a:cubicBezTo>
                    <a:pt x="797" y="290"/>
                    <a:pt x="809" y="303"/>
                    <a:pt x="825" y="303"/>
                  </a:cubicBezTo>
                  <a:cubicBezTo>
                    <a:pt x="828" y="303"/>
                    <a:pt x="831" y="302"/>
                    <a:pt x="834" y="301"/>
                  </a:cubicBezTo>
                  <a:cubicBezTo>
                    <a:pt x="844" y="329"/>
                    <a:pt x="844" y="329"/>
                    <a:pt x="844" y="329"/>
                  </a:cubicBezTo>
                  <a:cubicBezTo>
                    <a:pt x="840" y="331"/>
                    <a:pt x="837" y="335"/>
                    <a:pt x="837" y="341"/>
                  </a:cubicBezTo>
                  <a:cubicBezTo>
                    <a:pt x="837" y="348"/>
                    <a:pt x="842" y="353"/>
                    <a:pt x="849" y="353"/>
                  </a:cubicBezTo>
                  <a:cubicBezTo>
                    <a:pt x="856" y="353"/>
                    <a:pt x="861" y="349"/>
                    <a:pt x="862" y="343"/>
                  </a:cubicBezTo>
                  <a:cubicBezTo>
                    <a:pt x="929" y="352"/>
                    <a:pt x="929" y="352"/>
                    <a:pt x="929" y="352"/>
                  </a:cubicBezTo>
                  <a:cubicBezTo>
                    <a:pt x="929" y="352"/>
                    <a:pt x="929" y="352"/>
                    <a:pt x="929" y="353"/>
                  </a:cubicBezTo>
                  <a:cubicBezTo>
                    <a:pt x="929" y="354"/>
                    <a:pt x="929" y="354"/>
                    <a:pt x="929" y="355"/>
                  </a:cubicBezTo>
                  <a:cubicBezTo>
                    <a:pt x="805" y="384"/>
                    <a:pt x="805" y="384"/>
                    <a:pt x="805" y="384"/>
                  </a:cubicBezTo>
                  <a:cubicBezTo>
                    <a:pt x="801" y="377"/>
                    <a:pt x="794" y="372"/>
                    <a:pt x="786" y="372"/>
                  </a:cubicBezTo>
                  <a:cubicBezTo>
                    <a:pt x="777" y="372"/>
                    <a:pt x="770" y="377"/>
                    <a:pt x="766" y="385"/>
                  </a:cubicBezTo>
                  <a:cubicBezTo>
                    <a:pt x="653" y="376"/>
                    <a:pt x="653" y="376"/>
                    <a:pt x="653" y="376"/>
                  </a:cubicBezTo>
                  <a:cubicBezTo>
                    <a:pt x="653" y="376"/>
                    <a:pt x="653" y="376"/>
                    <a:pt x="653" y="376"/>
                  </a:cubicBezTo>
                  <a:cubicBezTo>
                    <a:pt x="653" y="369"/>
                    <a:pt x="649" y="363"/>
                    <a:pt x="642" y="362"/>
                  </a:cubicBezTo>
                  <a:cubicBezTo>
                    <a:pt x="684" y="215"/>
                    <a:pt x="684" y="215"/>
                    <a:pt x="684" y="215"/>
                  </a:cubicBezTo>
                  <a:cubicBezTo>
                    <a:pt x="688" y="219"/>
                    <a:pt x="694" y="221"/>
                    <a:pt x="700" y="221"/>
                  </a:cubicBezTo>
                  <a:cubicBezTo>
                    <a:pt x="703" y="221"/>
                    <a:pt x="705" y="220"/>
                    <a:pt x="708" y="219"/>
                  </a:cubicBezTo>
                  <a:lnTo>
                    <a:pt x="727" y="285"/>
                  </a:lnTo>
                  <a:close/>
                  <a:moveTo>
                    <a:pt x="939" y="58"/>
                  </a:moveTo>
                  <a:cubicBezTo>
                    <a:pt x="939" y="58"/>
                    <a:pt x="939" y="59"/>
                    <a:pt x="939" y="60"/>
                  </a:cubicBezTo>
                  <a:cubicBezTo>
                    <a:pt x="939" y="62"/>
                    <a:pt x="939" y="64"/>
                    <a:pt x="940" y="65"/>
                  </a:cubicBezTo>
                  <a:cubicBezTo>
                    <a:pt x="933" y="69"/>
                    <a:pt x="933" y="69"/>
                    <a:pt x="933" y="69"/>
                  </a:cubicBezTo>
                  <a:cubicBezTo>
                    <a:pt x="929" y="64"/>
                    <a:pt x="923" y="60"/>
                    <a:pt x="916" y="60"/>
                  </a:cubicBezTo>
                  <a:cubicBezTo>
                    <a:pt x="915" y="60"/>
                    <a:pt x="915" y="60"/>
                    <a:pt x="914" y="60"/>
                  </a:cubicBezTo>
                  <a:cubicBezTo>
                    <a:pt x="903" y="61"/>
                    <a:pt x="894" y="70"/>
                    <a:pt x="894" y="81"/>
                  </a:cubicBezTo>
                  <a:cubicBezTo>
                    <a:pt x="857" y="79"/>
                    <a:pt x="857" y="79"/>
                    <a:pt x="857" y="79"/>
                  </a:cubicBezTo>
                  <a:cubicBezTo>
                    <a:pt x="857" y="78"/>
                    <a:pt x="857" y="78"/>
                    <a:pt x="857" y="77"/>
                  </a:cubicBezTo>
                  <a:cubicBezTo>
                    <a:pt x="857" y="69"/>
                    <a:pt x="851" y="63"/>
                    <a:pt x="843" y="63"/>
                  </a:cubicBezTo>
                  <a:cubicBezTo>
                    <a:pt x="836" y="63"/>
                    <a:pt x="829" y="69"/>
                    <a:pt x="829" y="77"/>
                  </a:cubicBezTo>
                  <a:cubicBezTo>
                    <a:pt x="829" y="81"/>
                    <a:pt x="831" y="84"/>
                    <a:pt x="833" y="87"/>
                  </a:cubicBezTo>
                  <a:cubicBezTo>
                    <a:pt x="816" y="103"/>
                    <a:pt x="816" y="103"/>
                    <a:pt x="816" y="103"/>
                  </a:cubicBezTo>
                  <a:cubicBezTo>
                    <a:pt x="812" y="99"/>
                    <a:pt x="806" y="95"/>
                    <a:pt x="800" y="95"/>
                  </a:cubicBezTo>
                  <a:cubicBezTo>
                    <a:pt x="790" y="55"/>
                    <a:pt x="790" y="55"/>
                    <a:pt x="790" y="55"/>
                  </a:cubicBezTo>
                  <a:cubicBezTo>
                    <a:pt x="802" y="53"/>
                    <a:pt x="812" y="43"/>
                    <a:pt x="813" y="30"/>
                  </a:cubicBezTo>
                  <a:lnTo>
                    <a:pt x="939" y="58"/>
                  </a:lnTo>
                  <a:close/>
                  <a:moveTo>
                    <a:pt x="762" y="42"/>
                  </a:moveTo>
                  <a:cubicBezTo>
                    <a:pt x="766" y="48"/>
                    <a:pt x="771" y="52"/>
                    <a:pt x="777" y="54"/>
                  </a:cubicBezTo>
                  <a:cubicBezTo>
                    <a:pt x="716" y="177"/>
                    <a:pt x="716" y="177"/>
                    <a:pt x="716" y="177"/>
                  </a:cubicBezTo>
                  <a:cubicBezTo>
                    <a:pt x="712" y="174"/>
                    <a:pt x="708" y="172"/>
                    <a:pt x="703" y="171"/>
                  </a:cubicBezTo>
                  <a:cubicBezTo>
                    <a:pt x="708" y="116"/>
                    <a:pt x="708" y="116"/>
                    <a:pt x="708" y="116"/>
                  </a:cubicBezTo>
                  <a:cubicBezTo>
                    <a:pt x="708" y="116"/>
                    <a:pt x="708" y="116"/>
                    <a:pt x="709" y="116"/>
                  </a:cubicBezTo>
                  <a:cubicBezTo>
                    <a:pt x="724" y="116"/>
                    <a:pt x="736" y="103"/>
                    <a:pt x="736" y="88"/>
                  </a:cubicBezTo>
                  <a:cubicBezTo>
                    <a:pt x="736" y="82"/>
                    <a:pt x="734" y="76"/>
                    <a:pt x="730" y="71"/>
                  </a:cubicBezTo>
                  <a:lnTo>
                    <a:pt x="762" y="42"/>
                  </a:lnTo>
                  <a:close/>
                  <a:moveTo>
                    <a:pt x="682" y="84"/>
                  </a:moveTo>
                  <a:cubicBezTo>
                    <a:pt x="682" y="85"/>
                    <a:pt x="682" y="87"/>
                    <a:pt x="682" y="88"/>
                  </a:cubicBezTo>
                  <a:cubicBezTo>
                    <a:pt x="682" y="102"/>
                    <a:pt x="692" y="114"/>
                    <a:pt x="706" y="115"/>
                  </a:cubicBezTo>
                  <a:cubicBezTo>
                    <a:pt x="701" y="171"/>
                    <a:pt x="701" y="171"/>
                    <a:pt x="701" y="171"/>
                  </a:cubicBezTo>
                  <a:cubicBezTo>
                    <a:pt x="701" y="171"/>
                    <a:pt x="700" y="171"/>
                    <a:pt x="700" y="171"/>
                  </a:cubicBezTo>
                  <a:cubicBezTo>
                    <a:pt x="690" y="171"/>
                    <a:pt x="681" y="177"/>
                    <a:pt x="677" y="185"/>
                  </a:cubicBezTo>
                  <a:cubicBezTo>
                    <a:pt x="611" y="157"/>
                    <a:pt x="611" y="157"/>
                    <a:pt x="611" y="157"/>
                  </a:cubicBezTo>
                  <a:cubicBezTo>
                    <a:pt x="612" y="156"/>
                    <a:pt x="612" y="154"/>
                    <a:pt x="612" y="153"/>
                  </a:cubicBezTo>
                  <a:cubicBezTo>
                    <a:pt x="612" y="149"/>
                    <a:pt x="611" y="146"/>
                    <a:pt x="609" y="143"/>
                  </a:cubicBezTo>
                  <a:cubicBezTo>
                    <a:pt x="645" y="91"/>
                    <a:pt x="645" y="91"/>
                    <a:pt x="645" y="91"/>
                  </a:cubicBezTo>
                  <a:cubicBezTo>
                    <a:pt x="648" y="93"/>
                    <a:pt x="651" y="93"/>
                    <a:pt x="654" y="93"/>
                  </a:cubicBezTo>
                  <a:cubicBezTo>
                    <a:pt x="662" y="93"/>
                    <a:pt x="669" y="88"/>
                    <a:pt x="671" y="81"/>
                  </a:cubicBezTo>
                  <a:lnTo>
                    <a:pt x="682" y="84"/>
                  </a:lnTo>
                  <a:close/>
                  <a:moveTo>
                    <a:pt x="637" y="70"/>
                  </a:moveTo>
                  <a:cubicBezTo>
                    <a:pt x="636" y="72"/>
                    <a:pt x="636" y="74"/>
                    <a:pt x="636" y="75"/>
                  </a:cubicBezTo>
                  <a:cubicBezTo>
                    <a:pt x="636" y="81"/>
                    <a:pt x="639" y="87"/>
                    <a:pt x="644" y="90"/>
                  </a:cubicBezTo>
                  <a:cubicBezTo>
                    <a:pt x="607" y="142"/>
                    <a:pt x="607" y="142"/>
                    <a:pt x="607" y="142"/>
                  </a:cubicBezTo>
                  <a:cubicBezTo>
                    <a:pt x="605" y="140"/>
                    <a:pt x="602" y="139"/>
                    <a:pt x="598" y="139"/>
                  </a:cubicBezTo>
                  <a:cubicBezTo>
                    <a:pt x="591" y="139"/>
                    <a:pt x="586" y="144"/>
                    <a:pt x="585" y="151"/>
                  </a:cubicBezTo>
                  <a:cubicBezTo>
                    <a:pt x="514" y="146"/>
                    <a:pt x="514" y="146"/>
                    <a:pt x="514" y="146"/>
                  </a:cubicBezTo>
                  <a:cubicBezTo>
                    <a:pt x="514" y="146"/>
                    <a:pt x="514" y="145"/>
                    <a:pt x="514" y="145"/>
                  </a:cubicBezTo>
                  <a:cubicBezTo>
                    <a:pt x="514" y="138"/>
                    <a:pt x="511" y="132"/>
                    <a:pt x="507" y="128"/>
                  </a:cubicBezTo>
                  <a:cubicBezTo>
                    <a:pt x="573" y="62"/>
                    <a:pt x="573" y="62"/>
                    <a:pt x="573" y="62"/>
                  </a:cubicBezTo>
                  <a:cubicBezTo>
                    <a:pt x="575" y="64"/>
                    <a:pt x="578" y="65"/>
                    <a:pt x="582" y="65"/>
                  </a:cubicBezTo>
                  <a:cubicBezTo>
                    <a:pt x="588" y="65"/>
                    <a:pt x="593" y="61"/>
                    <a:pt x="595" y="56"/>
                  </a:cubicBezTo>
                  <a:lnTo>
                    <a:pt x="637" y="70"/>
                  </a:lnTo>
                  <a:close/>
                  <a:moveTo>
                    <a:pt x="571" y="60"/>
                  </a:moveTo>
                  <a:cubicBezTo>
                    <a:pt x="506" y="127"/>
                    <a:pt x="506" y="127"/>
                    <a:pt x="506" y="127"/>
                  </a:cubicBezTo>
                  <a:cubicBezTo>
                    <a:pt x="501" y="123"/>
                    <a:pt x="495" y="120"/>
                    <a:pt x="489" y="120"/>
                  </a:cubicBezTo>
                  <a:cubicBezTo>
                    <a:pt x="487" y="120"/>
                    <a:pt x="485" y="120"/>
                    <a:pt x="483" y="121"/>
                  </a:cubicBezTo>
                  <a:cubicBezTo>
                    <a:pt x="470" y="71"/>
                    <a:pt x="470" y="71"/>
                    <a:pt x="470" y="71"/>
                  </a:cubicBezTo>
                  <a:cubicBezTo>
                    <a:pt x="483" y="69"/>
                    <a:pt x="493" y="58"/>
                    <a:pt x="494" y="45"/>
                  </a:cubicBezTo>
                  <a:cubicBezTo>
                    <a:pt x="568" y="51"/>
                    <a:pt x="568" y="51"/>
                    <a:pt x="568" y="51"/>
                  </a:cubicBezTo>
                  <a:cubicBezTo>
                    <a:pt x="568" y="51"/>
                    <a:pt x="568" y="51"/>
                    <a:pt x="568" y="51"/>
                  </a:cubicBezTo>
                  <a:cubicBezTo>
                    <a:pt x="568" y="55"/>
                    <a:pt x="569" y="58"/>
                    <a:pt x="571" y="60"/>
                  </a:cubicBezTo>
                  <a:close/>
                  <a:moveTo>
                    <a:pt x="438" y="45"/>
                  </a:moveTo>
                  <a:cubicBezTo>
                    <a:pt x="439" y="60"/>
                    <a:pt x="451" y="72"/>
                    <a:pt x="466" y="72"/>
                  </a:cubicBezTo>
                  <a:cubicBezTo>
                    <a:pt x="467" y="72"/>
                    <a:pt x="467" y="71"/>
                    <a:pt x="468" y="71"/>
                  </a:cubicBezTo>
                  <a:cubicBezTo>
                    <a:pt x="481" y="121"/>
                    <a:pt x="481" y="121"/>
                    <a:pt x="481" y="121"/>
                  </a:cubicBezTo>
                  <a:cubicBezTo>
                    <a:pt x="475" y="123"/>
                    <a:pt x="471" y="127"/>
                    <a:pt x="468" y="132"/>
                  </a:cubicBezTo>
                  <a:cubicBezTo>
                    <a:pt x="357" y="66"/>
                    <a:pt x="357" y="66"/>
                    <a:pt x="357" y="66"/>
                  </a:cubicBezTo>
                  <a:cubicBezTo>
                    <a:pt x="359" y="62"/>
                    <a:pt x="361" y="58"/>
                    <a:pt x="361" y="53"/>
                  </a:cubicBezTo>
                  <a:cubicBezTo>
                    <a:pt x="361" y="52"/>
                    <a:pt x="360" y="52"/>
                    <a:pt x="360" y="51"/>
                  </a:cubicBezTo>
                  <a:cubicBezTo>
                    <a:pt x="436" y="45"/>
                    <a:pt x="436" y="45"/>
                    <a:pt x="436" y="45"/>
                  </a:cubicBezTo>
                  <a:lnTo>
                    <a:pt x="438" y="45"/>
                  </a:lnTo>
                  <a:close/>
                  <a:moveTo>
                    <a:pt x="393" y="47"/>
                  </a:moveTo>
                  <a:cubicBezTo>
                    <a:pt x="360" y="50"/>
                    <a:pt x="360" y="50"/>
                    <a:pt x="360" y="50"/>
                  </a:cubicBezTo>
                  <a:cubicBezTo>
                    <a:pt x="360" y="49"/>
                    <a:pt x="360" y="49"/>
                    <a:pt x="360" y="48"/>
                  </a:cubicBezTo>
                  <a:lnTo>
                    <a:pt x="393" y="47"/>
                  </a:lnTo>
                  <a:close/>
                  <a:moveTo>
                    <a:pt x="305" y="52"/>
                  </a:moveTo>
                  <a:cubicBezTo>
                    <a:pt x="305" y="52"/>
                    <a:pt x="305" y="52"/>
                    <a:pt x="305" y="53"/>
                  </a:cubicBezTo>
                  <a:cubicBezTo>
                    <a:pt x="305" y="58"/>
                    <a:pt x="306" y="63"/>
                    <a:pt x="309" y="67"/>
                  </a:cubicBezTo>
                  <a:cubicBezTo>
                    <a:pt x="242" y="115"/>
                    <a:pt x="242" y="115"/>
                    <a:pt x="242" y="115"/>
                  </a:cubicBezTo>
                  <a:cubicBezTo>
                    <a:pt x="239" y="112"/>
                    <a:pt x="236" y="110"/>
                    <a:pt x="232" y="110"/>
                  </a:cubicBezTo>
                  <a:cubicBezTo>
                    <a:pt x="233" y="62"/>
                    <a:pt x="233" y="62"/>
                    <a:pt x="233" y="62"/>
                  </a:cubicBezTo>
                  <a:cubicBezTo>
                    <a:pt x="244" y="62"/>
                    <a:pt x="254" y="54"/>
                    <a:pt x="256" y="43"/>
                  </a:cubicBezTo>
                  <a:lnTo>
                    <a:pt x="305" y="52"/>
                  </a:lnTo>
                  <a:close/>
                  <a:moveTo>
                    <a:pt x="171" y="44"/>
                  </a:moveTo>
                  <a:cubicBezTo>
                    <a:pt x="174" y="46"/>
                    <a:pt x="177" y="47"/>
                    <a:pt x="181" y="47"/>
                  </a:cubicBezTo>
                  <a:cubicBezTo>
                    <a:pt x="188" y="47"/>
                    <a:pt x="194" y="42"/>
                    <a:pt x="196" y="36"/>
                  </a:cubicBezTo>
                  <a:cubicBezTo>
                    <a:pt x="208" y="37"/>
                    <a:pt x="208" y="37"/>
                    <a:pt x="208" y="37"/>
                  </a:cubicBezTo>
                  <a:cubicBezTo>
                    <a:pt x="208" y="37"/>
                    <a:pt x="208" y="37"/>
                    <a:pt x="208" y="38"/>
                  </a:cubicBezTo>
                  <a:cubicBezTo>
                    <a:pt x="208" y="41"/>
                    <a:pt x="209" y="43"/>
                    <a:pt x="210" y="46"/>
                  </a:cubicBezTo>
                  <a:cubicBezTo>
                    <a:pt x="134" y="75"/>
                    <a:pt x="134" y="75"/>
                    <a:pt x="134" y="75"/>
                  </a:cubicBezTo>
                  <a:lnTo>
                    <a:pt x="171" y="44"/>
                  </a:lnTo>
                  <a:close/>
                  <a:moveTo>
                    <a:pt x="134" y="96"/>
                  </a:moveTo>
                  <a:cubicBezTo>
                    <a:pt x="134" y="96"/>
                    <a:pt x="134" y="95"/>
                    <a:pt x="134" y="95"/>
                  </a:cubicBezTo>
                  <a:cubicBezTo>
                    <a:pt x="134" y="89"/>
                    <a:pt x="132" y="84"/>
                    <a:pt x="129" y="80"/>
                  </a:cubicBezTo>
                  <a:cubicBezTo>
                    <a:pt x="130" y="79"/>
                    <a:pt x="130" y="79"/>
                    <a:pt x="130" y="79"/>
                  </a:cubicBezTo>
                  <a:cubicBezTo>
                    <a:pt x="210" y="47"/>
                    <a:pt x="210" y="47"/>
                    <a:pt x="210" y="47"/>
                  </a:cubicBezTo>
                  <a:cubicBezTo>
                    <a:pt x="214" y="56"/>
                    <a:pt x="222" y="61"/>
                    <a:pt x="231" y="62"/>
                  </a:cubicBezTo>
                  <a:cubicBezTo>
                    <a:pt x="230" y="110"/>
                    <a:pt x="230" y="110"/>
                    <a:pt x="230" y="110"/>
                  </a:cubicBezTo>
                  <a:cubicBezTo>
                    <a:pt x="224" y="110"/>
                    <a:pt x="220" y="114"/>
                    <a:pt x="218" y="119"/>
                  </a:cubicBezTo>
                  <a:lnTo>
                    <a:pt x="134" y="96"/>
                  </a:lnTo>
                  <a:close/>
                  <a:moveTo>
                    <a:pt x="243" y="116"/>
                  </a:moveTo>
                  <a:cubicBezTo>
                    <a:pt x="310" y="68"/>
                    <a:pt x="310" y="68"/>
                    <a:pt x="310" y="68"/>
                  </a:cubicBezTo>
                  <a:cubicBezTo>
                    <a:pt x="314" y="75"/>
                    <a:pt x="323" y="80"/>
                    <a:pt x="332" y="81"/>
                  </a:cubicBezTo>
                  <a:cubicBezTo>
                    <a:pt x="315" y="155"/>
                    <a:pt x="315" y="155"/>
                    <a:pt x="315" y="155"/>
                  </a:cubicBezTo>
                  <a:cubicBezTo>
                    <a:pt x="314" y="154"/>
                    <a:pt x="312" y="154"/>
                    <a:pt x="311" y="154"/>
                  </a:cubicBezTo>
                  <a:cubicBezTo>
                    <a:pt x="307" y="154"/>
                    <a:pt x="303" y="156"/>
                    <a:pt x="301" y="158"/>
                  </a:cubicBezTo>
                  <a:cubicBezTo>
                    <a:pt x="244" y="129"/>
                    <a:pt x="244" y="129"/>
                    <a:pt x="244" y="129"/>
                  </a:cubicBezTo>
                  <a:cubicBezTo>
                    <a:pt x="244" y="128"/>
                    <a:pt x="245" y="126"/>
                    <a:pt x="245" y="124"/>
                  </a:cubicBezTo>
                  <a:cubicBezTo>
                    <a:pt x="245" y="121"/>
                    <a:pt x="244" y="118"/>
                    <a:pt x="243" y="116"/>
                  </a:cubicBezTo>
                  <a:close/>
                  <a:moveTo>
                    <a:pt x="315" y="181"/>
                  </a:moveTo>
                  <a:cubicBezTo>
                    <a:pt x="321" y="179"/>
                    <a:pt x="324" y="174"/>
                    <a:pt x="324" y="168"/>
                  </a:cubicBezTo>
                  <a:cubicBezTo>
                    <a:pt x="324" y="168"/>
                    <a:pt x="324" y="167"/>
                    <a:pt x="324" y="167"/>
                  </a:cubicBezTo>
                  <a:cubicBezTo>
                    <a:pt x="464" y="149"/>
                    <a:pt x="464" y="149"/>
                    <a:pt x="464" y="149"/>
                  </a:cubicBezTo>
                  <a:cubicBezTo>
                    <a:pt x="465" y="153"/>
                    <a:pt x="466" y="156"/>
                    <a:pt x="468" y="159"/>
                  </a:cubicBezTo>
                  <a:cubicBezTo>
                    <a:pt x="344" y="235"/>
                    <a:pt x="344" y="235"/>
                    <a:pt x="344" y="235"/>
                  </a:cubicBezTo>
                  <a:cubicBezTo>
                    <a:pt x="342" y="230"/>
                    <a:pt x="337" y="227"/>
                    <a:pt x="332" y="227"/>
                  </a:cubicBezTo>
                  <a:cubicBezTo>
                    <a:pt x="331" y="227"/>
                    <a:pt x="330" y="227"/>
                    <a:pt x="329" y="228"/>
                  </a:cubicBezTo>
                  <a:lnTo>
                    <a:pt x="315" y="181"/>
                  </a:lnTo>
                  <a:close/>
                  <a:moveTo>
                    <a:pt x="325" y="389"/>
                  </a:moveTo>
                  <a:cubicBezTo>
                    <a:pt x="327" y="390"/>
                    <a:pt x="330" y="390"/>
                    <a:pt x="332" y="390"/>
                  </a:cubicBezTo>
                  <a:cubicBezTo>
                    <a:pt x="342" y="390"/>
                    <a:pt x="351" y="384"/>
                    <a:pt x="355" y="375"/>
                  </a:cubicBezTo>
                  <a:cubicBezTo>
                    <a:pt x="396" y="392"/>
                    <a:pt x="396" y="392"/>
                    <a:pt x="396" y="392"/>
                  </a:cubicBezTo>
                  <a:cubicBezTo>
                    <a:pt x="395" y="395"/>
                    <a:pt x="395" y="397"/>
                    <a:pt x="395" y="400"/>
                  </a:cubicBezTo>
                  <a:cubicBezTo>
                    <a:pt x="395" y="411"/>
                    <a:pt x="402" y="420"/>
                    <a:pt x="412" y="423"/>
                  </a:cubicBezTo>
                  <a:cubicBezTo>
                    <a:pt x="397" y="446"/>
                    <a:pt x="397" y="446"/>
                    <a:pt x="397" y="446"/>
                  </a:cubicBezTo>
                  <a:cubicBezTo>
                    <a:pt x="395" y="445"/>
                    <a:pt x="393" y="444"/>
                    <a:pt x="391" y="444"/>
                  </a:cubicBezTo>
                  <a:cubicBezTo>
                    <a:pt x="383" y="444"/>
                    <a:pt x="377" y="450"/>
                    <a:pt x="377" y="458"/>
                  </a:cubicBezTo>
                  <a:cubicBezTo>
                    <a:pt x="377" y="458"/>
                    <a:pt x="377" y="459"/>
                    <a:pt x="377" y="459"/>
                  </a:cubicBezTo>
                  <a:cubicBezTo>
                    <a:pt x="324" y="460"/>
                    <a:pt x="324" y="460"/>
                    <a:pt x="324" y="460"/>
                  </a:cubicBezTo>
                  <a:cubicBezTo>
                    <a:pt x="323" y="451"/>
                    <a:pt x="318" y="443"/>
                    <a:pt x="310" y="439"/>
                  </a:cubicBezTo>
                  <a:lnTo>
                    <a:pt x="325" y="389"/>
                  </a:lnTo>
                  <a:close/>
                  <a:moveTo>
                    <a:pt x="286" y="482"/>
                  </a:moveTo>
                  <a:cubicBezTo>
                    <a:pt x="289" y="485"/>
                    <a:pt x="294" y="486"/>
                    <a:pt x="299" y="486"/>
                  </a:cubicBezTo>
                  <a:cubicBezTo>
                    <a:pt x="306" y="486"/>
                    <a:pt x="313" y="483"/>
                    <a:pt x="318" y="477"/>
                  </a:cubicBezTo>
                  <a:cubicBezTo>
                    <a:pt x="375" y="514"/>
                    <a:pt x="375" y="514"/>
                    <a:pt x="375" y="514"/>
                  </a:cubicBezTo>
                  <a:cubicBezTo>
                    <a:pt x="372" y="518"/>
                    <a:pt x="371" y="523"/>
                    <a:pt x="371" y="528"/>
                  </a:cubicBezTo>
                  <a:cubicBezTo>
                    <a:pt x="371" y="532"/>
                    <a:pt x="372" y="535"/>
                    <a:pt x="373" y="538"/>
                  </a:cubicBezTo>
                  <a:cubicBezTo>
                    <a:pt x="333" y="552"/>
                    <a:pt x="333" y="552"/>
                    <a:pt x="333" y="552"/>
                  </a:cubicBezTo>
                  <a:cubicBezTo>
                    <a:pt x="331" y="547"/>
                    <a:pt x="326" y="543"/>
                    <a:pt x="320" y="543"/>
                  </a:cubicBezTo>
                  <a:cubicBezTo>
                    <a:pt x="315" y="543"/>
                    <a:pt x="310" y="547"/>
                    <a:pt x="308" y="551"/>
                  </a:cubicBezTo>
                  <a:cubicBezTo>
                    <a:pt x="273" y="533"/>
                    <a:pt x="273" y="533"/>
                    <a:pt x="273" y="533"/>
                  </a:cubicBezTo>
                  <a:cubicBezTo>
                    <a:pt x="274" y="530"/>
                    <a:pt x="275" y="526"/>
                    <a:pt x="275" y="523"/>
                  </a:cubicBezTo>
                  <a:cubicBezTo>
                    <a:pt x="275" y="516"/>
                    <a:pt x="272" y="510"/>
                    <a:pt x="267" y="506"/>
                  </a:cubicBezTo>
                  <a:lnTo>
                    <a:pt x="286" y="482"/>
                  </a:lnTo>
                  <a:close/>
                  <a:moveTo>
                    <a:pt x="259" y="544"/>
                  </a:moveTo>
                  <a:cubicBezTo>
                    <a:pt x="264" y="543"/>
                    <a:pt x="269" y="539"/>
                    <a:pt x="272" y="534"/>
                  </a:cubicBezTo>
                  <a:cubicBezTo>
                    <a:pt x="307" y="553"/>
                    <a:pt x="307" y="553"/>
                    <a:pt x="307" y="553"/>
                  </a:cubicBezTo>
                  <a:cubicBezTo>
                    <a:pt x="307" y="554"/>
                    <a:pt x="306" y="556"/>
                    <a:pt x="306" y="557"/>
                  </a:cubicBezTo>
                  <a:cubicBezTo>
                    <a:pt x="306" y="563"/>
                    <a:pt x="309" y="567"/>
                    <a:pt x="314" y="569"/>
                  </a:cubicBezTo>
                  <a:cubicBezTo>
                    <a:pt x="294" y="614"/>
                    <a:pt x="294" y="614"/>
                    <a:pt x="294" y="614"/>
                  </a:cubicBezTo>
                  <a:cubicBezTo>
                    <a:pt x="291" y="613"/>
                    <a:pt x="287" y="612"/>
                    <a:pt x="283" y="612"/>
                  </a:cubicBezTo>
                  <a:cubicBezTo>
                    <a:pt x="281" y="612"/>
                    <a:pt x="279" y="612"/>
                    <a:pt x="277" y="613"/>
                  </a:cubicBezTo>
                  <a:lnTo>
                    <a:pt x="259" y="544"/>
                  </a:lnTo>
                  <a:close/>
                  <a:moveTo>
                    <a:pt x="311" y="644"/>
                  </a:moveTo>
                  <a:cubicBezTo>
                    <a:pt x="375" y="654"/>
                    <a:pt x="375" y="654"/>
                    <a:pt x="375" y="654"/>
                  </a:cubicBezTo>
                  <a:cubicBezTo>
                    <a:pt x="375" y="655"/>
                    <a:pt x="375" y="656"/>
                    <a:pt x="375" y="657"/>
                  </a:cubicBezTo>
                  <a:cubicBezTo>
                    <a:pt x="375" y="668"/>
                    <a:pt x="381" y="678"/>
                    <a:pt x="390" y="683"/>
                  </a:cubicBezTo>
                  <a:cubicBezTo>
                    <a:pt x="372" y="718"/>
                    <a:pt x="372" y="718"/>
                    <a:pt x="372" y="718"/>
                  </a:cubicBezTo>
                  <a:cubicBezTo>
                    <a:pt x="371" y="718"/>
                    <a:pt x="370" y="718"/>
                    <a:pt x="368" y="718"/>
                  </a:cubicBezTo>
                  <a:cubicBezTo>
                    <a:pt x="365" y="718"/>
                    <a:pt x="363" y="719"/>
                    <a:pt x="360" y="721"/>
                  </a:cubicBezTo>
                  <a:cubicBezTo>
                    <a:pt x="303" y="659"/>
                    <a:pt x="303" y="659"/>
                    <a:pt x="303" y="659"/>
                  </a:cubicBezTo>
                  <a:cubicBezTo>
                    <a:pt x="307" y="655"/>
                    <a:pt x="310" y="650"/>
                    <a:pt x="311" y="644"/>
                  </a:cubicBezTo>
                  <a:close/>
                  <a:moveTo>
                    <a:pt x="511" y="857"/>
                  </a:moveTo>
                  <a:cubicBezTo>
                    <a:pt x="511" y="849"/>
                    <a:pt x="505" y="844"/>
                    <a:pt x="498" y="844"/>
                  </a:cubicBezTo>
                  <a:cubicBezTo>
                    <a:pt x="491" y="844"/>
                    <a:pt x="485" y="849"/>
                    <a:pt x="484" y="856"/>
                  </a:cubicBezTo>
                  <a:cubicBezTo>
                    <a:pt x="389" y="825"/>
                    <a:pt x="389" y="825"/>
                    <a:pt x="389" y="825"/>
                  </a:cubicBezTo>
                  <a:cubicBezTo>
                    <a:pt x="389" y="823"/>
                    <a:pt x="390" y="822"/>
                    <a:pt x="390" y="820"/>
                  </a:cubicBezTo>
                  <a:cubicBezTo>
                    <a:pt x="390" y="817"/>
                    <a:pt x="388" y="813"/>
                    <a:pt x="386" y="811"/>
                  </a:cubicBezTo>
                  <a:cubicBezTo>
                    <a:pt x="399" y="801"/>
                    <a:pt x="399" y="801"/>
                    <a:pt x="399" y="801"/>
                  </a:cubicBezTo>
                  <a:cubicBezTo>
                    <a:pt x="404" y="807"/>
                    <a:pt x="411" y="811"/>
                    <a:pt x="420" y="811"/>
                  </a:cubicBezTo>
                  <a:cubicBezTo>
                    <a:pt x="435" y="811"/>
                    <a:pt x="448" y="798"/>
                    <a:pt x="448" y="783"/>
                  </a:cubicBezTo>
                  <a:cubicBezTo>
                    <a:pt x="448" y="775"/>
                    <a:pt x="444" y="768"/>
                    <a:pt x="439" y="763"/>
                  </a:cubicBezTo>
                  <a:cubicBezTo>
                    <a:pt x="476" y="722"/>
                    <a:pt x="476" y="722"/>
                    <a:pt x="476" y="722"/>
                  </a:cubicBezTo>
                  <a:cubicBezTo>
                    <a:pt x="478" y="723"/>
                    <a:pt x="481" y="725"/>
                    <a:pt x="485" y="725"/>
                  </a:cubicBezTo>
                  <a:cubicBezTo>
                    <a:pt x="492" y="725"/>
                    <a:pt x="498" y="718"/>
                    <a:pt x="498" y="711"/>
                  </a:cubicBezTo>
                  <a:cubicBezTo>
                    <a:pt x="498" y="707"/>
                    <a:pt x="497" y="703"/>
                    <a:pt x="494" y="700"/>
                  </a:cubicBezTo>
                  <a:cubicBezTo>
                    <a:pt x="534" y="651"/>
                    <a:pt x="534" y="651"/>
                    <a:pt x="534" y="651"/>
                  </a:cubicBezTo>
                  <a:cubicBezTo>
                    <a:pt x="539" y="655"/>
                    <a:pt x="546" y="657"/>
                    <a:pt x="552" y="657"/>
                  </a:cubicBezTo>
                  <a:cubicBezTo>
                    <a:pt x="568" y="657"/>
                    <a:pt x="580" y="646"/>
                    <a:pt x="582" y="631"/>
                  </a:cubicBezTo>
                  <a:cubicBezTo>
                    <a:pt x="684" y="643"/>
                    <a:pt x="684" y="643"/>
                    <a:pt x="684" y="643"/>
                  </a:cubicBezTo>
                  <a:cubicBezTo>
                    <a:pt x="684" y="644"/>
                    <a:pt x="684" y="645"/>
                    <a:pt x="684" y="646"/>
                  </a:cubicBezTo>
                  <a:cubicBezTo>
                    <a:pt x="684" y="661"/>
                    <a:pt x="696" y="673"/>
                    <a:pt x="711" y="673"/>
                  </a:cubicBezTo>
                  <a:cubicBezTo>
                    <a:pt x="718" y="673"/>
                    <a:pt x="724" y="671"/>
                    <a:pt x="728" y="667"/>
                  </a:cubicBezTo>
                  <a:cubicBezTo>
                    <a:pt x="795" y="775"/>
                    <a:pt x="795" y="775"/>
                    <a:pt x="795" y="775"/>
                  </a:cubicBezTo>
                  <a:cubicBezTo>
                    <a:pt x="788" y="780"/>
                    <a:pt x="783" y="788"/>
                    <a:pt x="783" y="797"/>
                  </a:cubicBezTo>
                  <a:cubicBezTo>
                    <a:pt x="783" y="812"/>
                    <a:pt x="795" y="824"/>
                    <a:pt x="810" y="825"/>
                  </a:cubicBezTo>
                  <a:cubicBezTo>
                    <a:pt x="809" y="980"/>
                    <a:pt x="809" y="980"/>
                    <a:pt x="809" y="980"/>
                  </a:cubicBezTo>
                  <a:cubicBezTo>
                    <a:pt x="679" y="939"/>
                    <a:pt x="679" y="939"/>
                    <a:pt x="679" y="939"/>
                  </a:cubicBezTo>
                  <a:cubicBezTo>
                    <a:pt x="679" y="938"/>
                    <a:pt x="679" y="937"/>
                    <a:pt x="679" y="935"/>
                  </a:cubicBezTo>
                  <a:cubicBezTo>
                    <a:pt x="679" y="928"/>
                    <a:pt x="673" y="922"/>
                    <a:pt x="665" y="922"/>
                  </a:cubicBezTo>
                  <a:cubicBezTo>
                    <a:pt x="665" y="922"/>
                    <a:pt x="664" y="922"/>
                    <a:pt x="663" y="922"/>
                  </a:cubicBezTo>
                  <a:cubicBezTo>
                    <a:pt x="627" y="844"/>
                    <a:pt x="627" y="844"/>
                    <a:pt x="627" y="844"/>
                  </a:cubicBezTo>
                  <a:cubicBezTo>
                    <a:pt x="629" y="842"/>
                    <a:pt x="629" y="839"/>
                    <a:pt x="629" y="836"/>
                  </a:cubicBezTo>
                  <a:cubicBezTo>
                    <a:pt x="629" y="828"/>
                    <a:pt x="623" y="822"/>
                    <a:pt x="616" y="822"/>
                  </a:cubicBezTo>
                  <a:cubicBezTo>
                    <a:pt x="608" y="822"/>
                    <a:pt x="602" y="828"/>
                    <a:pt x="602" y="836"/>
                  </a:cubicBezTo>
                  <a:cubicBezTo>
                    <a:pt x="602" y="837"/>
                    <a:pt x="602" y="838"/>
                    <a:pt x="602" y="839"/>
                  </a:cubicBezTo>
                  <a:cubicBezTo>
                    <a:pt x="580" y="848"/>
                    <a:pt x="580" y="848"/>
                    <a:pt x="580" y="848"/>
                  </a:cubicBezTo>
                  <a:cubicBezTo>
                    <a:pt x="577" y="844"/>
                    <a:pt x="573" y="842"/>
                    <a:pt x="568" y="842"/>
                  </a:cubicBezTo>
                  <a:cubicBezTo>
                    <a:pt x="562" y="842"/>
                    <a:pt x="556" y="846"/>
                    <a:pt x="555" y="853"/>
                  </a:cubicBezTo>
                  <a:lnTo>
                    <a:pt x="511" y="857"/>
                  </a:lnTo>
                  <a:close/>
                  <a:moveTo>
                    <a:pt x="648" y="944"/>
                  </a:moveTo>
                  <a:cubicBezTo>
                    <a:pt x="646" y="942"/>
                    <a:pt x="643" y="940"/>
                    <a:pt x="639" y="940"/>
                  </a:cubicBezTo>
                  <a:cubicBezTo>
                    <a:pt x="637" y="940"/>
                    <a:pt x="635" y="941"/>
                    <a:pt x="633" y="942"/>
                  </a:cubicBezTo>
                  <a:cubicBezTo>
                    <a:pt x="577" y="913"/>
                    <a:pt x="577" y="913"/>
                    <a:pt x="577" y="913"/>
                  </a:cubicBezTo>
                  <a:cubicBezTo>
                    <a:pt x="579" y="911"/>
                    <a:pt x="579" y="908"/>
                    <a:pt x="579" y="906"/>
                  </a:cubicBezTo>
                  <a:cubicBezTo>
                    <a:pt x="579" y="899"/>
                    <a:pt x="574" y="893"/>
                    <a:pt x="566" y="892"/>
                  </a:cubicBezTo>
                  <a:cubicBezTo>
                    <a:pt x="566" y="869"/>
                    <a:pt x="566" y="869"/>
                    <a:pt x="566" y="869"/>
                  </a:cubicBezTo>
                  <a:cubicBezTo>
                    <a:pt x="567" y="869"/>
                    <a:pt x="568" y="869"/>
                    <a:pt x="568" y="869"/>
                  </a:cubicBezTo>
                  <a:cubicBezTo>
                    <a:pt x="576" y="869"/>
                    <a:pt x="582" y="863"/>
                    <a:pt x="582" y="856"/>
                  </a:cubicBezTo>
                  <a:cubicBezTo>
                    <a:pt x="582" y="853"/>
                    <a:pt x="582" y="851"/>
                    <a:pt x="581" y="849"/>
                  </a:cubicBezTo>
                  <a:cubicBezTo>
                    <a:pt x="603" y="841"/>
                    <a:pt x="603" y="841"/>
                    <a:pt x="603" y="841"/>
                  </a:cubicBezTo>
                  <a:cubicBezTo>
                    <a:pt x="605" y="846"/>
                    <a:pt x="610" y="850"/>
                    <a:pt x="616" y="850"/>
                  </a:cubicBezTo>
                  <a:cubicBezTo>
                    <a:pt x="620" y="850"/>
                    <a:pt x="623" y="848"/>
                    <a:pt x="626" y="845"/>
                  </a:cubicBezTo>
                  <a:cubicBezTo>
                    <a:pt x="662" y="922"/>
                    <a:pt x="662" y="922"/>
                    <a:pt x="662" y="922"/>
                  </a:cubicBezTo>
                  <a:cubicBezTo>
                    <a:pt x="656" y="924"/>
                    <a:pt x="652" y="929"/>
                    <a:pt x="652" y="935"/>
                  </a:cubicBezTo>
                  <a:cubicBezTo>
                    <a:pt x="652" y="938"/>
                    <a:pt x="652" y="940"/>
                    <a:pt x="653" y="942"/>
                  </a:cubicBezTo>
                  <a:lnTo>
                    <a:pt x="648" y="944"/>
                  </a:lnTo>
                  <a:close/>
                  <a:moveTo>
                    <a:pt x="677" y="943"/>
                  </a:moveTo>
                  <a:cubicBezTo>
                    <a:pt x="678" y="942"/>
                    <a:pt x="678" y="941"/>
                    <a:pt x="678" y="940"/>
                  </a:cubicBezTo>
                  <a:cubicBezTo>
                    <a:pt x="809" y="982"/>
                    <a:pt x="809" y="982"/>
                    <a:pt x="809" y="982"/>
                  </a:cubicBezTo>
                  <a:cubicBezTo>
                    <a:pt x="808" y="1015"/>
                    <a:pt x="808" y="1015"/>
                    <a:pt x="808" y="1015"/>
                  </a:cubicBezTo>
                  <a:cubicBezTo>
                    <a:pt x="802" y="1015"/>
                    <a:pt x="798" y="1019"/>
                    <a:pt x="796" y="1024"/>
                  </a:cubicBezTo>
                  <a:lnTo>
                    <a:pt x="677" y="943"/>
                  </a:lnTo>
                  <a:close/>
                  <a:moveTo>
                    <a:pt x="798" y="1037"/>
                  </a:moveTo>
                  <a:cubicBezTo>
                    <a:pt x="801" y="1040"/>
                    <a:pt x="805" y="1042"/>
                    <a:pt x="809" y="1042"/>
                  </a:cubicBezTo>
                  <a:cubicBezTo>
                    <a:pt x="811" y="1042"/>
                    <a:pt x="813" y="1042"/>
                    <a:pt x="815" y="1041"/>
                  </a:cubicBezTo>
                  <a:cubicBezTo>
                    <a:pt x="920" y="1147"/>
                    <a:pt x="920" y="1147"/>
                    <a:pt x="920" y="1147"/>
                  </a:cubicBezTo>
                  <a:cubicBezTo>
                    <a:pt x="918" y="1149"/>
                    <a:pt x="917" y="1152"/>
                    <a:pt x="917" y="1155"/>
                  </a:cubicBezTo>
                  <a:cubicBezTo>
                    <a:pt x="917" y="1159"/>
                    <a:pt x="919" y="1163"/>
                    <a:pt x="923" y="1166"/>
                  </a:cubicBezTo>
                  <a:cubicBezTo>
                    <a:pt x="893" y="1218"/>
                    <a:pt x="893" y="1218"/>
                    <a:pt x="893" y="1218"/>
                  </a:cubicBezTo>
                  <a:cubicBezTo>
                    <a:pt x="889" y="1216"/>
                    <a:pt x="885" y="1215"/>
                    <a:pt x="880" y="1215"/>
                  </a:cubicBezTo>
                  <a:cubicBezTo>
                    <a:pt x="875" y="1215"/>
                    <a:pt x="870" y="1216"/>
                    <a:pt x="866" y="1219"/>
                  </a:cubicBezTo>
                  <a:cubicBezTo>
                    <a:pt x="778" y="1082"/>
                    <a:pt x="778" y="1082"/>
                    <a:pt x="778" y="1082"/>
                  </a:cubicBezTo>
                  <a:cubicBezTo>
                    <a:pt x="779" y="1080"/>
                    <a:pt x="780" y="1077"/>
                    <a:pt x="780" y="1075"/>
                  </a:cubicBezTo>
                  <a:cubicBezTo>
                    <a:pt x="780" y="1071"/>
                    <a:pt x="779" y="1068"/>
                    <a:pt x="776" y="1066"/>
                  </a:cubicBezTo>
                  <a:lnTo>
                    <a:pt x="798" y="1037"/>
                  </a:lnTo>
                  <a:close/>
                  <a:moveTo>
                    <a:pt x="759" y="1190"/>
                  </a:moveTo>
                  <a:cubicBezTo>
                    <a:pt x="773" y="1189"/>
                    <a:pt x="783" y="1177"/>
                    <a:pt x="783" y="1163"/>
                  </a:cubicBezTo>
                  <a:cubicBezTo>
                    <a:pt x="783" y="1149"/>
                    <a:pt x="773" y="1138"/>
                    <a:pt x="760" y="1135"/>
                  </a:cubicBezTo>
                  <a:cubicBezTo>
                    <a:pt x="767" y="1087"/>
                    <a:pt x="767" y="1087"/>
                    <a:pt x="767" y="1087"/>
                  </a:cubicBezTo>
                  <a:cubicBezTo>
                    <a:pt x="767" y="1087"/>
                    <a:pt x="767" y="1088"/>
                    <a:pt x="767" y="1088"/>
                  </a:cubicBezTo>
                  <a:cubicBezTo>
                    <a:pt x="771" y="1088"/>
                    <a:pt x="775" y="1086"/>
                    <a:pt x="777" y="1083"/>
                  </a:cubicBezTo>
                  <a:cubicBezTo>
                    <a:pt x="865" y="1220"/>
                    <a:pt x="865" y="1220"/>
                    <a:pt x="865" y="1220"/>
                  </a:cubicBezTo>
                  <a:cubicBezTo>
                    <a:pt x="857" y="1225"/>
                    <a:pt x="853" y="1233"/>
                    <a:pt x="853" y="1243"/>
                  </a:cubicBezTo>
                  <a:cubicBezTo>
                    <a:pt x="853" y="1246"/>
                    <a:pt x="853" y="1249"/>
                    <a:pt x="854" y="1252"/>
                  </a:cubicBezTo>
                  <a:cubicBezTo>
                    <a:pt x="778" y="1282"/>
                    <a:pt x="778" y="1282"/>
                    <a:pt x="778" y="1282"/>
                  </a:cubicBezTo>
                  <a:cubicBezTo>
                    <a:pt x="776" y="1279"/>
                    <a:pt x="772" y="1277"/>
                    <a:pt x="767" y="1277"/>
                  </a:cubicBezTo>
                  <a:cubicBezTo>
                    <a:pt x="767" y="1277"/>
                    <a:pt x="767" y="1277"/>
                    <a:pt x="767" y="1277"/>
                  </a:cubicBezTo>
                  <a:lnTo>
                    <a:pt x="759" y="1190"/>
                  </a:lnTo>
                  <a:close/>
                  <a:moveTo>
                    <a:pt x="771" y="1304"/>
                  </a:moveTo>
                  <a:cubicBezTo>
                    <a:pt x="776" y="1302"/>
                    <a:pt x="779" y="1299"/>
                    <a:pt x="780" y="1294"/>
                  </a:cubicBezTo>
                  <a:cubicBezTo>
                    <a:pt x="836" y="1302"/>
                    <a:pt x="836" y="1302"/>
                    <a:pt x="836" y="1302"/>
                  </a:cubicBezTo>
                  <a:cubicBezTo>
                    <a:pt x="836" y="1302"/>
                    <a:pt x="836" y="1302"/>
                    <a:pt x="836" y="1302"/>
                  </a:cubicBezTo>
                  <a:cubicBezTo>
                    <a:pt x="836" y="1309"/>
                    <a:pt x="842" y="1315"/>
                    <a:pt x="848" y="1315"/>
                  </a:cubicBezTo>
                  <a:cubicBezTo>
                    <a:pt x="847" y="1375"/>
                    <a:pt x="847" y="1375"/>
                    <a:pt x="847" y="1375"/>
                  </a:cubicBezTo>
                  <a:cubicBezTo>
                    <a:pt x="840" y="1375"/>
                    <a:pt x="832" y="1378"/>
                    <a:pt x="827" y="1384"/>
                  </a:cubicBezTo>
                  <a:lnTo>
                    <a:pt x="771" y="1304"/>
                  </a:lnTo>
                  <a:close/>
                  <a:moveTo>
                    <a:pt x="870" y="1422"/>
                  </a:moveTo>
                  <a:cubicBezTo>
                    <a:pt x="874" y="1417"/>
                    <a:pt x="877" y="1411"/>
                    <a:pt x="877" y="1404"/>
                  </a:cubicBezTo>
                  <a:cubicBezTo>
                    <a:pt x="877" y="1398"/>
                    <a:pt x="875" y="1392"/>
                    <a:pt x="872" y="1388"/>
                  </a:cubicBezTo>
                  <a:cubicBezTo>
                    <a:pt x="910" y="1360"/>
                    <a:pt x="910" y="1360"/>
                    <a:pt x="910" y="1360"/>
                  </a:cubicBezTo>
                  <a:cubicBezTo>
                    <a:pt x="914" y="1366"/>
                    <a:pt x="921" y="1370"/>
                    <a:pt x="929" y="1371"/>
                  </a:cubicBezTo>
                  <a:cubicBezTo>
                    <a:pt x="925" y="1441"/>
                    <a:pt x="925" y="1441"/>
                    <a:pt x="925" y="1441"/>
                  </a:cubicBezTo>
                  <a:lnTo>
                    <a:pt x="870" y="1422"/>
                  </a:lnTo>
                  <a:close/>
                  <a:moveTo>
                    <a:pt x="927" y="1444"/>
                  </a:moveTo>
                  <a:cubicBezTo>
                    <a:pt x="961" y="1455"/>
                    <a:pt x="961" y="1455"/>
                    <a:pt x="961" y="1455"/>
                  </a:cubicBezTo>
                  <a:cubicBezTo>
                    <a:pt x="941" y="1482"/>
                    <a:pt x="941" y="1482"/>
                    <a:pt x="941" y="1482"/>
                  </a:cubicBezTo>
                  <a:cubicBezTo>
                    <a:pt x="936" y="1478"/>
                    <a:pt x="931" y="1475"/>
                    <a:pt x="925" y="1474"/>
                  </a:cubicBezTo>
                  <a:lnTo>
                    <a:pt x="927" y="1444"/>
                  </a:lnTo>
                  <a:close/>
                  <a:moveTo>
                    <a:pt x="923" y="1530"/>
                  </a:moveTo>
                  <a:cubicBezTo>
                    <a:pt x="938" y="1529"/>
                    <a:pt x="950" y="1517"/>
                    <a:pt x="950" y="1502"/>
                  </a:cubicBezTo>
                  <a:cubicBezTo>
                    <a:pt x="950" y="1500"/>
                    <a:pt x="949" y="1498"/>
                    <a:pt x="949" y="1496"/>
                  </a:cubicBezTo>
                  <a:cubicBezTo>
                    <a:pt x="1021" y="1489"/>
                    <a:pt x="1021" y="1489"/>
                    <a:pt x="1021" y="1489"/>
                  </a:cubicBezTo>
                  <a:cubicBezTo>
                    <a:pt x="1023" y="1494"/>
                    <a:pt x="1025" y="1499"/>
                    <a:pt x="1029" y="1502"/>
                  </a:cubicBezTo>
                  <a:cubicBezTo>
                    <a:pt x="935" y="1591"/>
                    <a:pt x="935" y="1591"/>
                    <a:pt x="935" y="1591"/>
                  </a:cubicBezTo>
                  <a:cubicBezTo>
                    <a:pt x="932" y="1587"/>
                    <a:pt x="928" y="1584"/>
                    <a:pt x="923" y="1582"/>
                  </a:cubicBezTo>
                  <a:lnTo>
                    <a:pt x="923" y="1530"/>
                  </a:lnTo>
                  <a:close/>
                  <a:moveTo>
                    <a:pt x="918" y="1636"/>
                  </a:moveTo>
                  <a:cubicBezTo>
                    <a:pt x="924" y="1635"/>
                    <a:pt x="928" y="1633"/>
                    <a:pt x="932" y="1629"/>
                  </a:cubicBezTo>
                  <a:cubicBezTo>
                    <a:pt x="970" y="1664"/>
                    <a:pt x="970" y="1664"/>
                    <a:pt x="970" y="1664"/>
                  </a:cubicBezTo>
                  <a:cubicBezTo>
                    <a:pt x="968" y="1668"/>
                    <a:pt x="968" y="1671"/>
                    <a:pt x="968" y="1675"/>
                  </a:cubicBezTo>
                  <a:cubicBezTo>
                    <a:pt x="968" y="1684"/>
                    <a:pt x="972" y="1692"/>
                    <a:pt x="978" y="1697"/>
                  </a:cubicBezTo>
                  <a:cubicBezTo>
                    <a:pt x="949" y="1748"/>
                    <a:pt x="949" y="1748"/>
                    <a:pt x="949" y="1748"/>
                  </a:cubicBezTo>
                  <a:cubicBezTo>
                    <a:pt x="947" y="1747"/>
                    <a:pt x="944" y="1746"/>
                    <a:pt x="941" y="1746"/>
                  </a:cubicBezTo>
                  <a:cubicBezTo>
                    <a:pt x="940" y="1746"/>
                    <a:pt x="940" y="1746"/>
                    <a:pt x="939" y="1746"/>
                  </a:cubicBezTo>
                  <a:lnTo>
                    <a:pt x="918" y="1636"/>
                  </a:lnTo>
                  <a:close/>
                  <a:moveTo>
                    <a:pt x="945" y="1773"/>
                  </a:moveTo>
                  <a:cubicBezTo>
                    <a:pt x="948" y="1772"/>
                    <a:pt x="951" y="1769"/>
                    <a:pt x="953" y="1766"/>
                  </a:cubicBezTo>
                  <a:cubicBezTo>
                    <a:pt x="1038" y="1809"/>
                    <a:pt x="1038" y="1809"/>
                    <a:pt x="1038" y="1809"/>
                  </a:cubicBezTo>
                  <a:cubicBezTo>
                    <a:pt x="1037" y="1813"/>
                    <a:pt x="1036" y="1817"/>
                    <a:pt x="1036" y="1821"/>
                  </a:cubicBezTo>
                  <a:cubicBezTo>
                    <a:pt x="1036" y="1822"/>
                    <a:pt x="1036" y="1822"/>
                    <a:pt x="1036" y="1822"/>
                  </a:cubicBezTo>
                  <a:cubicBezTo>
                    <a:pt x="977" y="1826"/>
                    <a:pt x="977" y="1826"/>
                    <a:pt x="977" y="1826"/>
                  </a:cubicBezTo>
                  <a:cubicBezTo>
                    <a:pt x="976" y="1820"/>
                    <a:pt x="970" y="1815"/>
                    <a:pt x="964" y="1815"/>
                  </a:cubicBezTo>
                  <a:cubicBezTo>
                    <a:pt x="963" y="1815"/>
                    <a:pt x="962" y="1816"/>
                    <a:pt x="961" y="1816"/>
                  </a:cubicBezTo>
                  <a:lnTo>
                    <a:pt x="945" y="1773"/>
                  </a:lnTo>
                  <a:close/>
                  <a:moveTo>
                    <a:pt x="1030" y="1958"/>
                  </a:moveTo>
                  <a:cubicBezTo>
                    <a:pt x="1029" y="1958"/>
                    <a:pt x="1028" y="1958"/>
                    <a:pt x="1027" y="1958"/>
                  </a:cubicBezTo>
                  <a:cubicBezTo>
                    <a:pt x="1025" y="1958"/>
                    <a:pt x="1024" y="1958"/>
                    <a:pt x="1022" y="1959"/>
                  </a:cubicBezTo>
                  <a:cubicBezTo>
                    <a:pt x="970" y="1842"/>
                    <a:pt x="970" y="1842"/>
                    <a:pt x="970" y="1842"/>
                  </a:cubicBezTo>
                  <a:cubicBezTo>
                    <a:pt x="975" y="1839"/>
                    <a:pt x="978" y="1835"/>
                    <a:pt x="978" y="1829"/>
                  </a:cubicBezTo>
                  <a:cubicBezTo>
                    <a:pt x="978" y="1829"/>
                    <a:pt x="978" y="1829"/>
                    <a:pt x="978" y="1829"/>
                  </a:cubicBezTo>
                  <a:cubicBezTo>
                    <a:pt x="1036" y="1824"/>
                    <a:pt x="1036" y="1824"/>
                    <a:pt x="1036" y="1824"/>
                  </a:cubicBezTo>
                  <a:cubicBezTo>
                    <a:pt x="1037" y="1836"/>
                    <a:pt x="1046" y="1845"/>
                    <a:pt x="1057" y="1848"/>
                  </a:cubicBezTo>
                  <a:lnTo>
                    <a:pt x="1030" y="1958"/>
                  </a:lnTo>
                  <a:close/>
                  <a:moveTo>
                    <a:pt x="1078" y="1798"/>
                  </a:moveTo>
                  <a:cubicBezTo>
                    <a:pt x="1074" y="1795"/>
                    <a:pt x="1069" y="1793"/>
                    <a:pt x="1063" y="1793"/>
                  </a:cubicBezTo>
                  <a:cubicBezTo>
                    <a:pt x="1061" y="1793"/>
                    <a:pt x="1059" y="1794"/>
                    <a:pt x="1056" y="1794"/>
                  </a:cubicBezTo>
                  <a:cubicBezTo>
                    <a:pt x="1006" y="1701"/>
                    <a:pt x="1006" y="1701"/>
                    <a:pt x="1006" y="1701"/>
                  </a:cubicBezTo>
                  <a:cubicBezTo>
                    <a:pt x="1013" y="1698"/>
                    <a:pt x="1019" y="1692"/>
                    <a:pt x="1021" y="1685"/>
                  </a:cubicBezTo>
                  <a:cubicBezTo>
                    <a:pt x="1081" y="1683"/>
                    <a:pt x="1081" y="1683"/>
                    <a:pt x="1081" y="1683"/>
                  </a:cubicBezTo>
                  <a:lnTo>
                    <a:pt x="1078" y="1798"/>
                  </a:lnTo>
                  <a:close/>
                  <a:moveTo>
                    <a:pt x="1022" y="1683"/>
                  </a:moveTo>
                  <a:cubicBezTo>
                    <a:pt x="1023" y="1681"/>
                    <a:pt x="1023" y="1678"/>
                    <a:pt x="1023" y="1675"/>
                  </a:cubicBezTo>
                  <a:cubicBezTo>
                    <a:pt x="1023" y="1668"/>
                    <a:pt x="1020" y="1661"/>
                    <a:pt x="1016" y="1656"/>
                  </a:cubicBezTo>
                  <a:cubicBezTo>
                    <a:pt x="1055" y="1626"/>
                    <a:pt x="1055" y="1626"/>
                    <a:pt x="1055" y="1626"/>
                  </a:cubicBezTo>
                  <a:cubicBezTo>
                    <a:pt x="1060" y="1632"/>
                    <a:pt x="1068" y="1636"/>
                    <a:pt x="1077" y="1636"/>
                  </a:cubicBezTo>
                  <a:cubicBezTo>
                    <a:pt x="1079" y="1636"/>
                    <a:pt x="1081" y="1635"/>
                    <a:pt x="1082" y="1635"/>
                  </a:cubicBezTo>
                  <a:cubicBezTo>
                    <a:pt x="1081" y="1681"/>
                    <a:pt x="1081" y="1681"/>
                    <a:pt x="1081" y="1681"/>
                  </a:cubicBezTo>
                  <a:lnTo>
                    <a:pt x="1022" y="1683"/>
                  </a:lnTo>
                  <a:close/>
                  <a:moveTo>
                    <a:pt x="1083" y="1681"/>
                  </a:moveTo>
                  <a:cubicBezTo>
                    <a:pt x="1084" y="1635"/>
                    <a:pt x="1084" y="1635"/>
                    <a:pt x="1084" y="1635"/>
                  </a:cubicBezTo>
                  <a:cubicBezTo>
                    <a:pt x="1088" y="1634"/>
                    <a:pt x="1091" y="1632"/>
                    <a:pt x="1094" y="1630"/>
                  </a:cubicBezTo>
                  <a:cubicBezTo>
                    <a:pt x="1126" y="1669"/>
                    <a:pt x="1126" y="1669"/>
                    <a:pt x="1126" y="1669"/>
                  </a:cubicBezTo>
                  <a:cubicBezTo>
                    <a:pt x="1123" y="1671"/>
                    <a:pt x="1121" y="1675"/>
                    <a:pt x="1121" y="1679"/>
                  </a:cubicBezTo>
                  <a:cubicBezTo>
                    <a:pt x="1121" y="1679"/>
                    <a:pt x="1121" y="1680"/>
                    <a:pt x="1121" y="1680"/>
                  </a:cubicBezTo>
                  <a:lnTo>
                    <a:pt x="1083" y="1681"/>
                  </a:lnTo>
                  <a:close/>
                  <a:moveTo>
                    <a:pt x="1143" y="1668"/>
                  </a:moveTo>
                  <a:cubicBezTo>
                    <a:pt x="1142" y="1667"/>
                    <a:pt x="1141" y="1666"/>
                    <a:pt x="1140" y="1666"/>
                  </a:cubicBezTo>
                  <a:cubicBezTo>
                    <a:pt x="1157" y="1608"/>
                    <a:pt x="1157" y="1608"/>
                    <a:pt x="1157" y="1608"/>
                  </a:cubicBezTo>
                  <a:cubicBezTo>
                    <a:pt x="1183" y="1611"/>
                    <a:pt x="1183" y="1611"/>
                    <a:pt x="1183" y="1611"/>
                  </a:cubicBezTo>
                  <a:cubicBezTo>
                    <a:pt x="1183" y="1613"/>
                    <a:pt x="1183" y="1615"/>
                    <a:pt x="1183" y="1617"/>
                  </a:cubicBezTo>
                  <a:cubicBezTo>
                    <a:pt x="1183" y="1623"/>
                    <a:pt x="1185" y="1629"/>
                    <a:pt x="1188" y="1634"/>
                  </a:cubicBezTo>
                  <a:lnTo>
                    <a:pt x="1143" y="1668"/>
                  </a:lnTo>
                  <a:close/>
                  <a:moveTo>
                    <a:pt x="1228" y="1596"/>
                  </a:moveTo>
                  <a:cubicBezTo>
                    <a:pt x="1223" y="1592"/>
                    <a:pt x="1217" y="1590"/>
                    <a:pt x="1210" y="1590"/>
                  </a:cubicBezTo>
                  <a:cubicBezTo>
                    <a:pt x="1208" y="1590"/>
                    <a:pt x="1206" y="1590"/>
                    <a:pt x="1203" y="1591"/>
                  </a:cubicBezTo>
                  <a:cubicBezTo>
                    <a:pt x="1192" y="1551"/>
                    <a:pt x="1192" y="1551"/>
                    <a:pt x="1192" y="1551"/>
                  </a:cubicBezTo>
                  <a:cubicBezTo>
                    <a:pt x="1202" y="1547"/>
                    <a:pt x="1208" y="1537"/>
                    <a:pt x="1208" y="1525"/>
                  </a:cubicBezTo>
                  <a:cubicBezTo>
                    <a:pt x="1208" y="1522"/>
                    <a:pt x="1208" y="1519"/>
                    <a:pt x="1207" y="1516"/>
                  </a:cubicBezTo>
                  <a:cubicBezTo>
                    <a:pt x="1281" y="1493"/>
                    <a:pt x="1281" y="1493"/>
                    <a:pt x="1281" y="1493"/>
                  </a:cubicBezTo>
                  <a:cubicBezTo>
                    <a:pt x="1284" y="1498"/>
                    <a:pt x="1287" y="1502"/>
                    <a:pt x="1292" y="1505"/>
                  </a:cubicBezTo>
                  <a:lnTo>
                    <a:pt x="1228" y="15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18">
              <a:extLst>
                <a:ext uri="{FF2B5EF4-FFF2-40B4-BE49-F238E27FC236}">
                  <a16:creationId xmlns:a16="http://schemas.microsoft.com/office/drawing/2014/main" xmlns="" id="{F57950A4-F0FC-441C-83C4-C464D42CA255}"/>
                </a:ext>
              </a:extLst>
            </p:cNvPr>
            <p:cNvSpPr>
              <a:spLocks noChangeArrowheads="1"/>
            </p:cNvSpPr>
            <p:nvPr/>
          </p:nvSpPr>
          <p:spPr bwMode="auto">
            <a:xfrm>
              <a:off x="2260601" y="2312988"/>
              <a:ext cx="60325" cy="61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19">
              <a:extLst>
                <a:ext uri="{FF2B5EF4-FFF2-40B4-BE49-F238E27FC236}">
                  <a16:creationId xmlns:a16="http://schemas.microsoft.com/office/drawing/2014/main" xmlns="" id="{AFEB24ED-0E60-4298-9710-02C25039D351}"/>
                </a:ext>
              </a:extLst>
            </p:cNvPr>
            <p:cNvSpPr>
              <a:spLocks noChangeArrowheads="1"/>
            </p:cNvSpPr>
            <p:nvPr/>
          </p:nvSpPr>
          <p:spPr bwMode="auto">
            <a:xfrm>
              <a:off x="3186113" y="2579688"/>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0">
              <a:extLst>
                <a:ext uri="{FF2B5EF4-FFF2-40B4-BE49-F238E27FC236}">
                  <a16:creationId xmlns:a16="http://schemas.microsoft.com/office/drawing/2014/main" xmlns="" id="{51CA7D48-2704-48B9-A8E2-3ED42022711E}"/>
                </a:ext>
              </a:extLst>
            </p:cNvPr>
            <p:cNvSpPr>
              <a:spLocks noChangeArrowheads="1"/>
            </p:cNvSpPr>
            <p:nvPr/>
          </p:nvSpPr>
          <p:spPr bwMode="auto">
            <a:xfrm>
              <a:off x="2301876" y="2268538"/>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4" name="椭圆 33">
            <a:extLst>
              <a:ext uri="{FF2B5EF4-FFF2-40B4-BE49-F238E27FC236}">
                <a16:creationId xmlns:a16="http://schemas.microsoft.com/office/drawing/2014/main" xmlns="" id="{9FB48869-F90B-4C26-A2C4-02B0D7DE380D}"/>
              </a:ext>
            </a:extLst>
          </p:cNvPr>
          <p:cNvSpPr/>
          <p:nvPr/>
        </p:nvSpPr>
        <p:spPr>
          <a:xfrm>
            <a:off x="-800100" y="-3418091"/>
            <a:ext cx="13792200" cy="13792200"/>
          </a:xfrm>
          <a:prstGeom prst="ellipse">
            <a:avLst/>
          </a:prstGeom>
          <a:gradFill flip="none" rotWithShape="1">
            <a:gsLst>
              <a:gs pos="47000">
                <a:srgbClr val="00EBF7">
                  <a:alpha val="14000"/>
                </a:srgbClr>
              </a:gs>
              <a:gs pos="79000">
                <a:srgbClr val="00EBF7">
                  <a:alpha val="0"/>
                </a:srgbClr>
              </a:gs>
              <a:gs pos="0">
                <a:srgbClr val="00EBF7">
                  <a:alpha val="47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a:extLst>
              <a:ext uri="{FF2B5EF4-FFF2-40B4-BE49-F238E27FC236}">
                <a16:creationId xmlns:a16="http://schemas.microsoft.com/office/drawing/2014/main" xmlns="" id="{DD3A6742-B1D9-44C5-A2BF-3BA72EEEAB2D}"/>
              </a:ext>
            </a:extLst>
          </p:cNvPr>
          <p:cNvSpPr/>
          <p:nvPr/>
        </p:nvSpPr>
        <p:spPr>
          <a:xfrm>
            <a:off x="3728542" y="1059902"/>
            <a:ext cx="4734916" cy="4734916"/>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椭圆 3">
            <a:extLst>
              <a:ext uri="{FF2B5EF4-FFF2-40B4-BE49-F238E27FC236}">
                <a16:creationId xmlns:a16="http://schemas.microsoft.com/office/drawing/2014/main" xmlns="" id="{66066B22-7ABD-427B-9F8A-87CEDE530008}"/>
              </a:ext>
            </a:extLst>
          </p:cNvPr>
          <p:cNvSpPr/>
          <p:nvPr/>
        </p:nvSpPr>
        <p:spPr>
          <a:xfrm>
            <a:off x="3875940" y="1207300"/>
            <a:ext cx="4440120" cy="444012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6C9106DF-68DD-4E22-9628-679A4F45813B}"/>
              </a:ext>
            </a:extLst>
          </p:cNvPr>
          <p:cNvSpPr txBox="1"/>
          <p:nvPr/>
        </p:nvSpPr>
        <p:spPr>
          <a:xfrm>
            <a:off x="4638522" y="1949201"/>
            <a:ext cx="2954143" cy="646331"/>
          </a:xfrm>
          <a:prstGeom prst="rect">
            <a:avLst/>
          </a:prstGeom>
          <a:noFill/>
        </p:spPr>
        <p:txBody>
          <a:bodyPr wrap="none" rtlCol="0">
            <a:spAutoFit/>
          </a:bodyPr>
          <a:lstStyle/>
          <a:p>
            <a:pPr algn="ctr"/>
            <a:r>
              <a:rPr lang="zh-CN" altLang="en-US" sz="3600">
                <a:solidFill>
                  <a:srgbClr val="00EBF7"/>
                </a:solidFill>
                <a:latin typeface="思源黑体 CN Heavy" panose="020B0A00000000000000" pitchFamily="34" charset="-122"/>
                <a:ea typeface="思源黑体 CN Heavy" panose="020B0A00000000000000" pitchFamily="34" charset="-122"/>
              </a:rPr>
              <a:t>璞石</a:t>
            </a:r>
            <a:r>
              <a:rPr lang="en-US" altLang="zh-CN" sz="3600">
                <a:solidFill>
                  <a:srgbClr val="00EBF7"/>
                </a:solidFill>
                <a:latin typeface="思源黑体 CN Heavy" panose="020B0A00000000000000" pitchFamily="34" charset="-122"/>
                <a:ea typeface="思源黑体 CN Heavy" panose="020B0A00000000000000" pitchFamily="34" charset="-122"/>
              </a:rPr>
              <a:t>PPT</a:t>
            </a:r>
            <a:r>
              <a:rPr lang="zh-CN" altLang="en-US" sz="3600">
                <a:solidFill>
                  <a:srgbClr val="00EBF7"/>
                </a:solidFill>
                <a:latin typeface="思源黑体 CN Heavy" panose="020B0A00000000000000" pitchFamily="34" charset="-122"/>
                <a:ea typeface="思源黑体 CN Heavy" panose="020B0A00000000000000" pitchFamily="34" charset="-122"/>
              </a:rPr>
              <a:t>合集</a:t>
            </a:r>
            <a:endParaRPr lang="zh-CN" altLang="en-US" sz="3600" dirty="0">
              <a:solidFill>
                <a:srgbClr val="00EBF7"/>
              </a:solidFill>
              <a:latin typeface="思源黑体 CN Heavy" panose="020B0A00000000000000" pitchFamily="34" charset="-122"/>
              <a:ea typeface="思源黑体 CN Heavy" panose="020B0A00000000000000" pitchFamily="34" charset="-122"/>
            </a:endParaRPr>
          </a:p>
        </p:txBody>
      </p:sp>
      <p:sp>
        <p:nvSpPr>
          <p:cNvPr id="36" name="文本框 35">
            <a:extLst>
              <a:ext uri="{FF2B5EF4-FFF2-40B4-BE49-F238E27FC236}">
                <a16:creationId xmlns:a16="http://schemas.microsoft.com/office/drawing/2014/main" xmlns="" id="{CE9462F1-5492-489F-8662-496D44BA59A8}"/>
              </a:ext>
            </a:extLst>
          </p:cNvPr>
          <p:cNvSpPr txBox="1"/>
          <p:nvPr/>
        </p:nvSpPr>
        <p:spPr>
          <a:xfrm>
            <a:off x="5264762" y="4660341"/>
            <a:ext cx="1723550" cy="400110"/>
          </a:xfrm>
          <a:prstGeom prst="rect">
            <a:avLst/>
          </a:prstGeom>
          <a:noFill/>
        </p:spPr>
        <p:txBody>
          <a:bodyPr wrap="none" rtlCol="0">
            <a:spAutoFit/>
          </a:bodyPr>
          <a:lstStyle/>
          <a:p>
            <a:pPr algn="ctr"/>
            <a:r>
              <a:rPr lang="zh-CN" altLang="en-US" sz="2000" dirty="0">
                <a:solidFill>
                  <a:schemeClr val="bg1"/>
                </a:solidFill>
                <a:latin typeface="思源黑体 CN Light" panose="020B0300000000000000" pitchFamily="34" charset="-122"/>
                <a:ea typeface="思源黑体 CN Light" panose="020B0300000000000000" pitchFamily="34" charset="-122"/>
              </a:rPr>
              <a:t>汇报人：璞石</a:t>
            </a:r>
          </a:p>
        </p:txBody>
      </p:sp>
      <p:cxnSp>
        <p:nvCxnSpPr>
          <p:cNvPr id="39" name="直接连接符 38">
            <a:extLst>
              <a:ext uri="{FF2B5EF4-FFF2-40B4-BE49-F238E27FC236}">
                <a16:creationId xmlns:a16="http://schemas.microsoft.com/office/drawing/2014/main" xmlns="" id="{9092C113-13A4-45B1-88A7-22EBEF62380A}"/>
              </a:ext>
            </a:extLst>
          </p:cNvPr>
          <p:cNvCxnSpPr>
            <a:cxnSpLocks/>
          </p:cNvCxnSpPr>
          <p:nvPr/>
        </p:nvCxnSpPr>
        <p:spPr>
          <a:xfrm>
            <a:off x="4035669" y="4084507"/>
            <a:ext cx="4141177" cy="0"/>
          </a:xfrm>
          <a:prstGeom prst="line">
            <a:avLst/>
          </a:prstGeom>
          <a:ln>
            <a:solidFill>
              <a:srgbClr val="00EBF7"/>
            </a:solidFill>
          </a:ln>
        </p:spPr>
        <p:style>
          <a:lnRef idx="1">
            <a:schemeClr val="accent1"/>
          </a:lnRef>
          <a:fillRef idx="0">
            <a:schemeClr val="accent1"/>
          </a:fillRef>
          <a:effectRef idx="0">
            <a:schemeClr val="accent1"/>
          </a:effectRef>
          <a:fontRef idx="minor">
            <a:schemeClr val="tx1"/>
          </a:fontRef>
        </p:style>
      </p:cxnSp>
      <p:sp>
        <p:nvSpPr>
          <p:cNvPr id="43" name="任意多边形: 形状 42">
            <a:extLst>
              <a:ext uri="{FF2B5EF4-FFF2-40B4-BE49-F238E27FC236}">
                <a16:creationId xmlns:a16="http://schemas.microsoft.com/office/drawing/2014/main" xmlns="" id="{D00439AF-C310-493E-A36C-86F4CD0F43CB}"/>
              </a:ext>
            </a:extLst>
          </p:cNvPr>
          <p:cNvSpPr/>
          <p:nvPr/>
        </p:nvSpPr>
        <p:spPr>
          <a:xfrm>
            <a:off x="3901796" y="2647594"/>
            <a:ext cx="4440120" cy="1436911"/>
          </a:xfrm>
          <a:custGeom>
            <a:avLst/>
            <a:gdLst>
              <a:gd name="connsiteX0" fmla="*/ 143580 w 4440120"/>
              <a:gd name="connsiteY0" fmla="*/ 0 h 1436911"/>
              <a:gd name="connsiteX1" fmla="*/ 4296540 w 4440120"/>
              <a:gd name="connsiteY1" fmla="*/ 0 h 1436911"/>
              <a:gd name="connsiteX2" fmla="*/ 4340311 w 4440120"/>
              <a:gd name="connsiteY2" fmla="*/ 119589 h 1436911"/>
              <a:gd name="connsiteX3" fmla="*/ 4440120 w 4440120"/>
              <a:gd name="connsiteY3" fmla="*/ 779767 h 1436911"/>
              <a:gd name="connsiteX4" fmla="*/ 4395016 w 4440120"/>
              <a:gd name="connsiteY4" fmla="*/ 1227187 h 1436911"/>
              <a:gd name="connsiteX5" fmla="*/ 4341091 w 4440120"/>
              <a:gd name="connsiteY5" fmla="*/ 1436911 h 1436911"/>
              <a:gd name="connsiteX6" fmla="*/ 99030 w 4440120"/>
              <a:gd name="connsiteY6" fmla="*/ 1436911 h 1436911"/>
              <a:gd name="connsiteX7" fmla="*/ 45104 w 4440120"/>
              <a:gd name="connsiteY7" fmla="*/ 1227187 h 1436911"/>
              <a:gd name="connsiteX8" fmla="*/ 0 w 4440120"/>
              <a:gd name="connsiteY8" fmla="*/ 779767 h 1436911"/>
              <a:gd name="connsiteX9" fmla="*/ 99810 w 4440120"/>
              <a:gd name="connsiteY9" fmla="*/ 119589 h 143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40120" h="1436911">
                <a:moveTo>
                  <a:pt x="143580" y="0"/>
                </a:moveTo>
                <a:lnTo>
                  <a:pt x="4296540" y="0"/>
                </a:lnTo>
                <a:lnTo>
                  <a:pt x="4340311" y="119589"/>
                </a:lnTo>
                <a:cubicBezTo>
                  <a:pt x="4405176" y="328139"/>
                  <a:pt x="4440120" y="549872"/>
                  <a:pt x="4440120" y="779767"/>
                </a:cubicBezTo>
                <a:cubicBezTo>
                  <a:pt x="4440120" y="933030"/>
                  <a:pt x="4424590" y="1082666"/>
                  <a:pt x="4395016" y="1227187"/>
                </a:cubicBezTo>
                <a:lnTo>
                  <a:pt x="4341091" y="1436911"/>
                </a:lnTo>
                <a:lnTo>
                  <a:pt x="99030" y="1436911"/>
                </a:lnTo>
                <a:lnTo>
                  <a:pt x="45104" y="1227187"/>
                </a:lnTo>
                <a:cubicBezTo>
                  <a:pt x="15531" y="1082666"/>
                  <a:pt x="0" y="933030"/>
                  <a:pt x="0" y="779767"/>
                </a:cubicBezTo>
                <a:cubicBezTo>
                  <a:pt x="0" y="549872"/>
                  <a:pt x="34944" y="328139"/>
                  <a:pt x="99810" y="119589"/>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ED54F8AA-A699-4C11-B46C-1506E97A575C}"/>
              </a:ext>
            </a:extLst>
          </p:cNvPr>
          <p:cNvSpPr txBox="1"/>
          <p:nvPr/>
        </p:nvSpPr>
        <p:spPr>
          <a:xfrm>
            <a:off x="4061509" y="2803978"/>
            <a:ext cx="4108168" cy="830997"/>
          </a:xfrm>
          <a:prstGeom prst="rect">
            <a:avLst/>
          </a:prstGeom>
          <a:noFill/>
        </p:spPr>
        <p:txBody>
          <a:bodyPr wrap="square" rtlCol="0">
            <a:spAutoFit/>
          </a:bodyPr>
          <a:lstStyle>
            <a:defPPr>
              <a:defRPr lang="zh-CN"/>
            </a:defPPr>
            <a:lvl1pPr>
              <a:defRPr sz="2400" i="1" spc="300">
                <a:solidFill>
                  <a:schemeClr val="bg1"/>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defRPr>
            </a:lvl1pPr>
          </a:lstStyle>
          <a:p>
            <a:r>
              <a:rPr lang="zh-CN" altLang="en-US" sz="4800" i="0">
                <a:latin typeface="思源黑体 CN Heavy" panose="020B0A00000000000000" pitchFamily="34" charset="-122"/>
                <a:ea typeface="思源黑体 CN Heavy" panose="020B0A00000000000000" pitchFamily="34" charset="-122"/>
              </a:rPr>
              <a:t>个人工作汇报</a:t>
            </a:r>
            <a:endParaRPr lang="zh-CN" altLang="en-US" sz="4800" i="0" dirty="0">
              <a:latin typeface="思源黑体 CN Heavy" panose="020B0A00000000000000" pitchFamily="34" charset="-122"/>
              <a:ea typeface="思源黑体 CN Heavy" panose="020B0A00000000000000" pitchFamily="34" charset="-122"/>
            </a:endParaRPr>
          </a:p>
        </p:txBody>
      </p:sp>
      <p:cxnSp>
        <p:nvCxnSpPr>
          <p:cNvPr id="7" name="直接连接符 6">
            <a:extLst>
              <a:ext uri="{FF2B5EF4-FFF2-40B4-BE49-F238E27FC236}">
                <a16:creationId xmlns:a16="http://schemas.microsoft.com/office/drawing/2014/main" xmlns="" id="{1C054CF2-C3B5-41BC-A866-96D52E442061}"/>
              </a:ext>
            </a:extLst>
          </p:cNvPr>
          <p:cNvCxnSpPr>
            <a:cxnSpLocks/>
          </p:cNvCxnSpPr>
          <p:nvPr/>
        </p:nvCxnSpPr>
        <p:spPr>
          <a:xfrm>
            <a:off x="4035669" y="2647593"/>
            <a:ext cx="4141177" cy="0"/>
          </a:xfrm>
          <a:prstGeom prst="line">
            <a:avLst/>
          </a:prstGeom>
          <a:ln>
            <a:solidFill>
              <a:srgbClr val="00EBF7"/>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xmlns="" id="{DBB2C5BA-168A-4DC1-AD25-8B0EFE320DED}"/>
              </a:ext>
            </a:extLst>
          </p:cNvPr>
          <p:cNvSpPr txBox="1"/>
          <p:nvPr/>
        </p:nvSpPr>
        <p:spPr>
          <a:xfrm>
            <a:off x="5105280" y="5074066"/>
            <a:ext cx="2042514" cy="246221"/>
          </a:xfrm>
          <a:prstGeom prst="rect">
            <a:avLst/>
          </a:prstGeom>
          <a:noFill/>
        </p:spPr>
        <p:txBody>
          <a:bodyPr wrap="square" lIns="0" tIns="0" rIns="0" bIns="0" rtlCol="0">
            <a:spAutoFit/>
          </a:bodyPr>
          <a:lstStyle/>
          <a:p>
            <a:pPr algn="ctr"/>
            <a:r>
              <a:rPr lang="en-US" altLang="zh-CN" sz="1600">
                <a:solidFill>
                  <a:schemeClr val="bg1"/>
                </a:solidFill>
                <a:latin typeface="+mn-ea"/>
              </a:rPr>
              <a:t>20XX</a:t>
            </a:r>
            <a:r>
              <a:rPr lang="zh-CN" altLang="en-US" sz="1600">
                <a:solidFill>
                  <a:schemeClr val="bg1"/>
                </a:solidFill>
                <a:latin typeface="+mn-ea"/>
              </a:rPr>
              <a:t>年</a:t>
            </a:r>
            <a:r>
              <a:rPr lang="en-US" altLang="zh-CN" sz="1600">
                <a:solidFill>
                  <a:schemeClr val="bg1"/>
                </a:solidFill>
                <a:latin typeface="+mn-ea"/>
              </a:rPr>
              <a:t>XX</a:t>
            </a:r>
            <a:r>
              <a:rPr lang="zh-CN" altLang="en-US" sz="1600">
                <a:solidFill>
                  <a:schemeClr val="bg1"/>
                </a:solidFill>
                <a:latin typeface="+mn-ea"/>
              </a:rPr>
              <a:t>月</a:t>
            </a:r>
            <a:r>
              <a:rPr lang="en-US" altLang="zh-CN" sz="1600">
                <a:solidFill>
                  <a:schemeClr val="bg1"/>
                </a:solidFill>
                <a:latin typeface="+mn-ea"/>
              </a:rPr>
              <a:t>XX</a:t>
            </a:r>
            <a:r>
              <a:rPr lang="zh-CN" altLang="en-US" sz="1600">
                <a:solidFill>
                  <a:schemeClr val="bg1"/>
                </a:solidFill>
                <a:latin typeface="+mn-ea"/>
              </a:rPr>
              <a:t>日</a:t>
            </a:r>
          </a:p>
        </p:txBody>
      </p:sp>
      <p:sp>
        <p:nvSpPr>
          <p:cNvPr id="32" name="文本框 31">
            <a:extLst>
              <a:ext uri="{FF2B5EF4-FFF2-40B4-BE49-F238E27FC236}">
                <a16:creationId xmlns:a16="http://schemas.microsoft.com/office/drawing/2014/main" xmlns="" id="{A42A07F2-B3D0-485E-865E-7E912908077E}"/>
              </a:ext>
            </a:extLst>
          </p:cNvPr>
          <p:cNvSpPr txBox="1"/>
          <p:nvPr/>
        </p:nvSpPr>
        <p:spPr>
          <a:xfrm>
            <a:off x="4533040" y="3641714"/>
            <a:ext cx="3125920" cy="369332"/>
          </a:xfrm>
          <a:prstGeom prst="rect">
            <a:avLst/>
          </a:prstGeom>
          <a:noFill/>
        </p:spPr>
        <p:txBody>
          <a:bodyPr wrap="square">
            <a:spAutoFit/>
          </a:bodyPr>
          <a:lstStyle/>
          <a:p>
            <a:pPr algn="ctr"/>
            <a:r>
              <a:rPr lang="zh-CN" altLang="en-US">
                <a:solidFill>
                  <a:schemeClr val="bg1"/>
                </a:solidFill>
              </a:rPr>
              <a:t>只做有用并且好用的</a:t>
            </a:r>
            <a:r>
              <a:rPr lang="en-US" altLang="zh-CN">
                <a:solidFill>
                  <a:schemeClr val="bg1"/>
                </a:solidFill>
              </a:rPr>
              <a:t>PPT</a:t>
            </a:r>
            <a:r>
              <a:rPr lang="zh-CN" altLang="en-US">
                <a:solidFill>
                  <a:schemeClr val="bg1"/>
                </a:solidFill>
              </a:rPr>
              <a:t>模板</a:t>
            </a:r>
          </a:p>
        </p:txBody>
      </p:sp>
      <p:sp>
        <p:nvSpPr>
          <p:cNvPr id="33" name="任意多边形: 形状 32">
            <a:extLst>
              <a:ext uri="{FF2B5EF4-FFF2-40B4-BE49-F238E27FC236}">
                <a16:creationId xmlns:a16="http://schemas.microsoft.com/office/drawing/2014/main" xmlns="" id="{BF04463F-BB1C-49F0-8376-B03E631A85CF}"/>
              </a:ext>
            </a:extLst>
          </p:cNvPr>
          <p:cNvSpPr/>
          <p:nvPr/>
        </p:nvSpPr>
        <p:spPr>
          <a:xfrm>
            <a:off x="11140423" y="283312"/>
            <a:ext cx="638106" cy="6381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804542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ck Arc 26">
            <a:extLst>
              <a:ext uri="{FF2B5EF4-FFF2-40B4-BE49-F238E27FC236}">
                <a16:creationId xmlns:a16="http://schemas.microsoft.com/office/drawing/2014/main" xmlns="" id="{640D7C2E-9F4B-4ECE-BBC4-DB51B04552F2}"/>
              </a:ext>
            </a:extLst>
          </p:cNvPr>
          <p:cNvSpPr/>
          <p:nvPr/>
        </p:nvSpPr>
        <p:spPr>
          <a:xfrm>
            <a:off x="8430848" y="2070032"/>
            <a:ext cx="2717937" cy="2717935"/>
          </a:xfrm>
          <a:prstGeom prst="blockArc">
            <a:avLst>
              <a:gd name="adj1" fmla="val 10800000"/>
              <a:gd name="adj2" fmla="val 39393"/>
              <a:gd name="adj3" fmla="val 9996"/>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Block Arc 27">
            <a:extLst>
              <a:ext uri="{FF2B5EF4-FFF2-40B4-BE49-F238E27FC236}">
                <a16:creationId xmlns:a16="http://schemas.microsoft.com/office/drawing/2014/main" xmlns="" id="{8B9E87DB-7703-4555-B896-A9A5A6F65416}"/>
              </a:ext>
            </a:extLst>
          </p:cNvPr>
          <p:cNvSpPr/>
          <p:nvPr/>
        </p:nvSpPr>
        <p:spPr>
          <a:xfrm flipV="1">
            <a:off x="1084667" y="2070032"/>
            <a:ext cx="2717937" cy="2717935"/>
          </a:xfrm>
          <a:prstGeom prst="blockArc">
            <a:avLst>
              <a:gd name="adj1" fmla="val 10800000"/>
              <a:gd name="adj2" fmla="val 39393"/>
              <a:gd name="adj3" fmla="val 9996"/>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Block Arc 28">
            <a:extLst>
              <a:ext uri="{FF2B5EF4-FFF2-40B4-BE49-F238E27FC236}">
                <a16:creationId xmlns:a16="http://schemas.microsoft.com/office/drawing/2014/main" xmlns="" id="{97A710C6-77DF-41DC-B61F-9A98DC3D6942}"/>
              </a:ext>
            </a:extLst>
          </p:cNvPr>
          <p:cNvSpPr/>
          <p:nvPr/>
        </p:nvSpPr>
        <p:spPr>
          <a:xfrm flipV="1">
            <a:off x="5981833" y="2070032"/>
            <a:ext cx="2717937" cy="2717935"/>
          </a:xfrm>
          <a:prstGeom prst="blockArc">
            <a:avLst>
              <a:gd name="adj1" fmla="val 10800000"/>
              <a:gd name="adj2" fmla="val 39393"/>
              <a:gd name="adj3" fmla="val 9996"/>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Block Arc 29">
            <a:extLst>
              <a:ext uri="{FF2B5EF4-FFF2-40B4-BE49-F238E27FC236}">
                <a16:creationId xmlns:a16="http://schemas.microsoft.com/office/drawing/2014/main" xmlns="" id="{311CABC0-4839-4A69-9C18-22755CCC0D6B}"/>
              </a:ext>
            </a:extLst>
          </p:cNvPr>
          <p:cNvSpPr/>
          <p:nvPr/>
        </p:nvSpPr>
        <p:spPr>
          <a:xfrm>
            <a:off x="3533249" y="2070032"/>
            <a:ext cx="2717937" cy="2717935"/>
          </a:xfrm>
          <a:prstGeom prst="blockArc">
            <a:avLst>
              <a:gd name="adj1" fmla="val 10800000"/>
              <a:gd name="adj2" fmla="val 39393"/>
              <a:gd name="adj3" fmla="val 9996"/>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Freeform 30">
            <a:extLst>
              <a:ext uri="{FF2B5EF4-FFF2-40B4-BE49-F238E27FC236}">
                <a16:creationId xmlns:a16="http://schemas.microsoft.com/office/drawing/2014/main" xmlns="" id="{72799FD7-B958-41D3-AF43-FF2C7C0332C6}"/>
              </a:ext>
            </a:extLst>
          </p:cNvPr>
          <p:cNvSpPr/>
          <p:nvPr/>
        </p:nvSpPr>
        <p:spPr>
          <a:xfrm flipV="1">
            <a:off x="8428825" y="3260978"/>
            <a:ext cx="2717605" cy="1530036"/>
          </a:xfrm>
          <a:custGeom>
            <a:avLst/>
            <a:gdLst>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240802 w 2240876"/>
              <a:gd name="connsiteY6" fmla="*/ 1133277 h 1261480"/>
              <a:gd name="connsiteX7" fmla="*/ 2237787 w 2240876"/>
              <a:gd name="connsiteY7" fmla="*/ 1133243 h 1261480"/>
              <a:gd name="connsiteX8" fmla="*/ 2127516 w 2240876"/>
              <a:gd name="connsiteY8" fmla="*/ 1261480 h 1261480"/>
              <a:gd name="connsiteX9" fmla="*/ 2014155 w 2240876"/>
              <a:gd name="connsiteY9" fmla="*/ 1129650 h 1261480"/>
              <a:gd name="connsiteX10" fmla="*/ 2016761 w 2240876"/>
              <a:gd name="connsiteY10" fmla="*/ 1129650 h 1261480"/>
              <a:gd name="connsiteX11" fmla="*/ 2010243 w 2240876"/>
              <a:gd name="connsiteY11" fmla="*/ 1011442 h 1261480"/>
              <a:gd name="connsiteX12" fmla="*/ 1574575 w 2240876"/>
              <a:gd name="connsiteY12" fmla="*/ 347545 h 1261480"/>
              <a:gd name="connsiteX13" fmla="*/ 675186 w 2240876"/>
              <a:gd name="connsiteY13" fmla="*/ 342392 h 1261480"/>
              <a:gd name="connsiteX14" fmla="*/ 223997 w 2240876"/>
              <a:gd name="connsiteY14" fmla="*/ 1120438 h 1261480"/>
              <a:gd name="connsiteX15" fmla="*/ 0 w 2240876"/>
              <a:gd name="connsiteY15" fmla="*/ 1120438 h 1261480"/>
              <a:gd name="connsiteX16" fmla="*/ 563929 w 2240876"/>
              <a:gd name="connsiteY16" fmla="*/ 147977 h 1261480"/>
              <a:gd name="connsiteX17" fmla="*/ 1126857 w 2240876"/>
              <a:gd name="connsiteY17"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240802 w 2240876"/>
              <a:gd name="connsiteY6" fmla="*/ 1133277 h 1261480"/>
              <a:gd name="connsiteX7" fmla="*/ 2237787 w 2240876"/>
              <a:gd name="connsiteY7" fmla="*/ 1133243 h 1261480"/>
              <a:gd name="connsiteX8" fmla="*/ 2127516 w 2240876"/>
              <a:gd name="connsiteY8" fmla="*/ 1261480 h 1261480"/>
              <a:gd name="connsiteX9" fmla="*/ 2014155 w 2240876"/>
              <a:gd name="connsiteY9" fmla="*/ 1129650 h 1261480"/>
              <a:gd name="connsiteX10" fmla="*/ 2010243 w 2240876"/>
              <a:gd name="connsiteY10" fmla="*/ 1011442 h 1261480"/>
              <a:gd name="connsiteX11" fmla="*/ 1574575 w 2240876"/>
              <a:gd name="connsiteY11" fmla="*/ 347545 h 1261480"/>
              <a:gd name="connsiteX12" fmla="*/ 675186 w 2240876"/>
              <a:gd name="connsiteY12" fmla="*/ 342392 h 1261480"/>
              <a:gd name="connsiteX13" fmla="*/ 223997 w 2240876"/>
              <a:gd name="connsiteY13" fmla="*/ 1120438 h 1261480"/>
              <a:gd name="connsiteX14" fmla="*/ 0 w 2240876"/>
              <a:gd name="connsiteY14" fmla="*/ 1120438 h 1261480"/>
              <a:gd name="connsiteX15" fmla="*/ 563929 w 2240876"/>
              <a:gd name="connsiteY15" fmla="*/ 147977 h 1261480"/>
              <a:gd name="connsiteX16" fmla="*/ 1126857 w 2240876"/>
              <a:gd name="connsiteY16"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240802 w 2240876"/>
              <a:gd name="connsiteY6" fmla="*/ 1133277 h 1261480"/>
              <a:gd name="connsiteX7" fmla="*/ 2127516 w 2240876"/>
              <a:gd name="connsiteY7" fmla="*/ 1261480 h 1261480"/>
              <a:gd name="connsiteX8" fmla="*/ 2014155 w 2240876"/>
              <a:gd name="connsiteY8" fmla="*/ 1129650 h 1261480"/>
              <a:gd name="connsiteX9" fmla="*/ 2010243 w 2240876"/>
              <a:gd name="connsiteY9" fmla="*/ 1011442 h 1261480"/>
              <a:gd name="connsiteX10" fmla="*/ 1574575 w 2240876"/>
              <a:gd name="connsiteY10" fmla="*/ 347545 h 1261480"/>
              <a:gd name="connsiteX11" fmla="*/ 675186 w 2240876"/>
              <a:gd name="connsiteY11" fmla="*/ 342392 h 1261480"/>
              <a:gd name="connsiteX12" fmla="*/ 223997 w 2240876"/>
              <a:gd name="connsiteY12" fmla="*/ 1120438 h 1261480"/>
              <a:gd name="connsiteX13" fmla="*/ 0 w 2240876"/>
              <a:gd name="connsiteY13" fmla="*/ 1120438 h 1261480"/>
              <a:gd name="connsiteX14" fmla="*/ 563929 w 2240876"/>
              <a:gd name="connsiteY14" fmla="*/ 147977 h 1261480"/>
              <a:gd name="connsiteX15" fmla="*/ 1126857 w 2240876"/>
              <a:gd name="connsiteY15"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127516 w 2240876"/>
              <a:gd name="connsiteY6" fmla="*/ 1261480 h 1261480"/>
              <a:gd name="connsiteX7" fmla="*/ 2014155 w 2240876"/>
              <a:gd name="connsiteY7" fmla="*/ 1129650 h 1261480"/>
              <a:gd name="connsiteX8" fmla="*/ 2010243 w 2240876"/>
              <a:gd name="connsiteY8" fmla="*/ 1011442 h 1261480"/>
              <a:gd name="connsiteX9" fmla="*/ 1574575 w 2240876"/>
              <a:gd name="connsiteY9" fmla="*/ 347545 h 1261480"/>
              <a:gd name="connsiteX10" fmla="*/ 675186 w 2240876"/>
              <a:gd name="connsiteY10" fmla="*/ 342392 h 1261480"/>
              <a:gd name="connsiteX11" fmla="*/ 223997 w 2240876"/>
              <a:gd name="connsiteY11" fmla="*/ 1120438 h 1261480"/>
              <a:gd name="connsiteX12" fmla="*/ 0 w 2240876"/>
              <a:gd name="connsiteY12" fmla="*/ 1120438 h 1261480"/>
              <a:gd name="connsiteX13" fmla="*/ 563929 w 2240876"/>
              <a:gd name="connsiteY13" fmla="*/ 147977 h 1261480"/>
              <a:gd name="connsiteX14" fmla="*/ 1126857 w 2240876"/>
              <a:gd name="connsiteY14"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127516 w 2240876"/>
              <a:gd name="connsiteY5" fmla="*/ 1261480 h 1261480"/>
              <a:gd name="connsiteX6" fmla="*/ 2014155 w 2240876"/>
              <a:gd name="connsiteY6" fmla="*/ 1129650 h 1261480"/>
              <a:gd name="connsiteX7" fmla="*/ 2010243 w 2240876"/>
              <a:gd name="connsiteY7" fmla="*/ 1011442 h 1261480"/>
              <a:gd name="connsiteX8" fmla="*/ 1574575 w 2240876"/>
              <a:gd name="connsiteY8" fmla="*/ 347545 h 1261480"/>
              <a:gd name="connsiteX9" fmla="*/ 675186 w 2240876"/>
              <a:gd name="connsiteY9" fmla="*/ 342392 h 1261480"/>
              <a:gd name="connsiteX10" fmla="*/ 223997 w 2240876"/>
              <a:gd name="connsiteY10" fmla="*/ 1120438 h 1261480"/>
              <a:gd name="connsiteX11" fmla="*/ 0 w 2240876"/>
              <a:gd name="connsiteY11" fmla="*/ 1120438 h 1261480"/>
              <a:gd name="connsiteX12" fmla="*/ 563929 w 2240876"/>
              <a:gd name="connsiteY12" fmla="*/ 147977 h 1261480"/>
              <a:gd name="connsiteX13" fmla="*/ 1126857 w 2240876"/>
              <a:gd name="connsiteY13" fmla="*/ 18 h 1261480"/>
              <a:gd name="connsiteX0" fmla="*/ 1126857 w 2240602"/>
              <a:gd name="connsiteY0" fmla="*/ 18 h 1261480"/>
              <a:gd name="connsiteX1" fmla="*/ 1688053 w 2240602"/>
              <a:gd name="connsiteY1" fmla="*/ 154418 h 1261480"/>
              <a:gd name="connsiteX2" fmla="*/ 2232583 w 2240602"/>
              <a:gd name="connsiteY2" fmla="*/ 984206 h 1261480"/>
              <a:gd name="connsiteX3" fmla="*/ 2240602 w 2240602"/>
              <a:gd name="connsiteY3" fmla="*/ 1129650 h 1261480"/>
              <a:gd name="connsiteX4" fmla="*/ 2127516 w 2240602"/>
              <a:gd name="connsiteY4" fmla="*/ 1261480 h 1261480"/>
              <a:gd name="connsiteX5" fmla="*/ 2014155 w 2240602"/>
              <a:gd name="connsiteY5" fmla="*/ 1129650 h 1261480"/>
              <a:gd name="connsiteX6" fmla="*/ 2010243 w 2240602"/>
              <a:gd name="connsiteY6" fmla="*/ 1011442 h 1261480"/>
              <a:gd name="connsiteX7" fmla="*/ 1574575 w 2240602"/>
              <a:gd name="connsiteY7" fmla="*/ 347545 h 1261480"/>
              <a:gd name="connsiteX8" fmla="*/ 675186 w 2240602"/>
              <a:gd name="connsiteY8" fmla="*/ 342392 h 1261480"/>
              <a:gd name="connsiteX9" fmla="*/ 223997 w 2240602"/>
              <a:gd name="connsiteY9" fmla="*/ 1120438 h 1261480"/>
              <a:gd name="connsiteX10" fmla="*/ 0 w 2240602"/>
              <a:gd name="connsiteY10" fmla="*/ 1120438 h 1261480"/>
              <a:gd name="connsiteX11" fmla="*/ 563929 w 2240602"/>
              <a:gd name="connsiteY11" fmla="*/ 147977 h 1261480"/>
              <a:gd name="connsiteX12" fmla="*/ 1126857 w 2240602"/>
              <a:gd name="connsiteY12" fmla="*/ 18 h 126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40602" h="1261480">
                <a:moveTo>
                  <a:pt x="1126857" y="18"/>
                </a:moveTo>
                <a:cubicBezTo>
                  <a:pt x="1320989" y="1131"/>
                  <a:pt x="1514831" y="52636"/>
                  <a:pt x="1688053" y="154418"/>
                </a:cubicBezTo>
                <a:cubicBezTo>
                  <a:pt x="1991192" y="332537"/>
                  <a:pt x="2190562" y="640761"/>
                  <a:pt x="2232583" y="984206"/>
                </a:cubicBezTo>
                <a:lnTo>
                  <a:pt x="2240602" y="1129650"/>
                </a:lnTo>
                <a:lnTo>
                  <a:pt x="2127516" y="1261480"/>
                </a:lnTo>
                <a:lnTo>
                  <a:pt x="2014155" y="1129650"/>
                </a:lnTo>
                <a:lnTo>
                  <a:pt x="2010243" y="1011442"/>
                </a:lnTo>
                <a:cubicBezTo>
                  <a:pt x="1976623" y="736658"/>
                  <a:pt x="1817111" y="490054"/>
                  <a:pt x="1574575" y="347545"/>
                </a:cubicBezTo>
                <a:cubicBezTo>
                  <a:pt x="1297392" y="184677"/>
                  <a:pt x="954217" y="182711"/>
                  <a:pt x="675186" y="342392"/>
                </a:cubicBezTo>
                <a:cubicBezTo>
                  <a:pt x="396155" y="502073"/>
                  <a:pt x="223997" y="798947"/>
                  <a:pt x="223997" y="1120438"/>
                </a:cubicBezTo>
                <a:lnTo>
                  <a:pt x="0" y="1120438"/>
                </a:lnTo>
                <a:cubicBezTo>
                  <a:pt x="0" y="718615"/>
                  <a:pt x="215175" y="347558"/>
                  <a:pt x="563929" y="147977"/>
                </a:cubicBezTo>
                <a:cubicBezTo>
                  <a:pt x="738306" y="48187"/>
                  <a:pt x="932726" y="-1094"/>
                  <a:pt x="1126857" y="18"/>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31">
            <a:extLst>
              <a:ext uri="{FF2B5EF4-FFF2-40B4-BE49-F238E27FC236}">
                <a16:creationId xmlns:a16="http://schemas.microsoft.com/office/drawing/2014/main" xmlns="" id="{F3FF1A43-5A0B-4F5C-B119-AF08DC9375F7}"/>
              </a:ext>
            </a:extLst>
          </p:cNvPr>
          <p:cNvSpPr/>
          <p:nvPr/>
        </p:nvSpPr>
        <p:spPr>
          <a:xfrm>
            <a:off x="5979477" y="2076129"/>
            <a:ext cx="2717605" cy="1530036"/>
          </a:xfrm>
          <a:custGeom>
            <a:avLst/>
            <a:gdLst>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240802 w 2240876"/>
              <a:gd name="connsiteY6" fmla="*/ 1133277 h 1261480"/>
              <a:gd name="connsiteX7" fmla="*/ 2237787 w 2240876"/>
              <a:gd name="connsiteY7" fmla="*/ 1133243 h 1261480"/>
              <a:gd name="connsiteX8" fmla="*/ 2127516 w 2240876"/>
              <a:gd name="connsiteY8" fmla="*/ 1261480 h 1261480"/>
              <a:gd name="connsiteX9" fmla="*/ 2014155 w 2240876"/>
              <a:gd name="connsiteY9" fmla="*/ 1129650 h 1261480"/>
              <a:gd name="connsiteX10" fmla="*/ 2016761 w 2240876"/>
              <a:gd name="connsiteY10" fmla="*/ 1129650 h 1261480"/>
              <a:gd name="connsiteX11" fmla="*/ 2010243 w 2240876"/>
              <a:gd name="connsiteY11" fmla="*/ 1011442 h 1261480"/>
              <a:gd name="connsiteX12" fmla="*/ 1574575 w 2240876"/>
              <a:gd name="connsiteY12" fmla="*/ 347545 h 1261480"/>
              <a:gd name="connsiteX13" fmla="*/ 675186 w 2240876"/>
              <a:gd name="connsiteY13" fmla="*/ 342392 h 1261480"/>
              <a:gd name="connsiteX14" fmla="*/ 223997 w 2240876"/>
              <a:gd name="connsiteY14" fmla="*/ 1120438 h 1261480"/>
              <a:gd name="connsiteX15" fmla="*/ 0 w 2240876"/>
              <a:gd name="connsiteY15" fmla="*/ 1120438 h 1261480"/>
              <a:gd name="connsiteX16" fmla="*/ 563929 w 2240876"/>
              <a:gd name="connsiteY16" fmla="*/ 147977 h 1261480"/>
              <a:gd name="connsiteX17" fmla="*/ 1126857 w 2240876"/>
              <a:gd name="connsiteY17"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240802 w 2240876"/>
              <a:gd name="connsiteY6" fmla="*/ 1133277 h 1261480"/>
              <a:gd name="connsiteX7" fmla="*/ 2237787 w 2240876"/>
              <a:gd name="connsiteY7" fmla="*/ 1133243 h 1261480"/>
              <a:gd name="connsiteX8" fmla="*/ 2127516 w 2240876"/>
              <a:gd name="connsiteY8" fmla="*/ 1261480 h 1261480"/>
              <a:gd name="connsiteX9" fmla="*/ 2014155 w 2240876"/>
              <a:gd name="connsiteY9" fmla="*/ 1129650 h 1261480"/>
              <a:gd name="connsiteX10" fmla="*/ 2010243 w 2240876"/>
              <a:gd name="connsiteY10" fmla="*/ 1011442 h 1261480"/>
              <a:gd name="connsiteX11" fmla="*/ 1574575 w 2240876"/>
              <a:gd name="connsiteY11" fmla="*/ 347545 h 1261480"/>
              <a:gd name="connsiteX12" fmla="*/ 675186 w 2240876"/>
              <a:gd name="connsiteY12" fmla="*/ 342392 h 1261480"/>
              <a:gd name="connsiteX13" fmla="*/ 223997 w 2240876"/>
              <a:gd name="connsiteY13" fmla="*/ 1120438 h 1261480"/>
              <a:gd name="connsiteX14" fmla="*/ 0 w 2240876"/>
              <a:gd name="connsiteY14" fmla="*/ 1120438 h 1261480"/>
              <a:gd name="connsiteX15" fmla="*/ 563929 w 2240876"/>
              <a:gd name="connsiteY15" fmla="*/ 147977 h 1261480"/>
              <a:gd name="connsiteX16" fmla="*/ 1126857 w 2240876"/>
              <a:gd name="connsiteY16"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240802 w 2240876"/>
              <a:gd name="connsiteY6" fmla="*/ 1133277 h 1261480"/>
              <a:gd name="connsiteX7" fmla="*/ 2127516 w 2240876"/>
              <a:gd name="connsiteY7" fmla="*/ 1261480 h 1261480"/>
              <a:gd name="connsiteX8" fmla="*/ 2014155 w 2240876"/>
              <a:gd name="connsiteY8" fmla="*/ 1129650 h 1261480"/>
              <a:gd name="connsiteX9" fmla="*/ 2010243 w 2240876"/>
              <a:gd name="connsiteY9" fmla="*/ 1011442 h 1261480"/>
              <a:gd name="connsiteX10" fmla="*/ 1574575 w 2240876"/>
              <a:gd name="connsiteY10" fmla="*/ 347545 h 1261480"/>
              <a:gd name="connsiteX11" fmla="*/ 675186 w 2240876"/>
              <a:gd name="connsiteY11" fmla="*/ 342392 h 1261480"/>
              <a:gd name="connsiteX12" fmla="*/ 223997 w 2240876"/>
              <a:gd name="connsiteY12" fmla="*/ 1120438 h 1261480"/>
              <a:gd name="connsiteX13" fmla="*/ 0 w 2240876"/>
              <a:gd name="connsiteY13" fmla="*/ 1120438 h 1261480"/>
              <a:gd name="connsiteX14" fmla="*/ 563929 w 2240876"/>
              <a:gd name="connsiteY14" fmla="*/ 147977 h 1261480"/>
              <a:gd name="connsiteX15" fmla="*/ 1126857 w 2240876"/>
              <a:gd name="connsiteY15"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127516 w 2240876"/>
              <a:gd name="connsiteY6" fmla="*/ 1261480 h 1261480"/>
              <a:gd name="connsiteX7" fmla="*/ 2014155 w 2240876"/>
              <a:gd name="connsiteY7" fmla="*/ 1129650 h 1261480"/>
              <a:gd name="connsiteX8" fmla="*/ 2010243 w 2240876"/>
              <a:gd name="connsiteY8" fmla="*/ 1011442 h 1261480"/>
              <a:gd name="connsiteX9" fmla="*/ 1574575 w 2240876"/>
              <a:gd name="connsiteY9" fmla="*/ 347545 h 1261480"/>
              <a:gd name="connsiteX10" fmla="*/ 675186 w 2240876"/>
              <a:gd name="connsiteY10" fmla="*/ 342392 h 1261480"/>
              <a:gd name="connsiteX11" fmla="*/ 223997 w 2240876"/>
              <a:gd name="connsiteY11" fmla="*/ 1120438 h 1261480"/>
              <a:gd name="connsiteX12" fmla="*/ 0 w 2240876"/>
              <a:gd name="connsiteY12" fmla="*/ 1120438 h 1261480"/>
              <a:gd name="connsiteX13" fmla="*/ 563929 w 2240876"/>
              <a:gd name="connsiteY13" fmla="*/ 147977 h 1261480"/>
              <a:gd name="connsiteX14" fmla="*/ 1126857 w 2240876"/>
              <a:gd name="connsiteY14"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127516 w 2240876"/>
              <a:gd name="connsiteY5" fmla="*/ 1261480 h 1261480"/>
              <a:gd name="connsiteX6" fmla="*/ 2014155 w 2240876"/>
              <a:gd name="connsiteY6" fmla="*/ 1129650 h 1261480"/>
              <a:gd name="connsiteX7" fmla="*/ 2010243 w 2240876"/>
              <a:gd name="connsiteY7" fmla="*/ 1011442 h 1261480"/>
              <a:gd name="connsiteX8" fmla="*/ 1574575 w 2240876"/>
              <a:gd name="connsiteY8" fmla="*/ 347545 h 1261480"/>
              <a:gd name="connsiteX9" fmla="*/ 675186 w 2240876"/>
              <a:gd name="connsiteY9" fmla="*/ 342392 h 1261480"/>
              <a:gd name="connsiteX10" fmla="*/ 223997 w 2240876"/>
              <a:gd name="connsiteY10" fmla="*/ 1120438 h 1261480"/>
              <a:gd name="connsiteX11" fmla="*/ 0 w 2240876"/>
              <a:gd name="connsiteY11" fmla="*/ 1120438 h 1261480"/>
              <a:gd name="connsiteX12" fmla="*/ 563929 w 2240876"/>
              <a:gd name="connsiteY12" fmla="*/ 147977 h 1261480"/>
              <a:gd name="connsiteX13" fmla="*/ 1126857 w 2240876"/>
              <a:gd name="connsiteY13" fmla="*/ 18 h 1261480"/>
              <a:gd name="connsiteX0" fmla="*/ 1126857 w 2240602"/>
              <a:gd name="connsiteY0" fmla="*/ 18 h 1261480"/>
              <a:gd name="connsiteX1" fmla="*/ 1688053 w 2240602"/>
              <a:gd name="connsiteY1" fmla="*/ 154418 h 1261480"/>
              <a:gd name="connsiteX2" fmla="*/ 2232583 w 2240602"/>
              <a:gd name="connsiteY2" fmla="*/ 984206 h 1261480"/>
              <a:gd name="connsiteX3" fmla="*/ 2240602 w 2240602"/>
              <a:gd name="connsiteY3" fmla="*/ 1129650 h 1261480"/>
              <a:gd name="connsiteX4" fmla="*/ 2127516 w 2240602"/>
              <a:gd name="connsiteY4" fmla="*/ 1261480 h 1261480"/>
              <a:gd name="connsiteX5" fmla="*/ 2014155 w 2240602"/>
              <a:gd name="connsiteY5" fmla="*/ 1129650 h 1261480"/>
              <a:gd name="connsiteX6" fmla="*/ 2010243 w 2240602"/>
              <a:gd name="connsiteY6" fmla="*/ 1011442 h 1261480"/>
              <a:gd name="connsiteX7" fmla="*/ 1574575 w 2240602"/>
              <a:gd name="connsiteY7" fmla="*/ 347545 h 1261480"/>
              <a:gd name="connsiteX8" fmla="*/ 675186 w 2240602"/>
              <a:gd name="connsiteY8" fmla="*/ 342392 h 1261480"/>
              <a:gd name="connsiteX9" fmla="*/ 223997 w 2240602"/>
              <a:gd name="connsiteY9" fmla="*/ 1120438 h 1261480"/>
              <a:gd name="connsiteX10" fmla="*/ 0 w 2240602"/>
              <a:gd name="connsiteY10" fmla="*/ 1120438 h 1261480"/>
              <a:gd name="connsiteX11" fmla="*/ 563929 w 2240602"/>
              <a:gd name="connsiteY11" fmla="*/ 147977 h 1261480"/>
              <a:gd name="connsiteX12" fmla="*/ 1126857 w 2240602"/>
              <a:gd name="connsiteY12" fmla="*/ 18 h 126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40602" h="1261480">
                <a:moveTo>
                  <a:pt x="1126857" y="18"/>
                </a:moveTo>
                <a:cubicBezTo>
                  <a:pt x="1320989" y="1131"/>
                  <a:pt x="1514831" y="52636"/>
                  <a:pt x="1688053" y="154418"/>
                </a:cubicBezTo>
                <a:cubicBezTo>
                  <a:pt x="1991192" y="332537"/>
                  <a:pt x="2190562" y="640761"/>
                  <a:pt x="2232583" y="984206"/>
                </a:cubicBezTo>
                <a:lnTo>
                  <a:pt x="2240602" y="1129650"/>
                </a:lnTo>
                <a:lnTo>
                  <a:pt x="2127516" y="1261480"/>
                </a:lnTo>
                <a:lnTo>
                  <a:pt x="2014155" y="1129650"/>
                </a:lnTo>
                <a:lnTo>
                  <a:pt x="2010243" y="1011442"/>
                </a:lnTo>
                <a:cubicBezTo>
                  <a:pt x="1976623" y="736658"/>
                  <a:pt x="1817111" y="490054"/>
                  <a:pt x="1574575" y="347545"/>
                </a:cubicBezTo>
                <a:cubicBezTo>
                  <a:pt x="1297392" y="184677"/>
                  <a:pt x="954217" y="182711"/>
                  <a:pt x="675186" y="342392"/>
                </a:cubicBezTo>
                <a:cubicBezTo>
                  <a:pt x="396155" y="502073"/>
                  <a:pt x="223997" y="798947"/>
                  <a:pt x="223997" y="1120438"/>
                </a:cubicBezTo>
                <a:lnTo>
                  <a:pt x="0" y="1120438"/>
                </a:lnTo>
                <a:cubicBezTo>
                  <a:pt x="0" y="718615"/>
                  <a:pt x="215175" y="347558"/>
                  <a:pt x="563929" y="147977"/>
                </a:cubicBezTo>
                <a:cubicBezTo>
                  <a:pt x="738306" y="48187"/>
                  <a:pt x="932726" y="-1094"/>
                  <a:pt x="1126857" y="18"/>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32">
            <a:extLst>
              <a:ext uri="{FF2B5EF4-FFF2-40B4-BE49-F238E27FC236}">
                <a16:creationId xmlns:a16="http://schemas.microsoft.com/office/drawing/2014/main" xmlns="" id="{7274A4CF-ECE3-42D7-A6E5-2C131CD54EFF}"/>
              </a:ext>
            </a:extLst>
          </p:cNvPr>
          <p:cNvSpPr/>
          <p:nvPr/>
        </p:nvSpPr>
        <p:spPr>
          <a:xfrm flipV="1">
            <a:off x="3533415" y="3260978"/>
            <a:ext cx="2717605" cy="1530036"/>
          </a:xfrm>
          <a:custGeom>
            <a:avLst/>
            <a:gdLst>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240802 w 2240876"/>
              <a:gd name="connsiteY6" fmla="*/ 1133277 h 1261480"/>
              <a:gd name="connsiteX7" fmla="*/ 2237787 w 2240876"/>
              <a:gd name="connsiteY7" fmla="*/ 1133243 h 1261480"/>
              <a:gd name="connsiteX8" fmla="*/ 2127516 w 2240876"/>
              <a:gd name="connsiteY8" fmla="*/ 1261480 h 1261480"/>
              <a:gd name="connsiteX9" fmla="*/ 2014155 w 2240876"/>
              <a:gd name="connsiteY9" fmla="*/ 1129650 h 1261480"/>
              <a:gd name="connsiteX10" fmla="*/ 2016761 w 2240876"/>
              <a:gd name="connsiteY10" fmla="*/ 1129650 h 1261480"/>
              <a:gd name="connsiteX11" fmla="*/ 2010243 w 2240876"/>
              <a:gd name="connsiteY11" fmla="*/ 1011442 h 1261480"/>
              <a:gd name="connsiteX12" fmla="*/ 1574575 w 2240876"/>
              <a:gd name="connsiteY12" fmla="*/ 347545 h 1261480"/>
              <a:gd name="connsiteX13" fmla="*/ 675186 w 2240876"/>
              <a:gd name="connsiteY13" fmla="*/ 342392 h 1261480"/>
              <a:gd name="connsiteX14" fmla="*/ 223997 w 2240876"/>
              <a:gd name="connsiteY14" fmla="*/ 1120438 h 1261480"/>
              <a:gd name="connsiteX15" fmla="*/ 0 w 2240876"/>
              <a:gd name="connsiteY15" fmla="*/ 1120438 h 1261480"/>
              <a:gd name="connsiteX16" fmla="*/ 563929 w 2240876"/>
              <a:gd name="connsiteY16" fmla="*/ 147977 h 1261480"/>
              <a:gd name="connsiteX17" fmla="*/ 1126857 w 2240876"/>
              <a:gd name="connsiteY17"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240802 w 2240876"/>
              <a:gd name="connsiteY6" fmla="*/ 1133277 h 1261480"/>
              <a:gd name="connsiteX7" fmla="*/ 2237787 w 2240876"/>
              <a:gd name="connsiteY7" fmla="*/ 1133243 h 1261480"/>
              <a:gd name="connsiteX8" fmla="*/ 2127516 w 2240876"/>
              <a:gd name="connsiteY8" fmla="*/ 1261480 h 1261480"/>
              <a:gd name="connsiteX9" fmla="*/ 2014155 w 2240876"/>
              <a:gd name="connsiteY9" fmla="*/ 1129650 h 1261480"/>
              <a:gd name="connsiteX10" fmla="*/ 2010243 w 2240876"/>
              <a:gd name="connsiteY10" fmla="*/ 1011442 h 1261480"/>
              <a:gd name="connsiteX11" fmla="*/ 1574575 w 2240876"/>
              <a:gd name="connsiteY11" fmla="*/ 347545 h 1261480"/>
              <a:gd name="connsiteX12" fmla="*/ 675186 w 2240876"/>
              <a:gd name="connsiteY12" fmla="*/ 342392 h 1261480"/>
              <a:gd name="connsiteX13" fmla="*/ 223997 w 2240876"/>
              <a:gd name="connsiteY13" fmla="*/ 1120438 h 1261480"/>
              <a:gd name="connsiteX14" fmla="*/ 0 w 2240876"/>
              <a:gd name="connsiteY14" fmla="*/ 1120438 h 1261480"/>
              <a:gd name="connsiteX15" fmla="*/ 563929 w 2240876"/>
              <a:gd name="connsiteY15" fmla="*/ 147977 h 1261480"/>
              <a:gd name="connsiteX16" fmla="*/ 1126857 w 2240876"/>
              <a:gd name="connsiteY16"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240802 w 2240876"/>
              <a:gd name="connsiteY6" fmla="*/ 1133277 h 1261480"/>
              <a:gd name="connsiteX7" fmla="*/ 2127516 w 2240876"/>
              <a:gd name="connsiteY7" fmla="*/ 1261480 h 1261480"/>
              <a:gd name="connsiteX8" fmla="*/ 2014155 w 2240876"/>
              <a:gd name="connsiteY8" fmla="*/ 1129650 h 1261480"/>
              <a:gd name="connsiteX9" fmla="*/ 2010243 w 2240876"/>
              <a:gd name="connsiteY9" fmla="*/ 1011442 h 1261480"/>
              <a:gd name="connsiteX10" fmla="*/ 1574575 w 2240876"/>
              <a:gd name="connsiteY10" fmla="*/ 347545 h 1261480"/>
              <a:gd name="connsiteX11" fmla="*/ 675186 w 2240876"/>
              <a:gd name="connsiteY11" fmla="*/ 342392 h 1261480"/>
              <a:gd name="connsiteX12" fmla="*/ 223997 w 2240876"/>
              <a:gd name="connsiteY12" fmla="*/ 1120438 h 1261480"/>
              <a:gd name="connsiteX13" fmla="*/ 0 w 2240876"/>
              <a:gd name="connsiteY13" fmla="*/ 1120438 h 1261480"/>
              <a:gd name="connsiteX14" fmla="*/ 563929 w 2240876"/>
              <a:gd name="connsiteY14" fmla="*/ 147977 h 1261480"/>
              <a:gd name="connsiteX15" fmla="*/ 1126857 w 2240876"/>
              <a:gd name="connsiteY15"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127516 w 2240876"/>
              <a:gd name="connsiteY6" fmla="*/ 1261480 h 1261480"/>
              <a:gd name="connsiteX7" fmla="*/ 2014155 w 2240876"/>
              <a:gd name="connsiteY7" fmla="*/ 1129650 h 1261480"/>
              <a:gd name="connsiteX8" fmla="*/ 2010243 w 2240876"/>
              <a:gd name="connsiteY8" fmla="*/ 1011442 h 1261480"/>
              <a:gd name="connsiteX9" fmla="*/ 1574575 w 2240876"/>
              <a:gd name="connsiteY9" fmla="*/ 347545 h 1261480"/>
              <a:gd name="connsiteX10" fmla="*/ 675186 w 2240876"/>
              <a:gd name="connsiteY10" fmla="*/ 342392 h 1261480"/>
              <a:gd name="connsiteX11" fmla="*/ 223997 w 2240876"/>
              <a:gd name="connsiteY11" fmla="*/ 1120438 h 1261480"/>
              <a:gd name="connsiteX12" fmla="*/ 0 w 2240876"/>
              <a:gd name="connsiteY12" fmla="*/ 1120438 h 1261480"/>
              <a:gd name="connsiteX13" fmla="*/ 563929 w 2240876"/>
              <a:gd name="connsiteY13" fmla="*/ 147977 h 1261480"/>
              <a:gd name="connsiteX14" fmla="*/ 1126857 w 2240876"/>
              <a:gd name="connsiteY14"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127516 w 2240876"/>
              <a:gd name="connsiteY5" fmla="*/ 1261480 h 1261480"/>
              <a:gd name="connsiteX6" fmla="*/ 2014155 w 2240876"/>
              <a:gd name="connsiteY6" fmla="*/ 1129650 h 1261480"/>
              <a:gd name="connsiteX7" fmla="*/ 2010243 w 2240876"/>
              <a:gd name="connsiteY7" fmla="*/ 1011442 h 1261480"/>
              <a:gd name="connsiteX8" fmla="*/ 1574575 w 2240876"/>
              <a:gd name="connsiteY8" fmla="*/ 347545 h 1261480"/>
              <a:gd name="connsiteX9" fmla="*/ 675186 w 2240876"/>
              <a:gd name="connsiteY9" fmla="*/ 342392 h 1261480"/>
              <a:gd name="connsiteX10" fmla="*/ 223997 w 2240876"/>
              <a:gd name="connsiteY10" fmla="*/ 1120438 h 1261480"/>
              <a:gd name="connsiteX11" fmla="*/ 0 w 2240876"/>
              <a:gd name="connsiteY11" fmla="*/ 1120438 h 1261480"/>
              <a:gd name="connsiteX12" fmla="*/ 563929 w 2240876"/>
              <a:gd name="connsiteY12" fmla="*/ 147977 h 1261480"/>
              <a:gd name="connsiteX13" fmla="*/ 1126857 w 2240876"/>
              <a:gd name="connsiteY13" fmla="*/ 18 h 1261480"/>
              <a:gd name="connsiteX0" fmla="*/ 1126857 w 2240602"/>
              <a:gd name="connsiteY0" fmla="*/ 18 h 1261480"/>
              <a:gd name="connsiteX1" fmla="*/ 1688053 w 2240602"/>
              <a:gd name="connsiteY1" fmla="*/ 154418 h 1261480"/>
              <a:gd name="connsiteX2" fmla="*/ 2232583 w 2240602"/>
              <a:gd name="connsiteY2" fmla="*/ 984206 h 1261480"/>
              <a:gd name="connsiteX3" fmla="*/ 2240602 w 2240602"/>
              <a:gd name="connsiteY3" fmla="*/ 1129650 h 1261480"/>
              <a:gd name="connsiteX4" fmla="*/ 2127516 w 2240602"/>
              <a:gd name="connsiteY4" fmla="*/ 1261480 h 1261480"/>
              <a:gd name="connsiteX5" fmla="*/ 2014155 w 2240602"/>
              <a:gd name="connsiteY5" fmla="*/ 1129650 h 1261480"/>
              <a:gd name="connsiteX6" fmla="*/ 2010243 w 2240602"/>
              <a:gd name="connsiteY6" fmla="*/ 1011442 h 1261480"/>
              <a:gd name="connsiteX7" fmla="*/ 1574575 w 2240602"/>
              <a:gd name="connsiteY7" fmla="*/ 347545 h 1261480"/>
              <a:gd name="connsiteX8" fmla="*/ 675186 w 2240602"/>
              <a:gd name="connsiteY8" fmla="*/ 342392 h 1261480"/>
              <a:gd name="connsiteX9" fmla="*/ 223997 w 2240602"/>
              <a:gd name="connsiteY9" fmla="*/ 1120438 h 1261480"/>
              <a:gd name="connsiteX10" fmla="*/ 0 w 2240602"/>
              <a:gd name="connsiteY10" fmla="*/ 1120438 h 1261480"/>
              <a:gd name="connsiteX11" fmla="*/ 563929 w 2240602"/>
              <a:gd name="connsiteY11" fmla="*/ 147977 h 1261480"/>
              <a:gd name="connsiteX12" fmla="*/ 1126857 w 2240602"/>
              <a:gd name="connsiteY12" fmla="*/ 18 h 126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40602" h="1261480">
                <a:moveTo>
                  <a:pt x="1126857" y="18"/>
                </a:moveTo>
                <a:cubicBezTo>
                  <a:pt x="1320989" y="1131"/>
                  <a:pt x="1514831" y="52636"/>
                  <a:pt x="1688053" y="154418"/>
                </a:cubicBezTo>
                <a:cubicBezTo>
                  <a:pt x="1991192" y="332537"/>
                  <a:pt x="2190562" y="640761"/>
                  <a:pt x="2232583" y="984206"/>
                </a:cubicBezTo>
                <a:lnTo>
                  <a:pt x="2240602" y="1129650"/>
                </a:lnTo>
                <a:lnTo>
                  <a:pt x="2127516" y="1261480"/>
                </a:lnTo>
                <a:lnTo>
                  <a:pt x="2014155" y="1129650"/>
                </a:lnTo>
                <a:lnTo>
                  <a:pt x="2010243" y="1011442"/>
                </a:lnTo>
                <a:cubicBezTo>
                  <a:pt x="1976623" y="736658"/>
                  <a:pt x="1817111" y="490054"/>
                  <a:pt x="1574575" y="347545"/>
                </a:cubicBezTo>
                <a:cubicBezTo>
                  <a:pt x="1297392" y="184677"/>
                  <a:pt x="954217" y="182711"/>
                  <a:pt x="675186" y="342392"/>
                </a:cubicBezTo>
                <a:cubicBezTo>
                  <a:pt x="396155" y="502073"/>
                  <a:pt x="223997" y="798947"/>
                  <a:pt x="223997" y="1120438"/>
                </a:cubicBezTo>
                <a:lnTo>
                  <a:pt x="0" y="1120438"/>
                </a:lnTo>
                <a:cubicBezTo>
                  <a:pt x="0" y="718615"/>
                  <a:pt x="215175" y="347558"/>
                  <a:pt x="563929" y="147977"/>
                </a:cubicBezTo>
                <a:cubicBezTo>
                  <a:pt x="738306" y="48187"/>
                  <a:pt x="932726" y="-1094"/>
                  <a:pt x="1126857" y="18"/>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33">
            <a:extLst>
              <a:ext uri="{FF2B5EF4-FFF2-40B4-BE49-F238E27FC236}">
                <a16:creationId xmlns:a16="http://schemas.microsoft.com/office/drawing/2014/main" xmlns="" id="{2FEABF01-14BA-4216-B746-A85841044E77}"/>
              </a:ext>
            </a:extLst>
          </p:cNvPr>
          <p:cNvSpPr/>
          <p:nvPr/>
        </p:nvSpPr>
        <p:spPr>
          <a:xfrm>
            <a:off x="1086131" y="2076129"/>
            <a:ext cx="2717605" cy="1530036"/>
          </a:xfrm>
          <a:custGeom>
            <a:avLst/>
            <a:gdLst>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240802 w 2240876"/>
              <a:gd name="connsiteY6" fmla="*/ 1133277 h 1261480"/>
              <a:gd name="connsiteX7" fmla="*/ 2237787 w 2240876"/>
              <a:gd name="connsiteY7" fmla="*/ 1133243 h 1261480"/>
              <a:gd name="connsiteX8" fmla="*/ 2127516 w 2240876"/>
              <a:gd name="connsiteY8" fmla="*/ 1261480 h 1261480"/>
              <a:gd name="connsiteX9" fmla="*/ 2014155 w 2240876"/>
              <a:gd name="connsiteY9" fmla="*/ 1129650 h 1261480"/>
              <a:gd name="connsiteX10" fmla="*/ 2016761 w 2240876"/>
              <a:gd name="connsiteY10" fmla="*/ 1129650 h 1261480"/>
              <a:gd name="connsiteX11" fmla="*/ 2010243 w 2240876"/>
              <a:gd name="connsiteY11" fmla="*/ 1011442 h 1261480"/>
              <a:gd name="connsiteX12" fmla="*/ 1574575 w 2240876"/>
              <a:gd name="connsiteY12" fmla="*/ 347545 h 1261480"/>
              <a:gd name="connsiteX13" fmla="*/ 675186 w 2240876"/>
              <a:gd name="connsiteY13" fmla="*/ 342392 h 1261480"/>
              <a:gd name="connsiteX14" fmla="*/ 223997 w 2240876"/>
              <a:gd name="connsiteY14" fmla="*/ 1120438 h 1261480"/>
              <a:gd name="connsiteX15" fmla="*/ 0 w 2240876"/>
              <a:gd name="connsiteY15" fmla="*/ 1120438 h 1261480"/>
              <a:gd name="connsiteX16" fmla="*/ 563929 w 2240876"/>
              <a:gd name="connsiteY16" fmla="*/ 147977 h 1261480"/>
              <a:gd name="connsiteX17" fmla="*/ 1126857 w 2240876"/>
              <a:gd name="connsiteY17"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240802 w 2240876"/>
              <a:gd name="connsiteY6" fmla="*/ 1133277 h 1261480"/>
              <a:gd name="connsiteX7" fmla="*/ 2237787 w 2240876"/>
              <a:gd name="connsiteY7" fmla="*/ 1133243 h 1261480"/>
              <a:gd name="connsiteX8" fmla="*/ 2127516 w 2240876"/>
              <a:gd name="connsiteY8" fmla="*/ 1261480 h 1261480"/>
              <a:gd name="connsiteX9" fmla="*/ 2014155 w 2240876"/>
              <a:gd name="connsiteY9" fmla="*/ 1129650 h 1261480"/>
              <a:gd name="connsiteX10" fmla="*/ 2010243 w 2240876"/>
              <a:gd name="connsiteY10" fmla="*/ 1011442 h 1261480"/>
              <a:gd name="connsiteX11" fmla="*/ 1574575 w 2240876"/>
              <a:gd name="connsiteY11" fmla="*/ 347545 h 1261480"/>
              <a:gd name="connsiteX12" fmla="*/ 675186 w 2240876"/>
              <a:gd name="connsiteY12" fmla="*/ 342392 h 1261480"/>
              <a:gd name="connsiteX13" fmla="*/ 223997 w 2240876"/>
              <a:gd name="connsiteY13" fmla="*/ 1120438 h 1261480"/>
              <a:gd name="connsiteX14" fmla="*/ 0 w 2240876"/>
              <a:gd name="connsiteY14" fmla="*/ 1120438 h 1261480"/>
              <a:gd name="connsiteX15" fmla="*/ 563929 w 2240876"/>
              <a:gd name="connsiteY15" fmla="*/ 147977 h 1261480"/>
              <a:gd name="connsiteX16" fmla="*/ 1126857 w 2240876"/>
              <a:gd name="connsiteY16"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240802 w 2240876"/>
              <a:gd name="connsiteY6" fmla="*/ 1133277 h 1261480"/>
              <a:gd name="connsiteX7" fmla="*/ 2127516 w 2240876"/>
              <a:gd name="connsiteY7" fmla="*/ 1261480 h 1261480"/>
              <a:gd name="connsiteX8" fmla="*/ 2014155 w 2240876"/>
              <a:gd name="connsiteY8" fmla="*/ 1129650 h 1261480"/>
              <a:gd name="connsiteX9" fmla="*/ 2010243 w 2240876"/>
              <a:gd name="connsiteY9" fmla="*/ 1011442 h 1261480"/>
              <a:gd name="connsiteX10" fmla="*/ 1574575 w 2240876"/>
              <a:gd name="connsiteY10" fmla="*/ 347545 h 1261480"/>
              <a:gd name="connsiteX11" fmla="*/ 675186 w 2240876"/>
              <a:gd name="connsiteY11" fmla="*/ 342392 h 1261480"/>
              <a:gd name="connsiteX12" fmla="*/ 223997 w 2240876"/>
              <a:gd name="connsiteY12" fmla="*/ 1120438 h 1261480"/>
              <a:gd name="connsiteX13" fmla="*/ 0 w 2240876"/>
              <a:gd name="connsiteY13" fmla="*/ 1120438 h 1261480"/>
              <a:gd name="connsiteX14" fmla="*/ 563929 w 2240876"/>
              <a:gd name="connsiteY14" fmla="*/ 147977 h 1261480"/>
              <a:gd name="connsiteX15" fmla="*/ 1126857 w 2240876"/>
              <a:gd name="connsiteY15"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240619 w 2240876"/>
              <a:gd name="connsiteY5" fmla="*/ 1129950 h 1261480"/>
              <a:gd name="connsiteX6" fmla="*/ 2127516 w 2240876"/>
              <a:gd name="connsiteY6" fmla="*/ 1261480 h 1261480"/>
              <a:gd name="connsiteX7" fmla="*/ 2014155 w 2240876"/>
              <a:gd name="connsiteY7" fmla="*/ 1129650 h 1261480"/>
              <a:gd name="connsiteX8" fmla="*/ 2010243 w 2240876"/>
              <a:gd name="connsiteY8" fmla="*/ 1011442 h 1261480"/>
              <a:gd name="connsiteX9" fmla="*/ 1574575 w 2240876"/>
              <a:gd name="connsiteY9" fmla="*/ 347545 h 1261480"/>
              <a:gd name="connsiteX10" fmla="*/ 675186 w 2240876"/>
              <a:gd name="connsiteY10" fmla="*/ 342392 h 1261480"/>
              <a:gd name="connsiteX11" fmla="*/ 223997 w 2240876"/>
              <a:gd name="connsiteY11" fmla="*/ 1120438 h 1261480"/>
              <a:gd name="connsiteX12" fmla="*/ 0 w 2240876"/>
              <a:gd name="connsiteY12" fmla="*/ 1120438 h 1261480"/>
              <a:gd name="connsiteX13" fmla="*/ 563929 w 2240876"/>
              <a:gd name="connsiteY13" fmla="*/ 147977 h 1261480"/>
              <a:gd name="connsiteX14" fmla="*/ 1126857 w 2240876"/>
              <a:gd name="connsiteY14" fmla="*/ 18 h 1261480"/>
              <a:gd name="connsiteX0" fmla="*/ 1126857 w 2240876"/>
              <a:gd name="connsiteY0" fmla="*/ 18 h 1261480"/>
              <a:gd name="connsiteX1" fmla="*/ 1688053 w 2240876"/>
              <a:gd name="connsiteY1" fmla="*/ 154418 h 1261480"/>
              <a:gd name="connsiteX2" fmla="*/ 2232583 w 2240876"/>
              <a:gd name="connsiteY2" fmla="*/ 984206 h 1261480"/>
              <a:gd name="connsiteX3" fmla="*/ 2240602 w 2240876"/>
              <a:gd name="connsiteY3" fmla="*/ 1129650 h 1261480"/>
              <a:gd name="connsiteX4" fmla="*/ 2240876 w 2240876"/>
              <a:gd name="connsiteY4" fmla="*/ 1129650 h 1261480"/>
              <a:gd name="connsiteX5" fmla="*/ 2127516 w 2240876"/>
              <a:gd name="connsiteY5" fmla="*/ 1261480 h 1261480"/>
              <a:gd name="connsiteX6" fmla="*/ 2014155 w 2240876"/>
              <a:gd name="connsiteY6" fmla="*/ 1129650 h 1261480"/>
              <a:gd name="connsiteX7" fmla="*/ 2010243 w 2240876"/>
              <a:gd name="connsiteY7" fmla="*/ 1011442 h 1261480"/>
              <a:gd name="connsiteX8" fmla="*/ 1574575 w 2240876"/>
              <a:gd name="connsiteY8" fmla="*/ 347545 h 1261480"/>
              <a:gd name="connsiteX9" fmla="*/ 675186 w 2240876"/>
              <a:gd name="connsiteY9" fmla="*/ 342392 h 1261480"/>
              <a:gd name="connsiteX10" fmla="*/ 223997 w 2240876"/>
              <a:gd name="connsiteY10" fmla="*/ 1120438 h 1261480"/>
              <a:gd name="connsiteX11" fmla="*/ 0 w 2240876"/>
              <a:gd name="connsiteY11" fmla="*/ 1120438 h 1261480"/>
              <a:gd name="connsiteX12" fmla="*/ 563929 w 2240876"/>
              <a:gd name="connsiteY12" fmla="*/ 147977 h 1261480"/>
              <a:gd name="connsiteX13" fmla="*/ 1126857 w 2240876"/>
              <a:gd name="connsiteY13" fmla="*/ 18 h 1261480"/>
              <a:gd name="connsiteX0" fmla="*/ 1126857 w 2240602"/>
              <a:gd name="connsiteY0" fmla="*/ 18 h 1261480"/>
              <a:gd name="connsiteX1" fmla="*/ 1688053 w 2240602"/>
              <a:gd name="connsiteY1" fmla="*/ 154418 h 1261480"/>
              <a:gd name="connsiteX2" fmla="*/ 2232583 w 2240602"/>
              <a:gd name="connsiteY2" fmla="*/ 984206 h 1261480"/>
              <a:gd name="connsiteX3" fmla="*/ 2240602 w 2240602"/>
              <a:gd name="connsiteY3" fmla="*/ 1129650 h 1261480"/>
              <a:gd name="connsiteX4" fmla="*/ 2127516 w 2240602"/>
              <a:gd name="connsiteY4" fmla="*/ 1261480 h 1261480"/>
              <a:gd name="connsiteX5" fmla="*/ 2014155 w 2240602"/>
              <a:gd name="connsiteY5" fmla="*/ 1129650 h 1261480"/>
              <a:gd name="connsiteX6" fmla="*/ 2010243 w 2240602"/>
              <a:gd name="connsiteY6" fmla="*/ 1011442 h 1261480"/>
              <a:gd name="connsiteX7" fmla="*/ 1574575 w 2240602"/>
              <a:gd name="connsiteY7" fmla="*/ 347545 h 1261480"/>
              <a:gd name="connsiteX8" fmla="*/ 675186 w 2240602"/>
              <a:gd name="connsiteY8" fmla="*/ 342392 h 1261480"/>
              <a:gd name="connsiteX9" fmla="*/ 223997 w 2240602"/>
              <a:gd name="connsiteY9" fmla="*/ 1120438 h 1261480"/>
              <a:gd name="connsiteX10" fmla="*/ 0 w 2240602"/>
              <a:gd name="connsiteY10" fmla="*/ 1120438 h 1261480"/>
              <a:gd name="connsiteX11" fmla="*/ 563929 w 2240602"/>
              <a:gd name="connsiteY11" fmla="*/ 147977 h 1261480"/>
              <a:gd name="connsiteX12" fmla="*/ 1126857 w 2240602"/>
              <a:gd name="connsiteY12" fmla="*/ 18 h 126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40602" h="1261480">
                <a:moveTo>
                  <a:pt x="1126857" y="18"/>
                </a:moveTo>
                <a:cubicBezTo>
                  <a:pt x="1320989" y="1131"/>
                  <a:pt x="1514831" y="52636"/>
                  <a:pt x="1688053" y="154418"/>
                </a:cubicBezTo>
                <a:cubicBezTo>
                  <a:pt x="1991192" y="332537"/>
                  <a:pt x="2190562" y="640761"/>
                  <a:pt x="2232583" y="984206"/>
                </a:cubicBezTo>
                <a:lnTo>
                  <a:pt x="2240602" y="1129650"/>
                </a:lnTo>
                <a:lnTo>
                  <a:pt x="2127516" y="1261480"/>
                </a:lnTo>
                <a:lnTo>
                  <a:pt x="2014155" y="1129650"/>
                </a:lnTo>
                <a:lnTo>
                  <a:pt x="2010243" y="1011442"/>
                </a:lnTo>
                <a:cubicBezTo>
                  <a:pt x="1976623" y="736658"/>
                  <a:pt x="1817111" y="490054"/>
                  <a:pt x="1574575" y="347545"/>
                </a:cubicBezTo>
                <a:cubicBezTo>
                  <a:pt x="1297392" y="184677"/>
                  <a:pt x="954217" y="182711"/>
                  <a:pt x="675186" y="342392"/>
                </a:cubicBezTo>
                <a:cubicBezTo>
                  <a:pt x="396155" y="502073"/>
                  <a:pt x="223997" y="798947"/>
                  <a:pt x="223997" y="1120438"/>
                </a:cubicBezTo>
                <a:lnTo>
                  <a:pt x="0" y="1120438"/>
                </a:lnTo>
                <a:cubicBezTo>
                  <a:pt x="0" y="718615"/>
                  <a:pt x="215175" y="347558"/>
                  <a:pt x="563929" y="147977"/>
                </a:cubicBezTo>
                <a:cubicBezTo>
                  <a:pt x="738306" y="48187"/>
                  <a:pt x="932726" y="-1094"/>
                  <a:pt x="1126857" y="18"/>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椭圆 17">
            <a:extLst>
              <a:ext uri="{FF2B5EF4-FFF2-40B4-BE49-F238E27FC236}">
                <a16:creationId xmlns:a16="http://schemas.microsoft.com/office/drawing/2014/main" xmlns="" id="{A9CD8B54-02CD-414D-B145-CA8D7CA1CE11}"/>
              </a:ext>
            </a:extLst>
          </p:cNvPr>
          <p:cNvSpPr/>
          <p:nvPr/>
        </p:nvSpPr>
        <p:spPr>
          <a:xfrm>
            <a:off x="1653366" y="2694006"/>
            <a:ext cx="1469986" cy="1469986"/>
          </a:xfrm>
          <a:prstGeom prst="ellipse">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13E47FB8-F38D-4C88-A5EC-D64305D9E793}"/>
              </a:ext>
            </a:extLst>
          </p:cNvPr>
          <p:cNvSpPr/>
          <p:nvPr/>
        </p:nvSpPr>
        <p:spPr>
          <a:xfrm>
            <a:off x="4157224" y="2694006"/>
            <a:ext cx="1469986" cy="1469986"/>
          </a:xfrm>
          <a:prstGeom prst="ellipse">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3619F700-08DB-4781-9638-79C4F9498733}"/>
              </a:ext>
            </a:extLst>
          </p:cNvPr>
          <p:cNvSpPr/>
          <p:nvPr/>
        </p:nvSpPr>
        <p:spPr>
          <a:xfrm>
            <a:off x="6603287" y="2694006"/>
            <a:ext cx="1469986" cy="1469986"/>
          </a:xfrm>
          <a:prstGeom prst="ellipse">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65A8CA6F-8835-4566-AC53-C6AD531E2019}"/>
              </a:ext>
            </a:extLst>
          </p:cNvPr>
          <p:cNvSpPr/>
          <p:nvPr/>
        </p:nvSpPr>
        <p:spPr>
          <a:xfrm>
            <a:off x="9039618" y="2694006"/>
            <a:ext cx="1469986" cy="1469986"/>
          </a:xfrm>
          <a:prstGeom prst="ellipse">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11">
            <a:extLst>
              <a:ext uri="{FF2B5EF4-FFF2-40B4-BE49-F238E27FC236}">
                <a16:creationId xmlns:a16="http://schemas.microsoft.com/office/drawing/2014/main" xmlns="" id="{D7C94990-03A0-4534-AA5C-B379E7C663E0}"/>
              </a:ext>
            </a:extLst>
          </p:cNvPr>
          <p:cNvSpPr txBox="1"/>
          <p:nvPr/>
        </p:nvSpPr>
        <p:spPr>
          <a:xfrm>
            <a:off x="1452742" y="5328891"/>
            <a:ext cx="1881954"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3" name="TextBox 11">
            <a:extLst>
              <a:ext uri="{FF2B5EF4-FFF2-40B4-BE49-F238E27FC236}">
                <a16:creationId xmlns:a16="http://schemas.microsoft.com/office/drawing/2014/main" xmlns="" id="{F9AE2036-6F9B-4A78-A23C-888E53C43D7F}"/>
              </a:ext>
            </a:extLst>
          </p:cNvPr>
          <p:cNvSpPr txBox="1"/>
          <p:nvPr/>
        </p:nvSpPr>
        <p:spPr>
          <a:xfrm>
            <a:off x="1452742" y="4980876"/>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4" name="TextBox 11">
            <a:extLst>
              <a:ext uri="{FF2B5EF4-FFF2-40B4-BE49-F238E27FC236}">
                <a16:creationId xmlns:a16="http://schemas.microsoft.com/office/drawing/2014/main" xmlns="" id="{3CDBE0F2-E5E1-43FB-86D0-BD9A07E73A63}"/>
              </a:ext>
            </a:extLst>
          </p:cNvPr>
          <p:cNvSpPr txBox="1"/>
          <p:nvPr/>
        </p:nvSpPr>
        <p:spPr>
          <a:xfrm>
            <a:off x="3900667" y="5328891"/>
            <a:ext cx="1881954"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5" name="TextBox 11">
            <a:extLst>
              <a:ext uri="{FF2B5EF4-FFF2-40B4-BE49-F238E27FC236}">
                <a16:creationId xmlns:a16="http://schemas.microsoft.com/office/drawing/2014/main" xmlns="" id="{C23C89B8-E7E1-42F2-909A-603BA55950C8}"/>
              </a:ext>
            </a:extLst>
          </p:cNvPr>
          <p:cNvSpPr txBox="1"/>
          <p:nvPr/>
        </p:nvSpPr>
        <p:spPr>
          <a:xfrm>
            <a:off x="3900667" y="4980876"/>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6" name="TextBox 11">
            <a:extLst>
              <a:ext uri="{FF2B5EF4-FFF2-40B4-BE49-F238E27FC236}">
                <a16:creationId xmlns:a16="http://schemas.microsoft.com/office/drawing/2014/main" xmlns="" id="{F88D30A7-07C7-4BC8-8AA5-03E13C004FCD}"/>
              </a:ext>
            </a:extLst>
          </p:cNvPr>
          <p:cNvSpPr txBox="1"/>
          <p:nvPr/>
        </p:nvSpPr>
        <p:spPr>
          <a:xfrm>
            <a:off x="6348591" y="5328891"/>
            <a:ext cx="1881954"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7" name="TextBox 11">
            <a:extLst>
              <a:ext uri="{FF2B5EF4-FFF2-40B4-BE49-F238E27FC236}">
                <a16:creationId xmlns:a16="http://schemas.microsoft.com/office/drawing/2014/main" xmlns="" id="{59255E74-2868-42A4-B9D3-06AB83D21DB6}"/>
              </a:ext>
            </a:extLst>
          </p:cNvPr>
          <p:cNvSpPr txBox="1"/>
          <p:nvPr/>
        </p:nvSpPr>
        <p:spPr>
          <a:xfrm>
            <a:off x="6348591" y="4980876"/>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8" name="TextBox 11">
            <a:extLst>
              <a:ext uri="{FF2B5EF4-FFF2-40B4-BE49-F238E27FC236}">
                <a16:creationId xmlns:a16="http://schemas.microsoft.com/office/drawing/2014/main" xmlns="" id="{96D7640E-A3FF-457B-8512-45F49C4D2C31}"/>
              </a:ext>
            </a:extLst>
          </p:cNvPr>
          <p:cNvSpPr txBox="1"/>
          <p:nvPr/>
        </p:nvSpPr>
        <p:spPr>
          <a:xfrm>
            <a:off x="8939391" y="5328891"/>
            <a:ext cx="1881954"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9" name="TextBox 11">
            <a:extLst>
              <a:ext uri="{FF2B5EF4-FFF2-40B4-BE49-F238E27FC236}">
                <a16:creationId xmlns:a16="http://schemas.microsoft.com/office/drawing/2014/main" xmlns="" id="{E739D949-EF6A-445F-B0FB-5D0B30F529F3}"/>
              </a:ext>
            </a:extLst>
          </p:cNvPr>
          <p:cNvSpPr txBox="1"/>
          <p:nvPr/>
        </p:nvSpPr>
        <p:spPr>
          <a:xfrm>
            <a:off x="8939391" y="4980876"/>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0" name="Freeform 55">
            <a:extLst>
              <a:ext uri="{FF2B5EF4-FFF2-40B4-BE49-F238E27FC236}">
                <a16:creationId xmlns:a16="http://schemas.microsoft.com/office/drawing/2014/main" xmlns="" id="{2F7AFB15-4DAC-4513-A165-C34DF7B211F3}"/>
              </a:ext>
            </a:extLst>
          </p:cNvPr>
          <p:cNvSpPr>
            <a:spLocks noEditPoints="1"/>
          </p:cNvSpPr>
          <p:nvPr/>
        </p:nvSpPr>
        <p:spPr bwMode="auto">
          <a:xfrm>
            <a:off x="9393629" y="3080672"/>
            <a:ext cx="665063" cy="645953"/>
          </a:xfrm>
          <a:custGeom>
            <a:avLst/>
            <a:gdLst>
              <a:gd name="T0" fmla="*/ 13 w 203"/>
              <a:gd name="T1" fmla="*/ 137 h 197"/>
              <a:gd name="T2" fmla="*/ 103 w 203"/>
              <a:gd name="T3" fmla="*/ 197 h 197"/>
              <a:gd name="T4" fmla="*/ 96 w 203"/>
              <a:gd name="T5" fmla="*/ 0 h 197"/>
              <a:gd name="T6" fmla="*/ 94 w 203"/>
              <a:gd name="T7" fmla="*/ 6 h 197"/>
              <a:gd name="T8" fmla="*/ 38 w 203"/>
              <a:gd name="T9" fmla="*/ 32 h 197"/>
              <a:gd name="T10" fmla="*/ 34 w 203"/>
              <a:gd name="T11" fmla="*/ 36 h 197"/>
              <a:gd name="T12" fmla="*/ 45 w 203"/>
              <a:gd name="T13" fmla="*/ 96 h 197"/>
              <a:gd name="T14" fmla="*/ 34 w 203"/>
              <a:gd name="T15" fmla="*/ 36 h 197"/>
              <a:gd name="T16" fmla="*/ 12 w 203"/>
              <a:gd name="T17" fmla="*/ 102 h 197"/>
              <a:gd name="T18" fmla="*/ 55 w 203"/>
              <a:gd name="T19" fmla="*/ 145 h 197"/>
              <a:gd name="T20" fmla="*/ 10 w 203"/>
              <a:gd name="T21" fmla="*/ 102 h 197"/>
              <a:gd name="T22" fmla="*/ 58 w 203"/>
              <a:gd name="T23" fmla="*/ 150 h 197"/>
              <a:gd name="T24" fmla="*/ 92 w 203"/>
              <a:gd name="T25" fmla="*/ 190 h 197"/>
              <a:gd name="T26" fmla="*/ 99 w 203"/>
              <a:gd name="T27" fmla="*/ 188 h 197"/>
              <a:gd name="T28" fmla="*/ 64 w 203"/>
              <a:gd name="T29" fmla="*/ 147 h 197"/>
              <a:gd name="T30" fmla="*/ 99 w 203"/>
              <a:gd name="T31" fmla="*/ 188 h 197"/>
              <a:gd name="T32" fmla="*/ 51 w 203"/>
              <a:gd name="T33" fmla="*/ 102 h 197"/>
              <a:gd name="T34" fmla="*/ 98 w 203"/>
              <a:gd name="T35" fmla="*/ 102 h 197"/>
              <a:gd name="T36" fmla="*/ 60 w 203"/>
              <a:gd name="T37" fmla="*/ 142 h 197"/>
              <a:gd name="T38" fmla="*/ 98 w 203"/>
              <a:gd name="T39" fmla="*/ 96 h 197"/>
              <a:gd name="T40" fmla="*/ 51 w 203"/>
              <a:gd name="T41" fmla="*/ 96 h 197"/>
              <a:gd name="T42" fmla="*/ 99 w 203"/>
              <a:gd name="T43" fmla="*/ 64 h 197"/>
              <a:gd name="T44" fmla="*/ 63 w 203"/>
              <a:gd name="T45" fmla="*/ 49 h 197"/>
              <a:gd name="T46" fmla="*/ 99 w 203"/>
              <a:gd name="T47" fmla="*/ 58 h 197"/>
              <a:gd name="T48" fmla="*/ 183 w 203"/>
              <a:gd name="T49" fmla="*/ 161 h 197"/>
              <a:gd name="T50" fmla="*/ 194 w 203"/>
              <a:gd name="T51" fmla="*/ 100 h 197"/>
              <a:gd name="T52" fmla="*/ 110 w 203"/>
              <a:gd name="T53" fmla="*/ 88 h 197"/>
              <a:gd name="T54" fmla="*/ 120 w 203"/>
              <a:gd name="T55" fmla="*/ 100 h 197"/>
              <a:gd name="T56" fmla="*/ 110 w 203"/>
              <a:gd name="T57" fmla="*/ 161 h 197"/>
              <a:gd name="T58" fmla="*/ 203 w 203"/>
              <a:gd name="T59" fmla="*/ 186 h 197"/>
              <a:gd name="T60" fmla="*/ 194 w 203"/>
              <a:gd name="T61" fmla="*/ 172 h 197"/>
              <a:gd name="T62" fmla="*/ 162 w 203"/>
              <a:gd name="T63" fmla="*/ 161 h 197"/>
              <a:gd name="T64" fmla="*/ 141 w 203"/>
              <a:gd name="T65" fmla="*/ 100 h 197"/>
              <a:gd name="T66" fmla="*/ 162 w 203"/>
              <a:gd name="T67" fmla="*/ 161 h 197"/>
              <a:gd name="T68" fmla="*/ 203 w 203"/>
              <a:gd name="T69" fmla="*/ 79 h 197"/>
              <a:gd name="T70" fmla="*/ 110 w 203"/>
              <a:gd name="T71" fmla="*/ 60 h 197"/>
              <a:gd name="T72" fmla="*/ 142 w 203"/>
              <a:gd name="T73" fmla="*/ 58 h 197"/>
              <a:gd name="T74" fmla="*/ 110 w 203"/>
              <a:gd name="T75" fmla="*/ 1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3" h="197">
                <a:moveTo>
                  <a:pt x="19" y="48"/>
                </a:moveTo>
                <a:cubicBezTo>
                  <a:pt x="3" y="73"/>
                  <a:pt x="0" y="110"/>
                  <a:pt x="13" y="137"/>
                </a:cubicBezTo>
                <a:cubicBezTo>
                  <a:pt x="27" y="171"/>
                  <a:pt x="63" y="197"/>
                  <a:pt x="101" y="197"/>
                </a:cubicBezTo>
                <a:cubicBezTo>
                  <a:pt x="102" y="197"/>
                  <a:pt x="102" y="197"/>
                  <a:pt x="103" y="197"/>
                </a:cubicBezTo>
                <a:cubicBezTo>
                  <a:pt x="103" y="0"/>
                  <a:pt x="103" y="0"/>
                  <a:pt x="103" y="0"/>
                </a:cubicBezTo>
                <a:cubicBezTo>
                  <a:pt x="100" y="0"/>
                  <a:pt x="98" y="0"/>
                  <a:pt x="96" y="0"/>
                </a:cubicBezTo>
                <a:cubicBezTo>
                  <a:pt x="65" y="2"/>
                  <a:pt x="35" y="20"/>
                  <a:pt x="19" y="48"/>
                </a:cubicBezTo>
                <a:close/>
                <a:moveTo>
                  <a:pt x="94" y="6"/>
                </a:moveTo>
                <a:cubicBezTo>
                  <a:pt x="79" y="16"/>
                  <a:pt x="66" y="32"/>
                  <a:pt x="58" y="47"/>
                </a:cubicBezTo>
                <a:cubicBezTo>
                  <a:pt x="51" y="43"/>
                  <a:pt x="44" y="38"/>
                  <a:pt x="38" y="32"/>
                </a:cubicBezTo>
                <a:cubicBezTo>
                  <a:pt x="54" y="17"/>
                  <a:pt x="73" y="8"/>
                  <a:pt x="94" y="6"/>
                </a:cubicBezTo>
                <a:close/>
                <a:moveTo>
                  <a:pt x="34" y="36"/>
                </a:moveTo>
                <a:cubicBezTo>
                  <a:pt x="41" y="42"/>
                  <a:pt x="48" y="48"/>
                  <a:pt x="55" y="52"/>
                </a:cubicBezTo>
                <a:cubicBezTo>
                  <a:pt x="49" y="66"/>
                  <a:pt x="46" y="80"/>
                  <a:pt x="45" y="96"/>
                </a:cubicBezTo>
                <a:cubicBezTo>
                  <a:pt x="10" y="96"/>
                  <a:pt x="10" y="96"/>
                  <a:pt x="10" y="96"/>
                </a:cubicBezTo>
                <a:cubicBezTo>
                  <a:pt x="11" y="73"/>
                  <a:pt x="19" y="53"/>
                  <a:pt x="34" y="36"/>
                </a:cubicBezTo>
                <a:close/>
                <a:moveTo>
                  <a:pt x="10" y="102"/>
                </a:moveTo>
                <a:cubicBezTo>
                  <a:pt x="11" y="102"/>
                  <a:pt x="11" y="102"/>
                  <a:pt x="12" y="102"/>
                </a:cubicBezTo>
                <a:cubicBezTo>
                  <a:pt x="45" y="102"/>
                  <a:pt x="45" y="102"/>
                  <a:pt x="45" y="102"/>
                </a:cubicBezTo>
                <a:cubicBezTo>
                  <a:pt x="46" y="116"/>
                  <a:pt x="49" y="132"/>
                  <a:pt x="55" y="145"/>
                </a:cubicBezTo>
                <a:cubicBezTo>
                  <a:pt x="48" y="149"/>
                  <a:pt x="41" y="154"/>
                  <a:pt x="34" y="160"/>
                </a:cubicBezTo>
                <a:cubicBezTo>
                  <a:pt x="19" y="144"/>
                  <a:pt x="11" y="124"/>
                  <a:pt x="10" y="102"/>
                </a:cubicBezTo>
                <a:close/>
                <a:moveTo>
                  <a:pt x="38" y="165"/>
                </a:moveTo>
                <a:cubicBezTo>
                  <a:pt x="44" y="159"/>
                  <a:pt x="51" y="154"/>
                  <a:pt x="58" y="150"/>
                </a:cubicBezTo>
                <a:cubicBezTo>
                  <a:pt x="59" y="153"/>
                  <a:pt x="61" y="156"/>
                  <a:pt x="62" y="158"/>
                </a:cubicBezTo>
                <a:cubicBezTo>
                  <a:pt x="70" y="170"/>
                  <a:pt x="80" y="182"/>
                  <a:pt x="92" y="190"/>
                </a:cubicBezTo>
                <a:cubicBezTo>
                  <a:pt x="72" y="188"/>
                  <a:pt x="53" y="179"/>
                  <a:pt x="38" y="165"/>
                </a:cubicBezTo>
                <a:close/>
                <a:moveTo>
                  <a:pt x="99" y="188"/>
                </a:moveTo>
                <a:cubicBezTo>
                  <a:pt x="84" y="178"/>
                  <a:pt x="71" y="163"/>
                  <a:pt x="63" y="148"/>
                </a:cubicBezTo>
                <a:cubicBezTo>
                  <a:pt x="64" y="147"/>
                  <a:pt x="64" y="147"/>
                  <a:pt x="64" y="147"/>
                </a:cubicBezTo>
                <a:cubicBezTo>
                  <a:pt x="74" y="142"/>
                  <a:pt x="87" y="139"/>
                  <a:pt x="99" y="138"/>
                </a:cubicBezTo>
                <a:lnTo>
                  <a:pt x="99" y="188"/>
                </a:lnTo>
                <a:close/>
                <a:moveTo>
                  <a:pt x="60" y="142"/>
                </a:moveTo>
                <a:cubicBezTo>
                  <a:pt x="55" y="130"/>
                  <a:pt x="51" y="116"/>
                  <a:pt x="51" y="102"/>
                </a:cubicBezTo>
                <a:cubicBezTo>
                  <a:pt x="52" y="102"/>
                  <a:pt x="52" y="102"/>
                  <a:pt x="52" y="102"/>
                </a:cubicBezTo>
                <a:cubicBezTo>
                  <a:pt x="98" y="102"/>
                  <a:pt x="98" y="102"/>
                  <a:pt x="98" y="102"/>
                </a:cubicBezTo>
                <a:cubicBezTo>
                  <a:pt x="99" y="133"/>
                  <a:pt x="99" y="133"/>
                  <a:pt x="99" y="133"/>
                </a:cubicBezTo>
                <a:cubicBezTo>
                  <a:pt x="85" y="133"/>
                  <a:pt x="72" y="137"/>
                  <a:pt x="60" y="142"/>
                </a:cubicBezTo>
                <a:close/>
                <a:moveTo>
                  <a:pt x="99" y="64"/>
                </a:moveTo>
                <a:cubicBezTo>
                  <a:pt x="98" y="96"/>
                  <a:pt x="98" y="96"/>
                  <a:pt x="98" y="96"/>
                </a:cubicBezTo>
                <a:cubicBezTo>
                  <a:pt x="98" y="96"/>
                  <a:pt x="98" y="96"/>
                  <a:pt x="98" y="96"/>
                </a:cubicBezTo>
                <a:cubicBezTo>
                  <a:pt x="51" y="96"/>
                  <a:pt x="51" y="96"/>
                  <a:pt x="51" y="96"/>
                </a:cubicBezTo>
                <a:cubicBezTo>
                  <a:pt x="51" y="81"/>
                  <a:pt x="55" y="67"/>
                  <a:pt x="61" y="55"/>
                </a:cubicBezTo>
                <a:cubicBezTo>
                  <a:pt x="72" y="60"/>
                  <a:pt x="85" y="63"/>
                  <a:pt x="99" y="64"/>
                </a:cubicBezTo>
                <a:close/>
                <a:moveTo>
                  <a:pt x="99" y="58"/>
                </a:moveTo>
                <a:cubicBezTo>
                  <a:pt x="86" y="58"/>
                  <a:pt x="74" y="55"/>
                  <a:pt x="63" y="49"/>
                </a:cubicBezTo>
                <a:cubicBezTo>
                  <a:pt x="71" y="35"/>
                  <a:pt x="84" y="20"/>
                  <a:pt x="98" y="10"/>
                </a:cubicBezTo>
                <a:lnTo>
                  <a:pt x="99" y="58"/>
                </a:lnTo>
                <a:close/>
                <a:moveTo>
                  <a:pt x="194" y="161"/>
                </a:moveTo>
                <a:cubicBezTo>
                  <a:pt x="183" y="161"/>
                  <a:pt x="183" y="161"/>
                  <a:pt x="183" y="161"/>
                </a:cubicBezTo>
                <a:cubicBezTo>
                  <a:pt x="183" y="100"/>
                  <a:pt x="183" y="100"/>
                  <a:pt x="183" y="100"/>
                </a:cubicBezTo>
                <a:cubicBezTo>
                  <a:pt x="194" y="100"/>
                  <a:pt x="194" y="100"/>
                  <a:pt x="194" y="100"/>
                </a:cubicBezTo>
                <a:cubicBezTo>
                  <a:pt x="194" y="88"/>
                  <a:pt x="194" y="88"/>
                  <a:pt x="194" y="88"/>
                </a:cubicBezTo>
                <a:cubicBezTo>
                  <a:pt x="110" y="88"/>
                  <a:pt x="110" y="88"/>
                  <a:pt x="110" y="88"/>
                </a:cubicBezTo>
                <a:cubicBezTo>
                  <a:pt x="110" y="100"/>
                  <a:pt x="110" y="100"/>
                  <a:pt x="110" y="100"/>
                </a:cubicBezTo>
                <a:cubicBezTo>
                  <a:pt x="120" y="100"/>
                  <a:pt x="120" y="100"/>
                  <a:pt x="120" y="100"/>
                </a:cubicBezTo>
                <a:cubicBezTo>
                  <a:pt x="120" y="161"/>
                  <a:pt x="120" y="161"/>
                  <a:pt x="120" y="161"/>
                </a:cubicBezTo>
                <a:cubicBezTo>
                  <a:pt x="110" y="161"/>
                  <a:pt x="110" y="161"/>
                  <a:pt x="110" y="161"/>
                </a:cubicBezTo>
                <a:cubicBezTo>
                  <a:pt x="110" y="186"/>
                  <a:pt x="110" y="186"/>
                  <a:pt x="110" y="186"/>
                </a:cubicBezTo>
                <a:cubicBezTo>
                  <a:pt x="203" y="186"/>
                  <a:pt x="203" y="186"/>
                  <a:pt x="203" y="186"/>
                </a:cubicBezTo>
                <a:cubicBezTo>
                  <a:pt x="203" y="172"/>
                  <a:pt x="203" y="172"/>
                  <a:pt x="203" y="172"/>
                </a:cubicBezTo>
                <a:cubicBezTo>
                  <a:pt x="194" y="172"/>
                  <a:pt x="194" y="172"/>
                  <a:pt x="194" y="172"/>
                </a:cubicBezTo>
                <a:lnTo>
                  <a:pt x="194" y="161"/>
                </a:lnTo>
                <a:close/>
                <a:moveTo>
                  <a:pt x="162" y="161"/>
                </a:moveTo>
                <a:cubicBezTo>
                  <a:pt x="141" y="161"/>
                  <a:pt x="141" y="161"/>
                  <a:pt x="141" y="161"/>
                </a:cubicBezTo>
                <a:cubicBezTo>
                  <a:pt x="141" y="100"/>
                  <a:pt x="141" y="100"/>
                  <a:pt x="141" y="100"/>
                </a:cubicBezTo>
                <a:cubicBezTo>
                  <a:pt x="162" y="100"/>
                  <a:pt x="162" y="100"/>
                  <a:pt x="162" y="100"/>
                </a:cubicBezTo>
                <a:lnTo>
                  <a:pt x="162" y="161"/>
                </a:lnTo>
                <a:close/>
                <a:moveTo>
                  <a:pt x="203" y="74"/>
                </a:moveTo>
                <a:cubicBezTo>
                  <a:pt x="203" y="79"/>
                  <a:pt x="203" y="79"/>
                  <a:pt x="203" y="79"/>
                </a:cubicBezTo>
                <a:cubicBezTo>
                  <a:pt x="110" y="79"/>
                  <a:pt x="110" y="79"/>
                  <a:pt x="110" y="79"/>
                </a:cubicBezTo>
                <a:cubicBezTo>
                  <a:pt x="110" y="60"/>
                  <a:pt x="110" y="60"/>
                  <a:pt x="110" y="60"/>
                </a:cubicBezTo>
                <a:cubicBezTo>
                  <a:pt x="142" y="60"/>
                  <a:pt x="142" y="60"/>
                  <a:pt x="142" y="60"/>
                </a:cubicBezTo>
                <a:cubicBezTo>
                  <a:pt x="142" y="58"/>
                  <a:pt x="142" y="58"/>
                  <a:pt x="142" y="58"/>
                </a:cubicBezTo>
                <a:cubicBezTo>
                  <a:pt x="110" y="36"/>
                  <a:pt x="110" y="36"/>
                  <a:pt x="110" y="36"/>
                </a:cubicBezTo>
                <a:cubicBezTo>
                  <a:pt x="110" y="11"/>
                  <a:pt x="110" y="11"/>
                  <a:pt x="110" y="11"/>
                </a:cubicBezTo>
                <a:lnTo>
                  <a:pt x="203" y="74"/>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8">
            <a:extLst>
              <a:ext uri="{FF2B5EF4-FFF2-40B4-BE49-F238E27FC236}">
                <a16:creationId xmlns:a16="http://schemas.microsoft.com/office/drawing/2014/main" xmlns="" id="{5F49AD1A-63E5-48EC-A9E3-53CDF621FBB1}"/>
              </a:ext>
            </a:extLst>
          </p:cNvPr>
          <p:cNvSpPr>
            <a:spLocks noEditPoints="1"/>
          </p:cNvSpPr>
          <p:nvPr/>
        </p:nvSpPr>
        <p:spPr bwMode="auto">
          <a:xfrm>
            <a:off x="7037387" y="3080672"/>
            <a:ext cx="617287" cy="645953"/>
          </a:xfrm>
          <a:custGeom>
            <a:avLst/>
            <a:gdLst>
              <a:gd name="T0" fmla="*/ 13 w 189"/>
              <a:gd name="T1" fmla="*/ 137 h 197"/>
              <a:gd name="T2" fmla="*/ 103 w 189"/>
              <a:gd name="T3" fmla="*/ 197 h 197"/>
              <a:gd name="T4" fmla="*/ 96 w 189"/>
              <a:gd name="T5" fmla="*/ 0 h 197"/>
              <a:gd name="T6" fmla="*/ 94 w 189"/>
              <a:gd name="T7" fmla="*/ 6 h 197"/>
              <a:gd name="T8" fmla="*/ 38 w 189"/>
              <a:gd name="T9" fmla="*/ 32 h 197"/>
              <a:gd name="T10" fmla="*/ 34 w 189"/>
              <a:gd name="T11" fmla="*/ 36 h 197"/>
              <a:gd name="T12" fmla="*/ 46 w 189"/>
              <a:gd name="T13" fmla="*/ 96 h 197"/>
              <a:gd name="T14" fmla="*/ 34 w 189"/>
              <a:gd name="T15" fmla="*/ 36 h 197"/>
              <a:gd name="T16" fmla="*/ 12 w 189"/>
              <a:gd name="T17" fmla="*/ 102 h 197"/>
              <a:gd name="T18" fmla="*/ 56 w 189"/>
              <a:gd name="T19" fmla="*/ 145 h 197"/>
              <a:gd name="T20" fmla="*/ 10 w 189"/>
              <a:gd name="T21" fmla="*/ 102 h 197"/>
              <a:gd name="T22" fmla="*/ 58 w 189"/>
              <a:gd name="T23" fmla="*/ 150 h 197"/>
              <a:gd name="T24" fmla="*/ 92 w 189"/>
              <a:gd name="T25" fmla="*/ 190 h 197"/>
              <a:gd name="T26" fmla="*/ 99 w 189"/>
              <a:gd name="T27" fmla="*/ 188 h 197"/>
              <a:gd name="T28" fmla="*/ 64 w 189"/>
              <a:gd name="T29" fmla="*/ 147 h 197"/>
              <a:gd name="T30" fmla="*/ 99 w 189"/>
              <a:gd name="T31" fmla="*/ 188 h 197"/>
              <a:gd name="T32" fmla="*/ 51 w 189"/>
              <a:gd name="T33" fmla="*/ 102 h 197"/>
              <a:gd name="T34" fmla="*/ 99 w 189"/>
              <a:gd name="T35" fmla="*/ 102 h 197"/>
              <a:gd name="T36" fmla="*/ 61 w 189"/>
              <a:gd name="T37" fmla="*/ 142 h 197"/>
              <a:gd name="T38" fmla="*/ 99 w 189"/>
              <a:gd name="T39" fmla="*/ 96 h 197"/>
              <a:gd name="T40" fmla="*/ 51 w 189"/>
              <a:gd name="T41" fmla="*/ 96 h 197"/>
              <a:gd name="T42" fmla="*/ 99 w 189"/>
              <a:gd name="T43" fmla="*/ 64 h 197"/>
              <a:gd name="T44" fmla="*/ 63 w 189"/>
              <a:gd name="T45" fmla="*/ 49 h 197"/>
              <a:gd name="T46" fmla="*/ 99 w 189"/>
              <a:gd name="T47" fmla="*/ 58 h 197"/>
              <a:gd name="T48" fmla="*/ 142 w 189"/>
              <a:gd name="T49" fmla="*/ 93 h 197"/>
              <a:gd name="T50" fmla="*/ 116 w 189"/>
              <a:gd name="T51" fmla="*/ 126 h 197"/>
              <a:gd name="T52" fmla="*/ 127 w 189"/>
              <a:gd name="T53" fmla="*/ 16 h 197"/>
              <a:gd name="T54" fmla="*/ 180 w 189"/>
              <a:gd name="T55" fmla="*/ 93 h 197"/>
              <a:gd name="T56" fmla="*/ 141 w 189"/>
              <a:gd name="T57" fmla="*/ 166 h 197"/>
              <a:gd name="T58" fmla="*/ 116 w 189"/>
              <a:gd name="T59" fmla="*/ 186 h 197"/>
              <a:gd name="T60" fmla="*/ 116 w 189"/>
              <a:gd name="T61" fmla="*/ 137 h 197"/>
              <a:gd name="T62" fmla="*/ 141 w 189"/>
              <a:gd name="T63" fmla="*/ 157 h 197"/>
              <a:gd name="T64" fmla="*/ 116 w 189"/>
              <a:gd name="T65" fmla="*/ 13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6"/>
                  <a:pt x="99" y="96"/>
                  <a:pt x="99" y="96"/>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80" y="93"/>
                </a:moveTo>
                <a:cubicBezTo>
                  <a:pt x="142" y="93"/>
                  <a:pt x="142" y="93"/>
                  <a:pt x="142" y="93"/>
                </a:cubicBezTo>
                <a:cubicBezTo>
                  <a:pt x="142" y="126"/>
                  <a:pt x="142" y="126"/>
                  <a:pt x="142" y="126"/>
                </a:cubicBezTo>
                <a:cubicBezTo>
                  <a:pt x="116" y="126"/>
                  <a:pt x="116" y="126"/>
                  <a:pt x="116" y="126"/>
                </a:cubicBezTo>
                <a:cubicBezTo>
                  <a:pt x="116" y="11"/>
                  <a:pt x="116" y="11"/>
                  <a:pt x="116" y="11"/>
                </a:cubicBezTo>
                <a:cubicBezTo>
                  <a:pt x="119" y="11"/>
                  <a:pt x="123" y="12"/>
                  <a:pt x="127" y="16"/>
                </a:cubicBezTo>
                <a:cubicBezTo>
                  <a:pt x="187" y="85"/>
                  <a:pt x="187" y="85"/>
                  <a:pt x="187" y="85"/>
                </a:cubicBezTo>
                <a:cubicBezTo>
                  <a:pt x="189" y="93"/>
                  <a:pt x="180" y="93"/>
                  <a:pt x="180" y="93"/>
                </a:cubicBezTo>
                <a:close/>
                <a:moveTo>
                  <a:pt x="116" y="166"/>
                </a:moveTo>
                <a:cubicBezTo>
                  <a:pt x="141" y="166"/>
                  <a:pt x="141" y="166"/>
                  <a:pt x="141" y="166"/>
                </a:cubicBezTo>
                <a:cubicBezTo>
                  <a:pt x="141" y="186"/>
                  <a:pt x="141" y="186"/>
                  <a:pt x="141" y="186"/>
                </a:cubicBezTo>
                <a:cubicBezTo>
                  <a:pt x="116" y="186"/>
                  <a:pt x="116" y="186"/>
                  <a:pt x="116" y="186"/>
                </a:cubicBezTo>
                <a:lnTo>
                  <a:pt x="116" y="166"/>
                </a:lnTo>
                <a:close/>
                <a:moveTo>
                  <a:pt x="116" y="137"/>
                </a:moveTo>
                <a:cubicBezTo>
                  <a:pt x="141" y="137"/>
                  <a:pt x="141" y="137"/>
                  <a:pt x="141" y="137"/>
                </a:cubicBezTo>
                <a:cubicBezTo>
                  <a:pt x="141" y="157"/>
                  <a:pt x="141" y="157"/>
                  <a:pt x="141" y="157"/>
                </a:cubicBezTo>
                <a:cubicBezTo>
                  <a:pt x="116" y="157"/>
                  <a:pt x="116" y="157"/>
                  <a:pt x="116" y="157"/>
                </a:cubicBezTo>
                <a:lnTo>
                  <a:pt x="116" y="137"/>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80">
            <a:extLst>
              <a:ext uri="{FF2B5EF4-FFF2-40B4-BE49-F238E27FC236}">
                <a16:creationId xmlns:a16="http://schemas.microsoft.com/office/drawing/2014/main" xmlns="" id="{FE50D786-95FE-48CA-BEA8-DCCAE5A3DEBF}"/>
              </a:ext>
            </a:extLst>
          </p:cNvPr>
          <p:cNvSpPr>
            <a:spLocks noEditPoints="1"/>
          </p:cNvSpPr>
          <p:nvPr/>
        </p:nvSpPr>
        <p:spPr bwMode="auto">
          <a:xfrm>
            <a:off x="4538119" y="3071116"/>
            <a:ext cx="670797" cy="659331"/>
          </a:xfrm>
          <a:custGeom>
            <a:avLst/>
            <a:gdLst>
              <a:gd name="T0" fmla="*/ 122 w 205"/>
              <a:gd name="T1" fmla="*/ 178 h 201"/>
              <a:gd name="T2" fmla="*/ 100 w 205"/>
              <a:gd name="T3" fmla="*/ 174 h 201"/>
              <a:gd name="T4" fmla="*/ 73 w 205"/>
              <a:gd name="T5" fmla="*/ 146 h 201"/>
              <a:gd name="T6" fmla="*/ 53 w 205"/>
              <a:gd name="T7" fmla="*/ 107 h 201"/>
              <a:gd name="T8" fmla="*/ 78 w 205"/>
              <a:gd name="T9" fmla="*/ 99 h 201"/>
              <a:gd name="T10" fmla="*/ 101 w 205"/>
              <a:gd name="T11" fmla="*/ 67 h 201"/>
              <a:gd name="T12" fmla="*/ 106 w 205"/>
              <a:gd name="T13" fmla="*/ 67 h 201"/>
              <a:gd name="T14" fmla="*/ 153 w 205"/>
              <a:gd name="T15" fmla="*/ 89 h 201"/>
              <a:gd name="T16" fmla="*/ 171 w 205"/>
              <a:gd name="T17" fmla="*/ 39 h 201"/>
              <a:gd name="T18" fmla="*/ 165 w 205"/>
              <a:gd name="T19" fmla="*/ 105 h 201"/>
              <a:gd name="T20" fmla="*/ 179 w 205"/>
              <a:gd name="T21" fmla="*/ 152 h 201"/>
              <a:gd name="T22" fmla="*/ 186 w 205"/>
              <a:gd name="T23" fmla="*/ 51 h 201"/>
              <a:gd name="T24" fmla="*/ 13 w 205"/>
              <a:gd name="T25" fmla="*/ 144 h 201"/>
              <a:gd name="T26" fmla="*/ 157 w 205"/>
              <a:gd name="T27" fmla="*/ 176 h 201"/>
              <a:gd name="T28" fmla="*/ 147 w 205"/>
              <a:gd name="T29" fmla="*/ 50 h 201"/>
              <a:gd name="T30" fmla="*/ 106 w 205"/>
              <a:gd name="T31" fmla="*/ 13 h 201"/>
              <a:gd name="T32" fmla="*/ 106 w 205"/>
              <a:gd name="T33" fmla="*/ 13 h 201"/>
              <a:gd name="T34" fmla="*/ 101 w 205"/>
              <a:gd name="T35" fmla="*/ 12 h 201"/>
              <a:gd name="T36" fmla="*/ 59 w 205"/>
              <a:gd name="T37" fmla="*/ 51 h 201"/>
              <a:gd name="T38" fmla="*/ 10 w 205"/>
              <a:gd name="T39" fmla="*/ 92 h 201"/>
              <a:gd name="T40" fmla="*/ 57 w 205"/>
              <a:gd name="T41" fmla="*/ 56 h 201"/>
              <a:gd name="T42" fmla="*/ 9 w 205"/>
              <a:gd name="T43" fmla="*/ 99 h 201"/>
              <a:gd name="T44" fmla="*/ 9 w 205"/>
              <a:gd name="T45" fmla="*/ 105 h 201"/>
              <a:gd name="T46" fmla="*/ 56 w 205"/>
              <a:gd name="T47" fmla="*/ 147 h 201"/>
              <a:gd name="T48" fmla="*/ 59 w 205"/>
              <a:gd name="T49" fmla="*/ 152 h 201"/>
              <a:gd name="T50" fmla="*/ 110 w 205"/>
              <a:gd name="T51" fmla="*/ 105 h 201"/>
              <a:gd name="T52" fmla="*/ 110 w 205"/>
              <a:gd name="T53" fmla="*/ 105 h 201"/>
              <a:gd name="T54" fmla="*/ 168 w 205"/>
              <a:gd name="T55" fmla="*/ 154 h 201"/>
              <a:gd name="T56" fmla="*/ 163 w 205"/>
              <a:gd name="T57" fmla="*/ 157 h 201"/>
              <a:gd name="T58" fmla="*/ 158 w 205"/>
              <a:gd name="T59" fmla="*/ 153 h 201"/>
              <a:gd name="T60" fmla="*/ 156 w 205"/>
              <a:gd name="T61" fmla="*/ 148 h 201"/>
              <a:gd name="T62" fmla="*/ 146 w 205"/>
              <a:gd name="T63" fmla="*/ 95 h 201"/>
              <a:gd name="T64" fmla="*/ 90 w 205"/>
              <a:gd name="T65" fmla="*/ 99 h 201"/>
              <a:gd name="T66" fmla="*/ 80 w 205"/>
              <a:gd name="T67" fmla="*/ 138 h 201"/>
              <a:gd name="T68" fmla="*/ 100 w 205"/>
              <a:gd name="T69" fmla="*/ 164 h 201"/>
              <a:gd name="T70" fmla="*/ 141 w 205"/>
              <a:gd name="T71" fmla="*/ 164 h 201"/>
              <a:gd name="T72" fmla="*/ 153 w 205"/>
              <a:gd name="T73" fmla="*/ 159 h 201"/>
              <a:gd name="T74" fmla="*/ 155 w 205"/>
              <a:gd name="T75" fmla="*/ 157 h 201"/>
              <a:gd name="T76" fmla="*/ 160 w 205"/>
              <a:gd name="T77" fmla="*/ 162 h 201"/>
              <a:gd name="T78" fmla="*/ 164 w 205"/>
              <a:gd name="T79" fmla="*/ 170 h 201"/>
              <a:gd name="T80" fmla="*/ 187 w 205"/>
              <a:gd name="T81" fmla="*/ 186 h 201"/>
              <a:gd name="T82" fmla="*/ 178 w 205"/>
              <a:gd name="T83" fmla="*/ 163 h 201"/>
              <a:gd name="T84" fmla="*/ 124 w 205"/>
              <a:gd name="T85" fmla="*/ 161 h 201"/>
              <a:gd name="T86" fmla="*/ 100 w 205"/>
              <a:gd name="T87" fmla="*/ 154 h 201"/>
              <a:gd name="T88" fmla="*/ 87 w 205"/>
              <a:gd name="T89" fmla="*/ 132 h 201"/>
              <a:gd name="T90" fmla="*/ 106 w 205"/>
              <a:gd name="T91" fmla="*/ 97 h 201"/>
              <a:gd name="T92" fmla="*/ 141 w 205"/>
              <a:gd name="T93" fmla="*/ 101 h 201"/>
              <a:gd name="T94" fmla="*/ 153 w 205"/>
              <a:gd name="T95" fmla="*/ 121 h 201"/>
              <a:gd name="T96" fmla="*/ 147 w 205"/>
              <a:gd name="T97" fmla="*/ 148 h 201"/>
              <a:gd name="T98" fmla="*/ 136 w 205"/>
              <a:gd name="T99" fmla="*/ 115 h 201"/>
              <a:gd name="T100" fmla="*/ 119 w 205"/>
              <a:gd name="T101" fmla="*/ 105 h 201"/>
              <a:gd name="T102" fmla="*/ 140 w 205"/>
              <a:gd name="T103" fmla="*/ 113 h 201"/>
              <a:gd name="T104" fmla="*/ 145 w 205"/>
              <a:gd name="T105" fmla="*/ 123 h 201"/>
              <a:gd name="T106" fmla="*/ 141 w 205"/>
              <a:gd name="T107" fmla="*/ 124 h 201"/>
              <a:gd name="T108" fmla="*/ 145 w 205"/>
              <a:gd name="T109"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5" h="201">
                <a:moveTo>
                  <a:pt x="113" y="193"/>
                </a:moveTo>
                <a:cubicBezTo>
                  <a:pt x="119" y="188"/>
                  <a:pt x="125" y="183"/>
                  <a:pt x="131" y="177"/>
                </a:cubicBezTo>
                <a:cubicBezTo>
                  <a:pt x="128" y="177"/>
                  <a:pt x="125" y="178"/>
                  <a:pt x="122" y="178"/>
                </a:cubicBezTo>
                <a:cubicBezTo>
                  <a:pt x="117" y="183"/>
                  <a:pt x="112" y="187"/>
                  <a:pt x="106" y="191"/>
                </a:cubicBezTo>
                <a:cubicBezTo>
                  <a:pt x="106" y="176"/>
                  <a:pt x="106" y="176"/>
                  <a:pt x="106" y="176"/>
                </a:cubicBezTo>
                <a:cubicBezTo>
                  <a:pt x="104" y="175"/>
                  <a:pt x="102" y="175"/>
                  <a:pt x="100" y="174"/>
                </a:cubicBezTo>
                <a:cubicBezTo>
                  <a:pt x="100" y="191"/>
                  <a:pt x="100" y="191"/>
                  <a:pt x="100" y="191"/>
                </a:cubicBezTo>
                <a:cubicBezTo>
                  <a:pt x="85" y="181"/>
                  <a:pt x="72" y="166"/>
                  <a:pt x="64" y="149"/>
                </a:cubicBezTo>
                <a:cubicBezTo>
                  <a:pt x="67" y="148"/>
                  <a:pt x="70" y="147"/>
                  <a:pt x="73" y="146"/>
                </a:cubicBezTo>
                <a:cubicBezTo>
                  <a:pt x="73" y="144"/>
                  <a:pt x="72" y="142"/>
                  <a:pt x="72" y="140"/>
                </a:cubicBezTo>
                <a:cubicBezTo>
                  <a:pt x="68" y="142"/>
                  <a:pt x="65" y="143"/>
                  <a:pt x="62" y="144"/>
                </a:cubicBezTo>
                <a:cubicBezTo>
                  <a:pt x="57" y="133"/>
                  <a:pt x="54" y="120"/>
                  <a:pt x="53" y="107"/>
                </a:cubicBezTo>
                <a:cubicBezTo>
                  <a:pt x="53" y="105"/>
                  <a:pt x="53" y="105"/>
                  <a:pt x="53" y="105"/>
                </a:cubicBezTo>
                <a:cubicBezTo>
                  <a:pt x="75" y="105"/>
                  <a:pt x="75" y="105"/>
                  <a:pt x="75" y="105"/>
                </a:cubicBezTo>
                <a:cubicBezTo>
                  <a:pt x="76" y="103"/>
                  <a:pt x="77" y="101"/>
                  <a:pt x="78" y="99"/>
                </a:cubicBezTo>
                <a:cubicBezTo>
                  <a:pt x="53" y="99"/>
                  <a:pt x="53" y="99"/>
                  <a:pt x="53" y="99"/>
                </a:cubicBezTo>
                <a:cubicBezTo>
                  <a:pt x="54" y="85"/>
                  <a:pt x="56" y="71"/>
                  <a:pt x="62" y="59"/>
                </a:cubicBezTo>
                <a:cubicBezTo>
                  <a:pt x="74" y="64"/>
                  <a:pt x="87" y="67"/>
                  <a:pt x="101" y="67"/>
                </a:cubicBezTo>
                <a:cubicBezTo>
                  <a:pt x="101" y="81"/>
                  <a:pt x="101" y="81"/>
                  <a:pt x="101" y="81"/>
                </a:cubicBezTo>
                <a:cubicBezTo>
                  <a:pt x="102" y="80"/>
                  <a:pt x="104" y="80"/>
                  <a:pt x="106" y="79"/>
                </a:cubicBezTo>
                <a:cubicBezTo>
                  <a:pt x="106" y="67"/>
                  <a:pt x="106" y="67"/>
                  <a:pt x="106" y="67"/>
                </a:cubicBezTo>
                <a:cubicBezTo>
                  <a:pt x="106" y="67"/>
                  <a:pt x="106" y="67"/>
                  <a:pt x="106" y="67"/>
                </a:cubicBezTo>
                <a:cubicBezTo>
                  <a:pt x="120" y="66"/>
                  <a:pt x="133" y="63"/>
                  <a:pt x="144" y="58"/>
                </a:cubicBezTo>
                <a:cubicBezTo>
                  <a:pt x="149" y="67"/>
                  <a:pt x="152" y="78"/>
                  <a:pt x="153" y="89"/>
                </a:cubicBezTo>
                <a:cubicBezTo>
                  <a:pt x="155" y="92"/>
                  <a:pt x="158" y="94"/>
                  <a:pt x="159" y="96"/>
                </a:cubicBezTo>
                <a:cubicBezTo>
                  <a:pt x="159" y="81"/>
                  <a:pt x="155" y="68"/>
                  <a:pt x="149" y="55"/>
                </a:cubicBezTo>
                <a:cubicBezTo>
                  <a:pt x="157" y="51"/>
                  <a:pt x="164" y="45"/>
                  <a:pt x="171" y="39"/>
                </a:cubicBezTo>
                <a:cubicBezTo>
                  <a:pt x="186" y="56"/>
                  <a:pt x="194" y="76"/>
                  <a:pt x="195" y="99"/>
                </a:cubicBezTo>
                <a:cubicBezTo>
                  <a:pt x="162" y="99"/>
                  <a:pt x="162" y="99"/>
                  <a:pt x="162" y="99"/>
                </a:cubicBezTo>
                <a:cubicBezTo>
                  <a:pt x="163" y="101"/>
                  <a:pt x="164" y="103"/>
                  <a:pt x="165" y="105"/>
                </a:cubicBezTo>
                <a:cubicBezTo>
                  <a:pt x="193" y="105"/>
                  <a:pt x="193" y="105"/>
                  <a:pt x="193" y="105"/>
                </a:cubicBezTo>
                <a:cubicBezTo>
                  <a:pt x="194" y="105"/>
                  <a:pt x="194" y="105"/>
                  <a:pt x="195" y="105"/>
                </a:cubicBezTo>
                <a:cubicBezTo>
                  <a:pt x="194" y="122"/>
                  <a:pt x="189" y="138"/>
                  <a:pt x="179" y="152"/>
                </a:cubicBezTo>
                <a:cubicBezTo>
                  <a:pt x="184" y="156"/>
                  <a:pt x="184" y="156"/>
                  <a:pt x="184" y="156"/>
                </a:cubicBezTo>
                <a:cubicBezTo>
                  <a:pt x="187" y="151"/>
                  <a:pt x="190" y="146"/>
                  <a:pt x="192" y="140"/>
                </a:cubicBezTo>
                <a:cubicBezTo>
                  <a:pt x="205" y="113"/>
                  <a:pt x="202" y="76"/>
                  <a:pt x="186" y="51"/>
                </a:cubicBezTo>
                <a:cubicBezTo>
                  <a:pt x="170" y="23"/>
                  <a:pt x="140" y="5"/>
                  <a:pt x="109" y="3"/>
                </a:cubicBezTo>
                <a:cubicBezTo>
                  <a:pt x="69" y="0"/>
                  <a:pt x="30" y="23"/>
                  <a:pt x="13" y="60"/>
                </a:cubicBezTo>
                <a:cubicBezTo>
                  <a:pt x="0" y="85"/>
                  <a:pt x="1" y="120"/>
                  <a:pt x="13" y="144"/>
                </a:cubicBezTo>
                <a:cubicBezTo>
                  <a:pt x="29" y="178"/>
                  <a:pt x="66" y="201"/>
                  <a:pt x="104" y="200"/>
                </a:cubicBezTo>
                <a:cubicBezTo>
                  <a:pt x="125" y="200"/>
                  <a:pt x="145" y="192"/>
                  <a:pt x="161" y="179"/>
                </a:cubicBezTo>
                <a:cubicBezTo>
                  <a:pt x="157" y="176"/>
                  <a:pt x="157" y="176"/>
                  <a:pt x="157" y="176"/>
                </a:cubicBezTo>
                <a:cubicBezTo>
                  <a:pt x="144" y="185"/>
                  <a:pt x="129" y="191"/>
                  <a:pt x="113" y="193"/>
                </a:cubicBezTo>
                <a:close/>
                <a:moveTo>
                  <a:pt x="167" y="35"/>
                </a:moveTo>
                <a:cubicBezTo>
                  <a:pt x="161" y="41"/>
                  <a:pt x="154" y="46"/>
                  <a:pt x="147" y="50"/>
                </a:cubicBezTo>
                <a:cubicBezTo>
                  <a:pt x="139" y="34"/>
                  <a:pt x="126" y="19"/>
                  <a:pt x="111" y="9"/>
                </a:cubicBezTo>
                <a:cubicBezTo>
                  <a:pt x="132" y="11"/>
                  <a:pt x="151" y="20"/>
                  <a:pt x="167" y="35"/>
                </a:cubicBezTo>
                <a:close/>
                <a:moveTo>
                  <a:pt x="106" y="13"/>
                </a:moveTo>
                <a:cubicBezTo>
                  <a:pt x="121" y="23"/>
                  <a:pt x="134" y="38"/>
                  <a:pt x="142" y="52"/>
                </a:cubicBezTo>
                <a:cubicBezTo>
                  <a:pt x="131" y="58"/>
                  <a:pt x="119" y="61"/>
                  <a:pt x="106" y="61"/>
                </a:cubicBezTo>
                <a:lnTo>
                  <a:pt x="106" y="13"/>
                </a:lnTo>
                <a:close/>
                <a:moveTo>
                  <a:pt x="101" y="61"/>
                </a:moveTo>
                <a:cubicBezTo>
                  <a:pt x="87" y="61"/>
                  <a:pt x="76" y="58"/>
                  <a:pt x="65" y="53"/>
                </a:cubicBezTo>
                <a:cubicBezTo>
                  <a:pt x="72" y="37"/>
                  <a:pt x="86" y="23"/>
                  <a:pt x="101" y="12"/>
                </a:cubicBezTo>
                <a:lnTo>
                  <a:pt x="101" y="61"/>
                </a:lnTo>
                <a:close/>
                <a:moveTo>
                  <a:pt x="95" y="9"/>
                </a:moveTo>
                <a:cubicBezTo>
                  <a:pt x="80" y="20"/>
                  <a:pt x="67" y="35"/>
                  <a:pt x="59" y="51"/>
                </a:cubicBezTo>
                <a:cubicBezTo>
                  <a:pt x="51" y="47"/>
                  <a:pt x="44" y="41"/>
                  <a:pt x="37" y="35"/>
                </a:cubicBezTo>
                <a:cubicBezTo>
                  <a:pt x="53" y="20"/>
                  <a:pt x="73" y="11"/>
                  <a:pt x="95" y="9"/>
                </a:cubicBezTo>
                <a:close/>
                <a:moveTo>
                  <a:pt x="10" y="92"/>
                </a:moveTo>
                <a:cubicBezTo>
                  <a:pt x="10" y="92"/>
                  <a:pt x="10" y="91"/>
                  <a:pt x="10" y="91"/>
                </a:cubicBezTo>
                <a:cubicBezTo>
                  <a:pt x="12" y="72"/>
                  <a:pt x="20" y="54"/>
                  <a:pt x="33" y="39"/>
                </a:cubicBezTo>
                <a:cubicBezTo>
                  <a:pt x="41" y="46"/>
                  <a:pt x="48" y="52"/>
                  <a:pt x="57" y="56"/>
                </a:cubicBezTo>
                <a:cubicBezTo>
                  <a:pt x="51" y="69"/>
                  <a:pt x="48" y="85"/>
                  <a:pt x="47" y="99"/>
                </a:cubicBezTo>
                <a:cubicBezTo>
                  <a:pt x="10" y="99"/>
                  <a:pt x="10" y="99"/>
                  <a:pt x="10" y="99"/>
                </a:cubicBezTo>
                <a:cubicBezTo>
                  <a:pt x="9" y="99"/>
                  <a:pt x="9" y="99"/>
                  <a:pt x="9" y="99"/>
                </a:cubicBezTo>
                <a:lnTo>
                  <a:pt x="10" y="92"/>
                </a:lnTo>
                <a:close/>
                <a:moveTo>
                  <a:pt x="33" y="163"/>
                </a:moveTo>
                <a:cubicBezTo>
                  <a:pt x="18" y="147"/>
                  <a:pt x="10" y="127"/>
                  <a:pt x="9" y="105"/>
                </a:cubicBezTo>
                <a:cubicBezTo>
                  <a:pt x="44" y="105"/>
                  <a:pt x="44" y="105"/>
                  <a:pt x="44" y="105"/>
                </a:cubicBezTo>
                <a:cubicBezTo>
                  <a:pt x="47" y="105"/>
                  <a:pt x="47" y="105"/>
                  <a:pt x="47" y="105"/>
                </a:cubicBezTo>
                <a:cubicBezTo>
                  <a:pt x="48" y="120"/>
                  <a:pt x="51" y="134"/>
                  <a:pt x="56" y="147"/>
                </a:cubicBezTo>
                <a:cubicBezTo>
                  <a:pt x="48" y="151"/>
                  <a:pt x="40" y="157"/>
                  <a:pt x="33" y="163"/>
                </a:cubicBezTo>
                <a:close/>
                <a:moveTo>
                  <a:pt x="37" y="168"/>
                </a:moveTo>
                <a:cubicBezTo>
                  <a:pt x="43" y="161"/>
                  <a:pt x="51" y="156"/>
                  <a:pt x="59" y="152"/>
                </a:cubicBezTo>
                <a:cubicBezTo>
                  <a:pt x="66" y="167"/>
                  <a:pt x="79" y="183"/>
                  <a:pt x="94" y="194"/>
                </a:cubicBezTo>
                <a:cubicBezTo>
                  <a:pt x="72" y="192"/>
                  <a:pt x="53" y="182"/>
                  <a:pt x="37" y="168"/>
                </a:cubicBezTo>
                <a:close/>
                <a:moveTo>
                  <a:pt x="110" y="105"/>
                </a:moveTo>
                <a:cubicBezTo>
                  <a:pt x="111" y="105"/>
                  <a:pt x="111" y="105"/>
                  <a:pt x="111" y="105"/>
                </a:cubicBezTo>
                <a:cubicBezTo>
                  <a:pt x="111" y="105"/>
                  <a:pt x="111" y="105"/>
                  <a:pt x="111" y="105"/>
                </a:cubicBezTo>
                <a:lnTo>
                  <a:pt x="110" y="105"/>
                </a:lnTo>
                <a:close/>
                <a:moveTo>
                  <a:pt x="178" y="163"/>
                </a:moveTo>
                <a:cubicBezTo>
                  <a:pt x="174" y="159"/>
                  <a:pt x="174" y="159"/>
                  <a:pt x="174" y="159"/>
                </a:cubicBezTo>
                <a:cubicBezTo>
                  <a:pt x="168" y="154"/>
                  <a:pt x="168" y="154"/>
                  <a:pt x="168" y="154"/>
                </a:cubicBezTo>
                <a:cubicBezTo>
                  <a:pt x="167" y="154"/>
                  <a:pt x="166" y="154"/>
                  <a:pt x="165" y="155"/>
                </a:cubicBezTo>
                <a:cubicBezTo>
                  <a:pt x="163" y="157"/>
                  <a:pt x="163" y="157"/>
                  <a:pt x="163" y="157"/>
                </a:cubicBezTo>
                <a:cubicBezTo>
                  <a:pt x="163" y="157"/>
                  <a:pt x="163" y="157"/>
                  <a:pt x="163" y="157"/>
                </a:cubicBezTo>
                <a:cubicBezTo>
                  <a:pt x="161" y="155"/>
                  <a:pt x="161" y="155"/>
                  <a:pt x="161" y="155"/>
                </a:cubicBezTo>
                <a:cubicBezTo>
                  <a:pt x="160" y="154"/>
                  <a:pt x="160" y="154"/>
                  <a:pt x="160" y="154"/>
                </a:cubicBezTo>
                <a:cubicBezTo>
                  <a:pt x="158" y="153"/>
                  <a:pt x="158" y="153"/>
                  <a:pt x="158" y="153"/>
                </a:cubicBezTo>
                <a:cubicBezTo>
                  <a:pt x="159" y="152"/>
                  <a:pt x="159" y="152"/>
                  <a:pt x="159" y="152"/>
                </a:cubicBezTo>
                <a:cubicBezTo>
                  <a:pt x="160" y="152"/>
                  <a:pt x="160" y="151"/>
                  <a:pt x="159" y="151"/>
                </a:cubicBezTo>
                <a:cubicBezTo>
                  <a:pt x="156" y="148"/>
                  <a:pt x="156" y="148"/>
                  <a:pt x="156" y="148"/>
                </a:cubicBezTo>
                <a:cubicBezTo>
                  <a:pt x="163" y="137"/>
                  <a:pt x="163" y="124"/>
                  <a:pt x="159" y="113"/>
                </a:cubicBezTo>
                <a:cubicBezTo>
                  <a:pt x="157" y="108"/>
                  <a:pt x="154" y="103"/>
                  <a:pt x="151" y="99"/>
                </a:cubicBezTo>
                <a:cubicBezTo>
                  <a:pt x="149" y="98"/>
                  <a:pt x="148" y="96"/>
                  <a:pt x="146" y="95"/>
                </a:cubicBezTo>
                <a:cubicBezTo>
                  <a:pt x="134" y="86"/>
                  <a:pt x="119" y="84"/>
                  <a:pt x="106" y="88"/>
                </a:cubicBezTo>
                <a:cubicBezTo>
                  <a:pt x="104" y="89"/>
                  <a:pt x="102" y="90"/>
                  <a:pt x="101" y="91"/>
                </a:cubicBezTo>
                <a:cubicBezTo>
                  <a:pt x="96" y="93"/>
                  <a:pt x="93" y="96"/>
                  <a:pt x="90" y="99"/>
                </a:cubicBezTo>
                <a:cubicBezTo>
                  <a:pt x="89" y="100"/>
                  <a:pt x="88" y="101"/>
                  <a:pt x="87" y="102"/>
                </a:cubicBezTo>
                <a:cubicBezTo>
                  <a:pt x="87" y="103"/>
                  <a:pt x="86" y="104"/>
                  <a:pt x="85" y="105"/>
                </a:cubicBezTo>
                <a:cubicBezTo>
                  <a:pt x="79" y="115"/>
                  <a:pt x="77" y="127"/>
                  <a:pt x="80" y="138"/>
                </a:cubicBezTo>
                <a:cubicBezTo>
                  <a:pt x="80" y="140"/>
                  <a:pt x="81" y="142"/>
                  <a:pt x="82" y="143"/>
                </a:cubicBezTo>
                <a:cubicBezTo>
                  <a:pt x="84" y="150"/>
                  <a:pt x="89" y="156"/>
                  <a:pt x="95" y="160"/>
                </a:cubicBezTo>
                <a:cubicBezTo>
                  <a:pt x="96" y="162"/>
                  <a:pt x="98" y="163"/>
                  <a:pt x="100" y="164"/>
                </a:cubicBezTo>
                <a:cubicBezTo>
                  <a:pt x="102" y="165"/>
                  <a:pt x="104" y="166"/>
                  <a:pt x="106" y="167"/>
                </a:cubicBezTo>
                <a:cubicBezTo>
                  <a:pt x="114" y="170"/>
                  <a:pt x="123" y="170"/>
                  <a:pt x="131" y="168"/>
                </a:cubicBezTo>
                <a:cubicBezTo>
                  <a:pt x="134" y="167"/>
                  <a:pt x="138" y="165"/>
                  <a:pt x="141" y="164"/>
                </a:cubicBezTo>
                <a:cubicBezTo>
                  <a:pt x="144" y="162"/>
                  <a:pt x="147" y="159"/>
                  <a:pt x="150" y="157"/>
                </a:cubicBezTo>
                <a:cubicBezTo>
                  <a:pt x="152" y="158"/>
                  <a:pt x="152" y="158"/>
                  <a:pt x="152" y="158"/>
                </a:cubicBezTo>
                <a:cubicBezTo>
                  <a:pt x="153" y="159"/>
                  <a:pt x="153" y="159"/>
                  <a:pt x="153" y="159"/>
                </a:cubicBezTo>
                <a:cubicBezTo>
                  <a:pt x="153" y="159"/>
                  <a:pt x="154" y="159"/>
                  <a:pt x="155" y="158"/>
                </a:cubicBezTo>
                <a:cubicBezTo>
                  <a:pt x="155" y="158"/>
                  <a:pt x="155" y="158"/>
                  <a:pt x="155" y="158"/>
                </a:cubicBezTo>
                <a:cubicBezTo>
                  <a:pt x="155" y="157"/>
                  <a:pt x="155" y="157"/>
                  <a:pt x="155" y="157"/>
                </a:cubicBezTo>
                <a:cubicBezTo>
                  <a:pt x="158" y="159"/>
                  <a:pt x="158" y="159"/>
                  <a:pt x="158" y="159"/>
                </a:cubicBezTo>
                <a:cubicBezTo>
                  <a:pt x="160" y="161"/>
                  <a:pt x="160" y="161"/>
                  <a:pt x="160" y="161"/>
                </a:cubicBezTo>
                <a:cubicBezTo>
                  <a:pt x="160" y="162"/>
                  <a:pt x="160" y="162"/>
                  <a:pt x="160" y="162"/>
                </a:cubicBezTo>
                <a:cubicBezTo>
                  <a:pt x="158" y="163"/>
                  <a:pt x="158" y="163"/>
                  <a:pt x="158" y="163"/>
                </a:cubicBezTo>
                <a:cubicBezTo>
                  <a:pt x="158" y="164"/>
                  <a:pt x="158" y="166"/>
                  <a:pt x="159" y="166"/>
                </a:cubicBezTo>
                <a:cubicBezTo>
                  <a:pt x="164" y="170"/>
                  <a:pt x="164" y="170"/>
                  <a:pt x="164" y="170"/>
                </a:cubicBezTo>
                <a:cubicBezTo>
                  <a:pt x="168" y="174"/>
                  <a:pt x="168" y="174"/>
                  <a:pt x="168" y="174"/>
                </a:cubicBezTo>
                <a:cubicBezTo>
                  <a:pt x="184" y="186"/>
                  <a:pt x="184" y="186"/>
                  <a:pt x="184" y="186"/>
                </a:cubicBezTo>
                <a:cubicBezTo>
                  <a:pt x="185" y="187"/>
                  <a:pt x="186" y="187"/>
                  <a:pt x="187" y="186"/>
                </a:cubicBezTo>
                <a:cubicBezTo>
                  <a:pt x="194" y="177"/>
                  <a:pt x="194" y="177"/>
                  <a:pt x="194" y="177"/>
                </a:cubicBezTo>
                <a:cubicBezTo>
                  <a:pt x="194" y="176"/>
                  <a:pt x="194" y="175"/>
                  <a:pt x="193" y="174"/>
                </a:cubicBezTo>
                <a:lnTo>
                  <a:pt x="178" y="163"/>
                </a:lnTo>
                <a:close/>
                <a:moveTo>
                  <a:pt x="147" y="148"/>
                </a:moveTo>
                <a:cubicBezTo>
                  <a:pt x="145" y="151"/>
                  <a:pt x="142" y="153"/>
                  <a:pt x="140" y="155"/>
                </a:cubicBezTo>
                <a:cubicBezTo>
                  <a:pt x="135" y="158"/>
                  <a:pt x="130" y="160"/>
                  <a:pt x="124" y="161"/>
                </a:cubicBezTo>
                <a:cubicBezTo>
                  <a:pt x="118" y="162"/>
                  <a:pt x="112" y="161"/>
                  <a:pt x="106" y="158"/>
                </a:cubicBezTo>
                <a:cubicBezTo>
                  <a:pt x="104" y="157"/>
                  <a:pt x="102" y="156"/>
                  <a:pt x="100" y="155"/>
                </a:cubicBezTo>
                <a:cubicBezTo>
                  <a:pt x="100" y="154"/>
                  <a:pt x="100" y="154"/>
                  <a:pt x="100" y="154"/>
                </a:cubicBezTo>
                <a:cubicBezTo>
                  <a:pt x="95" y="151"/>
                  <a:pt x="92" y="147"/>
                  <a:pt x="90" y="142"/>
                </a:cubicBezTo>
                <a:cubicBezTo>
                  <a:pt x="89" y="140"/>
                  <a:pt x="89" y="139"/>
                  <a:pt x="88" y="137"/>
                </a:cubicBezTo>
                <a:cubicBezTo>
                  <a:pt x="88" y="135"/>
                  <a:pt x="87" y="133"/>
                  <a:pt x="87" y="132"/>
                </a:cubicBezTo>
                <a:cubicBezTo>
                  <a:pt x="86" y="123"/>
                  <a:pt x="88" y="114"/>
                  <a:pt x="94" y="107"/>
                </a:cubicBezTo>
                <a:cubicBezTo>
                  <a:pt x="94" y="106"/>
                  <a:pt x="95" y="106"/>
                  <a:pt x="95" y="105"/>
                </a:cubicBezTo>
                <a:cubicBezTo>
                  <a:pt x="99" y="102"/>
                  <a:pt x="102" y="99"/>
                  <a:pt x="106" y="97"/>
                </a:cubicBezTo>
                <a:cubicBezTo>
                  <a:pt x="109" y="96"/>
                  <a:pt x="113" y="95"/>
                  <a:pt x="116" y="94"/>
                </a:cubicBezTo>
                <a:cubicBezTo>
                  <a:pt x="124" y="93"/>
                  <a:pt x="131" y="95"/>
                  <a:pt x="138" y="99"/>
                </a:cubicBezTo>
                <a:cubicBezTo>
                  <a:pt x="139" y="100"/>
                  <a:pt x="140" y="101"/>
                  <a:pt x="141" y="101"/>
                </a:cubicBezTo>
                <a:cubicBezTo>
                  <a:pt x="142" y="102"/>
                  <a:pt x="144" y="104"/>
                  <a:pt x="145" y="105"/>
                </a:cubicBezTo>
                <a:cubicBezTo>
                  <a:pt x="149" y="109"/>
                  <a:pt x="151" y="114"/>
                  <a:pt x="152" y="119"/>
                </a:cubicBezTo>
                <a:cubicBezTo>
                  <a:pt x="153" y="120"/>
                  <a:pt x="153" y="120"/>
                  <a:pt x="153" y="121"/>
                </a:cubicBezTo>
                <a:cubicBezTo>
                  <a:pt x="153" y="121"/>
                  <a:pt x="153" y="122"/>
                  <a:pt x="153" y="123"/>
                </a:cubicBezTo>
                <a:cubicBezTo>
                  <a:pt x="153" y="123"/>
                  <a:pt x="153" y="123"/>
                  <a:pt x="153" y="123"/>
                </a:cubicBezTo>
                <a:cubicBezTo>
                  <a:pt x="154" y="132"/>
                  <a:pt x="152" y="141"/>
                  <a:pt x="147" y="148"/>
                </a:cubicBezTo>
                <a:close/>
                <a:moveTo>
                  <a:pt x="141" y="120"/>
                </a:moveTo>
                <a:cubicBezTo>
                  <a:pt x="140" y="120"/>
                  <a:pt x="139" y="120"/>
                  <a:pt x="138" y="119"/>
                </a:cubicBezTo>
                <a:cubicBezTo>
                  <a:pt x="138" y="118"/>
                  <a:pt x="137" y="116"/>
                  <a:pt x="136" y="115"/>
                </a:cubicBezTo>
                <a:cubicBezTo>
                  <a:pt x="132" y="111"/>
                  <a:pt x="127" y="108"/>
                  <a:pt x="121" y="107"/>
                </a:cubicBezTo>
                <a:cubicBezTo>
                  <a:pt x="120" y="107"/>
                  <a:pt x="119" y="106"/>
                  <a:pt x="119" y="105"/>
                </a:cubicBezTo>
                <a:cubicBezTo>
                  <a:pt x="119" y="105"/>
                  <a:pt x="119" y="105"/>
                  <a:pt x="119" y="105"/>
                </a:cubicBezTo>
                <a:cubicBezTo>
                  <a:pt x="120" y="104"/>
                  <a:pt x="121" y="103"/>
                  <a:pt x="122" y="103"/>
                </a:cubicBezTo>
                <a:cubicBezTo>
                  <a:pt x="124" y="103"/>
                  <a:pt x="127" y="104"/>
                  <a:pt x="129" y="105"/>
                </a:cubicBezTo>
                <a:cubicBezTo>
                  <a:pt x="133" y="107"/>
                  <a:pt x="137" y="110"/>
                  <a:pt x="140" y="113"/>
                </a:cubicBezTo>
                <a:cubicBezTo>
                  <a:pt x="141" y="114"/>
                  <a:pt x="141" y="116"/>
                  <a:pt x="142" y="117"/>
                </a:cubicBezTo>
                <a:cubicBezTo>
                  <a:pt x="143" y="118"/>
                  <a:pt x="142" y="119"/>
                  <a:pt x="141" y="120"/>
                </a:cubicBezTo>
                <a:close/>
                <a:moveTo>
                  <a:pt x="145" y="123"/>
                </a:moveTo>
                <a:cubicBezTo>
                  <a:pt x="145" y="124"/>
                  <a:pt x="145" y="124"/>
                  <a:pt x="145" y="124"/>
                </a:cubicBezTo>
                <a:cubicBezTo>
                  <a:pt x="145" y="125"/>
                  <a:pt x="144" y="125"/>
                  <a:pt x="143" y="126"/>
                </a:cubicBezTo>
                <a:cubicBezTo>
                  <a:pt x="142" y="126"/>
                  <a:pt x="141" y="125"/>
                  <a:pt x="141" y="124"/>
                </a:cubicBezTo>
                <a:cubicBezTo>
                  <a:pt x="140" y="123"/>
                  <a:pt x="141" y="122"/>
                  <a:pt x="142" y="122"/>
                </a:cubicBezTo>
                <a:cubicBezTo>
                  <a:pt x="143" y="122"/>
                  <a:pt x="144" y="122"/>
                  <a:pt x="144" y="123"/>
                </a:cubicBezTo>
                <a:lnTo>
                  <a:pt x="145" y="123"/>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83">
            <a:extLst>
              <a:ext uri="{FF2B5EF4-FFF2-40B4-BE49-F238E27FC236}">
                <a16:creationId xmlns:a16="http://schemas.microsoft.com/office/drawing/2014/main" xmlns="" id="{3A82AB64-2B88-4E56-82B2-C5916F3A5C25}"/>
              </a:ext>
            </a:extLst>
          </p:cNvPr>
          <p:cNvSpPr>
            <a:spLocks noEditPoints="1"/>
          </p:cNvSpPr>
          <p:nvPr/>
        </p:nvSpPr>
        <p:spPr bwMode="auto">
          <a:xfrm>
            <a:off x="2042704" y="3071116"/>
            <a:ext cx="689909" cy="659331"/>
          </a:xfrm>
          <a:custGeom>
            <a:avLst/>
            <a:gdLst>
              <a:gd name="T0" fmla="*/ 170 w 211"/>
              <a:gd name="T1" fmla="*/ 163 h 201"/>
              <a:gd name="T2" fmla="*/ 144 w 211"/>
              <a:gd name="T3" fmla="*/ 138 h 201"/>
              <a:gd name="T4" fmla="*/ 104 w 211"/>
              <a:gd name="T5" fmla="*/ 105 h 201"/>
              <a:gd name="T6" fmla="*/ 125 w 211"/>
              <a:gd name="T7" fmla="*/ 99 h 201"/>
              <a:gd name="T8" fmla="*/ 144 w 211"/>
              <a:gd name="T9" fmla="*/ 65 h 201"/>
              <a:gd name="T10" fmla="*/ 183 w 211"/>
              <a:gd name="T11" fmla="*/ 58 h 201"/>
              <a:gd name="T12" fmla="*/ 19 w 211"/>
              <a:gd name="T13" fmla="*/ 51 h 201"/>
              <a:gd name="T14" fmla="*/ 191 w 211"/>
              <a:gd name="T15" fmla="*/ 142 h 201"/>
              <a:gd name="T16" fmla="*/ 54 w 211"/>
              <a:gd name="T17" fmla="*/ 129 h 201"/>
              <a:gd name="T18" fmla="*/ 98 w 211"/>
              <a:gd name="T19" fmla="*/ 136 h 201"/>
              <a:gd name="T20" fmla="*/ 71 w 211"/>
              <a:gd name="T21" fmla="*/ 147 h 201"/>
              <a:gd name="T22" fmla="*/ 55 w 211"/>
              <a:gd name="T23" fmla="*/ 155 h 201"/>
              <a:gd name="T24" fmla="*/ 56 w 211"/>
              <a:gd name="T25" fmla="*/ 134 h 201"/>
              <a:gd name="T26" fmla="*/ 98 w 211"/>
              <a:gd name="T27" fmla="*/ 67 h 201"/>
              <a:gd name="T28" fmla="*/ 56 w 211"/>
              <a:gd name="T29" fmla="*/ 69 h 201"/>
              <a:gd name="T30" fmla="*/ 48 w 211"/>
              <a:gd name="T31" fmla="*/ 53 h 201"/>
              <a:gd name="T32" fmla="*/ 62 w 211"/>
              <a:gd name="T33" fmla="*/ 41 h 201"/>
              <a:gd name="T34" fmla="*/ 68 w 211"/>
              <a:gd name="T35" fmla="*/ 61 h 201"/>
              <a:gd name="T36" fmla="*/ 48 w 211"/>
              <a:gd name="T37" fmla="*/ 53 h 201"/>
              <a:gd name="T38" fmla="*/ 76 w 211"/>
              <a:gd name="T39" fmla="*/ 53 h 201"/>
              <a:gd name="T40" fmla="*/ 65 w 211"/>
              <a:gd name="T41" fmla="*/ 37 h 201"/>
              <a:gd name="T42" fmla="*/ 93 w 211"/>
              <a:gd name="T43" fmla="*/ 9 h 201"/>
              <a:gd name="T44" fmla="*/ 51 w 211"/>
              <a:gd name="T45" fmla="*/ 67 h 201"/>
              <a:gd name="T46" fmla="*/ 10 w 211"/>
              <a:gd name="T47" fmla="*/ 105 h 201"/>
              <a:gd name="T48" fmla="*/ 43 w 211"/>
              <a:gd name="T49" fmla="*/ 145 h 201"/>
              <a:gd name="T50" fmla="*/ 38 w 211"/>
              <a:gd name="T51" fmla="*/ 167 h 201"/>
              <a:gd name="T52" fmla="*/ 62 w 211"/>
              <a:gd name="T53" fmla="*/ 161 h 201"/>
              <a:gd name="T54" fmla="*/ 76 w 211"/>
              <a:gd name="T55" fmla="*/ 145 h 201"/>
              <a:gd name="T56" fmla="*/ 166 w 211"/>
              <a:gd name="T57" fmla="*/ 35 h 201"/>
              <a:gd name="T58" fmla="*/ 139 w 211"/>
              <a:gd name="T59" fmla="*/ 53 h 201"/>
              <a:gd name="T60" fmla="*/ 104 w 211"/>
              <a:gd name="T61" fmla="*/ 141 h 201"/>
              <a:gd name="T62" fmla="*/ 110 w 211"/>
              <a:gd name="T63" fmla="*/ 194 h 201"/>
              <a:gd name="T64" fmla="*/ 211 w 211"/>
              <a:gd name="T65" fmla="*/ 98 h 201"/>
              <a:gd name="T66" fmla="*/ 194 w 211"/>
              <a:gd name="T67" fmla="*/ 68 h 201"/>
              <a:gd name="T68" fmla="*/ 146 w 211"/>
              <a:gd name="T69" fmla="*/ 69 h 201"/>
              <a:gd name="T70" fmla="*/ 144 w 211"/>
              <a:gd name="T71" fmla="*/ 132 h 201"/>
              <a:gd name="T72" fmla="*/ 151 w 211"/>
              <a:gd name="T73" fmla="*/ 137 h 201"/>
              <a:gd name="T74" fmla="*/ 171 w 211"/>
              <a:gd name="T75" fmla="*/ 142 h 201"/>
              <a:gd name="T76" fmla="*/ 185 w 211"/>
              <a:gd name="T77" fmla="*/ 139 h 201"/>
              <a:gd name="T78" fmla="*/ 211 w 211"/>
              <a:gd name="T79" fmla="*/ 105 h 201"/>
              <a:gd name="T80" fmla="*/ 211 w 211"/>
              <a:gd name="T81" fmla="*/ 98 h 201"/>
              <a:gd name="T82" fmla="*/ 201 w 211"/>
              <a:gd name="T83" fmla="*/ 105 h 201"/>
              <a:gd name="T84" fmla="*/ 181 w 211"/>
              <a:gd name="T85" fmla="*/ 130 h 201"/>
              <a:gd name="T86" fmla="*/ 170 w 211"/>
              <a:gd name="T87" fmla="*/ 132 h 201"/>
              <a:gd name="T88" fmla="*/ 154 w 211"/>
              <a:gd name="T89" fmla="*/ 127 h 201"/>
              <a:gd name="T90" fmla="*/ 140 w 211"/>
              <a:gd name="T91" fmla="*/ 105 h 201"/>
              <a:gd name="T92" fmla="*/ 153 w 211"/>
              <a:gd name="T93" fmla="*/ 76 h 201"/>
              <a:gd name="T94" fmla="*/ 200 w 211"/>
              <a:gd name="T95" fmla="*/ 95 h 201"/>
              <a:gd name="T96" fmla="*/ 201 w 211"/>
              <a:gd name="T97" fmla="*/ 101 h 201"/>
              <a:gd name="T98" fmla="*/ 193 w 211"/>
              <a:gd name="T99" fmla="*/ 102 h 201"/>
              <a:gd name="T100" fmla="*/ 193 w 211"/>
              <a:gd name="T101" fmla="*/ 105 h 201"/>
              <a:gd name="T102" fmla="*/ 174 w 211"/>
              <a:gd name="T103" fmla="*/ 124 h 201"/>
              <a:gd name="T104" fmla="*/ 160 w 211"/>
              <a:gd name="T105" fmla="*/ 122 h 201"/>
              <a:gd name="T106" fmla="*/ 155 w 211"/>
              <a:gd name="T107" fmla="*/ 118 h 201"/>
              <a:gd name="T108" fmla="*/ 157 w 211"/>
              <a:gd name="T109" fmla="*/ 83 h 201"/>
              <a:gd name="T110" fmla="*/ 193 w 211"/>
              <a:gd name="T111" fmla="*/ 9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1" h="201">
                <a:moveTo>
                  <a:pt x="187" y="144"/>
                </a:moveTo>
                <a:cubicBezTo>
                  <a:pt x="187" y="144"/>
                  <a:pt x="187" y="144"/>
                  <a:pt x="187" y="144"/>
                </a:cubicBezTo>
                <a:cubicBezTo>
                  <a:pt x="186" y="144"/>
                  <a:pt x="184" y="145"/>
                  <a:pt x="183" y="145"/>
                </a:cubicBezTo>
                <a:cubicBezTo>
                  <a:pt x="180" y="151"/>
                  <a:pt x="175" y="158"/>
                  <a:pt x="170" y="163"/>
                </a:cubicBezTo>
                <a:cubicBezTo>
                  <a:pt x="163" y="157"/>
                  <a:pt x="156" y="151"/>
                  <a:pt x="147" y="147"/>
                </a:cubicBezTo>
                <a:cubicBezTo>
                  <a:pt x="148" y="145"/>
                  <a:pt x="149" y="143"/>
                  <a:pt x="149" y="141"/>
                </a:cubicBezTo>
                <a:cubicBezTo>
                  <a:pt x="148" y="141"/>
                  <a:pt x="148" y="141"/>
                  <a:pt x="148" y="141"/>
                </a:cubicBezTo>
                <a:cubicBezTo>
                  <a:pt x="147" y="140"/>
                  <a:pt x="146" y="139"/>
                  <a:pt x="144" y="138"/>
                </a:cubicBezTo>
                <a:cubicBezTo>
                  <a:pt x="144" y="140"/>
                  <a:pt x="143" y="142"/>
                  <a:pt x="142" y="144"/>
                </a:cubicBezTo>
                <a:cubicBezTo>
                  <a:pt x="131" y="139"/>
                  <a:pt x="118" y="136"/>
                  <a:pt x="105" y="136"/>
                </a:cubicBezTo>
                <a:cubicBezTo>
                  <a:pt x="105" y="136"/>
                  <a:pt x="104" y="136"/>
                  <a:pt x="104" y="135"/>
                </a:cubicBezTo>
                <a:cubicBezTo>
                  <a:pt x="104" y="105"/>
                  <a:pt x="104" y="105"/>
                  <a:pt x="104" y="105"/>
                </a:cubicBezTo>
                <a:cubicBezTo>
                  <a:pt x="114" y="105"/>
                  <a:pt x="114" y="105"/>
                  <a:pt x="114" y="105"/>
                </a:cubicBezTo>
                <a:cubicBezTo>
                  <a:pt x="125" y="105"/>
                  <a:pt x="125" y="105"/>
                  <a:pt x="125" y="105"/>
                </a:cubicBezTo>
                <a:cubicBezTo>
                  <a:pt x="125" y="104"/>
                  <a:pt x="125" y="103"/>
                  <a:pt x="125" y="101"/>
                </a:cubicBezTo>
                <a:cubicBezTo>
                  <a:pt x="125" y="101"/>
                  <a:pt x="125" y="100"/>
                  <a:pt x="125" y="99"/>
                </a:cubicBezTo>
                <a:cubicBezTo>
                  <a:pt x="104" y="99"/>
                  <a:pt x="104" y="99"/>
                  <a:pt x="104" y="99"/>
                </a:cubicBezTo>
                <a:cubicBezTo>
                  <a:pt x="103" y="67"/>
                  <a:pt x="103" y="67"/>
                  <a:pt x="103" y="67"/>
                </a:cubicBezTo>
                <a:cubicBezTo>
                  <a:pt x="117" y="67"/>
                  <a:pt x="130" y="64"/>
                  <a:pt x="142" y="59"/>
                </a:cubicBezTo>
                <a:cubicBezTo>
                  <a:pt x="143" y="61"/>
                  <a:pt x="143" y="63"/>
                  <a:pt x="144" y="65"/>
                </a:cubicBezTo>
                <a:cubicBezTo>
                  <a:pt x="146" y="64"/>
                  <a:pt x="147" y="62"/>
                  <a:pt x="149" y="62"/>
                </a:cubicBezTo>
                <a:cubicBezTo>
                  <a:pt x="148" y="60"/>
                  <a:pt x="148" y="58"/>
                  <a:pt x="147" y="56"/>
                </a:cubicBezTo>
                <a:cubicBezTo>
                  <a:pt x="155" y="52"/>
                  <a:pt x="163" y="46"/>
                  <a:pt x="170" y="39"/>
                </a:cubicBezTo>
                <a:cubicBezTo>
                  <a:pt x="175" y="45"/>
                  <a:pt x="180" y="51"/>
                  <a:pt x="183" y="58"/>
                </a:cubicBezTo>
                <a:cubicBezTo>
                  <a:pt x="186" y="59"/>
                  <a:pt x="188" y="60"/>
                  <a:pt x="191" y="61"/>
                </a:cubicBezTo>
                <a:cubicBezTo>
                  <a:pt x="190" y="60"/>
                  <a:pt x="190" y="60"/>
                  <a:pt x="190" y="60"/>
                </a:cubicBezTo>
                <a:cubicBezTo>
                  <a:pt x="173" y="23"/>
                  <a:pt x="135" y="0"/>
                  <a:pt x="95" y="3"/>
                </a:cubicBezTo>
                <a:cubicBezTo>
                  <a:pt x="65" y="5"/>
                  <a:pt x="35" y="23"/>
                  <a:pt x="19" y="51"/>
                </a:cubicBezTo>
                <a:cubicBezTo>
                  <a:pt x="3" y="76"/>
                  <a:pt x="0" y="113"/>
                  <a:pt x="13" y="140"/>
                </a:cubicBezTo>
                <a:cubicBezTo>
                  <a:pt x="27" y="174"/>
                  <a:pt x="63" y="199"/>
                  <a:pt x="100" y="200"/>
                </a:cubicBezTo>
                <a:cubicBezTo>
                  <a:pt x="137" y="201"/>
                  <a:pt x="174" y="178"/>
                  <a:pt x="190" y="144"/>
                </a:cubicBezTo>
                <a:cubicBezTo>
                  <a:pt x="190" y="143"/>
                  <a:pt x="191" y="143"/>
                  <a:pt x="191" y="142"/>
                </a:cubicBezTo>
                <a:cubicBezTo>
                  <a:pt x="190" y="142"/>
                  <a:pt x="189" y="143"/>
                  <a:pt x="187" y="143"/>
                </a:cubicBezTo>
                <a:lnTo>
                  <a:pt x="187" y="144"/>
                </a:lnTo>
                <a:close/>
                <a:moveTo>
                  <a:pt x="60" y="128"/>
                </a:moveTo>
                <a:cubicBezTo>
                  <a:pt x="58" y="128"/>
                  <a:pt x="56" y="128"/>
                  <a:pt x="54" y="129"/>
                </a:cubicBezTo>
                <a:cubicBezTo>
                  <a:pt x="52" y="121"/>
                  <a:pt x="51" y="113"/>
                  <a:pt x="51" y="105"/>
                </a:cubicBezTo>
                <a:cubicBezTo>
                  <a:pt x="52" y="105"/>
                  <a:pt x="52" y="105"/>
                  <a:pt x="52" y="105"/>
                </a:cubicBezTo>
                <a:cubicBezTo>
                  <a:pt x="98" y="105"/>
                  <a:pt x="98" y="105"/>
                  <a:pt x="98" y="105"/>
                </a:cubicBezTo>
                <a:cubicBezTo>
                  <a:pt x="98" y="136"/>
                  <a:pt x="98" y="136"/>
                  <a:pt x="98" y="136"/>
                </a:cubicBezTo>
                <a:cubicBezTo>
                  <a:pt x="90" y="136"/>
                  <a:pt x="83" y="137"/>
                  <a:pt x="75" y="139"/>
                </a:cubicBezTo>
                <a:cubicBezTo>
                  <a:pt x="73" y="133"/>
                  <a:pt x="67" y="128"/>
                  <a:pt x="60" y="128"/>
                </a:cubicBezTo>
                <a:close/>
                <a:moveTo>
                  <a:pt x="71" y="145"/>
                </a:moveTo>
                <a:cubicBezTo>
                  <a:pt x="71" y="145"/>
                  <a:pt x="71" y="146"/>
                  <a:pt x="71" y="147"/>
                </a:cubicBezTo>
                <a:cubicBezTo>
                  <a:pt x="70" y="150"/>
                  <a:pt x="68" y="153"/>
                  <a:pt x="65" y="155"/>
                </a:cubicBezTo>
                <a:cubicBezTo>
                  <a:pt x="63" y="156"/>
                  <a:pt x="62" y="156"/>
                  <a:pt x="60" y="156"/>
                </a:cubicBezTo>
                <a:cubicBezTo>
                  <a:pt x="59" y="156"/>
                  <a:pt x="59" y="156"/>
                  <a:pt x="59" y="156"/>
                </a:cubicBezTo>
                <a:cubicBezTo>
                  <a:pt x="57" y="156"/>
                  <a:pt x="56" y="156"/>
                  <a:pt x="55" y="155"/>
                </a:cubicBezTo>
                <a:cubicBezTo>
                  <a:pt x="53" y="154"/>
                  <a:pt x="51" y="153"/>
                  <a:pt x="50" y="151"/>
                </a:cubicBezTo>
                <a:cubicBezTo>
                  <a:pt x="49" y="149"/>
                  <a:pt x="48" y="147"/>
                  <a:pt x="48" y="145"/>
                </a:cubicBezTo>
                <a:cubicBezTo>
                  <a:pt x="48" y="142"/>
                  <a:pt x="49" y="140"/>
                  <a:pt x="51" y="138"/>
                </a:cubicBezTo>
                <a:cubicBezTo>
                  <a:pt x="52" y="136"/>
                  <a:pt x="54" y="135"/>
                  <a:pt x="56" y="134"/>
                </a:cubicBezTo>
                <a:cubicBezTo>
                  <a:pt x="57" y="134"/>
                  <a:pt x="58" y="133"/>
                  <a:pt x="60" y="133"/>
                </a:cubicBezTo>
                <a:cubicBezTo>
                  <a:pt x="65" y="133"/>
                  <a:pt x="69" y="136"/>
                  <a:pt x="71" y="141"/>
                </a:cubicBezTo>
                <a:cubicBezTo>
                  <a:pt x="71" y="142"/>
                  <a:pt x="71" y="143"/>
                  <a:pt x="71" y="145"/>
                </a:cubicBezTo>
                <a:close/>
                <a:moveTo>
                  <a:pt x="98" y="67"/>
                </a:moveTo>
                <a:cubicBezTo>
                  <a:pt x="98" y="99"/>
                  <a:pt x="98" y="99"/>
                  <a:pt x="98" y="99"/>
                </a:cubicBezTo>
                <a:cubicBezTo>
                  <a:pt x="98" y="99"/>
                  <a:pt x="98" y="99"/>
                  <a:pt x="98" y="99"/>
                </a:cubicBezTo>
                <a:cubicBezTo>
                  <a:pt x="51" y="99"/>
                  <a:pt x="51" y="99"/>
                  <a:pt x="51" y="99"/>
                </a:cubicBezTo>
                <a:cubicBezTo>
                  <a:pt x="51" y="89"/>
                  <a:pt x="53" y="78"/>
                  <a:pt x="56" y="69"/>
                </a:cubicBezTo>
                <a:cubicBezTo>
                  <a:pt x="57" y="69"/>
                  <a:pt x="59" y="69"/>
                  <a:pt x="60" y="69"/>
                </a:cubicBezTo>
                <a:cubicBezTo>
                  <a:pt x="65" y="69"/>
                  <a:pt x="70" y="67"/>
                  <a:pt x="73" y="62"/>
                </a:cubicBezTo>
                <a:cubicBezTo>
                  <a:pt x="81" y="65"/>
                  <a:pt x="89" y="67"/>
                  <a:pt x="98" y="67"/>
                </a:cubicBezTo>
                <a:close/>
                <a:moveTo>
                  <a:pt x="48" y="53"/>
                </a:moveTo>
                <a:cubicBezTo>
                  <a:pt x="48" y="52"/>
                  <a:pt x="48" y="51"/>
                  <a:pt x="48" y="51"/>
                </a:cubicBezTo>
                <a:cubicBezTo>
                  <a:pt x="49" y="49"/>
                  <a:pt x="50" y="47"/>
                  <a:pt x="51" y="46"/>
                </a:cubicBezTo>
                <a:cubicBezTo>
                  <a:pt x="53" y="43"/>
                  <a:pt x="56" y="41"/>
                  <a:pt x="60" y="41"/>
                </a:cubicBezTo>
                <a:cubicBezTo>
                  <a:pt x="61" y="41"/>
                  <a:pt x="62" y="41"/>
                  <a:pt x="62" y="41"/>
                </a:cubicBezTo>
                <a:cubicBezTo>
                  <a:pt x="64" y="42"/>
                  <a:pt x="66" y="43"/>
                  <a:pt x="68" y="44"/>
                </a:cubicBezTo>
                <a:cubicBezTo>
                  <a:pt x="70" y="46"/>
                  <a:pt x="71" y="49"/>
                  <a:pt x="71" y="53"/>
                </a:cubicBezTo>
                <a:cubicBezTo>
                  <a:pt x="71" y="54"/>
                  <a:pt x="71" y="55"/>
                  <a:pt x="71" y="56"/>
                </a:cubicBezTo>
                <a:cubicBezTo>
                  <a:pt x="70" y="58"/>
                  <a:pt x="69" y="59"/>
                  <a:pt x="68" y="61"/>
                </a:cubicBezTo>
                <a:cubicBezTo>
                  <a:pt x="66" y="63"/>
                  <a:pt x="63" y="64"/>
                  <a:pt x="60" y="64"/>
                </a:cubicBezTo>
                <a:cubicBezTo>
                  <a:pt x="59" y="64"/>
                  <a:pt x="58" y="64"/>
                  <a:pt x="58" y="64"/>
                </a:cubicBezTo>
                <a:cubicBezTo>
                  <a:pt x="56" y="64"/>
                  <a:pt x="54" y="63"/>
                  <a:pt x="53" y="62"/>
                </a:cubicBezTo>
                <a:cubicBezTo>
                  <a:pt x="50" y="59"/>
                  <a:pt x="48" y="56"/>
                  <a:pt x="48" y="53"/>
                </a:cubicBezTo>
                <a:close/>
                <a:moveTo>
                  <a:pt x="98" y="13"/>
                </a:moveTo>
                <a:cubicBezTo>
                  <a:pt x="98" y="61"/>
                  <a:pt x="98" y="61"/>
                  <a:pt x="98" y="61"/>
                </a:cubicBezTo>
                <a:cubicBezTo>
                  <a:pt x="90" y="61"/>
                  <a:pt x="83" y="60"/>
                  <a:pt x="76" y="57"/>
                </a:cubicBezTo>
                <a:cubicBezTo>
                  <a:pt x="76" y="56"/>
                  <a:pt x="76" y="54"/>
                  <a:pt x="76" y="53"/>
                </a:cubicBezTo>
                <a:cubicBezTo>
                  <a:pt x="76" y="47"/>
                  <a:pt x="74" y="43"/>
                  <a:pt x="70" y="40"/>
                </a:cubicBezTo>
                <a:cubicBezTo>
                  <a:pt x="78" y="30"/>
                  <a:pt x="87" y="20"/>
                  <a:pt x="98" y="13"/>
                </a:cubicBezTo>
                <a:close/>
                <a:moveTo>
                  <a:pt x="93" y="9"/>
                </a:moveTo>
                <a:cubicBezTo>
                  <a:pt x="83" y="16"/>
                  <a:pt x="73" y="26"/>
                  <a:pt x="65" y="37"/>
                </a:cubicBezTo>
                <a:cubicBezTo>
                  <a:pt x="64" y="36"/>
                  <a:pt x="62" y="36"/>
                  <a:pt x="60" y="36"/>
                </a:cubicBezTo>
                <a:cubicBezTo>
                  <a:pt x="54" y="36"/>
                  <a:pt x="50" y="39"/>
                  <a:pt x="47" y="43"/>
                </a:cubicBezTo>
                <a:cubicBezTo>
                  <a:pt x="44" y="40"/>
                  <a:pt x="41" y="38"/>
                  <a:pt x="38" y="35"/>
                </a:cubicBezTo>
                <a:cubicBezTo>
                  <a:pt x="54" y="20"/>
                  <a:pt x="73" y="11"/>
                  <a:pt x="93" y="9"/>
                </a:cubicBezTo>
                <a:close/>
                <a:moveTo>
                  <a:pt x="34" y="39"/>
                </a:moveTo>
                <a:cubicBezTo>
                  <a:pt x="37" y="42"/>
                  <a:pt x="41" y="45"/>
                  <a:pt x="44" y="48"/>
                </a:cubicBezTo>
                <a:cubicBezTo>
                  <a:pt x="44" y="49"/>
                  <a:pt x="43" y="51"/>
                  <a:pt x="43" y="53"/>
                </a:cubicBezTo>
                <a:cubicBezTo>
                  <a:pt x="43" y="58"/>
                  <a:pt x="46" y="64"/>
                  <a:pt x="51" y="67"/>
                </a:cubicBezTo>
                <a:cubicBezTo>
                  <a:pt x="47" y="77"/>
                  <a:pt x="45" y="88"/>
                  <a:pt x="45" y="99"/>
                </a:cubicBezTo>
                <a:cubicBezTo>
                  <a:pt x="10" y="99"/>
                  <a:pt x="10" y="99"/>
                  <a:pt x="10" y="99"/>
                </a:cubicBezTo>
                <a:cubicBezTo>
                  <a:pt x="11" y="76"/>
                  <a:pt x="19" y="56"/>
                  <a:pt x="34" y="39"/>
                </a:cubicBezTo>
                <a:close/>
                <a:moveTo>
                  <a:pt x="10" y="105"/>
                </a:moveTo>
                <a:cubicBezTo>
                  <a:pt x="11" y="105"/>
                  <a:pt x="11" y="105"/>
                  <a:pt x="12" y="105"/>
                </a:cubicBezTo>
                <a:cubicBezTo>
                  <a:pt x="45" y="105"/>
                  <a:pt x="45" y="105"/>
                  <a:pt x="45" y="105"/>
                </a:cubicBezTo>
                <a:cubicBezTo>
                  <a:pt x="45" y="114"/>
                  <a:pt x="47" y="123"/>
                  <a:pt x="49" y="132"/>
                </a:cubicBezTo>
                <a:cubicBezTo>
                  <a:pt x="46" y="135"/>
                  <a:pt x="43" y="140"/>
                  <a:pt x="43" y="145"/>
                </a:cubicBezTo>
                <a:cubicBezTo>
                  <a:pt x="43" y="148"/>
                  <a:pt x="44" y="151"/>
                  <a:pt x="46" y="154"/>
                </a:cubicBezTo>
                <a:cubicBezTo>
                  <a:pt x="42" y="157"/>
                  <a:pt x="38" y="160"/>
                  <a:pt x="34" y="163"/>
                </a:cubicBezTo>
                <a:cubicBezTo>
                  <a:pt x="20" y="147"/>
                  <a:pt x="11" y="127"/>
                  <a:pt x="10" y="105"/>
                </a:cubicBezTo>
                <a:close/>
                <a:moveTo>
                  <a:pt x="38" y="167"/>
                </a:moveTo>
                <a:cubicBezTo>
                  <a:pt x="42" y="164"/>
                  <a:pt x="46" y="161"/>
                  <a:pt x="50" y="158"/>
                </a:cubicBezTo>
                <a:cubicBezTo>
                  <a:pt x="53" y="160"/>
                  <a:pt x="56" y="161"/>
                  <a:pt x="60" y="161"/>
                </a:cubicBezTo>
                <a:cubicBezTo>
                  <a:pt x="61" y="161"/>
                  <a:pt x="61" y="161"/>
                  <a:pt x="62" y="161"/>
                </a:cubicBezTo>
                <a:cubicBezTo>
                  <a:pt x="62" y="161"/>
                  <a:pt x="62" y="161"/>
                  <a:pt x="62" y="161"/>
                </a:cubicBezTo>
                <a:cubicBezTo>
                  <a:pt x="69" y="173"/>
                  <a:pt x="80" y="185"/>
                  <a:pt x="91" y="193"/>
                </a:cubicBezTo>
                <a:cubicBezTo>
                  <a:pt x="71" y="191"/>
                  <a:pt x="53" y="182"/>
                  <a:pt x="38" y="167"/>
                </a:cubicBezTo>
                <a:close/>
                <a:moveTo>
                  <a:pt x="68" y="159"/>
                </a:moveTo>
                <a:cubicBezTo>
                  <a:pt x="73" y="157"/>
                  <a:pt x="76" y="151"/>
                  <a:pt x="76" y="145"/>
                </a:cubicBezTo>
                <a:cubicBezTo>
                  <a:pt x="83" y="143"/>
                  <a:pt x="91" y="142"/>
                  <a:pt x="98" y="141"/>
                </a:cubicBezTo>
                <a:cubicBezTo>
                  <a:pt x="98" y="191"/>
                  <a:pt x="98" y="191"/>
                  <a:pt x="98" y="191"/>
                </a:cubicBezTo>
                <a:cubicBezTo>
                  <a:pt x="86" y="183"/>
                  <a:pt x="75" y="172"/>
                  <a:pt x="68" y="159"/>
                </a:cubicBezTo>
                <a:close/>
                <a:moveTo>
                  <a:pt x="166" y="35"/>
                </a:moveTo>
                <a:cubicBezTo>
                  <a:pt x="160" y="41"/>
                  <a:pt x="152" y="47"/>
                  <a:pt x="144" y="51"/>
                </a:cubicBezTo>
                <a:cubicBezTo>
                  <a:pt x="137" y="35"/>
                  <a:pt x="124" y="20"/>
                  <a:pt x="109" y="9"/>
                </a:cubicBezTo>
                <a:cubicBezTo>
                  <a:pt x="131" y="11"/>
                  <a:pt x="150" y="20"/>
                  <a:pt x="166" y="35"/>
                </a:cubicBezTo>
                <a:close/>
                <a:moveTo>
                  <a:pt x="139" y="53"/>
                </a:moveTo>
                <a:cubicBezTo>
                  <a:pt x="128" y="58"/>
                  <a:pt x="117" y="61"/>
                  <a:pt x="104" y="61"/>
                </a:cubicBezTo>
                <a:cubicBezTo>
                  <a:pt x="103" y="12"/>
                  <a:pt x="103" y="12"/>
                  <a:pt x="103" y="12"/>
                </a:cubicBezTo>
                <a:cubicBezTo>
                  <a:pt x="118" y="23"/>
                  <a:pt x="131" y="37"/>
                  <a:pt x="139" y="53"/>
                </a:cubicBezTo>
                <a:close/>
                <a:moveTo>
                  <a:pt x="104" y="141"/>
                </a:moveTo>
                <a:cubicBezTo>
                  <a:pt x="117" y="142"/>
                  <a:pt x="129" y="144"/>
                  <a:pt x="140" y="149"/>
                </a:cubicBezTo>
                <a:cubicBezTo>
                  <a:pt x="132" y="166"/>
                  <a:pt x="119" y="181"/>
                  <a:pt x="104" y="191"/>
                </a:cubicBezTo>
                <a:lnTo>
                  <a:pt x="104" y="141"/>
                </a:lnTo>
                <a:close/>
                <a:moveTo>
                  <a:pt x="110" y="194"/>
                </a:moveTo>
                <a:cubicBezTo>
                  <a:pt x="125" y="183"/>
                  <a:pt x="137" y="167"/>
                  <a:pt x="145" y="152"/>
                </a:cubicBezTo>
                <a:cubicBezTo>
                  <a:pt x="152" y="156"/>
                  <a:pt x="160" y="161"/>
                  <a:pt x="166" y="168"/>
                </a:cubicBezTo>
                <a:cubicBezTo>
                  <a:pt x="151" y="182"/>
                  <a:pt x="132" y="192"/>
                  <a:pt x="110" y="194"/>
                </a:cubicBezTo>
                <a:close/>
                <a:moveTo>
                  <a:pt x="211" y="98"/>
                </a:moveTo>
                <a:cubicBezTo>
                  <a:pt x="211" y="98"/>
                  <a:pt x="211" y="97"/>
                  <a:pt x="211" y="96"/>
                </a:cubicBezTo>
                <a:cubicBezTo>
                  <a:pt x="211" y="95"/>
                  <a:pt x="210" y="94"/>
                  <a:pt x="210" y="93"/>
                </a:cubicBezTo>
                <a:cubicBezTo>
                  <a:pt x="210" y="93"/>
                  <a:pt x="210" y="93"/>
                  <a:pt x="210" y="93"/>
                </a:cubicBezTo>
                <a:cubicBezTo>
                  <a:pt x="208" y="82"/>
                  <a:pt x="202" y="74"/>
                  <a:pt x="194" y="68"/>
                </a:cubicBezTo>
                <a:cubicBezTo>
                  <a:pt x="191" y="66"/>
                  <a:pt x="189" y="65"/>
                  <a:pt x="186" y="64"/>
                </a:cubicBezTo>
                <a:cubicBezTo>
                  <a:pt x="181" y="62"/>
                  <a:pt x="176" y="61"/>
                  <a:pt x="171" y="61"/>
                </a:cubicBezTo>
                <a:cubicBezTo>
                  <a:pt x="163" y="61"/>
                  <a:pt x="156" y="63"/>
                  <a:pt x="150" y="66"/>
                </a:cubicBezTo>
                <a:cubicBezTo>
                  <a:pt x="149" y="67"/>
                  <a:pt x="147" y="68"/>
                  <a:pt x="146" y="69"/>
                </a:cubicBezTo>
                <a:cubicBezTo>
                  <a:pt x="137" y="76"/>
                  <a:pt x="131" y="87"/>
                  <a:pt x="130" y="99"/>
                </a:cubicBezTo>
                <a:cubicBezTo>
                  <a:pt x="130" y="100"/>
                  <a:pt x="130" y="101"/>
                  <a:pt x="130" y="101"/>
                </a:cubicBezTo>
                <a:cubicBezTo>
                  <a:pt x="130" y="103"/>
                  <a:pt x="130" y="104"/>
                  <a:pt x="130" y="105"/>
                </a:cubicBezTo>
                <a:cubicBezTo>
                  <a:pt x="131" y="116"/>
                  <a:pt x="136" y="125"/>
                  <a:pt x="144" y="132"/>
                </a:cubicBezTo>
                <a:cubicBezTo>
                  <a:pt x="145" y="132"/>
                  <a:pt x="145" y="133"/>
                  <a:pt x="146" y="133"/>
                </a:cubicBezTo>
                <a:cubicBezTo>
                  <a:pt x="147" y="134"/>
                  <a:pt x="147" y="134"/>
                  <a:pt x="147" y="134"/>
                </a:cubicBezTo>
                <a:cubicBezTo>
                  <a:pt x="148" y="135"/>
                  <a:pt x="149" y="136"/>
                  <a:pt x="151" y="137"/>
                </a:cubicBezTo>
                <a:cubicBezTo>
                  <a:pt x="151" y="137"/>
                  <a:pt x="151" y="137"/>
                  <a:pt x="151" y="137"/>
                </a:cubicBezTo>
                <a:cubicBezTo>
                  <a:pt x="151" y="137"/>
                  <a:pt x="151" y="137"/>
                  <a:pt x="151" y="137"/>
                </a:cubicBezTo>
                <a:cubicBezTo>
                  <a:pt x="153" y="138"/>
                  <a:pt x="154" y="139"/>
                  <a:pt x="156" y="139"/>
                </a:cubicBezTo>
                <a:cubicBezTo>
                  <a:pt x="160" y="141"/>
                  <a:pt x="165" y="142"/>
                  <a:pt x="170" y="142"/>
                </a:cubicBezTo>
                <a:cubicBezTo>
                  <a:pt x="171" y="142"/>
                  <a:pt x="171" y="142"/>
                  <a:pt x="171" y="142"/>
                </a:cubicBezTo>
                <a:cubicBezTo>
                  <a:pt x="172" y="142"/>
                  <a:pt x="174" y="142"/>
                  <a:pt x="176" y="142"/>
                </a:cubicBezTo>
                <a:cubicBezTo>
                  <a:pt x="177" y="141"/>
                  <a:pt x="179" y="141"/>
                  <a:pt x="180" y="141"/>
                </a:cubicBezTo>
                <a:cubicBezTo>
                  <a:pt x="182" y="140"/>
                  <a:pt x="183" y="140"/>
                  <a:pt x="185" y="139"/>
                </a:cubicBezTo>
                <a:cubicBezTo>
                  <a:pt x="185" y="139"/>
                  <a:pt x="185" y="139"/>
                  <a:pt x="185" y="139"/>
                </a:cubicBezTo>
                <a:cubicBezTo>
                  <a:pt x="185" y="139"/>
                  <a:pt x="186" y="139"/>
                  <a:pt x="186" y="139"/>
                </a:cubicBezTo>
                <a:cubicBezTo>
                  <a:pt x="189" y="138"/>
                  <a:pt x="191" y="136"/>
                  <a:pt x="194" y="135"/>
                </a:cubicBezTo>
                <a:cubicBezTo>
                  <a:pt x="203" y="128"/>
                  <a:pt x="209" y="118"/>
                  <a:pt x="211" y="106"/>
                </a:cubicBezTo>
                <a:cubicBezTo>
                  <a:pt x="211" y="106"/>
                  <a:pt x="211" y="105"/>
                  <a:pt x="211" y="105"/>
                </a:cubicBezTo>
                <a:cubicBezTo>
                  <a:pt x="211" y="104"/>
                  <a:pt x="211" y="103"/>
                  <a:pt x="211" y="102"/>
                </a:cubicBezTo>
                <a:cubicBezTo>
                  <a:pt x="211" y="102"/>
                  <a:pt x="211" y="102"/>
                  <a:pt x="211" y="102"/>
                </a:cubicBezTo>
                <a:cubicBezTo>
                  <a:pt x="211" y="101"/>
                  <a:pt x="211" y="101"/>
                  <a:pt x="211" y="101"/>
                </a:cubicBezTo>
                <a:cubicBezTo>
                  <a:pt x="211" y="100"/>
                  <a:pt x="211" y="99"/>
                  <a:pt x="211" y="98"/>
                </a:cubicBezTo>
                <a:close/>
                <a:moveTo>
                  <a:pt x="201" y="102"/>
                </a:moveTo>
                <a:cubicBezTo>
                  <a:pt x="201" y="102"/>
                  <a:pt x="201" y="102"/>
                  <a:pt x="201" y="102"/>
                </a:cubicBezTo>
                <a:cubicBezTo>
                  <a:pt x="201" y="102"/>
                  <a:pt x="201" y="103"/>
                  <a:pt x="201" y="104"/>
                </a:cubicBezTo>
                <a:cubicBezTo>
                  <a:pt x="201" y="104"/>
                  <a:pt x="201" y="105"/>
                  <a:pt x="201" y="105"/>
                </a:cubicBezTo>
                <a:cubicBezTo>
                  <a:pt x="200" y="108"/>
                  <a:pt x="200" y="111"/>
                  <a:pt x="199" y="113"/>
                </a:cubicBezTo>
                <a:cubicBezTo>
                  <a:pt x="197" y="117"/>
                  <a:pt x="194" y="121"/>
                  <a:pt x="191" y="124"/>
                </a:cubicBezTo>
                <a:cubicBezTo>
                  <a:pt x="188" y="126"/>
                  <a:pt x="185" y="128"/>
                  <a:pt x="181" y="130"/>
                </a:cubicBezTo>
                <a:cubicBezTo>
                  <a:pt x="181" y="130"/>
                  <a:pt x="181" y="130"/>
                  <a:pt x="181" y="130"/>
                </a:cubicBezTo>
                <a:cubicBezTo>
                  <a:pt x="180" y="130"/>
                  <a:pt x="179" y="131"/>
                  <a:pt x="178" y="131"/>
                </a:cubicBezTo>
                <a:cubicBezTo>
                  <a:pt x="177" y="131"/>
                  <a:pt x="176" y="131"/>
                  <a:pt x="175" y="132"/>
                </a:cubicBezTo>
                <a:cubicBezTo>
                  <a:pt x="173" y="132"/>
                  <a:pt x="172" y="132"/>
                  <a:pt x="171" y="132"/>
                </a:cubicBezTo>
                <a:cubicBezTo>
                  <a:pt x="170" y="132"/>
                  <a:pt x="170" y="132"/>
                  <a:pt x="170" y="132"/>
                </a:cubicBezTo>
                <a:cubicBezTo>
                  <a:pt x="167" y="132"/>
                  <a:pt x="163" y="131"/>
                  <a:pt x="160" y="130"/>
                </a:cubicBezTo>
                <a:cubicBezTo>
                  <a:pt x="158" y="129"/>
                  <a:pt x="157" y="129"/>
                  <a:pt x="156" y="128"/>
                </a:cubicBezTo>
                <a:cubicBezTo>
                  <a:pt x="156" y="128"/>
                  <a:pt x="156" y="128"/>
                  <a:pt x="156" y="128"/>
                </a:cubicBezTo>
                <a:cubicBezTo>
                  <a:pt x="155" y="128"/>
                  <a:pt x="154" y="127"/>
                  <a:pt x="154" y="127"/>
                </a:cubicBezTo>
                <a:cubicBezTo>
                  <a:pt x="153" y="126"/>
                  <a:pt x="153" y="126"/>
                  <a:pt x="153" y="126"/>
                </a:cubicBezTo>
                <a:cubicBezTo>
                  <a:pt x="152" y="125"/>
                  <a:pt x="151" y="125"/>
                  <a:pt x="151" y="124"/>
                </a:cubicBezTo>
                <a:cubicBezTo>
                  <a:pt x="150" y="124"/>
                  <a:pt x="149" y="123"/>
                  <a:pt x="149" y="122"/>
                </a:cubicBezTo>
                <a:cubicBezTo>
                  <a:pt x="144" y="118"/>
                  <a:pt x="141" y="112"/>
                  <a:pt x="140" y="105"/>
                </a:cubicBezTo>
                <a:cubicBezTo>
                  <a:pt x="140" y="104"/>
                  <a:pt x="140" y="103"/>
                  <a:pt x="140" y="101"/>
                </a:cubicBezTo>
                <a:cubicBezTo>
                  <a:pt x="140" y="98"/>
                  <a:pt x="141" y="94"/>
                  <a:pt x="142" y="90"/>
                </a:cubicBezTo>
                <a:cubicBezTo>
                  <a:pt x="144" y="87"/>
                  <a:pt x="146" y="83"/>
                  <a:pt x="148" y="81"/>
                </a:cubicBezTo>
                <a:cubicBezTo>
                  <a:pt x="150" y="79"/>
                  <a:pt x="151" y="78"/>
                  <a:pt x="153" y="76"/>
                </a:cubicBezTo>
                <a:cubicBezTo>
                  <a:pt x="158" y="73"/>
                  <a:pt x="164" y="71"/>
                  <a:pt x="171" y="71"/>
                </a:cubicBezTo>
                <a:cubicBezTo>
                  <a:pt x="178" y="71"/>
                  <a:pt x="186" y="74"/>
                  <a:pt x="191" y="79"/>
                </a:cubicBezTo>
                <a:cubicBezTo>
                  <a:pt x="194" y="82"/>
                  <a:pt x="197" y="85"/>
                  <a:pt x="199" y="90"/>
                </a:cubicBezTo>
                <a:cubicBezTo>
                  <a:pt x="199" y="91"/>
                  <a:pt x="200" y="93"/>
                  <a:pt x="200" y="95"/>
                </a:cubicBezTo>
                <a:cubicBezTo>
                  <a:pt x="200" y="95"/>
                  <a:pt x="200" y="95"/>
                  <a:pt x="200" y="95"/>
                </a:cubicBezTo>
                <a:cubicBezTo>
                  <a:pt x="200" y="96"/>
                  <a:pt x="201" y="97"/>
                  <a:pt x="201" y="97"/>
                </a:cubicBezTo>
                <a:cubicBezTo>
                  <a:pt x="201" y="98"/>
                  <a:pt x="201" y="98"/>
                  <a:pt x="201" y="99"/>
                </a:cubicBezTo>
                <a:cubicBezTo>
                  <a:pt x="201" y="100"/>
                  <a:pt x="201" y="101"/>
                  <a:pt x="201" y="101"/>
                </a:cubicBezTo>
                <a:lnTo>
                  <a:pt x="201" y="102"/>
                </a:lnTo>
                <a:close/>
                <a:moveTo>
                  <a:pt x="193" y="100"/>
                </a:moveTo>
                <a:cubicBezTo>
                  <a:pt x="193" y="100"/>
                  <a:pt x="193" y="101"/>
                  <a:pt x="193" y="101"/>
                </a:cubicBezTo>
                <a:cubicBezTo>
                  <a:pt x="193" y="102"/>
                  <a:pt x="193" y="102"/>
                  <a:pt x="193" y="102"/>
                </a:cubicBezTo>
                <a:cubicBezTo>
                  <a:pt x="193" y="102"/>
                  <a:pt x="193" y="102"/>
                  <a:pt x="193" y="102"/>
                </a:cubicBezTo>
                <a:cubicBezTo>
                  <a:pt x="193" y="102"/>
                  <a:pt x="193" y="103"/>
                  <a:pt x="193" y="103"/>
                </a:cubicBezTo>
                <a:cubicBezTo>
                  <a:pt x="193" y="104"/>
                  <a:pt x="193" y="104"/>
                  <a:pt x="193" y="104"/>
                </a:cubicBezTo>
                <a:cubicBezTo>
                  <a:pt x="193" y="105"/>
                  <a:pt x="193" y="105"/>
                  <a:pt x="193" y="105"/>
                </a:cubicBezTo>
                <a:cubicBezTo>
                  <a:pt x="192" y="113"/>
                  <a:pt x="186" y="120"/>
                  <a:pt x="179" y="123"/>
                </a:cubicBezTo>
                <a:cubicBezTo>
                  <a:pt x="179" y="123"/>
                  <a:pt x="179" y="123"/>
                  <a:pt x="179" y="123"/>
                </a:cubicBezTo>
                <a:cubicBezTo>
                  <a:pt x="178" y="123"/>
                  <a:pt x="177" y="123"/>
                  <a:pt x="176" y="124"/>
                </a:cubicBezTo>
                <a:cubicBezTo>
                  <a:pt x="175" y="124"/>
                  <a:pt x="174" y="124"/>
                  <a:pt x="174" y="124"/>
                </a:cubicBezTo>
                <a:cubicBezTo>
                  <a:pt x="173" y="124"/>
                  <a:pt x="172" y="124"/>
                  <a:pt x="171" y="124"/>
                </a:cubicBezTo>
                <a:cubicBezTo>
                  <a:pt x="170" y="124"/>
                  <a:pt x="170" y="124"/>
                  <a:pt x="170" y="124"/>
                </a:cubicBezTo>
                <a:cubicBezTo>
                  <a:pt x="168" y="124"/>
                  <a:pt x="165" y="124"/>
                  <a:pt x="162" y="123"/>
                </a:cubicBezTo>
                <a:cubicBezTo>
                  <a:pt x="162" y="122"/>
                  <a:pt x="161" y="122"/>
                  <a:pt x="160" y="122"/>
                </a:cubicBezTo>
                <a:cubicBezTo>
                  <a:pt x="159" y="121"/>
                  <a:pt x="159" y="121"/>
                  <a:pt x="159" y="121"/>
                </a:cubicBezTo>
                <a:cubicBezTo>
                  <a:pt x="159" y="121"/>
                  <a:pt x="158" y="120"/>
                  <a:pt x="157" y="120"/>
                </a:cubicBezTo>
                <a:cubicBezTo>
                  <a:pt x="157" y="119"/>
                  <a:pt x="156" y="119"/>
                  <a:pt x="156" y="119"/>
                </a:cubicBezTo>
                <a:cubicBezTo>
                  <a:pt x="155" y="118"/>
                  <a:pt x="155" y="118"/>
                  <a:pt x="155" y="118"/>
                </a:cubicBezTo>
                <a:cubicBezTo>
                  <a:pt x="152" y="115"/>
                  <a:pt x="150" y="112"/>
                  <a:pt x="149" y="108"/>
                </a:cubicBezTo>
                <a:cubicBezTo>
                  <a:pt x="148" y="106"/>
                  <a:pt x="148" y="104"/>
                  <a:pt x="148" y="101"/>
                </a:cubicBezTo>
                <a:cubicBezTo>
                  <a:pt x="148" y="97"/>
                  <a:pt x="149" y="93"/>
                  <a:pt x="151" y="89"/>
                </a:cubicBezTo>
                <a:cubicBezTo>
                  <a:pt x="153" y="87"/>
                  <a:pt x="155" y="84"/>
                  <a:pt x="157" y="83"/>
                </a:cubicBezTo>
                <a:cubicBezTo>
                  <a:pt x="161" y="80"/>
                  <a:pt x="166" y="79"/>
                  <a:pt x="171" y="79"/>
                </a:cubicBezTo>
                <a:cubicBezTo>
                  <a:pt x="181" y="79"/>
                  <a:pt x="191" y="86"/>
                  <a:pt x="193" y="96"/>
                </a:cubicBezTo>
                <a:cubicBezTo>
                  <a:pt x="193" y="97"/>
                  <a:pt x="193" y="97"/>
                  <a:pt x="193" y="97"/>
                </a:cubicBezTo>
                <a:cubicBezTo>
                  <a:pt x="193" y="97"/>
                  <a:pt x="193" y="98"/>
                  <a:pt x="193" y="98"/>
                </a:cubicBezTo>
                <a:cubicBezTo>
                  <a:pt x="193" y="99"/>
                  <a:pt x="193" y="99"/>
                  <a:pt x="193" y="99"/>
                </a:cubicBezTo>
                <a:lnTo>
                  <a:pt x="193" y="100"/>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文本框 33">
            <a:extLst>
              <a:ext uri="{FF2B5EF4-FFF2-40B4-BE49-F238E27FC236}">
                <a16:creationId xmlns:a16="http://schemas.microsoft.com/office/drawing/2014/main" xmlns="" id="{D76E9D78-10DC-4F3C-8039-981AD16D3CD1}"/>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35" name="文本框 34">
            <a:extLst>
              <a:ext uri="{FF2B5EF4-FFF2-40B4-BE49-F238E27FC236}">
                <a16:creationId xmlns:a16="http://schemas.microsoft.com/office/drawing/2014/main" xmlns="" id="{E2EB4654-EC4C-4EDC-9A74-109046E5CCEC}"/>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38049799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椭圆 48">
            <a:extLst>
              <a:ext uri="{FF2B5EF4-FFF2-40B4-BE49-F238E27FC236}">
                <a16:creationId xmlns:a16="http://schemas.microsoft.com/office/drawing/2014/main" xmlns="" id="{8CCE35D3-59B9-4773-89E6-01DEA5E6CBA6}"/>
              </a:ext>
            </a:extLst>
          </p:cNvPr>
          <p:cNvSpPr/>
          <p:nvPr/>
        </p:nvSpPr>
        <p:spPr>
          <a:xfrm>
            <a:off x="3713800" y="1501766"/>
            <a:ext cx="4781906" cy="4781906"/>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文本框 33">
            <a:extLst>
              <a:ext uri="{FF2B5EF4-FFF2-40B4-BE49-F238E27FC236}">
                <a16:creationId xmlns:a16="http://schemas.microsoft.com/office/drawing/2014/main" xmlns="" id="{D76E9D78-10DC-4F3C-8039-981AD16D3CD1}"/>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35" name="文本框 34">
            <a:extLst>
              <a:ext uri="{FF2B5EF4-FFF2-40B4-BE49-F238E27FC236}">
                <a16:creationId xmlns:a16="http://schemas.microsoft.com/office/drawing/2014/main" xmlns="" id="{E2EB4654-EC4C-4EDC-9A74-109046E5CCEC}"/>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41" name="Freeform 29">
            <a:extLst>
              <a:ext uri="{FF2B5EF4-FFF2-40B4-BE49-F238E27FC236}">
                <a16:creationId xmlns:a16="http://schemas.microsoft.com/office/drawing/2014/main" xmlns="" id="{19B039F7-01E2-4C48-B475-6AD5C4C9D638}"/>
              </a:ext>
            </a:extLst>
          </p:cNvPr>
          <p:cNvSpPr>
            <a:spLocks/>
          </p:cNvSpPr>
          <p:nvPr/>
        </p:nvSpPr>
        <p:spPr bwMode="auto">
          <a:xfrm rot="19983584" flipH="1">
            <a:off x="4660475" y="1859660"/>
            <a:ext cx="2733068" cy="1807310"/>
          </a:xfrm>
          <a:custGeom>
            <a:avLst/>
            <a:gdLst>
              <a:gd name="T0" fmla="*/ 480 w 499"/>
              <a:gd name="T1" fmla="*/ 72 h 312"/>
              <a:gd name="T2" fmla="*/ 457 w 499"/>
              <a:gd name="T3" fmla="*/ 18 h 312"/>
              <a:gd name="T4" fmla="*/ 443 w 499"/>
              <a:gd name="T5" fmla="*/ 54 h 312"/>
              <a:gd name="T6" fmla="*/ 91 w 499"/>
              <a:gd name="T7" fmla="*/ 172 h 312"/>
              <a:gd name="T8" fmla="*/ 54 w 499"/>
              <a:gd name="T9" fmla="*/ 295 h 312"/>
              <a:gd name="T10" fmla="*/ 1 w 499"/>
              <a:gd name="T11" fmla="*/ 295 h 312"/>
              <a:gd name="T12" fmla="*/ 0 w 499"/>
              <a:gd name="T13" fmla="*/ 312 h 312"/>
              <a:gd name="T14" fmla="*/ 54 w 499"/>
              <a:gd name="T15" fmla="*/ 312 h 312"/>
              <a:gd name="T16" fmla="*/ 54 w 499"/>
              <a:gd name="T17" fmla="*/ 312 h 312"/>
              <a:gd name="T18" fmla="*/ 129 w 499"/>
              <a:gd name="T19" fmla="*/ 312 h 312"/>
              <a:gd name="T20" fmla="*/ 130 w 499"/>
              <a:gd name="T21" fmla="*/ 302 h 312"/>
              <a:gd name="T22" fmla="*/ 157 w 499"/>
              <a:gd name="T23" fmla="*/ 210 h 312"/>
              <a:gd name="T24" fmla="*/ 413 w 499"/>
              <a:gd name="T25" fmla="*/ 123 h 312"/>
              <a:gd name="T26" fmla="*/ 399 w 499"/>
              <a:gd name="T27" fmla="*/ 158 h 312"/>
              <a:gd name="T28" fmla="*/ 446 w 499"/>
              <a:gd name="T29" fmla="*/ 141 h 312"/>
              <a:gd name="T30" fmla="*/ 499 w 499"/>
              <a:gd name="T31" fmla="*/ 121 h 312"/>
              <a:gd name="T32" fmla="*/ 480 w 499"/>
              <a:gd name="T33" fmla="*/ 72 h 312"/>
              <a:gd name="connsiteX0" fmla="*/ 9599 w 9980"/>
              <a:gd name="connsiteY0" fmla="*/ 1731 h 9423"/>
              <a:gd name="connsiteX1" fmla="*/ 9138 w 9980"/>
              <a:gd name="connsiteY1" fmla="*/ 0 h 9423"/>
              <a:gd name="connsiteX2" fmla="*/ 8858 w 9980"/>
              <a:gd name="connsiteY2" fmla="*/ 1154 h 9423"/>
              <a:gd name="connsiteX3" fmla="*/ 1804 w 9980"/>
              <a:gd name="connsiteY3" fmla="*/ 4936 h 9423"/>
              <a:gd name="connsiteX4" fmla="*/ 1062 w 9980"/>
              <a:gd name="connsiteY4" fmla="*/ 8878 h 9423"/>
              <a:gd name="connsiteX5" fmla="*/ 0 w 9980"/>
              <a:gd name="connsiteY5" fmla="*/ 8878 h 9423"/>
              <a:gd name="connsiteX6" fmla="*/ 1062 w 9980"/>
              <a:gd name="connsiteY6" fmla="*/ 9423 h 9423"/>
              <a:gd name="connsiteX7" fmla="*/ 1062 w 9980"/>
              <a:gd name="connsiteY7" fmla="*/ 9423 h 9423"/>
              <a:gd name="connsiteX8" fmla="*/ 2565 w 9980"/>
              <a:gd name="connsiteY8" fmla="*/ 9423 h 9423"/>
              <a:gd name="connsiteX9" fmla="*/ 2585 w 9980"/>
              <a:gd name="connsiteY9" fmla="*/ 9102 h 9423"/>
              <a:gd name="connsiteX10" fmla="*/ 3126 w 9980"/>
              <a:gd name="connsiteY10" fmla="*/ 6154 h 9423"/>
              <a:gd name="connsiteX11" fmla="*/ 8257 w 9980"/>
              <a:gd name="connsiteY11" fmla="*/ 3365 h 9423"/>
              <a:gd name="connsiteX12" fmla="*/ 7976 w 9980"/>
              <a:gd name="connsiteY12" fmla="*/ 4487 h 9423"/>
              <a:gd name="connsiteX13" fmla="*/ 8918 w 9980"/>
              <a:gd name="connsiteY13" fmla="*/ 3942 h 9423"/>
              <a:gd name="connsiteX14" fmla="*/ 9980 w 9980"/>
              <a:gd name="connsiteY14" fmla="*/ 3301 h 9423"/>
              <a:gd name="connsiteX15" fmla="*/ 9599 w 9980"/>
              <a:gd name="connsiteY15" fmla="*/ 1731 h 9423"/>
              <a:gd name="connsiteX0" fmla="*/ 8554 w 8936"/>
              <a:gd name="connsiteY0" fmla="*/ 1837 h 10000"/>
              <a:gd name="connsiteX1" fmla="*/ 8092 w 8936"/>
              <a:gd name="connsiteY1" fmla="*/ 0 h 10000"/>
              <a:gd name="connsiteX2" fmla="*/ 7812 w 8936"/>
              <a:gd name="connsiteY2" fmla="*/ 1225 h 10000"/>
              <a:gd name="connsiteX3" fmla="*/ 744 w 8936"/>
              <a:gd name="connsiteY3" fmla="*/ 5238 h 10000"/>
              <a:gd name="connsiteX4" fmla="*/ 0 w 8936"/>
              <a:gd name="connsiteY4" fmla="*/ 9422 h 10000"/>
              <a:gd name="connsiteX5" fmla="*/ 0 w 8936"/>
              <a:gd name="connsiteY5" fmla="*/ 10000 h 10000"/>
              <a:gd name="connsiteX6" fmla="*/ 0 w 8936"/>
              <a:gd name="connsiteY6" fmla="*/ 10000 h 10000"/>
              <a:gd name="connsiteX7" fmla="*/ 1506 w 8936"/>
              <a:gd name="connsiteY7" fmla="*/ 10000 h 10000"/>
              <a:gd name="connsiteX8" fmla="*/ 1526 w 8936"/>
              <a:gd name="connsiteY8" fmla="*/ 9659 h 10000"/>
              <a:gd name="connsiteX9" fmla="*/ 2068 w 8936"/>
              <a:gd name="connsiteY9" fmla="*/ 6531 h 10000"/>
              <a:gd name="connsiteX10" fmla="*/ 7210 w 8936"/>
              <a:gd name="connsiteY10" fmla="*/ 3571 h 10000"/>
              <a:gd name="connsiteX11" fmla="*/ 6928 w 8936"/>
              <a:gd name="connsiteY11" fmla="*/ 4762 h 10000"/>
              <a:gd name="connsiteX12" fmla="*/ 7872 w 8936"/>
              <a:gd name="connsiteY12" fmla="*/ 4183 h 10000"/>
              <a:gd name="connsiteX13" fmla="*/ 8936 w 8936"/>
              <a:gd name="connsiteY13" fmla="*/ 3503 h 10000"/>
              <a:gd name="connsiteX14" fmla="*/ 8554 w 8936"/>
              <a:gd name="connsiteY14" fmla="*/ 1837 h 10000"/>
              <a:gd name="connsiteX0" fmla="*/ 9573 w 10000"/>
              <a:gd name="connsiteY0" fmla="*/ 1837 h 10000"/>
              <a:gd name="connsiteX1" fmla="*/ 9056 w 10000"/>
              <a:gd name="connsiteY1" fmla="*/ 0 h 10000"/>
              <a:gd name="connsiteX2" fmla="*/ 8742 w 10000"/>
              <a:gd name="connsiteY2" fmla="*/ 1225 h 10000"/>
              <a:gd name="connsiteX3" fmla="*/ 833 w 10000"/>
              <a:gd name="connsiteY3" fmla="*/ 5238 h 10000"/>
              <a:gd name="connsiteX4" fmla="*/ 0 w 10000"/>
              <a:gd name="connsiteY4" fmla="*/ 9422 h 10000"/>
              <a:gd name="connsiteX5" fmla="*/ 0 w 10000"/>
              <a:gd name="connsiteY5" fmla="*/ 10000 h 10000"/>
              <a:gd name="connsiteX6" fmla="*/ 0 w 10000"/>
              <a:gd name="connsiteY6" fmla="*/ 10000 h 10000"/>
              <a:gd name="connsiteX7" fmla="*/ 846 w 10000"/>
              <a:gd name="connsiteY7" fmla="*/ 9974 h 10000"/>
              <a:gd name="connsiteX8" fmla="*/ 1685 w 10000"/>
              <a:gd name="connsiteY8" fmla="*/ 10000 h 10000"/>
              <a:gd name="connsiteX9" fmla="*/ 1708 w 10000"/>
              <a:gd name="connsiteY9" fmla="*/ 9659 h 10000"/>
              <a:gd name="connsiteX10" fmla="*/ 2314 w 10000"/>
              <a:gd name="connsiteY10" fmla="*/ 6531 h 10000"/>
              <a:gd name="connsiteX11" fmla="*/ 8068 w 10000"/>
              <a:gd name="connsiteY11" fmla="*/ 3571 h 10000"/>
              <a:gd name="connsiteX12" fmla="*/ 7753 w 10000"/>
              <a:gd name="connsiteY12" fmla="*/ 4762 h 10000"/>
              <a:gd name="connsiteX13" fmla="*/ 8809 w 10000"/>
              <a:gd name="connsiteY13" fmla="*/ 4183 h 10000"/>
              <a:gd name="connsiteX14" fmla="*/ 10000 w 10000"/>
              <a:gd name="connsiteY14" fmla="*/ 3503 h 10000"/>
              <a:gd name="connsiteX15" fmla="*/ 9573 w 10000"/>
              <a:gd name="connsiteY15" fmla="*/ 1837 h 10000"/>
              <a:gd name="connsiteX0" fmla="*/ 9573 w 10000"/>
              <a:gd name="connsiteY0" fmla="*/ 1837 h 10000"/>
              <a:gd name="connsiteX1" fmla="*/ 9056 w 10000"/>
              <a:gd name="connsiteY1" fmla="*/ 0 h 10000"/>
              <a:gd name="connsiteX2" fmla="*/ 8742 w 10000"/>
              <a:gd name="connsiteY2" fmla="*/ 1225 h 10000"/>
              <a:gd name="connsiteX3" fmla="*/ 833 w 10000"/>
              <a:gd name="connsiteY3" fmla="*/ 5238 h 10000"/>
              <a:gd name="connsiteX4" fmla="*/ 0 w 10000"/>
              <a:gd name="connsiteY4" fmla="*/ 9422 h 10000"/>
              <a:gd name="connsiteX5" fmla="*/ 0 w 10000"/>
              <a:gd name="connsiteY5" fmla="*/ 10000 h 10000"/>
              <a:gd name="connsiteX6" fmla="*/ 0 w 10000"/>
              <a:gd name="connsiteY6" fmla="*/ 10000 h 10000"/>
              <a:gd name="connsiteX7" fmla="*/ 898 w 10000"/>
              <a:gd name="connsiteY7" fmla="*/ 9085 h 10000"/>
              <a:gd name="connsiteX8" fmla="*/ 1685 w 10000"/>
              <a:gd name="connsiteY8" fmla="*/ 10000 h 10000"/>
              <a:gd name="connsiteX9" fmla="*/ 1708 w 10000"/>
              <a:gd name="connsiteY9" fmla="*/ 9659 h 10000"/>
              <a:gd name="connsiteX10" fmla="*/ 2314 w 10000"/>
              <a:gd name="connsiteY10" fmla="*/ 6531 h 10000"/>
              <a:gd name="connsiteX11" fmla="*/ 8068 w 10000"/>
              <a:gd name="connsiteY11" fmla="*/ 3571 h 10000"/>
              <a:gd name="connsiteX12" fmla="*/ 7753 w 10000"/>
              <a:gd name="connsiteY12" fmla="*/ 4762 h 10000"/>
              <a:gd name="connsiteX13" fmla="*/ 8809 w 10000"/>
              <a:gd name="connsiteY13" fmla="*/ 4183 h 10000"/>
              <a:gd name="connsiteX14" fmla="*/ 10000 w 10000"/>
              <a:gd name="connsiteY14" fmla="*/ 3503 h 10000"/>
              <a:gd name="connsiteX15" fmla="*/ 9573 w 10000"/>
              <a:gd name="connsiteY15" fmla="*/ 183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0" h="10000">
                <a:moveTo>
                  <a:pt x="9573" y="1837"/>
                </a:moveTo>
                <a:lnTo>
                  <a:pt x="9056" y="0"/>
                </a:lnTo>
                <a:cubicBezTo>
                  <a:pt x="8951" y="408"/>
                  <a:pt x="8846" y="817"/>
                  <a:pt x="8742" y="1225"/>
                </a:cubicBezTo>
                <a:cubicBezTo>
                  <a:pt x="5844" y="-612"/>
                  <a:pt x="2451" y="1020"/>
                  <a:pt x="833" y="5238"/>
                </a:cubicBezTo>
                <a:cubicBezTo>
                  <a:pt x="338" y="6565"/>
                  <a:pt x="67" y="7993"/>
                  <a:pt x="0" y="9422"/>
                </a:cubicBezTo>
                <a:lnTo>
                  <a:pt x="0" y="10000"/>
                </a:lnTo>
                <a:lnTo>
                  <a:pt x="0" y="10000"/>
                </a:lnTo>
                <a:lnTo>
                  <a:pt x="898" y="9085"/>
                </a:lnTo>
                <a:lnTo>
                  <a:pt x="1685" y="10000"/>
                </a:lnTo>
                <a:cubicBezTo>
                  <a:pt x="1693" y="9886"/>
                  <a:pt x="1700" y="9773"/>
                  <a:pt x="1708" y="9659"/>
                </a:cubicBezTo>
                <a:cubicBezTo>
                  <a:pt x="1730" y="8572"/>
                  <a:pt x="1934" y="7517"/>
                  <a:pt x="2314" y="6531"/>
                </a:cubicBezTo>
                <a:cubicBezTo>
                  <a:pt x="3483" y="3435"/>
                  <a:pt x="5978" y="2245"/>
                  <a:pt x="8068" y="3571"/>
                </a:cubicBezTo>
                <a:lnTo>
                  <a:pt x="7753" y="4762"/>
                </a:lnTo>
                <a:lnTo>
                  <a:pt x="8809" y="4183"/>
                </a:lnTo>
                <a:lnTo>
                  <a:pt x="10000" y="3503"/>
                </a:lnTo>
                <a:lnTo>
                  <a:pt x="9573" y="1837"/>
                </a:ln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lt1"/>
              </a:solidFill>
            </a:endParaRPr>
          </a:p>
        </p:txBody>
      </p:sp>
      <p:sp>
        <p:nvSpPr>
          <p:cNvPr id="42" name="Freeform 30">
            <a:extLst>
              <a:ext uri="{FF2B5EF4-FFF2-40B4-BE49-F238E27FC236}">
                <a16:creationId xmlns:a16="http://schemas.microsoft.com/office/drawing/2014/main" xmlns="" id="{46F89D51-0925-488E-B5B1-FE99F7E441C3}"/>
              </a:ext>
            </a:extLst>
          </p:cNvPr>
          <p:cNvSpPr>
            <a:spLocks/>
          </p:cNvSpPr>
          <p:nvPr/>
        </p:nvSpPr>
        <p:spPr bwMode="auto">
          <a:xfrm rot="19983584" flipH="1">
            <a:off x="4788944" y="4078597"/>
            <a:ext cx="2739158" cy="1806419"/>
          </a:xfrm>
          <a:custGeom>
            <a:avLst/>
            <a:gdLst>
              <a:gd name="T0" fmla="*/ 20 w 499"/>
              <a:gd name="T1" fmla="*/ 240 h 313"/>
              <a:gd name="T2" fmla="*/ 42 w 499"/>
              <a:gd name="T3" fmla="*/ 294 h 313"/>
              <a:gd name="T4" fmla="*/ 57 w 499"/>
              <a:gd name="T5" fmla="*/ 259 h 313"/>
              <a:gd name="T6" fmla="*/ 408 w 499"/>
              <a:gd name="T7" fmla="*/ 141 h 313"/>
              <a:gd name="T8" fmla="*/ 445 w 499"/>
              <a:gd name="T9" fmla="*/ 18 h 313"/>
              <a:gd name="T10" fmla="*/ 499 w 499"/>
              <a:gd name="T11" fmla="*/ 18 h 313"/>
              <a:gd name="T12" fmla="*/ 499 w 499"/>
              <a:gd name="T13" fmla="*/ 0 h 313"/>
              <a:gd name="T14" fmla="*/ 446 w 499"/>
              <a:gd name="T15" fmla="*/ 0 h 313"/>
              <a:gd name="T16" fmla="*/ 446 w 499"/>
              <a:gd name="T17" fmla="*/ 0 h 313"/>
              <a:gd name="T18" fmla="*/ 370 w 499"/>
              <a:gd name="T19" fmla="*/ 0 h 313"/>
              <a:gd name="T20" fmla="*/ 370 w 499"/>
              <a:gd name="T21" fmla="*/ 11 h 313"/>
              <a:gd name="T22" fmla="*/ 343 w 499"/>
              <a:gd name="T23" fmla="*/ 103 h 313"/>
              <a:gd name="T24" fmla="*/ 86 w 499"/>
              <a:gd name="T25" fmla="*/ 189 h 313"/>
              <a:gd name="T26" fmla="*/ 101 w 499"/>
              <a:gd name="T27" fmla="*/ 154 h 313"/>
              <a:gd name="T28" fmla="*/ 53 w 499"/>
              <a:gd name="T29" fmla="*/ 172 h 313"/>
              <a:gd name="T30" fmla="*/ 0 w 499"/>
              <a:gd name="T31" fmla="*/ 192 h 313"/>
              <a:gd name="T32" fmla="*/ 20 w 499"/>
              <a:gd name="T33" fmla="*/ 240 h 313"/>
              <a:gd name="connsiteX0" fmla="*/ 401 w 10000"/>
              <a:gd name="connsiteY0" fmla="*/ 7668 h 9393"/>
              <a:gd name="connsiteX1" fmla="*/ 842 w 10000"/>
              <a:gd name="connsiteY1" fmla="*/ 9393 h 9393"/>
              <a:gd name="connsiteX2" fmla="*/ 1142 w 10000"/>
              <a:gd name="connsiteY2" fmla="*/ 8275 h 9393"/>
              <a:gd name="connsiteX3" fmla="*/ 8176 w 10000"/>
              <a:gd name="connsiteY3" fmla="*/ 4505 h 9393"/>
              <a:gd name="connsiteX4" fmla="*/ 8918 w 10000"/>
              <a:gd name="connsiteY4" fmla="*/ 575 h 9393"/>
              <a:gd name="connsiteX5" fmla="*/ 10000 w 10000"/>
              <a:gd name="connsiteY5" fmla="*/ 0 h 9393"/>
              <a:gd name="connsiteX6" fmla="*/ 8938 w 10000"/>
              <a:gd name="connsiteY6" fmla="*/ 0 h 9393"/>
              <a:gd name="connsiteX7" fmla="*/ 8938 w 10000"/>
              <a:gd name="connsiteY7" fmla="*/ 0 h 9393"/>
              <a:gd name="connsiteX8" fmla="*/ 7415 w 10000"/>
              <a:gd name="connsiteY8" fmla="*/ 0 h 9393"/>
              <a:gd name="connsiteX9" fmla="*/ 7415 w 10000"/>
              <a:gd name="connsiteY9" fmla="*/ 351 h 9393"/>
              <a:gd name="connsiteX10" fmla="*/ 6874 w 10000"/>
              <a:gd name="connsiteY10" fmla="*/ 3291 h 9393"/>
              <a:gd name="connsiteX11" fmla="*/ 1723 w 10000"/>
              <a:gd name="connsiteY11" fmla="*/ 6038 h 9393"/>
              <a:gd name="connsiteX12" fmla="*/ 2024 w 10000"/>
              <a:gd name="connsiteY12" fmla="*/ 4920 h 9393"/>
              <a:gd name="connsiteX13" fmla="*/ 1062 w 10000"/>
              <a:gd name="connsiteY13" fmla="*/ 5495 h 9393"/>
              <a:gd name="connsiteX14" fmla="*/ 0 w 10000"/>
              <a:gd name="connsiteY14" fmla="*/ 6134 h 9393"/>
              <a:gd name="connsiteX15" fmla="*/ 401 w 10000"/>
              <a:gd name="connsiteY15" fmla="*/ 7668 h 9393"/>
              <a:gd name="connsiteX0" fmla="*/ 401 w 8938"/>
              <a:gd name="connsiteY0" fmla="*/ 8164 h 10000"/>
              <a:gd name="connsiteX1" fmla="*/ 842 w 8938"/>
              <a:gd name="connsiteY1" fmla="*/ 10000 h 10000"/>
              <a:gd name="connsiteX2" fmla="*/ 1142 w 8938"/>
              <a:gd name="connsiteY2" fmla="*/ 8810 h 10000"/>
              <a:gd name="connsiteX3" fmla="*/ 8176 w 8938"/>
              <a:gd name="connsiteY3" fmla="*/ 4796 h 10000"/>
              <a:gd name="connsiteX4" fmla="*/ 8918 w 8938"/>
              <a:gd name="connsiteY4" fmla="*/ 612 h 10000"/>
              <a:gd name="connsiteX5" fmla="*/ 8938 w 8938"/>
              <a:gd name="connsiteY5" fmla="*/ 0 h 10000"/>
              <a:gd name="connsiteX6" fmla="*/ 8938 w 8938"/>
              <a:gd name="connsiteY6" fmla="*/ 0 h 10000"/>
              <a:gd name="connsiteX7" fmla="*/ 7415 w 8938"/>
              <a:gd name="connsiteY7" fmla="*/ 0 h 10000"/>
              <a:gd name="connsiteX8" fmla="*/ 7415 w 8938"/>
              <a:gd name="connsiteY8" fmla="*/ 374 h 10000"/>
              <a:gd name="connsiteX9" fmla="*/ 6874 w 8938"/>
              <a:gd name="connsiteY9" fmla="*/ 3504 h 10000"/>
              <a:gd name="connsiteX10" fmla="*/ 1723 w 8938"/>
              <a:gd name="connsiteY10" fmla="*/ 6428 h 10000"/>
              <a:gd name="connsiteX11" fmla="*/ 2024 w 8938"/>
              <a:gd name="connsiteY11" fmla="*/ 5238 h 10000"/>
              <a:gd name="connsiteX12" fmla="*/ 1062 w 8938"/>
              <a:gd name="connsiteY12" fmla="*/ 5850 h 10000"/>
              <a:gd name="connsiteX13" fmla="*/ 0 w 8938"/>
              <a:gd name="connsiteY13" fmla="*/ 6530 h 10000"/>
              <a:gd name="connsiteX14" fmla="*/ 401 w 8938"/>
              <a:gd name="connsiteY14" fmla="*/ 8164 h 10000"/>
              <a:gd name="connsiteX0" fmla="*/ 449 w 10000"/>
              <a:gd name="connsiteY0" fmla="*/ 8194 h 10030"/>
              <a:gd name="connsiteX1" fmla="*/ 942 w 10000"/>
              <a:gd name="connsiteY1" fmla="*/ 10030 h 10030"/>
              <a:gd name="connsiteX2" fmla="*/ 1278 w 10000"/>
              <a:gd name="connsiteY2" fmla="*/ 8840 h 10030"/>
              <a:gd name="connsiteX3" fmla="*/ 9147 w 10000"/>
              <a:gd name="connsiteY3" fmla="*/ 4826 h 10030"/>
              <a:gd name="connsiteX4" fmla="*/ 9978 w 10000"/>
              <a:gd name="connsiteY4" fmla="*/ 642 h 10030"/>
              <a:gd name="connsiteX5" fmla="*/ 10000 w 10000"/>
              <a:gd name="connsiteY5" fmla="*/ 30 h 10030"/>
              <a:gd name="connsiteX6" fmla="*/ 10000 w 10000"/>
              <a:gd name="connsiteY6" fmla="*/ 30 h 10030"/>
              <a:gd name="connsiteX7" fmla="*/ 9157 w 10000"/>
              <a:gd name="connsiteY7" fmla="*/ 0 h 10030"/>
              <a:gd name="connsiteX8" fmla="*/ 8296 w 10000"/>
              <a:gd name="connsiteY8" fmla="*/ 30 h 10030"/>
              <a:gd name="connsiteX9" fmla="*/ 8296 w 10000"/>
              <a:gd name="connsiteY9" fmla="*/ 404 h 10030"/>
              <a:gd name="connsiteX10" fmla="*/ 7691 w 10000"/>
              <a:gd name="connsiteY10" fmla="*/ 3534 h 10030"/>
              <a:gd name="connsiteX11" fmla="*/ 1928 w 10000"/>
              <a:gd name="connsiteY11" fmla="*/ 6458 h 10030"/>
              <a:gd name="connsiteX12" fmla="*/ 2264 w 10000"/>
              <a:gd name="connsiteY12" fmla="*/ 5268 h 10030"/>
              <a:gd name="connsiteX13" fmla="*/ 1188 w 10000"/>
              <a:gd name="connsiteY13" fmla="*/ 5880 h 10030"/>
              <a:gd name="connsiteX14" fmla="*/ 0 w 10000"/>
              <a:gd name="connsiteY14" fmla="*/ 6560 h 10030"/>
              <a:gd name="connsiteX15" fmla="*/ 449 w 10000"/>
              <a:gd name="connsiteY15" fmla="*/ 8194 h 10030"/>
              <a:gd name="connsiteX0" fmla="*/ 449 w 10000"/>
              <a:gd name="connsiteY0" fmla="*/ 8164 h 10000"/>
              <a:gd name="connsiteX1" fmla="*/ 942 w 10000"/>
              <a:gd name="connsiteY1" fmla="*/ 10000 h 10000"/>
              <a:gd name="connsiteX2" fmla="*/ 1278 w 10000"/>
              <a:gd name="connsiteY2" fmla="*/ 8810 h 10000"/>
              <a:gd name="connsiteX3" fmla="*/ 9147 w 10000"/>
              <a:gd name="connsiteY3" fmla="*/ 4796 h 10000"/>
              <a:gd name="connsiteX4" fmla="*/ 9978 w 10000"/>
              <a:gd name="connsiteY4" fmla="*/ 612 h 10000"/>
              <a:gd name="connsiteX5" fmla="*/ 10000 w 10000"/>
              <a:gd name="connsiteY5" fmla="*/ 0 h 10000"/>
              <a:gd name="connsiteX6" fmla="*/ 10000 w 10000"/>
              <a:gd name="connsiteY6" fmla="*/ 0 h 10000"/>
              <a:gd name="connsiteX7" fmla="*/ 9112 w 10000"/>
              <a:gd name="connsiteY7" fmla="*/ 881 h 10000"/>
              <a:gd name="connsiteX8" fmla="*/ 8296 w 10000"/>
              <a:gd name="connsiteY8" fmla="*/ 0 h 10000"/>
              <a:gd name="connsiteX9" fmla="*/ 8296 w 10000"/>
              <a:gd name="connsiteY9" fmla="*/ 374 h 10000"/>
              <a:gd name="connsiteX10" fmla="*/ 7691 w 10000"/>
              <a:gd name="connsiteY10" fmla="*/ 3504 h 10000"/>
              <a:gd name="connsiteX11" fmla="*/ 1928 w 10000"/>
              <a:gd name="connsiteY11" fmla="*/ 6428 h 10000"/>
              <a:gd name="connsiteX12" fmla="*/ 2264 w 10000"/>
              <a:gd name="connsiteY12" fmla="*/ 5238 h 10000"/>
              <a:gd name="connsiteX13" fmla="*/ 1188 w 10000"/>
              <a:gd name="connsiteY13" fmla="*/ 5850 h 10000"/>
              <a:gd name="connsiteX14" fmla="*/ 0 w 10000"/>
              <a:gd name="connsiteY14" fmla="*/ 6530 h 10000"/>
              <a:gd name="connsiteX15" fmla="*/ 449 w 10000"/>
              <a:gd name="connsiteY15" fmla="*/ 8164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0" h="10000">
                <a:moveTo>
                  <a:pt x="449" y="8164"/>
                </a:moveTo>
                <a:lnTo>
                  <a:pt x="942" y="10000"/>
                </a:lnTo>
                <a:lnTo>
                  <a:pt x="1278" y="8810"/>
                </a:lnTo>
                <a:cubicBezTo>
                  <a:pt x="4147" y="10646"/>
                  <a:pt x="7557" y="8980"/>
                  <a:pt x="9147" y="4796"/>
                </a:cubicBezTo>
                <a:cubicBezTo>
                  <a:pt x="9663" y="3470"/>
                  <a:pt x="9933" y="2041"/>
                  <a:pt x="9978" y="612"/>
                </a:cubicBezTo>
                <a:cubicBezTo>
                  <a:pt x="9985" y="408"/>
                  <a:pt x="9992" y="204"/>
                  <a:pt x="10000" y="0"/>
                </a:cubicBezTo>
                <a:lnTo>
                  <a:pt x="10000" y="0"/>
                </a:lnTo>
                <a:lnTo>
                  <a:pt x="9112" y="881"/>
                </a:lnTo>
                <a:lnTo>
                  <a:pt x="8296" y="0"/>
                </a:lnTo>
                <a:lnTo>
                  <a:pt x="8296" y="374"/>
                </a:lnTo>
                <a:cubicBezTo>
                  <a:pt x="8251" y="1429"/>
                  <a:pt x="8071" y="2517"/>
                  <a:pt x="7691" y="3504"/>
                </a:cubicBezTo>
                <a:cubicBezTo>
                  <a:pt x="6503" y="6564"/>
                  <a:pt x="4036" y="7789"/>
                  <a:pt x="1928" y="6428"/>
                </a:cubicBezTo>
                <a:cubicBezTo>
                  <a:pt x="2040" y="6031"/>
                  <a:pt x="2153" y="5635"/>
                  <a:pt x="2264" y="5238"/>
                </a:cubicBezTo>
                <a:lnTo>
                  <a:pt x="1188" y="5850"/>
                </a:lnTo>
                <a:lnTo>
                  <a:pt x="0" y="6530"/>
                </a:lnTo>
                <a:cubicBezTo>
                  <a:pt x="150" y="7074"/>
                  <a:pt x="299" y="7620"/>
                  <a:pt x="449" y="8164"/>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lt1"/>
              </a:solidFill>
            </a:endParaRPr>
          </a:p>
        </p:txBody>
      </p:sp>
      <p:sp>
        <p:nvSpPr>
          <p:cNvPr id="11" name="矩形 10">
            <a:extLst>
              <a:ext uri="{FF2B5EF4-FFF2-40B4-BE49-F238E27FC236}">
                <a16:creationId xmlns:a16="http://schemas.microsoft.com/office/drawing/2014/main" xmlns="" id="{527402B0-6674-4EB2-909E-B13A42856B81}"/>
              </a:ext>
            </a:extLst>
          </p:cNvPr>
          <p:cNvSpPr/>
          <p:nvPr/>
        </p:nvSpPr>
        <p:spPr>
          <a:xfrm>
            <a:off x="0" y="3372873"/>
            <a:ext cx="4482352" cy="1084210"/>
          </a:xfrm>
          <a:prstGeom prst="rect">
            <a:avLst/>
          </a:prstGeom>
          <a:gradFill>
            <a:gsLst>
              <a:gs pos="0">
                <a:srgbClr val="00EBF7">
                  <a:alpha val="40000"/>
                </a:srgbClr>
              </a:gs>
              <a:gs pos="100000">
                <a:srgbClr val="00EBF7">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C6920105-4C5A-4D68-A3E0-5223CBAA43D0}"/>
              </a:ext>
            </a:extLst>
          </p:cNvPr>
          <p:cNvSpPr/>
          <p:nvPr/>
        </p:nvSpPr>
        <p:spPr>
          <a:xfrm>
            <a:off x="7724133" y="3372873"/>
            <a:ext cx="4482352" cy="1084210"/>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타원 34">
            <a:extLst>
              <a:ext uri="{FF2B5EF4-FFF2-40B4-BE49-F238E27FC236}">
                <a16:creationId xmlns:a16="http://schemas.microsoft.com/office/drawing/2014/main" xmlns="" id="{1BB6C042-C030-4B7E-B84F-EDC4F8A4C62A}"/>
              </a:ext>
            </a:extLst>
          </p:cNvPr>
          <p:cNvSpPr/>
          <p:nvPr/>
        </p:nvSpPr>
        <p:spPr>
          <a:xfrm flipH="1">
            <a:off x="7214373" y="3372873"/>
            <a:ext cx="1070674" cy="1070672"/>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lt1"/>
                </a:solidFill>
              </a:rPr>
              <a:t></a:t>
            </a:r>
            <a:endParaRPr lang="ko-KR" altLang="en-US" dirty="0">
              <a:solidFill>
                <a:schemeClr val="lt1"/>
              </a:solidFill>
            </a:endParaRPr>
          </a:p>
        </p:txBody>
      </p:sp>
      <p:sp>
        <p:nvSpPr>
          <p:cNvPr id="44" name="타원 30">
            <a:extLst>
              <a:ext uri="{FF2B5EF4-FFF2-40B4-BE49-F238E27FC236}">
                <a16:creationId xmlns:a16="http://schemas.microsoft.com/office/drawing/2014/main" xmlns="" id="{7AE33FFA-DC19-4F35-8EE6-DBC25FA49E47}"/>
              </a:ext>
            </a:extLst>
          </p:cNvPr>
          <p:cNvSpPr/>
          <p:nvPr/>
        </p:nvSpPr>
        <p:spPr>
          <a:xfrm flipH="1">
            <a:off x="3947015" y="3386411"/>
            <a:ext cx="1070674" cy="1070672"/>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lt1"/>
              </a:solidFill>
            </a:endParaRPr>
          </a:p>
        </p:txBody>
      </p:sp>
      <p:sp>
        <p:nvSpPr>
          <p:cNvPr id="50" name="Freeform 58">
            <a:extLst>
              <a:ext uri="{FF2B5EF4-FFF2-40B4-BE49-F238E27FC236}">
                <a16:creationId xmlns:a16="http://schemas.microsoft.com/office/drawing/2014/main" xmlns="" id="{14EF0A8E-FFE2-4A46-AB83-C72936C4D3F1}"/>
              </a:ext>
            </a:extLst>
          </p:cNvPr>
          <p:cNvSpPr>
            <a:spLocks noEditPoints="1"/>
          </p:cNvSpPr>
          <p:nvPr/>
        </p:nvSpPr>
        <p:spPr bwMode="auto">
          <a:xfrm>
            <a:off x="7428199" y="3600169"/>
            <a:ext cx="617287" cy="645953"/>
          </a:xfrm>
          <a:custGeom>
            <a:avLst/>
            <a:gdLst>
              <a:gd name="T0" fmla="*/ 13 w 189"/>
              <a:gd name="T1" fmla="*/ 137 h 197"/>
              <a:gd name="T2" fmla="*/ 103 w 189"/>
              <a:gd name="T3" fmla="*/ 197 h 197"/>
              <a:gd name="T4" fmla="*/ 96 w 189"/>
              <a:gd name="T5" fmla="*/ 0 h 197"/>
              <a:gd name="T6" fmla="*/ 94 w 189"/>
              <a:gd name="T7" fmla="*/ 6 h 197"/>
              <a:gd name="T8" fmla="*/ 38 w 189"/>
              <a:gd name="T9" fmla="*/ 32 h 197"/>
              <a:gd name="T10" fmla="*/ 34 w 189"/>
              <a:gd name="T11" fmla="*/ 36 h 197"/>
              <a:gd name="T12" fmla="*/ 46 w 189"/>
              <a:gd name="T13" fmla="*/ 96 h 197"/>
              <a:gd name="T14" fmla="*/ 34 w 189"/>
              <a:gd name="T15" fmla="*/ 36 h 197"/>
              <a:gd name="T16" fmla="*/ 12 w 189"/>
              <a:gd name="T17" fmla="*/ 102 h 197"/>
              <a:gd name="T18" fmla="*/ 56 w 189"/>
              <a:gd name="T19" fmla="*/ 145 h 197"/>
              <a:gd name="T20" fmla="*/ 10 w 189"/>
              <a:gd name="T21" fmla="*/ 102 h 197"/>
              <a:gd name="T22" fmla="*/ 58 w 189"/>
              <a:gd name="T23" fmla="*/ 150 h 197"/>
              <a:gd name="T24" fmla="*/ 92 w 189"/>
              <a:gd name="T25" fmla="*/ 190 h 197"/>
              <a:gd name="T26" fmla="*/ 99 w 189"/>
              <a:gd name="T27" fmla="*/ 188 h 197"/>
              <a:gd name="T28" fmla="*/ 64 w 189"/>
              <a:gd name="T29" fmla="*/ 147 h 197"/>
              <a:gd name="T30" fmla="*/ 99 w 189"/>
              <a:gd name="T31" fmla="*/ 188 h 197"/>
              <a:gd name="T32" fmla="*/ 51 w 189"/>
              <a:gd name="T33" fmla="*/ 102 h 197"/>
              <a:gd name="T34" fmla="*/ 99 w 189"/>
              <a:gd name="T35" fmla="*/ 102 h 197"/>
              <a:gd name="T36" fmla="*/ 61 w 189"/>
              <a:gd name="T37" fmla="*/ 142 h 197"/>
              <a:gd name="T38" fmla="*/ 99 w 189"/>
              <a:gd name="T39" fmla="*/ 96 h 197"/>
              <a:gd name="T40" fmla="*/ 51 w 189"/>
              <a:gd name="T41" fmla="*/ 96 h 197"/>
              <a:gd name="T42" fmla="*/ 99 w 189"/>
              <a:gd name="T43" fmla="*/ 64 h 197"/>
              <a:gd name="T44" fmla="*/ 63 w 189"/>
              <a:gd name="T45" fmla="*/ 49 h 197"/>
              <a:gd name="T46" fmla="*/ 99 w 189"/>
              <a:gd name="T47" fmla="*/ 58 h 197"/>
              <a:gd name="T48" fmla="*/ 142 w 189"/>
              <a:gd name="T49" fmla="*/ 93 h 197"/>
              <a:gd name="T50" fmla="*/ 116 w 189"/>
              <a:gd name="T51" fmla="*/ 126 h 197"/>
              <a:gd name="T52" fmla="*/ 127 w 189"/>
              <a:gd name="T53" fmla="*/ 16 h 197"/>
              <a:gd name="T54" fmla="*/ 180 w 189"/>
              <a:gd name="T55" fmla="*/ 93 h 197"/>
              <a:gd name="T56" fmla="*/ 141 w 189"/>
              <a:gd name="T57" fmla="*/ 166 h 197"/>
              <a:gd name="T58" fmla="*/ 116 w 189"/>
              <a:gd name="T59" fmla="*/ 186 h 197"/>
              <a:gd name="T60" fmla="*/ 116 w 189"/>
              <a:gd name="T61" fmla="*/ 137 h 197"/>
              <a:gd name="T62" fmla="*/ 141 w 189"/>
              <a:gd name="T63" fmla="*/ 157 h 197"/>
              <a:gd name="T64" fmla="*/ 116 w 189"/>
              <a:gd name="T65" fmla="*/ 13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6"/>
                  <a:pt x="99" y="96"/>
                  <a:pt x="99" y="96"/>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80" y="93"/>
                </a:moveTo>
                <a:cubicBezTo>
                  <a:pt x="142" y="93"/>
                  <a:pt x="142" y="93"/>
                  <a:pt x="142" y="93"/>
                </a:cubicBezTo>
                <a:cubicBezTo>
                  <a:pt x="142" y="126"/>
                  <a:pt x="142" y="126"/>
                  <a:pt x="142" y="126"/>
                </a:cubicBezTo>
                <a:cubicBezTo>
                  <a:pt x="116" y="126"/>
                  <a:pt x="116" y="126"/>
                  <a:pt x="116" y="126"/>
                </a:cubicBezTo>
                <a:cubicBezTo>
                  <a:pt x="116" y="11"/>
                  <a:pt x="116" y="11"/>
                  <a:pt x="116" y="11"/>
                </a:cubicBezTo>
                <a:cubicBezTo>
                  <a:pt x="119" y="11"/>
                  <a:pt x="123" y="12"/>
                  <a:pt x="127" y="16"/>
                </a:cubicBezTo>
                <a:cubicBezTo>
                  <a:pt x="187" y="85"/>
                  <a:pt x="187" y="85"/>
                  <a:pt x="187" y="85"/>
                </a:cubicBezTo>
                <a:cubicBezTo>
                  <a:pt x="189" y="93"/>
                  <a:pt x="180" y="93"/>
                  <a:pt x="180" y="93"/>
                </a:cubicBezTo>
                <a:close/>
                <a:moveTo>
                  <a:pt x="116" y="166"/>
                </a:moveTo>
                <a:cubicBezTo>
                  <a:pt x="141" y="166"/>
                  <a:pt x="141" y="166"/>
                  <a:pt x="141" y="166"/>
                </a:cubicBezTo>
                <a:cubicBezTo>
                  <a:pt x="141" y="186"/>
                  <a:pt x="141" y="186"/>
                  <a:pt x="141" y="186"/>
                </a:cubicBezTo>
                <a:cubicBezTo>
                  <a:pt x="116" y="186"/>
                  <a:pt x="116" y="186"/>
                  <a:pt x="116" y="186"/>
                </a:cubicBezTo>
                <a:lnTo>
                  <a:pt x="116" y="166"/>
                </a:lnTo>
                <a:close/>
                <a:moveTo>
                  <a:pt x="116" y="137"/>
                </a:moveTo>
                <a:cubicBezTo>
                  <a:pt x="141" y="137"/>
                  <a:pt x="141" y="137"/>
                  <a:pt x="141" y="137"/>
                </a:cubicBezTo>
                <a:cubicBezTo>
                  <a:pt x="141" y="157"/>
                  <a:pt x="141" y="157"/>
                  <a:pt x="141" y="157"/>
                </a:cubicBezTo>
                <a:cubicBezTo>
                  <a:pt x="116" y="157"/>
                  <a:pt x="116" y="157"/>
                  <a:pt x="116" y="157"/>
                </a:cubicBezTo>
                <a:lnTo>
                  <a:pt x="116" y="137"/>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80">
            <a:extLst>
              <a:ext uri="{FF2B5EF4-FFF2-40B4-BE49-F238E27FC236}">
                <a16:creationId xmlns:a16="http://schemas.microsoft.com/office/drawing/2014/main" xmlns="" id="{4432D7CC-53FB-4E7D-A166-768A3B611735}"/>
              </a:ext>
            </a:extLst>
          </p:cNvPr>
          <p:cNvSpPr>
            <a:spLocks noEditPoints="1"/>
          </p:cNvSpPr>
          <p:nvPr/>
        </p:nvSpPr>
        <p:spPr bwMode="auto">
          <a:xfrm>
            <a:off x="4159674" y="3590613"/>
            <a:ext cx="670797" cy="659331"/>
          </a:xfrm>
          <a:custGeom>
            <a:avLst/>
            <a:gdLst>
              <a:gd name="T0" fmla="*/ 122 w 205"/>
              <a:gd name="T1" fmla="*/ 178 h 201"/>
              <a:gd name="T2" fmla="*/ 100 w 205"/>
              <a:gd name="T3" fmla="*/ 174 h 201"/>
              <a:gd name="T4" fmla="*/ 73 w 205"/>
              <a:gd name="T5" fmla="*/ 146 h 201"/>
              <a:gd name="T6" fmla="*/ 53 w 205"/>
              <a:gd name="T7" fmla="*/ 107 h 201"/>
              <a:gd name="T8" fmla="*/ 78 w 205"/>
              <a:gd name="T9" fmla="*/ 99 h 201"/>
              <a:gd name="T10" fmla="*/ 101 w 205"/>
              <a:gd name="T11" fmla="*/ 67 h 201"/>
              <a:gd name="T12" fmla="*/ 106 w 205"/>
              <a:gd name="T13" fmla="*/ 67 h 201"/>
              <a:gd name="T14" fmla="*/ 153 w 205"/>
              <a:gd name="T15" fmla="*/ 89 h 201"/>
              <a:gd name="T16" fmla="*/ 171 w 205"/>
              <a:gd name="T17" fmla="*/ 39 h 201"/>
              <a:gd name="T18" fmla="*/ 165 w 205"/>
              <a:gd name="T19" fmla="*/ 105 h 201"/>
              <a:gd name="T20" fmla="*/ 179 w 205"/>
              <a:gd name="T21" fmla="*/ 152 h 201"/>
              <a:gd name="T22" fmla="*/ 186 w 205"/>
              <a:gd name="T23" fmla="*/ 51 h 201"/>
              <a:gd name="T24" fmla="*/ 13 w 205"/>
              <a:gd name="T25" fmla="*/ 144 h 201"/>
              <a:gd name="T26" fmla="*/ 157 w 205"/>
              <a:gd name="T27" fmla="*/ 176 h 201"/>
              <a:gd name="T28" fmla="*/ 147 w 205"/>
              <a:gd name="T29" fmla="*/ 50 h 201"/>
              <a:gd name="T30" fmla="*/ 106 w 205"/>
              <a:gd name="T31" fmla="*/ 13 h 201"/>
              <a:gd name="T32" fmla="*/ 106 w 205"/>
              <a:gd name="T33" fmla="*/ 13 h 201"/>
              <a:gd name="T34" fmla="*/ 101 w 205"/>
              <a:gd name="T35" fmla="*/ 12 h 201"/>
              <a:gd name="T36" fmla="*/ 59 w 205"/>
              <a:gd name="T37" fmla="*/ 51 h 201"/>
              <a:gd name="T38" fmla="*/ 10 w 205"/>
              <a:gd name="T39" fmla="*/ 92 h 201"/>
              <a:gd name="T40" fmla="*/ 57 w 205"/>
              <a:gd name="T41" fmla="*/ 56 h 201"/>
              <a:gd name="T42" fmla="*/ 9 w 205"/>
              <a:gd name="T43" fmla="*/ 99 h 201"/>
              <a:gd name="T44" fmla="*/ 9 w 205"/>
              <a:gd name="T45" fmla="*/ 105 h 201"/>
              <a:gd name="T46" fmla="*/ 56 w 205"/>
              <a:gd name="T47" fmla="*/ 147 h 201"/>
              <a:gd name="T48" fmla="*/ 59 w 205"/>
              <a:gd name="T49" fmla="*/ 152 h 201"/>
              <a:gd name="T50" fmla="*/ 110 w 205"/>
              <a:gd name="T51" fmla="*/ 105 h 201"/>
              <a:gd name="T52" fmla="*/ 110 w 205"/>
              <a:gd name="T53" fmla="*/ 105 h 201"/>
              <a:gd name="T54" fmla="*/ 168 w 205"/>
              <a:gd name="T55" fmla="*/ 154 h 201"/>
              <a:gd name="T56" fmla="*/ 163 w 205"/>
              <a:gd name="T57" fmla="*/ 157 h 201"/>
              <a:gd name="T58" fmla="*/ 158 w 205"/>
              <a:gd name="T59" fmla="*/ 153 h 201"/>
              <a:gd name="T60" fmla="*/ 156 w 205"/>
              <a:gd name="T61" fmla="*/ 148 h 201"/>
              <a:gd name="T62" fmla="*/ 146 w 205"/>
              <a:gd name="T63" fmla="*/ 95 h 201"/>
              <a:gd name="T64" fmla="*/ 90 w 205"/>
              <a:gd name="T65" fmla="*/ 99 h 201"/>
              <a:gd name="T66" fmla="*/ 80 w 205"/>
              <a:gd name="T67" fmla="*/ 138 h 201"/>
              <a:gd name="T68" fmla="*/ 100 w 205"/>
              <a:gd name="T69" fmla="*/ 164 h 201"/>
              <a:gd name="T70" fmla="*/ 141 w 205"/>
              <a:gd name="T71" fmla="*/ 164 h 201"/>
              <a:gd name="T72" fmla="*/ 153 w 205"/>
              <a:gd name="T73" fmla="*/ 159 h 201"/>
              <a:gd name="T74" fmla="*/ 155 w 205"/>
              <a:gd name="T75" fmla="*/ 157 h 201"/>
              <a:gd name="T76" fmla="*/ 160 w 205"/>
              <a:gd name="T77" fmla="*/ 162 h 201"/>
              <a:gd name="T78" fmla="*/ 164 w 205"/>
              <a:gd name="T79" fmla="*/ 170 h 201"/>
              <a:gd name="T80" fmla="*/ 187 w 205"/>
              <a:gd name="T81" fmla="*/ 186 h 201"/>
              <a:gd name="T82" fmla="*/ 178 w 205"/>
              <a:gd name="T83" fmla="*/ 163 h 201"/>
              <a:gd name="T84" fmla="*/ 124 w 205"/>
              <a:gd name="T85" fmla="*/ 161 h 201"/>
              <a:gd name="T86" fmla="*/ 100 w 205"/>
              <a:gd name="T87" fmla="*/ 154 h 201"/>
              <a:gd name="T88" fmla="*/ 87 w 205"/>
              <a:gd name="T89" fmla="*/ 132 h 201"/>
              <a:gd name="T90" fmla="*/ 106 w 205"/>
              <a:gd name="T91" fmla="*/ 97 h 201"/>
              <a:gd name="T92" fmla="*/ 141 w 205"/>
              <a:gd name="T93" fmla="*/ 101 h 201"/>
              <a:gd name="T94" fmla="*/ 153 w 205"/>
              <a:gd name="T95" fmla="*/ 121 h 201"/>
              <a:gd name="T96" fmla="*/ 147 w 205"/>
              <a:gd name="T97" fmla="*/ 148 h 201"/>
              <a:gd name="T98" fmla="*/ 136 w 205"/>
              <a:gd name="T99" fmla="*/ 115 h 201"/>
              <a:gd name="T100" fmla="*/ 119 w 205"/>
              <a:gd name="T101" fmla="*/ 105 h 201"/>
              <a:gd name="T102" fmla="*/ 140 w 205"/>
              <a:gd name="T103" fmla="*/ 113 h 201"/>
              <a:gd name="T104" fmla="*/ 145 w 205"/>
              <a:gd name="T105" fmla="*/ 123 h 201"/>
              <a:gd name="T106" fmla="*/ 141 w 205"/>
              <a:gd name="T107" fmla="*/ 124 h 201"/>
              <a:gd name="T108" fmla="*/ 145 w 205"/>
              <a:gd name="T109"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5" h="201">
                <a:moveTo>
                  <a:pt x="113" y="193"/>
                </a:moveTo>
                <a:cubicBezTo>
                  <a:pt x="119" y="188"/>
                  <a:pt x="125" y="183"/>
                  <a:pt x="131" y="177"/>
                </a:cubicBezTo>
                <a:cubicBezTo>
                  <a:pt x="128" y="177"/>
                  <a:pt x="125" y="178"/>
                  <a:pt x="122" y="178"/>
                </a:cubicBezTo>
                <a:cubicBezTo>
                  <a:pt x="117" y="183"/>
                  <a:pt x="112" y="187"/>
                  <a:pt x="106" y="191"/>
                </a:cubicBezTo>
                <a:cubicBezTo>
                  <a:pt x="106" y="176"/>
                  <a:pt x="106" y="176"/>
                  <a:pt x="106" y="176"/>
                </a:cubicBezTo>
                <a:cubicBezTo>
                  <a:pt x="104" y="175"/>
                  <a:pt x="102" y="175"/>
                  <a:pt x="100" y="174"/>
                </a:cubicBezTo>
                <a:cubicBezTo>
                  <a:pt x="100" y="191"/>
                  <a:pt x="100" y="191"/>
                  <a:pt x="100" y="191"/>
                </a:cubicBezTo>
                <a:cubicBezTo>
                  <a:pt x="85" y="181"/>
                  <a:pt x="72" y="166"/>
                  <a:pt x="64" y="149"/>
                </a:cubicBezTo>
                <a:cubicBezTo>
                  <a:pt x="67" y="148"/>
                  <a:pt x="70" y="147"/>
                  <a:pt x="73" y="146"/>
                </a:cubicBezTo>
                <a:cubicBezTo>
                  <a:pt x="73" y="144"/>
                  <a:pt x="72" y="142"/>
                  <a:pt x="72" y="140"/>
                </a:cubicBezTo>
                <a:cubicBezTo>
                  <a:pt x="68" y="142"/>
                  <a:pt x="65" y="143"/>
                  <a:pt x="62" y="144"/>
                </a:cubicBezTo>
                <a:cubicBezTo>
                  <a:pt x="57" y="133"/>
                  <a:pt x="54" y="120"/>
                  <a:pt x="53" y="107"/>
                </a:cubicBezTo>
                <a:cubicBezTo>
                  <a:pt x="53" y="105"/>
                  <a:pt x="53" y="105"/>
                  <a:pt x="53" y="105"/>
                </a:cubicBezTo>
                <a:cubicBezTo>
                  <a:pt x="75" y="105"/>
                  <a:pt x="75" y="105"/>
                  <a:pt x="75" y="105"/>
                </a:cubicBezTo>
                <a:cubicBezTo>
                  <a:pt x="76" y="103"/>
                  <a:pt x="77" y="101"/>
                  <a:pt x="78" y="99"/>
                </a:cubicBezTo>
                <a:cubicBezTo>
                  <a:pt x="53" y="99"/>
                  <a:pt x="53" y="99"/>
                  <a:pt x="53" y="99"/>
                </a:cubicBezTo>
                <a:cubicBezTo>
                  <a:pt x="54" y="85"/>
                  <a:pt x="56" y="71"/>
                  <a:pt x="62" y="59"/>
                </a:cubicBezTo>
                <a:cubicBezTo>
                  <a:pt x="74" y="64"/>
                  <a:pt x="87" y="67"/>
                  <a:pt x="101" y="67"/>
                </a:cubicBezTo>
                <a:cubicBezTo>
                  <a:pt x="101" y="81"/>
                  <a:pt x="101" y="81"/>
                  <a:pt x="101" y="81"/>
                </a:cubicBezTo>
                <a:cubicBezTo>
                  <a:pt x="102" y="80"/>
                  <a:pt x="104" y="80"/>
                  <a:pt x="106" y="79"/>
                </a:cubicBezTo>
                <a:cubicBezTo>
                  <a:pt x="106" y="67"/>
                  <a:pt x="106" y="67"/>
                  <a:pt x="106" y="67"/>
                </a:cubicBezTo>
                <a:cubicBezTo>
                  <a:pt x="106" y="67"/>
                  <a:pt x="106" y="67"/>
                  <a:pt x="106" y="67"/>
                </a:cubicBezTo>
                <a:cubicBezTo>
                  <a:pt x="120" y="66"/>
                  <a:pt x="133" y="63"/>
                  <a:pt x="144" y="58"/>
                </a:cubicBezTo>
                <a:cubicBezTo>
                  <a:pt x="149" y="67"/>
                  <a:pt x="152" y="78"/>
                  <a:pt x="153" y="89"/>
                </a:cubicBezTo>
                <a:cubicBezTo>
                  <a:pt x="155" y="92"/>
                  <a:pt x="158" y="94"/>
                  <a:pt x="159" y="96"/>
                </a:cubicBezTo>
                <a:cubicBezTo>
                  <a:pt x="159" y="81"/>
                  <a:pt x="155" y="68"/>
                  <a:pt x="149" y="55"/>
                </a:cubicBezTo>
                <a:cubicBezTo>
                  <a:pt x="157" y="51"/>
                  <a:pt x="164" y="45"/>
                  <a:pt x="171" y="39"/>
                </a:cubicBezTo>
                <a:cubicBezTo>
                  <a:pt x="186" y="56"/>
                  <a:pt x="194" y="76"/>
                  <a:pt x="195" y="99"/>
                </a:cubicBezTo>
                <a:cubicBezTo>
                  <a:pt x="162" y="99"/>
                  <a:pt x="162" y="99"/>
                  <a:pt x="162" y="99"/>
                </a:cubicBezTo>
                <a:cubicBezTo>
                  <a:pt x="163" y="101"/>
                  <a:pt x="164" y="103"/>
                  <a:pt x="165" y="105"/>
                </a:cubicBezTo>
                <a:cubicBezTo>
                  <a:pt x="193" y="105"/>
                  <a:pt x="193" y="105"/>
                  <a:pt x="193" y="105"/>
                </a:cubicBezTo>
                <a:cubicBezTo>
                  <a:pt x="194" y="105"/>
                  <a:pt x="194" y="105"/>
                  <a:pt x="195" y="105"/>
                </a:cubicBezTo>
                <a:cubicBezTo>
                  <a:pt x="194" y="122"/>
                  <a:pt x="189" y="138"/>
                  <a:pt x="179" y="152"/>
                </a:cubicBezTo>
                <a:cubicBezTo>
                  <a:pt x="184" y="156"/>
                  <a:pt x="184" y="156"/>
                  <a:pt x="184" y="156"/>
                </a:cubicBezTo>
                <a:cubicBezTo>
                  <a:pt x="187" y="151"/>
                  <a:pt x="190" y="146"/>
                  <a:pt x="192" y="140"/>
                </a:cubicBezTo>
                <a:cubicBezTo>
                  <a:pt x="205" y="113"/>
                  <a:pt x="202" y="76"/>
                  <a:pt x="186" y="51"/>
                </a:cubicBezTo>
                <a:cubicBezTo>
                  <a:pt x="170" y="23"/>
                  <a:pt x="140" y="5"/>
                  <a:pt x="109" y="3"/>
                </a:cubicBezTo>
                <a:cubicBezTo>
                  <a:pt x="69" y="0"/>
                  <a:pt x="30" y="23"/>
                  <a:pt x="13" y="60"/>
                </a:cubicBezTo>
                <a:cubicBezTo>
                  <a:pt x="0" y="85"/>
                  <a:pt x="1" y="120"/>
                  <a:pt x="13" y="144"/>
                </a:cubicBezTo>
                <a:cubicBezTo>
                  <a:pt x="29" y="178"/>
                  <a:pt x="66" y="201"/>
                  <a:pt x="104" y="200"/>
                </a:cubicBezTo>
                <a:cubicBezTo>
                  <a:pt x="125" y="200"/>
                  <a:pt x="145" y="192"/>
                  <a:pt x="161" y="179"/>
                </a:cubicBezTo>
                <a:cubicBezTo>
                  <a:pt x="157" y="176"/>
                  <a:pt x="157" y="176"/>
                  <a:pt x="157" y="176"/>
                </a:cubicBezTo>
                <a:cubicBezTo>
                  <a:pt x="144" y="185"/>
                  <a:pt x="129" y="191"/>
                  <a:pt x="113" y="193"/>
                </a:cubicBezTo>
                <a:close/>
                <a:moveTo>
                  <a:pt x="167" y="35"/>
                </a:moveTo>
                <a:cubicBezTo>
                  <a:pt x="161" y="41"/>
                  <a:pt x="154" y="46"/>
                  <a:pt x="147" y="50"/>
                </a:cubicBezTo>
                <a:cubicBezTo>
                  <a:pt x="139" y="34"/>
                  <a:pt x="126" y="19"/>
                  <a:pt x="111" y="9"/>
                </a:cubicBezTo>
                <a:cubicBezTo>
                  <a:pt x="132" y="11"/>
                  <a:pt x="151" y="20"/>
                  <a:pt x="167" y="35"/>
                </a:cubicBezTo>
                <a:close/>
                <a:moveTo>
                  <a:pt x="106" y="13"/>
                </a:moveTo>
                <a:cubicBezTo>
                  <a:pt x="121" y="23"/>
                  <a:pt x="134" y="38"/>
                  <a:pt x="142" y="52"/>
                </a:cubicBezTo>
                <a:cubicBezTo>
                  <a:pt x="131" y="58"/>
                  <a:pt x="119" y="61"/>
                  <a:pt x="106" y="61"/>
                </a:cubicBezTo>
                <a:lnTo>
                  <a:pt x="106" y="13"/>
                </a:lnTo>
                <a:close/>
                <a:moveTo>
                  <a:pt x="101" y="61"/>
                </a:moveTo>
                <a:cubicBezTo>
                  <a:pt x="87" y="61"/>
                  <a:pt x="76" y="58"/>
                  <a:pt x="65" y="53"/>
                </a:cubicBezTo>
                <a:cubicBezTo>
                  <a:pt x="72" y="37"/>
                  <a:pt x="86" y="23"/>
                  <a:pt x="101" y="12"/>
                </a:cubicBezTo>
                <a:lnTo>
                  <a:pt x="101" y="61"/>
                </a:lnTo>
                <a:close/>
                <a:moveTo>
                  <a:pt x="95" y="9"/>
                </a:moveTo>
                <a:cubicBezTo>
                  <a:pt x="80" y="20"/>
                  <a:pt x="67" y="35"/>
                  <a:pt x="59" y="51"/>
                </a:cubicBezTo>
                <a:cubicBezTo>
                  <a:pt x="51" y="47"/>
                  <a:pt x="44" y="41"/>
                  <a:pt x="37" y="35"/>
                </a:cubicBezTo>
                <a:cubicBezTo>
                  <a:pt x="53" y="20"/>
                  <a:pt x="73" y="11"/>
                  <a:pt x="95" y="9"/>
                </a:cubicBezTo>
                <a:close/>
                <a:moveTo>
                  <a:pt x="10" y="92"/>
                </a:moveTo>
                <a:cubicBezTo>
                  <a:pt x="10" y="92"/>
                  <a:pt x="10" y="91"/>
                  <a:pt x="10" y="91"/>
                </a:cubicBezTo>
                <a:cubicBezTo>
                  <a:pt x="12" y="72"/>
                  <a:pt x="20" y="54"/>
                  <a:pt x="33" y="39"/>
                </a:cubicBezTo>
                <a:cubicBezTo>
                  <a:pt x="41" y="46"/>
                  <a:pt x="48" y="52"/>
                  <a:pt x="57" y="56"/>
                </a:cubicBezTo>
                <a:cubicBezTo>
                  <a:pt x="51" y="69"/>
                  <a:pt x="48" y="85"/>
                  <a:pt x="47" y="99"/>
                </a:cubicBezTo>
                <a:cubicBezTo>
                  <a:pt x="10" y="99"/>
                  <a:pt x="10" y="99"/>
                  <a:pt x="10" y="99"/>
                </a:cubicBezTo>
                <a:cubicBezTo>
                  <a:pt x="9" y="99"/>
                  <a:pt x="9" y="99"/>
                  <a:pt x="9" y="99"/>
                </a:cubicBezTo>
                <a:lnTo>
                  <a:pt x="10" y="92"/>
                </a:lnTo>
                <a:close/>
                <a:moveTo>
                  <a:pt x="33" y="163"/>
                </a:moveTo>
                <a:cubicBezTo>
                  <a:pt x="18" y="147"/>
                  <a:pt x="10" y="127"/>
                  <a:pt x="9" y="105"/>
                </a:cubicBezTo>
                <a:cubicBezTo>
                  <a:pt x="44" y="105"/>
                  <a:pt x="44" y="105"/>
                  <a:pt x="44" y="105"/>
                </a:cubicBezTo>
                <a:cubicBezTo>
                  <a:pt x="47" y="105"/>
                  <a:pt x="47" y="105"/>
                  <a:pt x="47" y="105"/>
                </a:cubicBezTo>
                <a:cubicBezTo>
                  <a:pt x="48" y="120"/>
                  <a:pt x="51" y="134"/>
                  <a:pt x="56" y="147"/>
                </a:cubicBezTo>
                <a:cubicBezTo>
                  <a:pt x="48" y="151"/>
                  <a:pt x="40" y="157"/>
                  <a:pt x="33" y="163"/>
                </a:cubicBezTo>
                <a:close/>
                <a:moveTo>
                  <a:pt x="37" y="168"/>
                </a:moveTo>
                <a:cubicBezTo>
                  <a:pt x="43" y="161"/>
                  <a:pt x="51" y="156"/>
                  <a:pt x="59" y="152"/>
                </a:cubicBezTo>
                <a:cubicBezTo>
                  <a:pt x="66" y="167"/>
                  <a:pt x="79" y="183"/>
                  <a:pt x="94" y="194"/>
                </a:cubicBezTo>
                <a:cubicBezTo>
                  <a:pt x="72" y="192"/>
                  <a:pt x="53" y="182"/>
                  <a:pt x="37" y="168"/>
                </a:cubicBezTo>
                <a:close/>
                <a:moveTo>
                  <a:pt x="110" y="105"/>
                </a:moveTo>
                <a:cubicBezTo>
                  <a:pt x="111" y="105"/>
                  <a:pt x="111" y="105"/>
                  <a:pt x="111" y="105"/>
                </a:cubicBezTo>
                <a:cubicBezTo>
                  <a:pt x="111" y="105"/>
                  <a:pt x="111" y="105"/>
                  <a:pt x="111" y="105"/>
                </a:cubicBezTo>
                <a:lnTo>
                  <a:pt x="110" y="105"/>
                </a:lnTo>
                <a:close/>
                <a:moveTo>
                  <a:pt x="178" y="163"/>
                </a:moveTo>
                <a:cubicBezTo>
                  <a:pt x="174" y="159"/>
                  <a:pt x="174" y="159"/>
                  <a:pt x="174" y="159"/>
                </a:cubicBezTo>
                <a:cubicBezTo>
                  <a:pt x="168" y="154"/>
                  <a:pt x="168" y="154"/>
                  <a:pt x="168" y="154"/>
                </a:cubicBezTo>
                <a:cubicBezTo>
                  <a:pt x="167" y="154"/>
                  <a:pt x="166" y="154"/>
                  <a:pt x="165" y="155"/>
                </a:cubicBezTo>
                <a:cubicBezTo>
                  <a:pt x="163" y="157"/>
                  <a:pt x="163" y="157"/>
                  <a:pt x="163" y="157"/>
                </a:cubicBezTo>
                <a:cubicBezTo>
                  <a:pt x="163" y="157"/>
                  <a:pt x="163" y="157"/>
                  <a:pt x="163" y="157"/>
                </a:cubicBezTo>
                <a:cubicBezTo>
                  <a:pt x="161" y="155"/>
                  <a:pt x="161" y="155"/>
                  <a:pt x="161" y="155"/>
                </a:cubicBezTo>
                <a:cubicBezTo>
                  <a:pt x="160" y="154"/>
                  <a:pt x="160" y="154"/>
                  <a:pt x="160" y="154"/>
                </a:cubicBezTo>
                <a:cubicBezTo>
                  <a:pt x="158" y="153"/>
                  <a:pt x="158" y="153"/>
                  <a:pt x="158" y="153"/>
                </a:cubicBezTo>
                <a:cubicBezTo>
                  <a:pt x="159" y="152"/>
                  <a:pt x="159" y="152"/>
                  <a:pt x="159" y="152"/>
                </a:cubicBezTo>
                <a:cubicBezTo>
                  <a:pt x="160" y="152"/>
                  <a:pt x="160" y="151"/>
                  <a:pt x="159" y="151"/>
                </a:cubicBezTo>
                <a:cubicBezTo>
                  <a:pt x="156" y="148"/>
                  <a:pt x="156" y="148"/>
                  <a:pt x="156" y="148"/>
                </a:cubicBezTo>
                <a:cubicBezTo>
                  <a:pt x="163" y="137"/>
                  <a:pt x="163" y="124"/>
                  <a:pt x="159" y="113"/>
                </a:cubicBezTo>
                <a:cubicBezTo>
                  <a:pt x="157" y="108"/>
                  <a:pt x="154" y="103"/>
                  <a:pt x="151" y="99"/>
                </a:cubicBezTo>
                <a:cubicBezTo>
                  <a:pt x="149" y="98"/>
                  <a:pt x="148" y="96"/>
                  <a:pt x="146" y="95"/>
                </a:cubicBezTo>
                <a:cubicBezTo>
                  <a:pt x="134" y="86"/>
                  <a:pt x="119" y="84"/>
                  <a:pt x="106" y="88"/>
                </a:cubicBezTo>
                <a:cubicBezTo>
                  <a:pt x="104" y="89"/>
                  <a:pt x="102" y="90"/>
                  <a:pt x="101" y="91"/>
                </a:cubicBezTo>
                <a:cubicBezTo>
                  <a:pt x="96" y="93"/>
                  <a:pt x="93" y="96"/>
                  <a:pt x="90" y="99"/>
                </a:cubicBezTo>
                <a:cubicBezTo>
                  <a:pt x="89" y="100"/>
                  <a:pt x="88" y="101"/>
                  <a:pt x="87" y="102"/>
                </a:cubicBezTo>
                <a:cubicBezTo>
                  <a:pt x="87" y="103"/>
                  <a:pt x="86" y="104"/>
                  <a:pt x="85" y="105"/>
                </a:cubicBezTo>
                <a:cubicBezTo>
                  <a:pt x="79" y="115"/>
                  <a:pt x="77" y="127"/>
                  <a:pt x="80" y="138"/>
                </a:cubicBezTo>
                <a:cubicBezTo>
                  <a:pt x="80" y="140"/>
                  <a:pt x="81" y="142"/>
                  <a:pt x="82" y="143"/>
                </a:cubicBezTo>
                <a:cubicBezTo>
                  <a:pt x="84" y="150"/>
                  <a:pt x="89" y="156"/>
                  <a:pt x="95" y="160"/>
                </a:cubicBezTo>
                <a:cubicBezTo>
                  <a:pt x="96" y="162"/>
                  <a:pt x="98" y="163"/>
                  <a:pt x="100" y="164"/>
                </a:cubicBezTo>
                <a:cubicBezTo>
                  <a:pt x="102" y="165"/>
                  <a:pt x="104" y="166"/>
                  <a:pt x="106" y="167"/>
                </a:cubicBezTo>
                <a:cubicBezTo>
                  <a:pt x="114" y="170"/>
                  <a:pt x="123" y="170"/>
                  <a:pt x="131" y="168"/>
                </a:cubicBezTo>
                <a:cubicBezTo>
                  <a:pt x="134" y="167"/>
                  <a:pt x="138" y="165"/>
                  <a:pt x="141" y="164"/>
                </a:cubicBezTo>
                <a:cubicBezTo>
                  <a:pt x="144" y="162"/>
                  <a:pt x="147" y="159"/>
                  <a:pt x="150" y="157"/>
                </a:cubicBezTo>
                <a:cubicBezTo>
                  <a:pt x="152" y="158"/>
                  <a:pt x="152" y="158"/>
                  <a:pt x="152" y="158"/>
                </a:cubicBezTo>
                <a:cubicBezTo>
                  <a:pt x="153" y="159"/>
                  <a:pt x="153" y="159"/>
                  <a:pt x="153" y="159"/>
                </a:cubicBezTo>
                <a:cubicBezTo>
                  <a:pt x="153" y="159"/>
                  <a:pt x="154" y="159"/>
                  <a:pt x="155" y="158"/>
                </a:cubicBezTo>
                <a:cubicBezTo>
                  <a:pt x="155" y="158"/>
                  <a:pt x="155" y="158"/>
                  <a:pt x="155" y="158"/>
                </a:cubicBezTo>
                <a:cubicBezTo>
                  <a:pt x="155" y="157"/>
                  <a:pt x="155" y="157"/>
                  <a:pt x="155" y="157"/>
                </a:cubicBezTo>
                <a:cubicBezTo>
                  <a:pt x="158" y="159"/>
                  <a:pt x="158" y="159"/>
                  <a:pt x="158" y="159"/>
                </a:cubicBezTo>
                <a:cubicBezTo>
                  <a:pt x="160" y="161"/>
                  <a:pt x="160" y="161"/>
                  <a:pt x="160" y="161"/>
                </a:cubicBezTo>
                <a:cubicBezTo>
                  <a:pt x="160" y="162"/>
                  <a:pt x="160" y="162"/>
                  <a:pt x="160" y="162"/>
                </a:cubicBezTo>
                <a:cubicBezTo>
                  <a:pt x="158" y="163"/>
                  <a:pt x="158" y="163"/>
                  <a:pt x="158" y="163"/>
                </a:cubicBezTo>
                <a:cubicBezTo>
                  <a:pt x="158" y="164"/>
                  <a:pt x="158" y="166"/>
                  <a:pt x="159" y="166"/>
                </a:cubicBezTo>
                <a:cubicBezTo>
                  <a:pt x="164" y="170"/>
                  <a:pt x="164" y="170"/>
                  <a:pt x="164" y="170"/>
                </a:cubicBezTo>
                <a:cubicBezTo>
                  <a:pt x="168" y="174"/>
                  <a:pt x="168" y="174"/>
                  <a:pt x="168" y="174"/>
                </a:cubicBezTo>
                <a:cubicBezTo>
                  <a:pt x="184" y="186"/>
                  <a:pt x="184" y="186"/>
                  <a:pt x="184" y="186"/>
                </a:cubicBezTo>
                <a:cubicBezTo>
                  <a:pt x="185" y="187"/>
                  <a:pt x="186" y="187"/>
                  <a:pt x="187" y="186"/>
                </a:cubicBezTo>
                <a:cubicBezTo>
                  <a:pt x="194" y="177"/>
                  <a:pt x="194" y="177"/>
                  <a:pt x="194" y="177"/>
                </a:cubicBezTo>
                <a:cubicBezTo>
                  <a:pt x="194" y="176"/>
                  <a:pt x="194" y="175"/>
                  <a:pt x="193" y="174"/>
                </a:cubicBezTo>
                <a:lnTo>
                  <a:pt x="178" y="163"/>
                </a:lnTo>
                <a:close/>
                <a:moveTo>
                  <a:pt x="147" y="148"/>
                </a:moveTo>
                <a:cubicBezTo>
                  <a:pt x="145" y="151"/>
                  <a:pt x="142" y="153"/>
                  <a:pt x="140" y="155"/>
                </a:cubicBezTo>
                <a:cubicBezTo>
                  <a:pt x="135" y="158"/>
                  <a:pt x="130" y="160"/>
                  <a:pt x="124" y="161"/>
                </a:cubicBezTo>
                <a:cubicBezTo>
                  <a:pt x="118" y="162"/>
                  <a:pt x="112" y="161"/>
                  <a:pt x="106" y="158"/>
                </a:cubicBezTo>
                <a:cubicBezTo>
                  <a:pt x="104" y="157"/>
                  <a:pt x="102" y="156"/>
                  <a:pt x="100" y="155"/>
                </a:cubicBezTo>
                <a:cubicBezTo>
                  <a:pt x="100" y="154"/>
                  <a:pt x="100" y="154"/>
                  <a:pt x="100" y="154"/>
                </a:cubicBezTo>
                <a:cubicBezTo>
                  <a:pt x="95" y="151"/>
                  <a:pt x="92" y="147"/>
                  <a:pt x="90" y="142"/>
                </a:cubicBezTo>
                <a:cubicBezTo>
                  <a:pt x="89" y="140"/>
                  <a:pt x="89" y="139"/>
                  <a:pt x="88" y="137"/>
                </a:cubicBezTo>
                <a:cubicBezTo>
                  <a:pt x="88" y="135"/>
                  <a:pt x="87" y="133"/>
                  <a:pt x="87" y="132"/>
                </a:cubicBezTo>
                <a:cubicBezTo>
                  <a:pt x="86" y="123"/>
                  <a:pt x="88" y="114"/>
                  <a:pt x="94" y="107"/>
                </a:cubicBezTo>
                <a:cubicBezTo>
                  <a:pt x="94" y="106"/>
                  <a:pt x="95" y="106"/>
                  <a:pt x="95" y="105"/>
                </a:cubicBezTo>
                <a:cubicBezTo>
                  <a:pt x="99" y="102"/>
                  <a:pt x="102" y="99"/>
                  <a:pt x="106" y="97"/>
                </a:cubicBezTo>
                <a:cubicBezTo>
                  <a:pt x="109" y="96"/>
                  <a:pt x="113" y="95"/>
                  <a:pt x="116" y="94"/>
                </a:cubicBezTo>
                <a:cubicBezTo>
                  <a:pt x="124" y="93"/>
                  <a:pt x="131" y="95"/>
                  <a:pt x="138" y="99"/>
                </a:cubicBezTo>
                <a:cubicBezTo>
                  <a:pt x="139" y="100"/>
                  <a:pt x="140" y="101"/>
                  <a:pt x="141" y="101"/>
                </a:cubicBezTo>
                <a:cubicBezTo>
                  <a:pt x="142" y="102"/>
                  <a:pt x="144" y="104"/>
                  <a:pt x="145" y="105"/>
                </a:cubicBezTo>
                <a:cubicBezTo>
                  <a:pt x="149" y="109"/>
                  <a:pt x="151" y="114"/>
                  <a:pt x="152" y="119"/>
                </a:cubicBezTo>
                <a:cubicBezTo>
                  <a:pt x="153" y="120"/>
                  <a:pt x="153" y="120"/>
                  <a:pt x="153" y="121"/>
                </a:cubicBezTo>
                <a:cubicBezTo>
                  <a:pt x="153" y="121"/>
                  <a:pt x="153" y="122"/>
                  <a:pt x="153" y="123"/>
                </a:cubicBezTo>
                <a:cubicBezTo>
                  <a:pt x="153" y="123"/>
                  <a:pt x="153" y="123"/>
                  <a:pt x="153" y="123"/>
                </a:cubicBezTo>
                <a:cubicBezTo>
                  <a:pt x="154" y="132"/>
                  <a:pt x="152" y="141"/>
                  <a:pt x="147" y="148"/>
                </a:cubicBezTo>
                <a:close/>
                <a:moveTo>
                  <a:pt x="141" y="120"/>
                </a:moveTo>
                <a:cubicBezTo>
                  <a:pt x="140" y="120"/>
                  <a:pt x="139" y="120"/>
                  <a:pt x="138" y="119"/>
                </a:cubicBezTo>
                <a:cubicBezTo>
                  <a:pt x="138" y="118"/>
                  <a:pt x="137" y="116"/>
                  <a:pt x="136" y="115"/>
                </a:cubicBezTo>
                <a:cubicBezTo>
                  <a:pt x="132" y="111"/>
                  <a:pt x="127" y="108"/>
                  <a:pt x="121" y="107"/>
                </a:cubicBezTo>
                <a:cubicBezTo>
                  <a:pt x="120" y="107"/>
                  <a:pt x="119" y="106"/>
                  <a:pt x="119" y="105"/>
                </a:cubicBezTo>
                <a:cubicBezTo>
                  <a:pt x="119" y="105"/>
                  <a:pt x="119" y="105"/>
                  <a:pt x="119" y="105"/>
                </a:cubicBezTo>
                <a:cubicBezTo>
                  <a:pt x="120" y="104"/>
                  <a:pt x="121" y="103"/>
                  <a:pt x="122" y="103"/>
                </a:cubicBezTo>
                <a:cubicBezTo>
                  <a:pt x="124" y="103"/>
                  <a:pt x="127" y="104"/>
                  <a:pt x="129" y="105"/>
                </a:cubicBezTo>
                <a:cubicBezTo>
                  <a:pt x="133" y="107"/>
                  <a:pt x="137" y="110"/>
                  <a:pt x="140" y="113"/>
                </a:cubicBezTo>
                <a:cubicBezTo>
                  <a:pt x="141" y="114"/>
                  <a:pt x="141" y="116"/>
                  <a:pt x="142" y="117"/>
                </a:cubicBezTo>
                <a:cubicBezTo>
                  <a:pt x="143" y="118"/>
                  <a:pt x="142" y="119"/>
                  <a:pt x="141" y="120"/>
                </a:cubicBezTo>
                <a:close/>
                <a:moveTo>
                  <a:pt x="145" y="123"/>
                </a:moveTo>
                <a:cubicBezTo>
                  <a:pt x="145" y="124"/>
                  <a:pt x="145" y="124"/>
                  <a:pt x="145" y="124"/>
                </a:cubicBezTo>
                <a:cubicBezTo>
                  <a:pt x="145" y="125"/>
                  <a:pt x="144" y="125"/>
                  <a:pt x="143" y="126"/>
                </a:cubicBezTo>
                <a:cubicBezTo>
                  <a:pt x="142" y="126"/>
                  <a:pt x="141" y="125"/>
                  <a:pt x="141" y="124"/>
                </a:cubicBezTo>
                <a:cubicBezTo>
                  <a:pt x="140" y="123"/>
                  <a:pt x="141" y="122"/>
                  <a:pt x="142" y="122"/>
                </a:cubicBezTo>
                <a:cubicBezTo>
                  <a:pt x="143" y="122"/>
                  <a:pt x="144" y="122"/>
                  <a:pt x="144" y="123"/>
                </a:cubicBezTo>
                <a:lnTo>
                  <a:pt x="145" y="123"/>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TextBox 11">
            <a:extLst>
              <a:ext uri="{FF2B5EF4-FFF2-40B4-BE49-F238E27FC236}">
                <a16:creationId xmlns:a16="http://schemas.microsoft.com/office/drawing/2014/main" xmlns="" id="{40E81DA9-71D7-49A1-B63D-F0E4A3CC307E}"/>
              </a:ext>
            </a:extLst>
          </p:cNvPr>
          <p:cNvSpPr txBox="1"/>
          <p:nvPr/>
        </p:nvSpPr>
        <p:spPr>
          <a:xfrm>
            <a:off x="1605672" y="3800424"/>
            <a:ext cx="1881954" cy="486287"/>
          </a:xfrm>
          <a:prstGeom prst="rect">
            <a:avLst/>
          </a:prstGeom>
          <a:noFill/>
        </p:spPr>
        <p:txBody>
          <a:bodyPr wrap="square" rtlCol="0">
            <a:spAutoFit/>
          </a:bodyPr>
          <a:lstStyle/>
          <a:p>
            <a:pPr algn="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53" name="TextBox 11">
            <a:extLst>
              <a:ext uri="{FF2B5EF4-FFF2-40B4-BE49-F238E27FC236}">
                <a16:creationId xmlns:a16="http://schemas.microsoft.com/office/drawing/2014/main" xmlns="" id="{EB252364-B03A-4C72-899C-AF975AE06CA2}"/>
              </a:ext>
            </a:extLst>
          </p:cNvPr>
          <p:cNvSpPr txBox="1"/>
          <p:nvPr/>
        </p:nvSpPr>
        <p:spPr>
          <a:xfrm>
            <a:off x="1605672" y="3452409"/>
            <a:ext cx="1881955" cy="340221"/>
          </a:xfrm>
          <a:prstGeom prst="rect">
            <a:avLst/>
          </a:prstGeom>
          <a:noFill/>
        </p:spPr>
        <p:txBody>
          <a:bodyPr wrap="square" rtlCol="0">
            <a:spAutoFit/>
          </a:bodyPr>
          <a:lstStyle/>
          <a:p>
            <a:pPr algn="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4" name="TextBox 11">
            <a:extLst>
              <a:ext uri="{FF2B5EF4-FFF2-40B4-BE49-F238E27FC236}">
                <a16:creationId xmlns:a16="http://schemas.microsoft.com/office/drawing/2014/main" xmlns="" id="{BD6ADDD9-328D-4399-8F59-E6B6871DDEFD}"/>
              </a:ext>
            </a:extLst>
          </p:cNvPr>
          <p:cNvSpPr txBox="1"/>
          <p:nvPr/>
        </p:nvSpPr>
        <p:spPr>
          <a:xfrm>
            <a:off x="8571791" y="3800424"/>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55" name="TextBox 11">
            <a:extLst>
              <a:ext uri="{FF2B5EF4-FFF2-40B4-BE49-F238E27FC236}">
                <a16:creationId xmlns:a16="http://schemas.microsoft.com/office/drawing/2014/main" xmlns="" id="{47F98CCC-05BE-4DCC-A192-E319DAA0C04E}"/>
              </a:ext>
            </a:extLst>
          </p:cNvPr>
          <p:cNvSpPr txBox="1"/>
          <p:nvPr/>
        </p:nvSpPr>
        <p:spPr>
          <a:xfrm>
            <a:off x="8571791" y="3452409"/>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6" name="TextBox 11">
            <a:extLst>
              <a:ext uri="{FF2B5EF4-FFF2-40B4-BE49-F238E27FC236}">
                <a16:creationId xmlns:a16="http://schemas.microsoft.com/office/drawing/2014/main" xmlns="" id="{E8622C1A-0764-436F-B17E-85FC64BC5122}"/>
              </a:ext>
            </a:extLst>
          </p:cNvPr>
          <p:cNvSpPr txBox="1"/>
          <p:nvPr/>
        </p:nvSpPr>
        <p:spPr>
          <a:xfrm>
            <a:off x="5165597" y="2258484"/>
            <a:ext cx="1881955" cy="1541940"/>
          </a:xfrm>
          <a:prstGeom prst="rect">
            <a:avLst/>
          </a:prstGeom>
          <a:noFill/>
        </p:spPr>
        <p:txBody>
          <a:bodyPr wrap="square" rtlCol="0">
            <a:prstTxWarp prst="textArchUp">
              <a:avLst/>
            </a:prstTxWarp>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7" name="TextBox 11">
            <a:extLst>
              <a:ext uri="{FF2B5EF4-FFF2-40B4-BE49-F238E27FC236}">
                <a16:creationId xmlns:a16="http://schemas.microsoft.com/office/drawing/2014/main" xmlns="" id="{622C4D0F-8A40-45C2-8417-7D750A642B5A}"/>
              </a:ext>
            </a:extLst>
          </p:cNvPr>
          <p:cNvSpPr txBox="1"/>
          <p:nvPr/>
        </p:nvSpPr>
        <p:spPr>
          <a:xfrm>
            <a:off x="5165597" y="4246122"/>
            <a:ext cx="1881955" cy="1289923"/>
          </a:xfrm>
          <a:prstGeom prst="rect">
            <a:avLst/>
          </a:prstGeom>
          <a:noFill/>
        </p:spPr>
        <p:txBody>
          <a:bodyPr wrap="square" rtlCol="0">
            <a:prstTxWarp prst="textArchDown">
              <a:avLst/>
            </a:prstTxWarp>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8" name="椭圆 57">
            <a:extLst>
              <a:ext uri="{FF2B5EF4-FFF2-40B4-BE49-F238E27FC236}">
                <a16:creationId xmlns:a16="http://schemas.microsoft.com/office/drawing/2014/main" xmlns="" id="{36C6B47B-135B-4E45-8F0A-2EDC5B62179A}"/>
              </a:ext>
            </a:extLst>
          </p:cNvPr>
          <p:cNvSpPr/>
          <p:nvPr/>
        </p:nvSpPr>
        <p:spPr>
          <a:xfrm>
            <a:off x="5165597" y="2969053"/>
            <a:ext cx="1878312" cy="1878312"/>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a:extLst>
              <a:ext uri="{FF2B5EF4-FFF2-40B4-BE49-F238E27FC236}">
                <a16:creationId xmlns:a16="http://schemas.microsoft.com/office/drawing/2014/main" xmlns="" id="{ACE3E691-7F09-43A7-ACF3-4A38A09F9F7E}"/>
              </a:ext>
            </a:extLst>
          </p:cNvPr>
          <p:cNvSpPr/>
          <p:nvPr/>
        </p:nvSpPr>
        <p:spPr>
          <a:xfrm>
            <a:off x="5298596" y="3103685"/>
            <a:ext cx="1622586" cy="1622586"/>
          </a:xfrm>
          <a:prstGeom prst="ellipse">
            <a:avLst/>
          </a:prstGeom>
          <a:blipFill>
            <a:blip r:embed="rId2"/>
            <a:stretch>
              <a:fillRect l="-39152" r="-386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61140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xmlns="" id="{91908C96-1EDF-4873-ADDF-483B0389DBB1}"/>
              </a:ext>
            </a:extLst>
          </p:cNvPr>
          <p:cNvSpPr txBox="1"/>
          <p:nvPr/>
        </p:nvSpPr>
        <p:spPr>
          <a:xfrm>
            <a:off x="893828" y="2391281"/>
            <a:ext cx="4300472" cy="1331583"/>
          </a:xfrm>
          <a:prstGeom prst="rect">
            <a:avLst/>
          </a:prstGeom>
          <a:noFill/>
        </p:spPr>
        <p:txBody>
          <a:bodyPr wrap="square" rtlCol="0">
            <a:spAutoFit/>
          </a:bodyPr>
          <a:lstStyle/>
          <a:p>
            <a:pPr>
              <a:lnSpc>
                <a:spcPct val="150000"/>
              </a:lnSpc>
            </a:pPr>
            <a:r>
              <a:rPr lang="zh-CN" altLang="en-US" sz="6000" dirty="0">
                <a:solidFill>
                  <a:schemeClr val="bg1"/>
                </a:solidFill>
                <a:latin typeface="思源黑体 CN Bold" panose="020B0800000000000000" pitchFamily="34" charset="-122"/>
                <a:ea typeface="思源黑体 CN Bold" panose="020B0800000000000000" pitchFamily="34" charset="-122"/>
                <a:cs typeface="Roboto Thin" charset="0"/>
              </a:rPr>
              <a:t>第三部分：</a:t>
            </a:r>
            <a:endParaRPr lang="en-US" altLang="zh-CN" sz="60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 name="TextBox 11">
            <a:extLst>
              <a:ext uri="{FF2B5EF4-FFF2-40B4-BE49-F238E27FC236}">
                <a16:creationId xmlns:a16="http://schemas.microsoft.com/office/drawing/2014/main" xmlns="" id="{117F8BCF-C606-44D1-8F48-02F2CE9615AA}"/>
              </a:ext>
            </a:extLst>
          </p:cNvPr>
          <p:cNvSpPr txBox="1"/>
          <p:nvPr/>
        </p:nvSpPr>
        <p:spPr>
          <a:xfrm>
            <a:off x="893828" y="4067681"/>
            <a:ext cx="3894072" cy="588046"/>
          </a:xfrm>
          <a:prstGeom prst="rect">
            <a:avLst/>
          </a:prstGeom>
          <a:noFill/>
        </p:spPr>
        <p:txBody>
          <a:bodyPr wrap="square" rtlCol="0">
            <a:spAutoFit/>
          </a:bodyPr>
          <a:lstStyle/>
          <a:p>
            <a:pPr>
              <a:lnSpc>
                <a:spcPct val="150000"/>
              </a:lnSpc>
            </a:pPr>
            <a:r>
              <a:rPr lang="zh-CN" altLang="en-US" sz="2400">
                <a:solidFill>
                  <a:schemeClr val="bg1"/>
                </a:solidFill>
                <a:latin typeface="思源黑体 CN Bold" panose="020B0800000000000000" pitchFamily="34" charset="-122"/>
                <a:ea typeface="思源黑体 CN Bold" panose="020B0800000000000000" pitchFamily="34" charset="-122"/>
                <a:cs typeface="Calibri"/>
              </a:rPr>
              <a:t>项目成果展示</a:t>
            </a:r>
            <a:endParaRPr lang="en-US" altLang="zh-CN" sz="24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grpSp>
        <p:nvGrpSpPr>
          <p:cNvPr id="30" name="组合 29">
            <a:extLst>
              <a:ext uri="{FF2B5EF4-FFF2-40B4-BE49-F238E27FC236}">
                <a16:creationId xmlns:a16="http://schemas.microsoft.com/office/drawing/2014/main" xmlns="" id="{121E7EF1-89B1-4248-8037-72FCD5DDCB7B}"/>
              </a:ext>
            </a:extLst>
          </p:cNvPr>
          <p:cNvGrpSpPr/>
          <p:nvPr/>
        </p:nvGrpSpPr>
        <p:grpSpPr>
          <a:xfrm>
            <a:off x="4584700" y="1629841"/>
            <a:ext cx="7327900" cy="3785644"/>
            <a:chOff x="658813" y="2028825"/>
            <a:chExt cx="5783263" cy="2987675"/>
          </a:xfrm>
          <a:solidFill>
            <a:srgbClr val="00EBF7"/>
          </a:solidFill>
        </p:grpSpPr>
        <p:sp>
          <p:nvSpPr>
            <p:cNvPr id="14" name="Oval 5">
              <a:extLst>
                <a:ext uri="{FF2B5EF4-FFF2-40B4-BE49-F238E27FC236}">
                  <a16:creationId xmlns:a16="http://schemas.microsoft.com/office/drawing/2014/main" xmlns="" id="{97D2B462-C105-4BCA-AD74-EF3A461DD870}"/>
                </a:ext>
              </a:extLst>
            </p:cNvPr>
            <p:cNvSpPr>
              <a:spLocks noChangeArrowheads="1"/>
            </p:cNvSpPr>
            <p:nvPr/>
          </p:nvSpPr>
          <p:spPr bwMode="auto">
            <a:xfrm>
              <a:off x="4237038" y="4265613"/>
              <a:ext cx="74613" cy="76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6">
              <a:extLst>
                <a:ext uri="{FF2B5EF4-FFF2-40B4-BE49-F238E27FC236}">
                  <a16:creationId xmlns:a16="http://schemas.microsoft.com/office/drawing/2014/main" xmlns="" id="{B924557E-B89F-47B8-BB99-2B7D0BB6F3C8}"/>
                </a:ext>
              </a:extLst>
            </p:cNvPr>
            <p:cNvSpPr>
              <a:spLocks noChangeArrowheads="1"/>
            </p:cNvSpPr>
            <p:nvPr/>
          </p:nvSpPr>
          <p:spPr bwMode="auto">
            <a:xfrm>
              <a:off x="4286251" y="4189413"/>
              <a:ext cx="38100"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a:extLst>
                <a:ext uri="{FF2B5EF4-FFF2-40B4-BE49-F238E27FC236}">
                  <a16:creationId xmlns:a16="http://schemas.microsoft.com/office/drawing/2014/main" xmlns="" id="{C8750328-7C01-43E1-819C-4E08D20A59F2}"/>
                </a:ext>
              </a:extLst>
            </p:cNvPr>
            <p:cNvSpPr>
              <a:spLocks noChangeArrowheads="1"/>
            </p:cNvSpPr>
            <p:nvPr/>
          </p:nvSpPr>
          <p:spPr bwMode="auto">
            <a:xfrm>
              <a:off x="4672013" y="2060575"/>
              <a:ext cx="44450"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8">
              <a:extLst>
                <a:ext uri="{FF2B5EF4-FFF2-40B4-BE49-F238E27FC236}">
                  <a16:creationId xmlns:a16="http://schemas.microsoft.com/office/drawing/2014/main" xmlns="" id="{A48A35FB-50AD-415D-870D-BF3D9552C4CC}"/>
                </a:ext>
              </a:extLst>
            </p:cNvPr>
            <p:cNvSpPr>
              <a:spLocks noChangeArrowheads="1"/>
            </p:cNvSpPr>
            <p:nvPr/>
          </p:nvSpPr>
          <p:spPr bwMode="auto">
            <a:xfrm>
              <a:off x="6178551" y="24320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9">
              <a:extLst>
                <a:ext uri="{FF2B5EF4-FFF2-40B4-BE49-F238E27FC236}">
                  <a16:creationId xmlns:a16="http://schemas.microsoft.com/office/drawing/2014/main" xmlns="" id="{DD4B7ACE-5857-4FA4-B3B8-FFCC31CAE0D7}"/>
                </a:ext>
              </a:extLst>
            </p:cNvPr>
            <p:cNvSpPr>
              <a:spLocks noChangeArrowheads="1"/>
            </p:cNvSpPr>
            <p:nvPr/>
          </p:nvSpPr>
          <p:spPr bwMode="auto">
            <a:xfrm>
              <a:off x="5851526" y="3475038"/>
              <a:ext cx="39688"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a:extLst>
                <a:ext uri="{FF2B5EF4-FFF2-40B4-BE49-F238E27FC236}">
                  <a16:creationId xmlns:a16="http://schemas.microsoft.com/office/drawing/2014/main" xmlns="" id="{9CC7F30E-D38A-47B6-AE42-80A3C8C4E914}"/>
                </a:ext>
              </a:extLst>
            </p:cNvPr>
            <p:cNvSpPr>
              <a:spLocks noChangeArrowheads="1"/>
            </p:cNvSpPr>
            <p:nvPr/>
          </p:nvSpPr>
          <p:spPr bwMode="auto">
            <a:xfrm>
              <a:off x="5891213" y="3511550"/>
              <a:ext cx="38100" cy="396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xmlns="" id="{D8B2A3E9-E676-40BC-9389-A6C9391851BD}"/>
                </a:ext>
              </a:extLst>
            </p:cNvPr>
            <p:cNvSpPr>
              <a:spLocks noEditPoints="1"/>
            </p:cNvSpPr>
            <p:nvPr/>
          </p:nvSpPr>
          <p:spPr bwMode="auto">
            <a:xfrm>
              <a:off x="5953126" y="2838450"/>
              <a:ext cx="160338" cy="228600"/>
            </a:xfrm>
            <a:custGeom>
              <a:avLst/>
              <a:gdLst>
                <a:gd name="T0" fmla="*/ 104 w 118"/>
                <a:gd name="T1" fmla="*/ 115 h 168"/>
                <a:gd name="T2" fmla="*/ 118 w 118"/>
                <a:gd name="T3" fmla="*/ 101 h 168"/>
                <a:gd name="T4" fmla="*/ 105 w 118"/>
                <a:gd name="T5" fmla="*/ 87 h 168"/>
                <a:gd name="T6" fmla="*/ 103 w 118"/>
                <a:gd name="T7" fmla="*/ 28 h 168"/>
                <a:gd name="T8" fmla="*/ 115 w 118"/>
                <a:gd name="T9" fmla="*/ 14 h 168"/>
                <a:gd name="T10" fmla="*/ 101 w 118"/>
                <a:gd name="T11" fmla="*/ 0 h 168"/>
                <a:gd name="T12" fmla="*/ 87 w 118"/>
                <a:gd name="T13" fmla="*/ 14 h 168"/>
                <a:gd name="T14" fmla="*/ 94 w 118"/>
                <a:gd name="T15" fmla="*/ 26 h 168"/>
                <a:gd name="T16" fmla="*/ 41 w 118"/>
                <a:gd name="T17" fmla="*/ 115 h 168"/>
                <a:gd name="T18" fmla="*/ 28 w 118"/>
                <a:gd name="T19" fmla="*/ 112 h 168"/>
                <a:gd name="T20" fmla="*/ 0 w 118"/>
                <a:gd name="T21" fmla="*/ 140 h 168"/>
                <a:gd name="T22" fmla="*/ 28 w 118"/>
                <a:gd name="T23" fmla="*/ 168 h 168"/>
                <a:gd name="T24" fmla="*/ 56 w 118"/>
                <a:gd name="T25" fmla="*/ 140 h 168"/>
                <a:gd name="T26" fmla="*/ 53 w 118"/>
                <a:gd name="T27" fmla="*/ 128 h 168"/>
                <a:gd name="T28" fmla="*/ 92 w 118"/>
                <a:gd name="T29" fmla="*/ 108 h 168"/>
                <a:gd name="T30" fmla="*/ 104 w 118"/>
                <a:gd name="T31" fmla="*/ 115 h 168"/>
                <a:gd name="T32" fmla="*/ 52 w 118"/>
                <a:gd name="T33" fmla="*/ 126 h 168"/>
                <a:gd name="T34" fmla="*/ 42 w 118"/>
                <a:gd name="T35" fmla="*/ 116 h 168"/>
                <a:gd name="T36" fmla="*/ 95 w 118"/>
                <a:gd name="T37" fmla="*/ 27 h 168"/>
                <a:gd name="T38" fmla="*/ 101 w 118"/>
                <a:gd name="T39" fmla="*/ 28 h 168"/>
                <a:gd name="T40" fmla="*/ 101 w 118"/>
                <a:gd name="T41" fmla="*/ 28 h 168"/>
                <a:gd name="T42" fmla="*/ 103 w 118"/>
                <a:gd name="T43" fmla="*/ 87 h 168"/>
                <a:gd name="T44" fmla="*/ 91 w 118"/>
                <a:gd name="T45" fmla="*/ 101 h 168"/>
                <a:gd name="T46" fmla="*/ 92 w 118"/>
                <a:gd name="T47" fmla="*/ 106 h 168"/>
                <a:gd name="T48" fmla="*/ 52 w 118"/>
                <a:gd name="T49" fmla="*/ 12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168">
                  <a:moveTo>
                    <a:pt x="104" y="115"/>
                  </a:moveTo>
                  <a:cubicBezTo>
                    <a:pt x="112" y="115"/>
                    <a:pt x="118" y="109"/>
                    <a:pt x="118" y="101"/>
                  </a:cubicBezTo>
                  <a:cubicBezTo>
                    <a:pt x="118" y="94"/>
                    <a:pt x="112" y="88"/>
                    <a:pt x="105" y="87"/>
                  </a:cubicBezTo>
                  <a:cubicBezTo>
                    <a:pt x="103" y="28"/>
                    <a:pt x="103" y="28"/>
                    <a:pt x="103" y="28"/>
                  </a:cubicBezTo>
                  <a:cubicBezTo>
                    <a:pt x="110" y="27"/>
                    <a:pt x="115" y="21"/>
                    <a:pt x="115" y="14"/>
                  </a:cubicBezTo>
                  <a:cubicBezTo>
                    <a:pt x="115" y="6"/>
                    <a:pt x="109" y="0"/>
                    <a:pt x="101" y="0"/>
                  </a:cubicBezTo>
                  <a:cubicBezTo>
                    <a:pt x="93" y="0"/>
                    <a:pt x="87" y="6"/>
                    <a:pt x="87" y="14"/>
                  </a:cubicBezTo>
                  <a:cubicBezTo>
                    <a:pt x="87" y="19"/>
                    <a:pt x="90" y="23"/>
                    <a:pt x="94" y="26"/>
                  </a:cubicBezTo>
                  <a:cubicBezTo>
                    <a:pt x="41" y="115"/>
                    <a:pt x="41" y="115"/>
                    <a:pt x="41" y="115"/>
                  </a:cubicBezTo>
                  <a:cubicBezTo>
                    <a:pt x="37" y="113"/>
                    <a:pt x="33" y="112"/>
                    <a:pt x="28" y="112"/>
                  </a:cubicBezTo>
                  <a:cubicBezTo>
                    <a:pt x="13" y="112"/>
                    <a:pt x="0" y="125"/>
                    <a:pt x="0" y="140"/>
                  </a:cubicBezTo>
                  <a:cubicBezTo>
                    <a:pt x="0" y="155"/>
                    <a:pt x="13" y="168"/>
                    <a:pt x="28" y="168"/>
                  </a:cubicBezTo>
                  <a:cubicBezTo>
                    <a:pt x="43" y="168"/>
                    <a:pt x="56" y="155"/>
                    <a:pt x="56" y="140"/>
                  </a:cubicBezTo>
                  <a:cubicBezTo>
                    <a:pt x="56" y="136"/>
                    <a:pt x="55" y="132"/>
                    <a:pt x="53" y="128"/>
                  </a:cubicBezTo>
                  <a:cubicBezTo>
                    <a:pt x="92" y="108"/>
                    <a:pt x="92" y="108"/>
                    <a:pt x="92" y="108"/>
                  </a:cubicBezTo>
                  <a:cubicBezTo>
                    <a:pt x="95" y="112"/>
                    <a:pt x="99" y="115"/>
                    <a:pt x="104" y="115"/>
                  </a:cubicBezTo>
                  <a:close/>
                  <a:moveTo>
                    <a:pt x="52" y="126"/>
                  </a:moveTo>
                  <a:cubicBezTo>
                    <a:pt x="50" y="122"/>
                    <a:pt x="46" y="119"/>
                    <a:pt x="42" y="116"/>
                  </a:cubicBezTo>
                  <a:cubicBezTo>
                    <a:pt x="95" y="27"/>
                    <a:pt x="95" y="27"/>
                    <a:pt x="95" y="27"/>
                  </a:cubicBezTo>
                  <a:cubicBezTo>
                    <a:pt x="97" y="27"/>
                    <a:pt x="99" y="28"/>
                    <a:pt x="101" y="28"/>
                  </a:cubicBezTo>
                  <a:cubicBezTo>
                    <a:pt x="101" y="28"/>
                    <a:pt x="101" y="28"/>
                    <a:pt x="101" y="28"/>
                  </a:cubicBezTo>
                  <a:cubicBezTo>
                    <a:pt x="103" y="87"/>
                    <a:pt x="103" y="87"/>
                    <a:pt x="103" y="87"/>
                  </a:cubicBezTo>
                  <a:cubicBezTo>
                    <a:pt x="96" y="88"/>
                    <a:pt x="91" y="94"/>
                    <a:pt x="91" y="101"/>
                  </a:cubicBezTo>
                  <a:cubicBezTo>
                    <a:pt x="91" y="103"/>
                    <a:pt x="91" y="105"/>
                    <a:pt x="92" y="106"/>
                  </a:cubicBezTo>
                  <a:lnTo>
                    <a:pt x="52"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xmlns="" id="{900C7A3A-FD3D-442A-BC6F-FFE8EB333949}"/>
                </a:ext>
              </a:extLst>
            </p:cNvPr>
            <p:cNvSpPr>
              <a:spLocks noChangeArrowheads="1"/>
            </p:cNvSpPr>
            <p:nvPr/>
          </p:nvSpPr>
          <p:spPr bwMode="auto">
            <a:xfrm>
              <a:off x="3271838" y="2574925"/>
              <a:ext cx="74613"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xmlns="" id="{157D50C9-6150-45A7-9C1E-3E815F1D9A07}"/>
                </a:ext>
              </a:extLst>
            </p:cNvPr>
            <p:cNvSpPr>
              <a:spLocks noEditPoints="1"/>
            </p:cNvSpPr>
            <p:nvPr/>
          </p:nvSpPr>
          <p:spPr bwMode="auto">
            <a:xfrm>
              <a:off x="3000376" y="2068513"/>
              <a:ext cx="3441700" cy="2535238"/>
            </a:xfrm>
            <a:custGeom>
              <a:avLst/>
              <a:gdLst>
                <a:gd name="T0" fmla="*/ 1824 w 2526"/>
                <a:gd name="T1" fmla="*/ 976 h 1860"/>
                <a:gd name="T2" fmla="*/ 2099 w 2526"/>
                <a:gd name="T3" fmla="*/ 436 h 1860"/>
                <a:gd name="T4" fmla="*/ 1665 w 2526"/>
                <a:gd name="T5" fmla="*/ 176 h 1860"/>
                <a:gd name="T6" fmla="*/ 894 w 2526"/>
                <a:gd name="T7" fmla="*/ 76 h 1860"/>
                <a:gd name="T8" fmla="*/ 367 w 2526"/>
                <a:gd name="T9" fmla="*/ 233 h 1860"/>
                <a:gd name="T10" fmla="*/ 380 w 2526"/>
                <a:gd name="T11" fmla="*/ 537 h 1860"/>
                <a:gd name="T12" fmla="*/ 731 w 2526"/>
                <a:gd name="T13" fmla="*/ 584 h 1860"/>
                <a:gd name="T14" fmla="*/ 81 w 2526"/>
                <a:gd name="T15" fmla="*/ 810 h 1860"/>
                <a:gd name="T16" fmla="*/ 391 w 2526"/>
                <a:gd name="T17" fmla="*/ 1222 h 1860"/>
                <a:gd name="T18" fmla="*/ 662 w 2526"/>
                <a:gd name="T19" fmla="*/ 1747 h 1860"/>
                <a:gd name="T20" fmla="*/ 948 w 2526"/>
                <a:gd name="T21" fmla="*/ 1120 h 1860"/>
                <a:gd name="T22" fmla="*/ 1389 w 2526"/>
                <a:gd name="T23" fmla="*/ 1025 h 1860"/>
                <a:gd name="T24" fmla="*/ 1835 w 2526"/>
                <a:gd name="T25" fmla="*/ 1045 h 1860"/>
                <a:gd name="T26" fmla="*/ 2526 w 2526"/>
                <a:gd name="T27" fmla="*/ 1412 h 1860"/>
                <a:gd name="T28" fmla="*/ 1007 w 2526"/>
                <a:gd name="T29" fmla="*/ 907 h 1860"/>
                <a:gd name="T30" fmla="*/ 645 w 2526"/>
                <a:gd name="T31" fmla="*/ 430 h 1860"/>
                <a:gd name="T32" fmla="*/ 1284 w 2526"/>
                <a:gd name="T33" fmla="*/ 200 h 1860"/>
                <a:gd name="T34" fmla="*/ 1998 w 2526"/>
                <a:gd name="T35" fmla="*/ 251 h 1860"/>
                <a:gd name="T36" fmla="*/ 1728 w 2526"/>
                <a:gd name="T37" fmla="*/ 765 h 1860"/>
                <a:gd name="T38" fmla="*/ 1212 w 2526"/>
                <a:gd name="T39" fmla="*/ 783 h 1860"/>
                <a:gd name="T40" fmla="*/ 917 w 2526"/>
                <a:gd name="T41" fmla="*/ 376 h 1860"/>
                <a:gd name="T42" fmla="*/ 1610 w 2526"/>
                <a:gd name="T43" fmla="*/ 380 h 1860"/>
                <a:gd name="T44" fmla="*/ 1186 w 2526"/>
                <a:gd name="T45" fmla="*/ 624 h 1860"/>
                <a:gd name="T46" fmla="*/ 1713 w 2526"/>
                <a:gd name="T47" fmla="*/ 734 h 1860"/>
                <a:gd name="T48" fmla="*/ 1281 w 2526"/>
                <a:gd name="T49" fmla="*/ 531 h 1860"/>
                <a:gd name="T50" fmla="*/ 1476 w 2526"/>
                <a:gd name="T51" fmla="*/ 278 h 1860"/>
                <a:gd name="T52" fmla="*/ 1480 w 2526"/>
                <a:gd name="T53" fmla="*/ 478 h 1860"/>
                <a:gd name="T54" fmla="*/ 1597 w 2526"/>
                <a:gd name="T55" fmla="*/ 387 h 1860"/>
                <a:gd name="T56" fmla="*/ 1063 w 2526"/>
                <a:gd name="T57" fmla="*/ 613 h 1860"/>
                <a:gd name="T58" fmla="*/ 1539 w 2526"/>
                <a:gd name="T59" fmla="*/ 600 h 1860"/>
                <a:gd name="T60" fmla="*/ 1766 w 2526"/>
                <a:gd name="T61" fmla="*/ 360 h 1860"/>
                <a:gd name="T62" fmla="*/ 1272 w 2526"/>
                <a:gd name="T63" fmla="*/ 701 h 1860"/>
                <a:gd name="T64" fmla="*/ 1946 w 2526"/>
                <a:gd name="T65" fmla="*/ 383 h 1860"/>
                <a:gd name="T66" fmla="*/ 1853 w 2526"/>
                <a:gd name="T67" fmla="*/ 183 h 1860"/>
                <a:gd name="T68" fmla="*/ 957 w 2526"/>
                <a:gd name="T69" fmla="*/ 219 h 1860"/>
                <a:gd name="T70" fmla="*/ 873 w 2526"/>
                <a:gd name="T71" fmla="*/ 616 h 1860"/>
                <a:gd name="T72" fmla="*/ 1533 w 2526"/>
                <a:gd name="T73" fmla="*/ 717 h 1860"/>
                <a:gd name="T74" fmla="*/ 1981 w 2526"/>
                <a:gd name="T75" fmla="*/ 735 h 1860"/>
                <a:gd name="T76" fmla="*/ 2163 w 2526"/>
                <a:gd name="T77" fmla="*/ 480 h 1860"/>
                <a:gd name="T78" fmla="*/ 2302 w 2526"/>
                <a:gd name="T79" fmla="*/ 336 h 1860"/>
                <a:gd name="T80" fmla="*/ 2108 w 2526"/>
                <a:gd name="T81" fmla="*/ 172 h 1860"/>
                <a:gd name="T82" fmla="*/ 1556 w 2526"/>
                <a:gd name="T83" fmla="*/ 147 h 1860"/>
                <a:gd name="T84" fmla="*/ 1106 w 2526"/>
                <a:gd name="T85" fmla="*/ 157 h 1860"/>
                <a:gd name="T86" fmla="*/ 204 w 2526"/>
                <a:gd name="T87" fmla="*/ 589 h 1860"/>
                <a:gd name="T88" fmla="*/ 463 w 2526"/>
                <a:gd name="T89" fmla="*/ 226 h 1860"/>
                <a:gd name="T90" fmla="*/ 910 w 2526"/>
                <a:gd name="T91" fmla="*/ 445 h 1860"/>
                <a:gd name="T92" fmla="*/ 690 w 2526"/>
                <a:gd name="T93" fmla="*/ 898 h 1860"/>
                <a:gd name="T94" fmla="*/ 577 w 2526"/>
                <a:gd name="T95" fmla="*/ 1499 h 1860"/>
                <a:gd name="T96" fmla="*/ 45 w 2526"/>
                <a:gd name="T97" fmla="*/ 918 h 1860"/>
                <a:gd name="T98" fmla="*/ 423 w 2526"/>
                <a:gd name="T99" fmla="*/ 999 h 1860"/>
                <a:gd name="T100" fmla="*/ 739 w 2526"/>
                <a:gd name="T101" fmla="*/ 1147 h 1860"/>
                <a:gd name="T102" fmla="*/ 571 w 2526"/>
                <a:gd name="T103" fmla="*/ 1175 h 1860"/>
                <a:gd name="T104" fmla="*/ 731 w 2526"/>
                <a:gd name="T105" fmla="*/ 1368 h 1860"/>
                <a:gd name="T106" fmla="*/ 567 w 2526"/>
                <a:gd name="T107" fmla="*/ 983 h 1860"/>
                <a:gd name="T108" fmla="*/ 296 w 2526"/>
                <a:gd name="T109" fmla="*/ 866 h 1860"/>
                <a:gd name="T110" fmla="*/ 164 w 2526"/>
                <a:gd name="T111" fmla="*/ 995 h 1860"/>
                <a:gd name="T112" fmla="*/ 635 w 2526"/>
                <a:gd name="T113" fmla="*/ 1062 h 1860"/>
                <a:gd name="T114" fmla="*/ 571 w 2526"/>
                <a:gd name="T115" fmla="*/ 1529 h 1860"/>
                <a:gd name="T116" fmla="*/ 732 w 2526"/>
                <a:gd name="T117" fmla="*/ 1477 h 1860"/>
                <a:gd name="T118" fmla="*/ 921 w 2526"/>
                <a:gd name="T119" fmla="*/ 1148 h 1860"/>
                <a:gd name="T120" fmla="*/ 1022 w 2526"/>
                <a:gd name="T121" fmla="*/ 911 h 1860"/>
                <a:gd name="T122" fmla="*/ 1490 w 2526"/>
                <a:gd name="T123" fmla="*/ 898 h 1860"/>
                <a:gd name="T124" fmla="*/ 1836 w 2526"/>
                <a:gd name="T125" fmla="*/ 1044 h 1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6" h="1860">
                  <a:moveTo>
                    <a:pt x="2511" y="1396"/>
                  </a:moveTo>
                  <a:cubicBezTo>
                    <a:pt x="2504" y="1396"/>
                    <a:pt x="2499" y="1400"/>
                    <a:pt x="2496" y="1405"/>
                  </a:cubicBezTo>
                  <a:cubicBezTo>
                    <a:pt x="2436" y="1378"/>
                    <a:pt x="2436" y="1378"/>
                    <a:pt x="2436" y="1378"/>
                  </a:cubicBezTo>
                  <a:cubicBezTo>
                    <a:pt x="2438" y="1374"/>
                    <a:pt x="2439" y="1371"/>
                    <a:pt x="2439" y="1367"/>
                  </a:cubicBezTo>
                  <a:cubicBezTo>
                    <a:pt x="2439" y="1351"/>
                    <a:pt x="2426" y="1339"/>
                    <a:pt x="2411" y="1339"/>
                  </a:cubicBezTo>
                  <a:cubicBezTo>
                    <a:pt x="2402" y="1339"/>
                    <a:pt x="2395" y="1343"/>
                    <a:pt x="2389" y="1349"/>
                  </a:cubicBezTo>
                  <a:cubicBezTo>
                    <a:pt x="2368" y="1332"/>
                    <a:pt x="2368" y="1332"/>
                    <a:pt x="2368" y="1332"/>
                  </a:cubicBezTo>
                  <a:cubicBezTo>
                    <a:pt x="2370" y="1329"/>
                    <a:pt x="2372" y="1326"/>
                    <a:pt x="2372" y="1323"/>
                  </a:cubicBezTo>
                  <a:cubicBezTo>
                    <a:pt x="2372" y="1315"/>
                    <a:pt x="2365" y="1309"/>
                    <a:pt x="2358" y="1309"/>
                  </a:cubicBezTo>
                  <a:cubicBezTo>
                    <a:pt x="2352" y="1309"/>
                    <a:pt x="2347" y="1313"/>
                    <a:pt x="2345" y="1318"/>
                  </a:cubicBezTo>
                  <a:cubicBezTo>
                    <a:pt x="2043" y="1234"/>
                    <a:pt x="2043" y="1234"/>
                    <a:pt x="2043" y="1234"/>
                  </a:cubicBezTo>
                  <a:cubicBezTo>
                    <a:pt x="2042" y="1227"/>
                    <a:pt x="2036" y="1222"/>
                    <a:pt x="2029" y="1222"/>
                  </a:cubicBezTo>
                  <a:cubicBezTo>
                    <a:pt x="2024" y="1222"/>
                    <a:pt x="2019" y="1225"/>
                    <a:pt x="2017" y="1229"/>
                  </a:cubicBezTo>
                  <a:cubicBezTo>
                    <a:pt x="1999" y="1227"/>
                    <a:pt x="1999" y="1227"/>
                    <a:pt x="1999" y="1227"/>
                  </a:cubicBezTo>
                  <a:cubicBezTo>
                    <a:pt x="1999" y="1226"/>
                    <a:pt x="1999" y="1226"/>
                    <a:pt x="1999" y="1225"/>
                  </a:cubicBezTo>
                  <a:cubicBezTo>
                    <a:pt x="1999" y="1218"/>
                    <a:pt x="1993" y="1212"/>
                    <a:pt x="1985" y="1212"/>
                  </a:cubicBezTo>
                  <a:cubicBezTo>
                    <a:pt x="1978" y="1212"/>
                    <a:pt x="1972" y="1218"/>
                    <a:pt x="1972" y="1225"/>
                  </a:cubicBezTo>
                  <a:cubicBezTo>
                    <a:pt x="1972" y="1228"/>
                    <a:pt x="1972" y="1230"/>
                    <a:pt x="1973" y="1232"/>
                  </a:cubicBezTo>
                  <a:cubicBezTo>
                    <a:pt x="1837" y="1315"/>
                    <a:pt x="1837" y="1315"/>
                    <a:pt x="1837" y="1315"/>
                  </a:cubicBezTo>
                  <a:cubicBezTo>
                    <a:pt x="1835" y="1311"/>
                    <a:pt x="1831" y="1309"/>
                    <a:pt x="1826" y="1309"/>
                  </a:cubicBezTo>
                  <a:cubicBezTo>
                    <a:pt x="1824" y="1309"/>
                    <a:pt x="1822" y="1309"/>
                    <a:pt x="1821" y="1310"/>
                  </a:cubicBezTo>
                  <a:cubicBezTo>
                    <a:pt x="1810" y="1289"/>
                    <a:pt x="1810" y="1289"/>
                    <a:pt x="1810" y="1289"/>
                  </a:cubicBezTo>
                  <a:cubicBezTo>
                    <a:pt x="1814" y="1286"/>
                    <a:pt x="1817" y="1282"/>
                    <a:pt x="1817" y="1277"/>
                  </a:cubicBezTo>
                  <a:cubicBezTo>
                    <a:pt x="1817" y="1269"/>
                    <a:pt x="1810" y="1263"/>
                    <a:pt x="1803" y="1263"/>
                  </a:cubicBezTo>
                  <a:cubicBezTo>
                    <a:pt x="1802" y="1263"/>
                    <a:pt x="1802" y="1263"/>
                    <a:pt x="1801" y="1263"/>
                  </a:cubicBezTo>
                  <a:cubicBezTo>
                    <a:pt x="1790" y="1192"/>
                    <a:pt x="1790" y="1192"/>
                    <a:pt x="1790" y="1192"/>
                  </a:cubicBezTo>
                  <a:cubicBezTo>
                    <a:pt x="1796" y="1191"/>
                    <a:pt x="1800" y="1185"/>
                    <a:pt x="1800" y="1179"/>
                  </a:cubicBezTo>
                  <a:cubicBezTo>
                    <a:pt x="1800" y="1174"/>
                    <a:pt x="1798" y="1170"/>
                    <a:pt x="1794" y="1167"/>
                  </a:cubicBezTo>
                  <a:cubicBezTo>
                    <a:pt x="1844" y="1085"/>
                    <a:pt x="1844" y="1085"/>
                    <a:pt x="1844" y="1085"/>
                  </a:cubicBezTo>
                  <a:cubicBezTo>
                    <a:pt x="1848" y="1087"/>
                    <a:pt x="1853" y="1088"/>
                    <a:pt x="1858" y="1088"/>
                  </a:cubicBezTo>
                  <a:cubicBezTo>
                    <a:pt x="1873" y="1088"/>
                    <a:pt x="1885" y="1076"/>
                    <a:pt x="1885" y="1061"/>
                  </a:cubicBezTo>
                  <a:cubicBezTo>
                    <a:pt x="1885" y="1045"/>
                    <a:pt x="1873" y="1033"/>
                    <a:pt x="1858" y="1033"/>
                  </a:cubicBezTo>
                  <a:cubicBezTo>
                    <a:pt x="1854" y="1033"/>
                    <a:pt x="1851" y="1034"/>
                    <a:pt x="1848" y="1035"/>
                  </a:cubicBezTo>
                  <a:cubicBezTo>
                    <a:pt x="1824" y="976"/>
                    <a:pt x="1824" y="976"/>
                    <a:pt x="1824" y="976"/>
                  </a:cubicBezTo>
                  <a:cubicBezTo>
                    <a:pt x="1828" y="973"/>
                    <a:pt x="1831" y="969"/>
                    <a:pt x="1831" y="963"/>
                  </a:cubicBezTo>
                  <a:cubicBezTo>
                    <a:pt x="1831" y="960"/>
                    <a:pt x="1830" y="957"/>
                    <a:pt x="1829" y="955"/>
                  </a:cubicBezTo>
                  <a:cubicBezTo>
                    <a:pt x="1873" y="917"/>
                    <a:pt x="1873" y="917"/>
                    <a:pt x="1873" y="917"/>
                  </a:cubicBezTo>
                  <a:cubicBezTo>
                    <a:pt x="1878" y="923"/>
                    <a:pt x="1885" y="926"/>
                    <a:pt x="1892" y="926"/>
                  </a:cubicBezTo>
                  <a:cubicBezTo>
                    <a:pt x="1906" y="926"/>
                    <a:pt x="1918" y="914"/>
                    <a:pt x="1918" y="900"/>
                  </a:cubicBezTo>
                  <a:cubicBezTo>
                    <a:pt x="1918" y="891"/>
                    <a:pt x="1912" y="882"/>
                    <a:pt x="1904" y="878"/>
                  </a:cubicBezTo>
                  <a:cubicBezTo>
                    <a:pt x="1928" y="828"/>
                    <a:pt x="1928" y="828"/>
                    <a:pt x="1928" y="828"/>
                  </a:cubicBezTo>
                  <a:cubicBezTo>
                    <a:pt x="1930" y="828"/>
                    <a:pt x="1932" y="828"/>
                    <a:pt x="1934" y="828"/>
                  </a:cubicBezTo>
                  <a:cubicBezTo>
                    <a:pt x="1950" y="828"/>
                    <a:pt x="1962" y="816"/>
                    <a:pt x="1962" y="801"/>
                  </a:cubicBezTo>
                  <a:cubicBezTo>
                    <a:pt x="1962" y="801"/>
                    <a:pt x="1962" y="801"/>
                    <a:pt x="1962" y="801"/>
                  </a:cubicBezTo>
                  <a:cubicBezTo>
                    <a:pt x="2013" y="787"/>
                    <a:pt x="2013" y="787"/>
                    <a:pt x="2013" y="787"/>
                  </a:cubicBezTo>
                  <a:cubicBezTo>
                    <a:pt x="2015" y="793"/>
                    <a:pt x="2020" y="797"/>
                    <a:pt x="2026" y="797"/>
                  </a:cubicBezTo>
                  <a:cubicBezTo>
                    <a:pt x="2034" y="797"/>
                    <a:pt x="2040" y="791"/>
                    <a:pt x="2040" y="783"/>
                  </a:cubicBezTo>
                  <a:cubicBezTo>
                    <a:pt x="2040" y="778"/>
                    <a:pt x="2037" y="773"/>
                    <a:pt x="2033" y="771"/>
                  </a:cubicBezTo>
                  <a:cubicBezTo>
                    <a:pt x="2081" y="679"/>
                    <a:pt x="2081" y="679"/>
                    <a:pt x="2081" y="679"/>
                  </a:cubicBezTo>
                  <a:cubicBezTo>
                    <a:pt x="2083" y="680"/>
                    <a:pt x="2084" y="680"/>
                    <a:pt x="2085" y="680"/>
                  </a:cubicBezTo>
                  <a:cubicBezTo>
                    <a:pt x="2093" y="680"/>
                    <a:pt x="2099" y="674"/>
                    <a:pt x="2099" y="666"/>
                  </a:cubicBezTo>
                  <a:cubicBezTo>
                    <a:pt x="2099" y="658"/>
                    <a:pt x="2093" y="652"/>
                    <a:pt x="2085" y="652"/>
                  </a:cubicBezTo>
                  <a:cubicBezTo>
                    <a:pt x="2081" y="652"/>
                    <a:pt x="2077" y="654"/>
                    <a:pt x="2075" y="657"/>
                  </a:cubicBezTo>
                  <a:cubicBezTo>
                    <a:pt x="2062" y="645"/>
                    <a:pt x="2062" y="645"/>
                    <a:pt x="2062" y="645"/>
                  </a:cubicBezTo>
                  <a:cubicBezTo>
                    <a:pt x="2065" y="642"/>
                    <a:pt x="2066" y="639"/>
                    <a:pt x="2066" y="635"/>
                  </a:cubicBezTo>
                  <a:cubicBezTo>
                    <a:pt x="2066" y="628"/>
                    <a:pt x="2060" y="621"/>
                    <a:pt x="2052" y="621"/>
                  </a:cubicBezTo>
                  <a:cubicBezTo>
                    <a:pt x="2051" y="621"/>
                    <a:pt x="2051" y="622"/>
                    <a:pt x="2050" y="622"/>
                  </a:cubicBezTo>
                  <a:cubicBezTo>
                    <a:pt x="2046" y="599"/>
                    <a:pt x="2046" y="599"/>
                    <a:pt x="2046" y="599"/>
                  </a:cubicBezTo>
                  <a:cubicBezTo>
                    <a:pt x="2060" y="598"/>
                    <a:pt x="2072" y="586"/>
                    <a:pt x="2072" y="571"/>
                  </a:cubicBezTo>
                  <a:cubicBezTo>
                    <a:pt x="2072" y="565"/>
                    <a:pt x="2070" y="560"/>
                    <a:pt x="2067" y="555"/>
                  </a:cubicBezTo>
                  <a:cubicBezTo>
                    <a:pt x="2165" y="481"/>
                    <a:pt x="2165" y="481"/>
                    <a:pt x="2165" y="481"/>
                  </a:cubicBezTo>
                  <a:cubicBezTo>
                    <a:pt x="2167" y="484"/>
                    <a:pt x="2171" y="486"/>
                    <a:pt x="2175" y="486"/>
                  </a:cubicBezTo>
                  <a:cubicBezTo>
                    <a:pt x="2183" y="486"/>
                    <a:pt x="2189" y="480"/>
                    <a:pt x="2189" y="472"/>
                  </a:cubicBezTo>
                  <a:cubicBezTo>
                    <a:pt x="2189" y="464"/>
                    <a:pt x="2183" y="458"/>
                    <a:pt x="2175" y="458"/>
                  </a:cubicBezTo>
                  <a:cubicBezTo>
                    <a:pt x="2169" y="458"/>
                    <a:pt x="2163" y="463"/>
                    <a:pt x="2162" y="469"/>
                  </a:cubicBezTo>
                  <a:cubicBezTo>
                    <a:pt x="2106" y="458"/>
                    <a:pt x="2106" y="458"/>
                    <a:pt x="2106" y="458"/>
                  </a:cubicBezTo>
                  <a:cubicBezTo>
                    <a:pt x="2106" y="457"/>
                    <a:pt x="2107" y="456"/>
                    <a:pt x="2107" y="454"/>
                  </a:cubicBezTo>
                  <a:cubicBezTo>
                    <a:pt x="2107" y="447"/>
                    <a:pt x="2104" y="441"/>
                    <a:pt x="2099" y="436"/>
                  </a:cubicBezTo>
                  <a:cubicBezTo>
                    <a:pt x="2208" y="330"/>
                    <a:pt x="2208" y="330"/>
                    <a:pt x="2208" y="330"/>
                  </a:cubicBezTo>
                  <a:cubicBezTo>
                    <a:pt x="2213" y="333"/>
                    <a:pt x="2219" y="335"/>
                    <a:pt x="2225" y="335"/>
                  </a:cubicBezTo>
                  <a:cubicBezTo>
                    <a:pt x="2233" y="335"/>
                    <a:pt x="2241" y="332"/>
                    <a:pt x="2246" y="326"/>
                  </a:cubicBezTo>
                  <a:cubicBezTo>
                    <a:pt x="2279" y="349"/>
                    <a:pt x="2279" y="349"/>
                    <a:pt x="2279" y="349"/>
                  </a:cubicBezTo>
                  <a:cubicBezTo>
                    <a:pt x="2276" y="353"/>
                    <a:pt x="2274" y="358"/>
                    <a:pt x="2274" y="363"/>
                  </a:cubicBezTo>
                  <a:cubicBezTo>
                    <a:pt x="2274" y="379"/>
                    <a:pt x="2287" y="391"/>
                    <a:pt x="2302" y="391"/>
                  </a:cubicBezTo>
                  <a:cubicBezTo>
                    <a:pt x="2317" y="391"/>
                    <a:pt x="2330" y="379"/>
                    <a:pt x="2330" y="363"/>
                  </a:cubicBezTo>
                  <a:cubicBezTo>
                    <a:pt x="2330" y="349"/>
                    <a:pt x="2319" y="338"/>
                    <a:pt x="2305" y="336"/>
                  </a:cubicBezTo>
                  <a:cubicBezTo>
                    <a:pt x="2313" y="251"/>
                    <a:pt x="2313" y="251"/>
                    <a:pt x="2313" y="251"/>
                  </a:cubicBezTo>
                  <a:cubicBezTo>
                    <a:pt x="2326" y="248"/>
                    <a:pt x="2336" y="237"/>
                    <a:pt x="2336" y="223"/>
                  </a:cubicBezTo>
                  <a:cubicBezTo>
                    <a:pt x="2336" y="208"/>
                    <a:pt x="2323" y="196"/>
                    <a:pt x="2308" y="196"/>
                  </a:cubicBezTo>
                  <a:cubicBezTo>
                    <a:pt x="2301" y="196"/>
                    <a:pt x="2295" y="198"/>
                    <a:pt x="2290" y="202"/>
                  </a:cubicBezTo>
                  <a:cubicBezTo>
                    <a:pt x="2269" y="181"/>
                    <a:pt x="2269" y="181"/>
                    <a:pt x="2269" y="181"/>
                  </a:cubicBezTo>
                  <a:cubicBezTo>
                    <a:pt x="2271" y="179"/>
                    <a:pt x="2272" y="176"/>
                    <a:pt x="2272" y="172"/>
                  </a:cubicBezTo>
                  <a:cubicBezTo>
                    <a:pt x="2272" y="165"/>
                    <a:pt x="2266" y="159"/>
                    <a:pt x="2258" y="159"/>
                  </a:cubicBezTo>
                  <a:cubicBezTo>
                    <a:pt x="2250" y="159"/>
                    <a:pt x="2244" y="165"/>
                    <a:pt x="2244" y="172"/>
                  </a:cubicBezTo>
                  <a:cubicBezTo>
                    <a:pt x="2244" y="173"/>
                    <a:pt x="2244" y="174"/>
                    <a:pt x="2245" y="175"/>
                  </a:cubicBezTo>
                  <a:cubicBezTo>
                    <a:pt x="2207" y="186"/>
                    <a:pt x="2207" y="186"/>
                    <a:pt x="2207" y="186"/>
                  </a:cubicBezTo>
                  <a:cubicBezTo>
                    <a:pt x="2203" y="174"/>
                    <a:pt x="2193" y="166"/>
                    <a:pt x="2180" y="166"/>
                  </a:cubicBezTo>
                  <a:cubicBezTo>
                    <a:pt x="2169" y="166"/>
                    <a:pt x="2160" y="172"/>
                    <a:pt x="2155" y="182"/>
                  </a:cubicBezTo>
                  <a:cubicBezTo>
                    <a:pt x="2108" y="170"/>
                    <a:pt x="2108" y="170"/>
                    <a:pt x="2108" y="170"/>
                  </a:cubicBezTo>
                  <a:cubicBezTo>
                    <a:pt x="2107" y="156"/>
                    <a:pt x="2095" y="145"/>
                    <a:pt x="2081" y="145"/>
                  </a:cubicBezTo>
                  <a:cubicBezTo>
                    <a:pt x="2069" y="145"/>
                    <a:pt x="2060" y="151"/>
                    <a:pt x="2055" y="161"/>
                  </a:cubicBezTo>
                  <a:cubicBezTo>
                    <a:pt x="1939" y="154"/>
                    <a:pt x="1939" y="154"/>
                    <a:pt x="1939" y="154"/>
                  </a:cubicBezTo>
                  <a:cubicBezTo>
                    <a:pt x="1939" y="147"/>
                    <a:pt x="1933" y="142"/>
                    <a:pt x="1926" y="142"/>
                  </a:cubicBezTo>
                  <a:cubicBezTo>
                    <a:pt x="1918" y="142"/>
                    <a:pt x="1912" y="147"/>
                    <a:pt x="1912" y="155"/>
                  </a:cubicBezTo>
                  <a:cubicBezTo>
                    <a:pt x="1881" y="155"/>
                    <a:pt x="1881" y="155"/>
                    <a:pt x="1881" y="155"/>
                  </a:cubicBezTo>
                  <a:cubicBezTo>
                    <a:pt x="1881" y="140"/>
                    <a:pt x="1868" y="128"/>
                    <a:pt x="1853" y="128"/>
                  </a:cubicBezTo>
                  <a:cubicBezTo>
                    <a:pt x="1838" y="128"/>
                    <a:pt x="1826" y="140"/>
                    <a:pt x="1826" y="156"/>
                  </a:cubicBezTo>
                  <a:cubicBezTo>
                    <a:pt x="1826" y="160"/>
                    <a:pt x="1827" y="164"/>
                    <a:pt x="1828" y="167"/>
                  </a:cubicBezTo>
                  <a:cubicBezTo>
                    <a:pt x="1768" y="198"/>
                    <a:pt x="1768" y="198"/>
                    <a:pt x="1768" y="198"/>
                  </a:cubicBezTo>
                  <a:cubicBezTo>
                    <a:pt x="1765" y="187"/>
                    <a:pt x="1754" y="179"/>
                    <a:pt x="1742" y="179"/>
                  </a:cubicBezTo>
                  <a:cubicBezTo>
                    <a:pt x="1730" y="179"/>
                    <a:pt x="1720" y="186"/>
                    <a:pt x="1716" y="197"/>
                  </a:cubicBezTo>
                  <a:cubicBezTo>
                    <a:pt x="1665" y="176"/>
                    <a:pt x="1665" y="176"/>
                    <a:pt x="1665" y="176"/>
                  </a:cubicBezTo>
                  <a:cubicBezTo>
                    <a:pt x="1667" y="172"/>
                    <a:pt x="1668" y="167"/>
                    <a:pt x="1668" y="162"/>
                  </a:cubicBezTo>
                  <a:cubicBezTo>
                    <a:pt x="1668" y="146"/>
                    <a:pt x="1655" y="132"/>
                    <a:pt x="1638" y="132"/>
                  </a:cubicBezTo>
                  <a:cubicBezTo>
                    <a:pt x="1628" y="132"/>
                    <a:pt x="1620" y="137"/>
                    <a:pt x="1614" y="144"/>
                  </a:cubicBezTo>
                  <a:cubicBezTo>
                    <a:pt x="1591" y="131"/>
                    <a:pt x="1591" y="131"/>
                    <a:pt x="1591" y="131"/>
                  </a:cubicBezTo>
                  <a:cubicBezTo>
                    <a:pt x="1592" y="129"/>
                    <a:pt x="1593" y="127"/>
                    <a:pt x="1593" y="125"/>
                  </a:cubicBezTo>
                  <a:cubicBezTo>
                    <a:pt x="1593" y="117"/>
                    <a:pt x="1587" y="111"/>
                    <a:pt x="1579" y="111"/>
                  </a:cubicBezTo>
                  <a:cubicBezTo>
                    <a:pt x="1571" y="111"/>
                    <a:pt x="1565" y="117"/>
                    <a:pt x="1565" y="125"/>
                  </a:cubicBezTo>
                  <a:cubicBezTo>
                    <a:pt x="1565" y="128"/>
                    <a:pt x="1566" y="131"/>
                    <a:pt x="1568" y="134"/>
                  </a:cubicBezTo>
                  <a:cubicBezTo>
                    <a:pt x="1554" y="146"/>
                    <a:pt x="1554" y="146"/>
                    <a:pt x="1554" y="146"/>
                  </a:cubicBezTo>
                  <a:cubicBezTo>
                    <a:pt x="1552" y="145"/>
                    <a:pt x="1548" y="145"/>
                    <a:pt x="1545" y="145"/>
                  </a:cubicBezTo>
                  <a:cubicBezTo>
                    <a:pt x="1539" y="145"/>
                    <a:pt x="1533" y="147"/>
                    <a:pt x="1528" y="151"/>
                  </a:cubicBezTo>
                  <a:cubicBezTo>
                    <a:pt x="1517" y="136"/>
                    <a:pt x="1517" y="136"/>
                    <a:pt x="1517" y="136"/>
                  </a:cubicBezTo>
                  <a:cubicBezTo>
                    <a:pt x="1520" y="133"/>
                    <a:pt x="1522" y="129"/>
                    <a:pt x="1522" y="125"/>
                  </a:cubicBezTo>
                  <a:cubicBezTo>
                    <a:pt x="1522" y="117"/>
                    <a:pt x="1515" y="111"/>
                    <a:pt x="1508" y="111"/>
                  </a:cubicBezTo>
                  <a:cubicBezTo>
                    <a:pt x="1501" y="111"/>
                    <a:pt x="1495" y="116"/>
                    <a:pt x="1494" y="123"/>
                  </a:cubicBezTo>
                  <a:cubicBezTo>
                    <a:pt x="1395" y="115"/>
                    <a:pt x="1395" y="115"/>
                    <a:pt x="1395" y="115"/>
                  </a:cubicBezTo>
                  <a:cubicBezTo>
                    <a:pt x="1395" y="114"/>
                    <a:pt x="1395" y="114"/>
                    <a:pt x="1395" y="113"/>
                  </a:cubicBezTo>
                  <a:cubicBezTo>
                    <a:pt x="1395" y="98"/>
                    <a:pt x="1382" y="86"/>
                    <a:pt x="1367" y="86"/>
                  </a:cubicBezTo>
                  <a:cubicBezTo>
                    <a:pt x="1353" y="86"/>
                    <a:pt x="1342" y="96"/>
                    <a:pt x="1340" y="109"/>
                  </a:cubicBezTo>
                  <a:cubicBezTo>
                    <a:pt x="1285" y="103"/>
                    <a:pt x="1285" y="103"/>
                    <a:pt x="1285" y="103"/>
                  </a:cubicBezTo>
                  <a:cubicBezTo>
                    <a:pt x="1285" y="102"/>
                    <a:pt x="1285" y="102"/>
                    <a:pt x="1285" y="102"/>
                  </a:cubicBezTo>
                  <a:cubicBezTo>
                    <a:pt x="1285" y="94"/>
                    <a:pt x="1278" y="88"/>
                    <a:pt x="1271" y="88"/>
                  </a:cubicBezTo>
                  <a:cubicBezTo>
                    <a:pt x="1263" y="88"/>
                    <a:pt x="1257" y="94"/>
                    <a:pt x="1257" y="102"/>
                  </a:cubicBezTo>
                  <a:cubicBezTo>
                    <a:pt x="1257" y="103"/>
                    <a:pt x="1257" y="105"/>
                    <a:pt x="1257" y="106"/>
                  </a:cubicBezTo>
                  <a:cubicBezTo>
                    <a:pt x="1159" y="142"/>
                    <a:pt x="1159" y="142"/>
                    <a:pt x="1159" y="142"/>
                  </a:cubicBezTo>
                  <a:cubicBezTo>
                    <a:pt x="1155" y="132"/>
                    <a:pt x="1145" y="125"/>
                    <a:pt x="1133" y="125"/>
                  </a:cubicBezTo>
                  <a:cubicBezTo>
                    <a:pt x="1118" y="125"/>
                    <a:pt x="1105" y="137"/>
                    <a:pt x="1105" y="153"/>
                  </a:cubicBezTo>
                  <a:cubicBezTo>
                    <a:pt x="1105" y="153"/>
                    <a:pt x="1105" y="153"/>
                    <a:pt x="1105" y="153"/>
                  </a:cubicBezTo>
                  <a:cubicBezTo>
                    <a:pt x="973" y="152"/>
                    <a:pt x="973" y="152"/>
                    <a:pt x="973" y="152"/>
                  </a:cubicBezTo>
                  <a:cubicBezTo>
                    <a:pt x="973" y="143"/>
                    <a:pt x="966" y="137"/>
                    <a:pt x="958" y="137"/>
                  </a:cubicBezTo>
                  <a:cubicBezTo>
                    <a:pt x="954" y="137"/>
                    <a:pt x="951" y="138"/>
                    <a:pt x="949" y="139"/>
                  </a:cubicBezTo>
                  <a:cubicBezTo>
                    <a:pt x="907" y="93"/>
                    <a:pt x="907" y="93"/>
                    <a:pt x="907" y="93"/>
                  </a:cubicBezTo>
                  <a:cubicBezTo>
                    <a:pt x="907" y="92"/>
                    <a:pt x="908" y="91"/>
                    <a:pt x="908" y="89"/>
                  </a:cubicBezTo>
                  <a:cubicBezTo>
                    <a:pt x="908" y="82"/>
                    <a:pt x="901" y="76"/>
                    <a:pt x="894" y="76"/>
                  </a:cubicBezTo>
                  <a:cubicBezTo>
                    <a:pt x="886" y="76"/>
                    <a:pt x="880" y="82"/>
                    <a:pt x="880" y="89"/>
                  </a:cubicBezTo>
                  <a:cubicBezTo>
                    <a:pt x="880" y="94"/>
                    <a:pt x="882" y="99"/>
                    <a:pt x="886" y="101"/>
                  </a:cubicBezTo>
                  <a:cubicBezTo>
                    <a:pt x="818" y="190"/>
                    <a:pt x="818" y="190"/>
                    <a:pt x="818" y="190"/>
                  </a:cubicBezTo>
                  <a:cubicBezTo>
                    <a:pt x="814" y="186"/>
                    <a:pt x="808" y="184"/>
                    <a:pt x="802" y="184"/>
                  </a:cubicBezTo>
                  <a:cubicBezTo>
                    <a:pt x="789" y="184"/>
                    <a:pt x="779" y="193"/>
                    <a:pt x="775" y="205"/>
                  </a:cubicBezTo>
                  <a:cubicBezTo>
                    <a:pt x="685" y="188"/>
                    <a:pt x="685" y="188"/>
                    <a:pt x="685" y="188"/>
                  </a:cubicBezTo>
                  <a:cubicBezTo>
                    <a:pt x="686" y="186"/>
                    <a:pt x="686" y="185"/>
                    <a:pt x="686" y="183"/>
                  </a:cubicBezTo>
                  <a:cubicBezTo>
                    <a:pt x="686" y="168"/>
                    <a:pt x="673" y="155"/>
                    <a:pt x="658" y="155"/>
                  </a:cubicBezTo>
                  <a:cubicBezTo>
                    <a:pt x="643" y="155"/>
                    <a:pt x="632" y="167"/>
                    <a:pt x="630" y="181"/>
                  </a:cubicBezTo>
                  <a:cubicBezTo>
                    <a:pt x="533" y="176"/>
                    <a:pt x="533" y="176"/>
                    <a:pt x="533" y="176"/>
                  </a:cubicBezTo>
                  <a:cubicBezTo>
                    <a:pt x="533" y="175"/>
                    <a:pt x="533" y="174"/>
                    <a:pt x="533" y="172"/>
                  </a:cubicBezTo>
                  <a:cubicBezTo>
                    <a:pt x="533" y="158"/>
                    <a:pt x="522" y="146"/>
                    <a:pt x="507" y="145"/>
                  </a:cubicBezTo>
                  <a:cubicBezTo>
                    <a:pt x="509" y="60"/>
                    <a:pt x="509" y="60"/>
                    <a:pt x="509" y="60"/>
                  </a:cubicBezTo>
                  <a:cubicBezTo>
                    <a:pt x="518" y="60"/>
                    <a:pt x="525" y="53"/>
                    <a:pt x="525" y="44"/>
                  </a:cubicBezTo>
                  <a:cubicBezTo>
                    <a:pt x="525" y="41"/>
                    <a:pt x="524" y="39"/>
                    <a:pt x="523" y="37"/>
                  </a:cubicBezTo>
                  <a:cubicBezTo>
                    <a:pt x="528" y="34"/>
                    <a:pt x="528" y="34"/>
                    <a:pt x="528" y="34"/>
                  </a:cubicBezTo>
                  <a:cubicBezTo>
                    <a:pt x="532" y="40"/>
                    <a:pt x="539" y="44"/>
                    <a:pt x="546" y="44"/>
                  </a:cubicBezTo>
                  <a:cubicBezTo>
                    <a:pt x="559" y="44"/>
                    <a:pt x="569" y="34"/>
                    <a:pt x="569" y="22"/>
                  </a:cubicBezTo>
                  <a:cubicBezTo>
                    <a:pt x="569" y="10"/>
                    <a:pt x="559" y="0"/>
                    <a:pt x="546" y="0"/>
                  </a:cubicBezTo>
                  <a:cubicBezTo>
                    <a:pt x="534" y="0"/>
                    <a:pt x="524" y="10"/>
                    <a:pt x="524" y="22"/>
                  </a:cubicBezTo>
                  <a:cubicBezTo>
                    <a:pt x="524" y="26"/>
                    <a:pt x="525" y="29"/>
                    <a:pt x="527" y="32"/>
                  </a:cubicBezTo>
                  <a:cubicBezTo>
                    <a:pt x="522" y="35"/>
                    <a:pt x="522" y="35"/>
                    <a:pt x="522" y="35"/>
                  </a:cubicBezTo>
                  <a:cubicBezTo>
                    <a:pt x="519" y="31"/>
                    <a:pt x="514" y="28"/>
                    <a:pt x="509" y="28"/>
                  </a:cubicBezTo>
                  <a:cubicBezTo>
                    <a:pt x="500" y="28"/>
                    <a:pt x="493" y="35"/>
                    <a:pt x="493" y="44"/>
                  </a:cubicBezTo>
                  <a:cubicBezTo>
                    <a:pt x="493" y="52"/>
                    <a:pt x="499" y="59"/>
                    <a:pt x="507" y="60"/>
                  </a:cubicBezTo>
                  <a:cubicBezTo>
                    <a:pt x="505" y="145"/>
                    <a:pt x="505" y="145"/>
                    <a:pt x="505" y="145"/>
                  </a:cubicBezTo>
                  <a:cubicBezTo>
                    <a:pt x="490" y="145"/>
                    <a:pt x="478" y="157"/>
                    <a:pt x="478" y="172"/>
                  </a:cubicBezTo>
                  <a:cubicBezTo>
                    <a:pt x="478" y="181"/>
                    <a:pt x="482" y="189"/>
                    <a:pt x="488" y="194"/>
                  </a:cubicBezTo>
                  <a:cubicBezTo>
                    <a:pt x="461" y="225"/>
                    <a:pt x="461" y="225"/>
                    <a:pt x="461" y="225"/>
                  </a:cubicBezTo>
                  <a:cubicBezTo>
                    <a:pt x="457" y="221"/>
                    <a:pt x="451" y="218"/>
                    <a:pt x="444" y="218"/>
                  </a:cubicBezTo>
                  <a:cubicBezTo>
                    <a:pt x="429" y="218"/>
                    <a:pt x="417" y="231"/>
                    <a:pt x="417" y="246"/>
                  </a:cubicBezTo>
                  <a:cubicBezTo>
                    <a:pt x="417" y="247"/>
                    <a:pt x="417" y="248"/>
                    <a:pt x="417" y="249"/>
                  </a:cubicBezTo>
                  <a:cubicBezTo>
                    <a:pt x="392" y="253"/>
                    <a:pt x="392" y="253"/>
                    <a:pt x="392" y="253"/>
                  </a:cubicBezTo>
                  <a:cubicBezTo>
                    <a:pt x="389" y="242"/>
                    <a:pt x="379" y="233"/>
                    <a:pt x="367" y="233"/>
                  </a:cubicBezTo>
                  <a:cubicBezTo>
                    <a:pt x="353" y="233"/>
                    <a:pt x="341" y="244"/>
                    <a:pt x="341" y="258"/>
                  </a:cubicBezTo>
                  <a:cubicBezTo>
                    <a:pt x="341" y="272"/>
                    <a:pt x="353" y="284"/>
                    <a:pt x="367" y="284"/>
                  </a:cubicBezTo>
                  <a:cubicBezTo>
                    <a:pt x="372" y="284"/>
                    <a:pt x="377" y="282"/>
                    <a:pt x="381" y="279"/>
                  </a:cubicBezTo>
                  <a:cubicBezTo>
                    <a:pt x="425" y="335"/>
                    <a:pt x="425" y="335"/>
                    <a:pt x="425" y="335"/>
                  </a:cubicBezTo>
                  <a:cubicBezTo>
                    <a:pt x="416" y="340"/>
                    <a:pt x="410" y="349"/>
                    <a:pt x="410" y="360"/>
                  </a:cubicBezTo>
                  <a:cubicBezTo>
                    <a:pt x="410" y="372"/>
                    <a:pt x="418" y="383"/>
                    <a:pt x="429" y="386"/>
                  </a:cubicBezTo>
                  <a:cubicBezTo>
                    <a:pt x="390" y="483"/>
                    <a:pt x="390" y="483"/>
                    <a:pt x="390" y="483"/>
                  </a:cubicBezTo>
                  <a:cubicBezTo>
                    <a:pt x="387" y="482"/>
                    <a:pt x="384" y="482"/>
                    <a:pt x="380" y="482"/>
                  </a:cubicBezTo>
                  <a:cubicBezTo>
                    <a:pt x="378" y="482"/>
                    <a:pt x="375" y="482"/>
                    <a:pt x="372" y="483"/>
                  </a:cubicBezTo>
                  <a:cubicBezTo>
                    <a:pt x="360" y="446"/>
                    <a:pt x="360" y="446"/>
                    <a:pt x="360" y="446"/>
                  </a:cubicBezTo>
                  <a:cubicBezTo>
                    <a:pt x="369" y="443"/>
                    <a:pt x="375" y="435"/>
                    <a:pt x="375" y="425"/>
                  </a:cubicBezTo>
                  <a:cubicBezTo>
                    <a:pt x="375" y="413"/>
                    <a:pt x="365" y="403"/>
                    <a:pt x="352" y="403"/>
                  </a:cubicBezTo>
                  <a:cubicBezTo>
                    <a:pt x="340" y="403"/>
                    <a:pt x="330" y="413"/>
                    <a:pt x="330" y="425"/>
                  </a:cubicBezTo>
                  <a:cubicBezTo>
                    <a:pt x="330" y="429"/>
                    <a:pt x="331" y="433"/>
                    <a:pt x="333" y="436"/>
                  </a:cubicBezTo>
                  <a:cubicBezTo>
                    <a:pt x="264" y="480"/>
                    <a:pt x="264" y="480"/>
                    <a:pt x="264" y="480"/>
                  </a:cubicBezTo>
                  <a:cubicBezTo>
                    <a:pt x="260" y="474"/>
                    <a:pt x="253" y="470"/>
                    <a:pt x="245" y="470"/>
                  </a:cubicBezTo>
                  <a:cubicBezTo>
                    <a:pt x="233" y="470"/>
                    <a:pt x="223" y="480"/>
                    <a:pt x="223" y="492"/>
                  </a:cubicBezTo>
                  <a:cubicBezTo>
                    <a:pt x="223" y="499"/>
                    <a:pt x="226" y="505"/>
                    <a:pt x="231" y="509"/>
                  </a:cubicBezTo>
                  <a:cubicBezTo>
                    <a:pt x="175" y="578"/>
                    <a:pt x="175" y="578"/>
                    <a:pt x="175" y="578"/>
                  </a:cubicBezTo>
                  <a:cubicBezTo>
                    <a:pt x="170" y="574"/>
                    <a:pt x="164" y="572"/>
                    <a:pt x="158" y="572"/>
                  </a:cubicBezTo>
                  <a:cubicBezTo>
                    <a:pt x="142" y="572"/>
                    <a:pt x="130" y="584"/>
                    <a:pt x="130" y="600"/>
                  </a:cubicBezTo>
                  <a:cubicBezTo>
                    <a:pt x="130" y="615"/>
                    <a:pt x="142" y="627"/>
                    <a:pt x="158" y="627"/>
                  </a:cubicBezTo>
                  <a:cubicBezTo>
                    <a:pt x="173" y="627"/>
                    <a:pt x="185" y="615"/>
                    <a:pt x="185" y="600"/>
                  </a:cubicBezTo>
                  <a:cubicBezTo>
                    <a:pt x="185" y="599"/>
                    <a:pt x="185" y="597"/>
                    <a:pt x="185" y="596"/>
                  </a:cubicBezTo>
                  <a:cubicBezTo>
                    <a:pt x="204" y="593"/>
                    <a:pt x="204" y="593"/>
                    <a:pt x="204" y="593"/>
                  </a:cubicBezTo>
                  <a:cubicBezTo>
                    <a:pt x="206" y="603"/>
                    <a:pt x="215" y="611"/>
                    <a:pt x="226" y="611"/>
                  </a:cubicBezTo>
                  <a:cubicBezTo>
                    <a:pt x="239" y="611"/>
                    <a:pt x="249" y="601"/>
                    <a:pt x="249" y="589"/>
                  </a:cubicBezTo>
                  <a:cubicBezTo>
                    <a:pt x="249" y="578"/>
                    <a:pt x="241" y="570"/>
                    <a:pt x="231" y="567"/>
                  </a:cubicBezTo>
                  <a:cubicBezTo>
                    <a:pt x="242" y="514"/>
                    <a:pt x="242" y="514"/>
                    <a:pt x="242" y="514"/>
                  </a:cubicBezTo>
                  <a:cubicBezTo>
                    <a:pt x="243" y="514"/>
                    <a:pt x="244" y="514"/>
                    <a:pt x="245" y="514"/>
                  </a:cubicBezTo>
                  <a:cubicBezTo>
                    <a:pt x="256" y="514"/>
                    <a:pt x="265" y="507"/>
                    <a:pt x="267" y="497"/>
                  </a:cubicBezTo>
                  <a:cubicBezTo>
                    <a:pt x="353" y="507"/>
                    <a:pt x="353" y="507"/>
                    <a:pt x="353" y="507"/>
                  </a:cubicBezTo>
                  <a:cubicBezTo>
                    <a:pt x="353" y="508"/>
                    <a:pt x="353" y="509"/>
                    <a:pt x="353" y="509"/>
                  </a:cubicBezTo>
                  <a:cubicBezTo>
                    <a:pt x="353" y="525"/>
                    <a:pt x="365" y="537"/>
                    <a:pt x="380" y="537"/>
                  </a:cubicBezTo>
                  <a:cubicBezTo>
                    <a:pt x="396" y="537"/>
                    <a:pt x="408" y="525"/>
                    <a:pt x="408" y="509"/>
                  </a:cubicBezTo>
                  <a:cubicBezTo>
                    <a:pt x="408" y="505"/>
                    <a:pt x="407" y="500"/>
                    <a:pt x="405" y="497"/>
                  </a:cubicBezTo>
                  <a:cubicBezTo>
                    <a:pt x="444" y="475"/>
                    <a:pt x="444" y="475"/>
                    <a:pt x="444" y="475"/>
                  </a:cubicBezTo>
                  <a:cubicBezTo>
                    <a:pt x="449" y="483"/>
                    <a:pt x="458" y="488"/>
                    <a:pt x="468" y="488"/>
                  </a:cubicBezTo>
                  <a:cubicBezTo>
                    <a:pt x="484" y="488"/>
                    <a:pt x="496" y="476"/>
                    <a:pt x="496" y="461"/>
                  </a:cubicBezTo>
                  <a:cubicBezTo>
                    <a:pt x="496" y="445"/>
                    <a:pt x="484" y="433"/>
                    <a:pt x="468" y="433"/>
                  </a:cubicBezTo>
                  <a:cubicBezTo>
                    <a:pt x="466" y="433"/>
                    <a:pt x="464" y="433"/>
                    <a:pt x="462" y="434"/>
                  </a:cubicBezTo>
                  <a:cubicBezTo>
                    <a:pt x="450" y="384"/>
                    <a:pt x="450" y="384"/>
                    <a:pt x="450" y="384"/>
                  </a:cubicBezTo>
                  <a:cubicBezTo>
                    <a:pt x="459" y="380"/>
                    <a:pt x="465" y="371"/>
                    <a:pt x="465" y="360"/>
                  </a:cubicBezTo>
                  <a:cubicBezTo>
                    <a:pt x="465" y="359"/>
                    <a:pt x="465" y="357"/>
                    <a:pt x="465" y="356"/>
                  </a:cubicBezTo>
                  <a:cubicBezTo>
                    <a:pt x="564" y="352"/>
                    <a:pt x="564" y="352"/>
                    <a:pt x="564" y="352"/>
                  </a:cubicBezTo>
                  <a:cubicBezTo>
                    <a:pt x="564" y="352"/>
                    <a:pt x="564" y="352"/>
                    <a:pt x="564" y="352"/>
                  </a:cubicBezTo>
                  <a:cubicBezTo>
                    <a:pt x="564" y="364"/>
                    <a:pt x="571" y="374"/>
                    <a:pt x="582" y="378"/>
                  </a:cubicBezTo>
                  <a:cubicBezTo>
                    <a:pt x="523" y="531"/>
                    <a:pt x="523" y="531"/>
                    <a:pt x="523" y="531"/>
                  </a:cubicBezTo>
                  <a:cubicBezTo>
                    <a:pt x="522" y="531"/>
                    <a:pt x="520" y="530"/>
                    <a:pt x="518" y="530"/>
                  </a:cubicBezTo>
                  <a:cubicBezTo>
                    <a:pt x="510" y="530"/>
                    <a:pt x="502" y="538"/>
                    <a:pt x="502" y="546"/>
                  </a:cubicBezTo>
                  <a:cubicBezTo>
                    <a:pt x="502" y="555"/>
                    <a:pt x="510" y="562"/>
                    <a:pt x="518" y="562"/>
                  </a:cubicBezTo>
                  <a:cubicBezTo>
                    <a:pt x="527" y="562"/>
                    <a:pt x="534" y="555"/>
                    <a:pt x="534" y="546"/>
                  </a:cubicBezTo>
                  <a:cubicBezTo>
                    <a:pt x="534" y="546"/>
                    <a:pt x="534" y="546"/>
                    <a:pt x="534" y="546"/>
                  </a:cubicBezTo>
                  <a:cubicBezTo>
                    <a:pt x="586" y="542"/>
                    <a:pt x="586" y="542"/>
                    <a:pt x="586" y="542"/>
                  </a:cubicBezTo>
                  <a:cubicBezTo>
                    <a:pt x="588" y="555"/>
                    <a:pt x="600" y="565"/>
                    <a:pt x="613" y="565"/>
                  </a:cubicBezTo>
                  <a:cubicBezTo>
                    <a:pt x="629" y="565"/>
                    <a:pt x="641" y="553"/>
                    <a:pt x="641" y="538"/>
                  </a:cubicBezTo>
                  <a:cubicBezTo>
                    <a:pt x="641" y="525"/>
                    <a:pt x="632" y="514"/>
                    <a:pt x="621" y="511"/>
                  </a:cubicBezTo>
                  <a:cubicBezTo>
                    <a:pt x="628" y="460"/>
                    <a:pt x="628" y="460"/>
                    <a:pt x="628" y="460"/>
                  </a:cubicBezTo>
                  <a:cubicBezTo>
                    <a:pt x="628" y="460"/>
                    <a:pt x="629" y="460"/>
                    <a:pt x="630" y="460"/>
                  </a:cubicBezTo>
                  <a:cubicBezTo>
                    <a:pt x="639" y="460"/>
                    <a:pt x="646" y="454"/>
                    <a:pt x="648" y="445"/>
                  </a:cubicBezTo>
                  <a:cubicBezTo>
                    <a:pt x="724" y="476"/>
                    <a:pt x="724" y="476"/>
                    <a:pt x="724" y="476"/>
                  </a:cubicBezTo>
                  <a:cubicBezTo>
                    <a:pt x="723" y="477"/>
                    <a:pt x="723" y="479"/>
                    <a:pt x="723" y="480"/>
                  </a:cubicBezTo>
                  <a:cubicBezTo>
                    <a:pt x="723" y="488"/>
                    <a:pt x="729" y="494"/>
                    <a:pt x="737" y="494"/>
                  </a:cubicBezTo>
                  <a:cubicBezTo>
                    <a:pt x="744" y="494"/>
                    <a:pt x="750" y="488"/>
                    <a:pt x="751" y="481"/>
                  </a:cubicBezTo>
                  <a:cubicBezTo>
                    <a:pt x="886" y="475"/>
                    <a:pt x="886" y="475"/>
                    <a:pt x="886" y="475"/>
                  </a:cubicBezTo>
                  <a:cubicBezTo>
                    <a:pt x="886" y="480"/>
                    <a:pt x="888" y="485"/>
                    <a:pt x="891" y="489"/>
                  </a:cubicBezTo>
                  <a:cubicBezTo>
                    <a:pt x="753" y="594"/>
                    <a:pt x="753" y="594"/>
                    <a:pt x="753" y="594"/>
                  </a:cubicBezTo>
                  <a:cubicBezTo>
                    <a:pt x="748" y="588"/>
                    <a:pt x="740" y="584"/>
                    <a:pt x="731" y="584"/>
                  </a:cubicBezTo>
                  <a:cubicBezTo>
                    <a:pt x="716" y="584"/>
                    <a:pt x="704" y="597"/>
                    <a:pt x="704" y="612"/>
                  </a:cubicBezTo>
                  <a:cubicBezTo>
                    <a:pt x="704" y="627"/>
                    <a:pt x="716" y="640"/>
                    <a:pt x="731" y="640"/>
                  </a:cubicBezTo>
                  <a:cubicBezTo>
                    <a:pt x="736" y="640"/>
                    <a:pt x="740" y="639"/>
                    <a:pt x="743" y="637"/>
                  </a:cubicBezTo>
                  <a:cubicBezTo>
                    <a:pt x="833" y="812"/>
                    <a:pt x="833" y="812"/>
                    <a:pt x="833" y="812"/>
                  </a:cubicBezTo>
                  <a:cubicBezTo>
                    <a:pt x="825" y="817"/>
                    <a:pt x="820" y="824"/>
                    <a:pt x="819" y="833"/>
                  </a:cubicBezTo>
                  <a:cubicBezTo>
                    <a:pt x="705" y="818"/>
                    <a:pt x="705" y="818"/>
                    <a:pt x="705" y="818"/>
                  </a:cubicBezTo>
                  <a:cubicBezTo>
                    <a:pt x="705" y="817"/>
                    <a:pt x="705" y="816"/>
                    <a:pt x="705" y="815"/>
                  </a:cubicBezTo>
                  <a:cubicBezTo>
                    <a:pt x="705" y="800"/>
                    <a:pt x="693" y="787"/>
                    <a:pt x="677" y="787"/>
                  </a:cubicBezTo>
                  <a:cubicBezTo>
                    <a:pt x="662" y="787"/>
                    <a:pt x="650" y="800"/>
                    <a:pt x="650" y="815"/>
                  </a:cubicBezTo>
                  <a:cubicBezTo>
                    <a:pt x="650" y="817"/>
                    <a:pt x="650" y="819"/>
                    <a:pt x="650" y="822"/>
                  </a:cubicBezTo>
                  <a:cubicBezTo>
                    <a:pt x="536" y="854"/>
                    <a:pt x="536" y="854"/>
                    <a:pt x="536" y="854"/>
                  </a:cubicBezTo>
                  <a:cubicBezTo>
                    <a:pt x="532" y="843"/>
                    <a:pt x="522" y="835"/>
                    <a:pt x="510" y="835"/>
                  </a:cubicBezTo>
                  <a:cubicBezTo>
                    <a:pt x="503" y="835"/>
                    <a:pt x="497" y="837"/>
                    <a:pt x="492" y="841"/>
                  </a:cubicBezTo>
                  <a:cubicBezTo>
                    <a:pt x="445" y="787"/>
                    <a:pt x="445" y="787"/>
                    <a:pt x="445" y="787"/>
                  </a:cubicBezTo>
                  <a:cubicBezTo>
                    <a:pt x="449" y="783"/>
                    <a:pt x="453" y="777"/>
                    <a:pt x="453" y="770"/>
                  </a:cubicBezTo>
                  <a:cubicBezTo>
                    <a:pt x="535" y="764"/>
                    <a:pt x="535" y="764"/>
                    <a:pt x="535" y="764"/>
                  </a:cubicBezTo>
                  <a:cubicBezTo>
                    <a:pt x="535" y="764"/>
                    <a:pt x="535" y="764"/>
                    <a:pt x="535" y="764"/>
                  </a:cubicBezTo>
                  <a:cubicBezTo>
                    <a:pt x="535" y="780"/>
                    <a:pt x="548" y="793"/>
                    <a:pt x="564" y="793"/>
                  </a:cubicBezTo>
                  <a:cubicBezTo>
                    <a:pt x="579" y="793"/>
                    <a:pt x="592" y="780"/>
                    <a:pt x="592" y="764"/>
                  </a:cubicBezTo>
                  <a:cubicBezTo>
                    <a:pt x="592" y="748"/>
                    <a:pt x="579" y="736"/>
                    <a:pt x="564" y="736"/>
                  </a:cubicBezTo>
                  <a:cubicBezTo>
                    <a:pt x="548" y="736"/>
                    <a:pt x="536" y="747"/>
                    <a:pt x="535" y="762"/>
                  </a:cubicBezTo>
                  <a:cubicBezTo>
                    <a:pt x="454" y="769"/>
                    <a:pt x="454" y="769"/>
                    <a:pt x="454" y="769"/>
                  </a:cubicBezTo>
                  <a:cubicBezTo>
                    <a:pt x="454" y="768"/>
                    <a:pt x="454" y="767"/>
                    <a:pt x="454" y="767"/>
                  </a:cubicBezTo>
                  <a:cubicBezTo>
                    <a:pt x="454" y="751"/>
                    <a:pt x="441" y="738"/>
                    <a:pt x="425" y="738"/>
                  </a:cubicBezTo>
                  <a:cubicBezTo>
                    <a:pt x="411" y="738"/>
                    <a:pt x="399" y="749"/>
                    <a:pt x="397" y="763"/>
                  </a:cubicBezTo>
                  <a:cubicBezTo>
                    <a:pt x="343" y="757"/>
                    <a:pt x="343" y="757"/>
                    <a:pt x="343" y="757"/>
                  </a:cubicBezTo>
                  <a:cubicBezTo>
                    <a:pt x="343" y="756"/>
                    <a:pt x="343" y="755"/>
                    <a:pt x="343" y="754"/>
                  </a:cubicBezTo>
                  <a:cubicBezTo>
                    <a:pt x="343" y="738"/>
                    <a:pt x="330" y="724"/>
                    <a:pt x="313" y="724"/>
                  </a:cubicBezTo>
                  <a:cubicBezTo>
                    <a:pt x="298" y="724"/>
                    <a:pt x="285" y="736"/>
                    <a:pt x="283" y="751"/>
                  </a:cubicBezTo>
                  <a:cubicBezTo>
                    <a:pt x="207" y="745"/>
                    <a:pt x="207" y="745"/>
                    <a:pt x="207" y="745"/>
                  </a:cubicBezTo>
                  <a:cubicBezTo>
                    <a:pt x="205" y="731"/>
                    <a:pt x="194" y="720"/>
                    <a:pt x="179" y="720"/>
                  </a:cubicBezTo>
                  <a:cubicBezTo>
                    <a:pt x="164" y="720"/>
                    <a:pt x="152" y="733"/>
                    <a:pt x="152" y="748"/>
                  </a:cubicBezTo>
                  <a:cubicBezTo>
                    <a:pt x="152" y="751"/>
                    <a:pt x="152" y="755"/>
                    <a:pt x="154" y="758"/>
                  </a:cubicBezTo>
                  <a:cubicBezTo>
                    <a:pt x="81" y="810"/>
                    <a:pt x="81" y="810"/>
                    <a:pt x="81" y="810"/>
                  </a:cubicBezTo>
                  <a:cubicBezTo>
                    <a:pt x="76" y="803"/>
                    <a:pt x="67" y="798"/>
                    <a:pt x="58" y="798"/>
                  </a:cubicBezTo>
                  <a:cubicBezTo>
                    <a:pt x="42" y="798"/>
                    <a:pt x="29" y="811"/>
                    <a:pt x="29" y="827"/>
                  </a:cubicBezTo>
                  <a:cubicBezTo>
                    <a:pt x="29" y="838"/>
                    <a:pt x="35" y="847"/>
                    <a:pt x="44" y="852"/>
                  </a:cubicBezTo>
                  <a:cubicBezTo>
                    <a:pt x="28" y="896"/>
                    <a:pt x="28" y="896"/>
                    <a:pt x="28" y="896"/>
                  </a:cubicBezTo>
                  <a:cubicBezTo>
                    <a:pt x="27" y="896"/>
                    <a:pt x="25" y="896"/>
                    <a:pt x="23" y="896"/>
                  </a:cubicBezTo>
                  <a:cubicBezTo>
                    <a:pt x="10" y="896"/>
                    <a:pt x="0" y="906"/>
                    <a:pt x="0" y="918"/>
                  </a:cubicBezTo>
                  <a:cubicBezTo>
                    <a:pt x="0" y="929"/>
                    <a:pt x="8" y="937"/>
                    <a:pt x="18" y="940"/>
                  </a:cubicBezTo>
                  <a:cubicBezTo>
                    <a:pt x="16" y="953"/>
                    <a:pt x="16" y="953"/>
                    <a:pt x="16" y="953"/>
                  </a:cubicBezTo>
                  <a:cubicBezTo>
                    <a:pt x="15" y="953"/>
                    <a:pt x="15" y="953"/>
                    <a:pt x="14" y="953"/>
                  </a:cubicBezTo>
                  <a:cubicBezTo>
                    <a:pt x="7" y="953"/>
                    <a:pt x="2" y="959"/>
                    <a:pt x="2" y="966"/>
                  </a:cubicBezTo>
                  <a:cubicBezTo>
                    <a:pt x="2" y="973"/>
                    <a:pt x="7" y="978"/>
                    <a:pt x="14" y="978"/>
                  </a:cubicBezTo>
                  <a:cubicBezTo>
                    <a:pt x="15" y="978"/>
                    <a:pt x="17" y="978"/>
                    <a:pt x="18" y="978"/>
                  </a:cubicBezTo>
                  <a:cubicBezTo>
                    <a:pt x="29" y="1010"/>
                    <a:pt x="29" y="1010"/>
                    <a:pt x="29" y="1010"/>
                  </a:cubicBezTo>
                  <a:cubicBezTo>
                    <a:pt x="18" y="1014"/>
                    <a:pt x="11" y="1024"/>
                    <a:pt x="11" y="1036"/>
                  </a:cubicBezTo>
                  <a:cubicBezTo>
                    <a:pt x="11" y="1051"/>
                    <a:pt x="23" y="1064"/>
                    <a:pt x="39" y="1064"/>
                  </a:cubicBezTo>
                  <a:cubicBezTo>
                    <a:pt x="44" y="1064"/>
                    <a:pt x="48" y="1063"/>
                    <a:pt x="52" y="1060"/>
                  </a:cubicBezTo>
                  <a:cubicBezTo>
                    <a:pt x="77" y="1102"/>
                    <a:pt x="77" y="1102"/>
                    <a:pt x="77" y="1102"/>
                  </a:cubicBezTo>
                  <a:cubicBezTo>
                    <a:pt x="69" y="1107"/>
                    <a:pt x="64" y="1115"/>
                    <a:pt x="64" y="1125"/>
                  </a:cubicBezTo>
                  <a:cubicBezTo>
                    <a:pt x="64" y="1140"/>
                    <a:pt x="77" y="1153"/>
                    <a:pt x="92" y="1153"/>
                  </a:cubicBezTo>
                  <a:cubicBezTo>
                    <a:pt x="106" y="1153"/>
                    <a:pt x="118" y="1142"/>
                    <a:pt x="120" y="1128"/>
                  </a:cubicBezTo>
                  <a:cubicBezTo>
                    <a:pt x="183" y="1133"/>
                    <a:pt x="183" y="1133"/>
                    <a:pt x="183" y="1133"/>
                  </a:cubicBezTo>
                  <a:cubicBezTo>
                    <a:pt x="183" y="1134"/>
                    <a:pt x="183" y="1134"/>
                    <a:pt x="183" y="1134"/>
                  </a:cubicBezTo>
                  <a:cubicBezTo>
                    <a:pt x="183" y="1150"/>
                    <a:pt x="196" y="1162"/>
                    <a:pt x="211" y="1162"/>
                  </a:cubicBezTo>
                  <a:cubicBezTo>
                    <a:pt x="226" y="1162"/>
                    <a:pt x="239" y="1150"/>
                    <a:pt x="239" y="1134"/>
                  </a:cubicBezTo>
                  <a:cubicBezTo>
                    <a:pt x="239" y="1131"/>
                    <a:pt x="238" y="1127"/>
                    <a:pt x="237" y="1124"/>
                  </a:cubicBezTo>
                  <a:cubicBezTo>
                    <a:pt x="298" y="1098"/>
                    <a:pt x="298" y="1098"/>
                    <a:pt x="298" y="1098"/>
                  </a:cubicBezTo>
                  <a:cubicBezTo>
                    <a:pt x="302" y="1107"/>
                    <a:pt x="312" y="1114"/>
                    <a:pt x="323" y="1114"/>
                  </a:cubicBezTo>
                  <a:cubicBezTo>
                    <a:pt x="338" y="1114"/>
                    <a:pt x="350" y="1102"/>
                    <a:pt x="350" y="1087"/>
                  </a:cubicBezTo>
                  <a:cubicBezTo>
                    <a:pt x="438" y="1088"/>
                    <a:pt x="438" y="1088"/>
                    <a:pt x="438" y="1088"/>
                  </a:cubicBezTo>
                  <a:cubicBezTo>
                    <a:pt x="439" y="1095"/>
                    <a:pt x="442" y="1102"/>
                    <a:pt x="447" y="1107"/>
                  </a:cubicBezTo>
                  <a:cubicBezTo>
                    <a:pt x="399" y="1196"/>
                    <a:pt x="399" y="1196"/>
                    <a:pt x="399" y="1196"/>
                  </a:cubicBezTo>
                  <a:cubicBezTo>
                    <a:pt x="397" y="1195"/>
                    <a:pt x="394" y="1194"/>
                    <a:pt x="391" y="1194"/>
                  </a:cubicBezTo>
                  <a:cubicBezTo>
                    <a:pt x="384" y="1194"/>
                    <a:pt x="378" y="1200"/>
                    <a:pt x="378" y="1208"/>
                  </a:cubicBezTo>
                  <a:cubicBezTo>
                    <a:pt x="378" y="1216"/>
                    <a:pt x="384" y="1222"/>
                    <a:pt x="391" y="1222"/>
                  </a:cubicBezTo>
                  <a:cubicBezTo>
                    <a:pt x="393" y="1222"/>
                    <a:pt x="395" y="1222"/>
                    <a:pt x="397" y="1221"/>
                  </a:cubicBezTo>
                  <a:cubicBezTo>
                    <a:pt x="429" y="1275"/>
                    <a:pt x="429" y="1275"/>
                    <a:pt x="429" y="1275"/>
                  </a:cubicBezTo>
                  <a:cubicBezTo>
                    <a:pt x="421" y="1280"/>
                    <a:pt x="416" y="1289"/>
                    <a:pt x="416" y="1299"/>
                  </a:cubicBezTo>
                  <a:cubicBezTo>
                    <a:pt x="416" y="1314"/>
                    <a:pt x="429" y="1326"/>
                    <a:pt x="444" y="1326"/>
                  </a:cubicBezTo>
                  <a:cubicBezTo>
                    <a:pt x="444" y="1326"/>
                    <a:pt x="445" y="1326"/>
                    <a:pt x="445" y="1326"/>
                  </a:cubicBezTo>
                  <a:cubicBezTo>
                    <a:pt x="451" y="1363"/>
                    <a:pt x="451" y="1363"/>
                    <a:pt x="451" y="1363"/>
                  </a:cubicBezTo>
                  <a:cubicBezTo>
                    <a:pt x="444" y="1365"/>
                    <a:pt x="439" y="1372"/>
                    <a:pt x="439" y="1381"/>
                  </a:cubicBezTo>
                  <a:cubicBezTo>
                    <a:pt x="439" y="1389"/>
                    <a:pt x="445" y="1397"/>
                    <a:pt x="453" y="1399"/>
                  </a:cubicBezTo>
                  <a:cubicBezTo>
                    <a:pt x="446" y="1494"/>
                    <a:pt x="446" y="1494"/>
                    <a:pt x="446" y="1494"/>
                  </a:cubicBezTo>
                  <a:cubicBezTo>
                    <a:pt x="439" y="1494"/>
                    <a:pt x="434" y="1500"/>
                    <a:pt x="434" y="1507"/>
                  </a:cubicBezTo>
                  <a:cubicBezTo>
                    <a:pt x="434" y="1514"/>
                    <a:pt x="439" y="1520"/>
                    <a:pt x="446" y="1520"/>
                  </a:cubicBezTo>
                  <a:cubicBezTo>
                    <a:pt x="447" y="1520"/>
                    <a:pt x="447" y="1520"/>
                    <a:pt x="447" y="1520"/>
                  </a:cubicBezTo>
                  <a:cubicBezTo>
                    <a:pt x="449" y="1531"/>
                    <a:pt x="449" y="1531"/>
                    <a:pt x="449" y="1531"/>
                  </a:cubicBezTo>
                  <a:cubicBezTo>
                    <a:pt x="438" y="1535"/>
                    <a:pt x="431" y="1545"/>
                    <a:pt x="431" y="1557"/>
                  </a:cubicBezTo>
                  <a:cubicBezTo>
                    <a:pt x="431" y="1572"/>
                    <a:pt x="443" y="1585"/>
                    <a:pt x="458" y="1585"/>
                  </a:cubicBezTo>
                  <a:cubicBezTo>
                    <a:pt x="468" y="1585"/>
                    <a:pt x="476" y="1580"/>
                    <a:pt x="481" y="1573"/>
                  </a:cubicBezTo>
                  <a:cubicBezTo>
                    <a:pt x="566" y="1611"/>
                    <a:pt x="566" y="1611"/>
                    <a:pt x="566" y="1611"/>
                  </a:cubicBezTo>
                  <a:cubicBezTo>
                    <a:pt x="565" y="1613"/>
                    <a:pt x="564" y="1616"/>
                    <a:pt x="564" y="1619"/>
                  </a:cubicBezTo>
                  <a:cubicBezTo>
                    <a:pt x="564" y="1620"/>
                    <a:pt x="564" y="1622"/>
                    <a:pt x="564" y="1623"/>
                  </a:cubicBezTo>
                  <a:cubicBezTo>
                    <a:pt x="526" y="1643"/>
                    <a:pt x="526" y="1643"/>
                    <a:pt x="526" y="1643"/>
                  </a:cubicBezTo>
                  <a:cubicBezTo>
                    <a:pt x="521" y="1637"/>
                    <a:pt x="513" y="1633"/>
                    <a:pt x="504" y="1633"/>
                  </a:cubicBezTo>
                  <a:cubicBezTo>
                    <a:pt x="489" y="1633"/>
                    <a:pt x="477" y="1645"/>
                    <a:pt x="477" y="1660"/>
                  </a:cubicBezTo>
                  <a:cubicBezTo>
                    <a:pt x="477" y="1676"/>
                    <a:pt x="489" y="1688"/>
                    <a:pt x="504" y="1688"/>
                  </a:cubicBezTo>
                  <a:cubicBezTo>
                    <a:pt x="505" y="1688"/>
                    <a:pt x="505" y="1688"/>
                    <a:pt x="505" y="1688"/>
                  </a:cubicBezTo>
                  <a:cubicBezTo>
                    <a:pt x="512" y="1829"/>
                    <a:pt x="512" y="1829"/>
                    <a:pt x="512" y="1829"/>
                  </a:cubicBezTo>
                  <a:cubicBezTo>
                    <a:pt x="504" y="1829"/>
                    <a:pt x="497" y="1836"/>
                    <a:pt x="497" y="1845"/>
                  </a:cubicBezTo>
                  <a:cubicBezTo>
                    <a:pt x="497" y="1853"/>
                    <a:pt x="504" y="1860"/>
                    <a:pt x="513" y="1860"/>
                  </a:cubicBezTo>
                  <a:cubicBezTo>
                    <a:pt x="522" y="1860"/>
                    <a:pt x="529" y="1853"/>
                    <a:pt x="529" y="1845"/>
                  </a:cubicBezTo>
                  <a:cubicBezTo>
                    <a:pt x="529" y="1840"/>
                    <a:pt x="527" y="1837"/>
                    <a:pt x="525" y="1834"/>
                  </a:cubicBezTo>
                  <a:cubicBezTo>
                    <a:pt x="562" y="1790"/>
                    <a:pt x="562" y="1790"/>
                    <a:pt x="562" y="1790"/>
                  </a:cubicBezTo>
                  <a:cubicBezTo>
                    <a:pt x="566" y="1794"/>
                    <a:pt x="572" y="1796"/>
                    <a:pt x="579" y="1796"/>
                  </a:cubicBezTo>
                  <a:cubicBezTo>
                    <a:pt x="594" y="1796"/>
                    <a:pt x="607" y="1783"/>
                    <a:pt x="607" y="1768"/>
                  </a:cubicBezTo>
                  <a:cubicBezTo>
                    <a:pt x="607" y="1766"/>
                    <a:pt x="606" y="1764"/>
                    <a:pt x="606" y="1762"/>
                  </a:cubicBezTo>
                  <a:cubicBezTo>
                    <a:pt x="662" y="1747"/>
                    <a:pt x="662" y="1747"/>
                    <a:pt x="662" y="1747"/>
                  </a:cubicBezTo>
                  <a:cubicBezTo>
                    <a:pt x="665" y="1758"/>
                    <a:pt x="676" y="1766"/>
                    <a:pt x="689" y="1766"/>
                  </a:cubicBezTo>
                  <a:cubicBezTo>
                    <a:pt x="704" y="1766"/>
                    <a:pt x="716" y="1754"/>
                    <a:pt x="716" y="1739"/>
                  </a:cubicBezTo>
                  <a:cubicBezTo>
                    <a:pt x="716" y="1726"/>
                    <a:pt x="708" y="1715"/>
                    <a:pt x="696" y="1712"/>
                  </a:cubicBezTo>
                  <a:cubicBezTo>
                    <a:pt x="715" y="1642"/>
                    <a:pt x="715" y="1642"/>
                    <a:pt x="715" y="1642"/>
                  </a:cubicBezTo>
                  <a:cubicBezTo>
                    <a:pt x="729" y="1641"/>
                    <a:pt x="741" y="1629"/>
                    <a:pt x="741" y="1615"/>
                  </a:cubicBezTo>
                  <a:cubicBezTo>
                    <a:pt x="741" y="1605"/>
                    <a:pt x="736" y="1597"/>
                    <a:pt x="729" y="1592"/>
                  </a:cubicBezTo>
                  <a:cubicBezTo>
                    <a:pt x="748" y="1520"/>
                    <a:pt x="748" y="1520"/>
                    <a:pt x="748" y="1520"/>
                  </a:cubicBezTo>
                  <a:cubicBezTo>
                    <a:pt x="750" y="1521"/>
                    <a:pt x="753" y="1521"/>
                    <a:pt x="755" y="1521"/>
                  </a:cubicBezTo>
                  <a:cubicBezTo>
                    <a:pt x="765" y="1521"/>
                    <a:pt x="773" y="1516"/>
                    <a:pt x="778" y="1509"/>
                  </a:cubicBezTo>
                  <a:cubicBezTo>
                    <a:pt x="829" y="1540"/>
                    <a:pt x="829" y="1540"/>
                    <a:pt x="829" y="1540"/>
                  </a:cubicBezTo>
                  <a:cubicBezTo>
                    <a:pt x="828" y="1542"/>
                    <a:pt x="827" y="1544"/>
                    <a:pt x="827" y="1546"/>
                  </a:cubicBezTo>
                  <a:cubicBezTo>
                    <a:pt x="827" y="1554"/>
                    <a:pt x="833" y="1560"/>
                    <a:pt x="841" y="1560"/>
                  </a:cubicBezTo>
                  <a:cubicBezTo>
                    <a:pt x="849" y="1560"/>
                    <a:pt x="855" y="1554"/>
                    <a:pt x="855" y="1546"/>
                  </a:cubicBezTo>
                  <a:cubicBezTo>
                    <a:pt x="855" y="1539"/>
                    <a:pt x="850" y="1533"/>
                    <a:pt x="843" y="1532"/>
                  </a:cubicBezTo>
                  <a:cubicBezTo>
                    <a:pt x="846" y="1462"/>
                    <a:pt x="846" y="1462"/>
                    <a:pt x="846" y="1462"/>
                  </a:cubicBezTo>
                  <a:cubicBezTo>
                    <a:pt x="853" y="1462"/>
                    <a:pt x="860" y="1456"/>
                    <a:pt x="860" y="1448"/>
                  </a:cubicBezTo>
                  <a:cubicBezTo>
                    <a:pt x="860" y="1440"/>
                    <a:pt x="853" y="1434"/>
                    <a:pt x="846" y="1434"/>
                  </a:cubicBezTo>
                  <a:cubicBezTo>
                    <a:pt x="841" y="1434"/>
                    <a:pt x="837" y="1436"/>
                    <a:pt x="834" y="1440"/>
                  </a:cubicBezTo>
                  <a:cubicBezTo>
                    <a:pt x="749" y="1387"/>
                    <a:pt x="749" y="1387"/>
                    <a:pt x="749" y="1387"/>
                  </a:cubicBezTo>
                  <a:cubicBezTo>
                    <a:pt x="750" y="1385"/>
                    <a:pt x="751" y="1383"/>
                    <a:pt x="751" y="1380"/>
                  </a:cubicBezTo>
                  <a:cubicBezTo>
                    <a:pt x="751" y="1378"/>
                    <a:pt x="750" y="1375"/>
                    <a:pt x="749" y="1373"/>
                  </a:cubicBezTo>
                  <a:cubicBezTo>
                    <a:pt x="820" y="1323"/>
                    <a:pt x="820" y="1323"/>
                    <a:pt x="820" y="1323"/>
                  </a:cubicBezTo>
                  <a:cubicBezTo>
                    <a:pt x="822" y="1326"/>
                    <a:pt x="826" y="1327"/>
                    <a:pt x="830" y="1327"/>
                  </a:cubicBezTo>
                  <a:cubicBezTo>
                    <a:pt x="837" y="1327"/>
                    <a:pt x="844" y="1321"/>
                    <a:pt x="844" y="1313"/>
                  </a:cubicBezTo>
                  <a:cubicBezTo>
                    <a:pt x="844" y="1309"/>
                    <a:pt x="842" y="1306"/>
                    <a:pt x="839" y="1303"/>
                  </a:cubicBezTo>
                  <a:cubicBezTo>
                    <a:pt x="866" y="1263"/>
                    <a:pt x="866" y="1263"/>
                    <a:pt x="866" y="1263"/>
                  </a:cubicBezTo>
                  <a:cubicBezTo>
                    <a:pt x="870" y="1266"/>
                    <a:pt x="875" y="1267"/>
                    <a:pt x="881" y="1267"/>
                  </a:cubicBezTo>
                  <a:cubicBezTo>
                    <a:pt x="897" y="1267"/>
                    <a:pt x="910" y="1255"/>
                    <a:pt x="910" y="1239"/>
                  </a:cubicBezTo>
                  <a:cubicBezTo>
                    <a:pt x="910" y="1230"/>
                    <a:pt x="906" y="1222"/>
                    <a:pt x="900" y="1217"/>
                  </a:cubicBezTo>
                  <a:cubicBezTo>
                    <a:pt x="934" y="1172"/>
                    <a:pt x="934" y="1172"/>
                    <a:pt x="934" y="1172"/>
                  </a:cubicBezTo>
                  <a:cubicBezTo>
                    <a:pt x="939" y="1174"/>
                    <a:pt x="943" y="1176"/>
                    <a:pt x="948" y="1176"/>
                  </a:cubicBezTo>
                  <a:cubicBezTo>
                    <a:pt x="964" y="1176"/>
                    <a:pt x="976" y="1163"/>
                    <a:pt x="976" y="1148"/>
                  </a:cubicBezTo>
                  <a:cubicBezTo>
                    <a:pt x="976" y="1133"/>
                    <a:pt x="964" y="1120"/>
                    <a:pt x="948" y="1120"/>
                  </a:cubicBezTo>
                  <a:cubicBezTo>
                    <a:pt x="948" y="1120"/>
                    <a:pt x="948" y="1120"/>
                    <a:pt x="948" y="1120"/>
                  </a:cubicBezTo>
                  <a:cubicBezTo>
                    <a:pt x="938" y="1038"/>
                    <a:pt x="938" y="1038"/>
                    <a:pt x="938" y="1038"/>
                  </a:cubicBezTo>
                  <a:cubicBezTo>
                    <a:pt x="952" y="1036"/>
                    <a:pt x="962" y="1024"/>
                    <a:pt x="962" y="1010"/>
                  </a:cubicBezTo>
                  <a:cubicBezTo>
                    <a:pt x="962" y="1003"/>
                    <a:pt x="959" y="997"/>
                    <a:pt x="955" y="992"/>
                  </a:cubicBezTo>
                  <a:cubicBezTo>
                    <a:pt x="991" y="958"/>
                    <a:pt x="991" y="958"/>
                    <a:pt x="991" y="958"/>
                  </a:cubicBezTo>
                  <a:cubicBezTo>
                    <a:pt x="996" y="961"/>
                    <a:pt x="1001" y="963"/>
                    <a:pt x="1007" y="963"/>
                  </a:cubicBezTo>
                  <a:cubicBezTo>
                    <a:pt x="1022" y="963"/>
                    <a:pt x="1034" y="950"/>
                    <a:pt x="1034" y="935"/>
                  </a:cubicBezTo>
                  <a:cubicBezTo>
                    <a:pt x="1034" y="930"/>
                    <a:pt x="1033" y="925"/>
                    <a:pt x="1031" y="921"/>
                  </a:cubicBezTo>
                  <a:cubicBezTo>
                    <a:pt x="1189" y="825"/>
                    <a:pt x="1189" y="825"/>
                    <a:pt x="1189" y="825"/>
                  </a:cubicBezTo>
                  <a:cubicBezTo>
                    <a:pt x="1194" y="833"/>
                    <a:pt x="1203" y="838"/>
                    <a:pt x="1212" y="838"/>
                  </a:cubicBezTo>
                  <a:cubicBezTo>
                    <a:pt x="1223" y="838"/>
                    <a:pt x="1232" y="832"/>
                    <a:pt x="1237" y="824"/>
                  </a:cubicBezTo>
                  <a:cubicBezTo>
                    <a:pt x="1316" y="891"/>
                    <a:pt x="1316" y="891"/>
                    <a:pt x="1316" y="891"/>
                  </a:cubicBezTo>
                  <a:cubicBezTo>
                    <a:pt x="1313" y="895"/>
                    <a:pt x="1311" y="900"/>
                    <a:pt x="1311" y="906"/>
                  </a:cubicBezTo>
                  <a:cubicBezTo>
                    <a:pt x="1311" y="921"/>
                    <a:pt x="1324" y="933"/>
                    <a:pt x="1339" y="933"/>
                  </a:cubicBezTo>
                  <a:cubicBezTo>
                    <a:pt x="1341" y="933"/>
                    <a:pt x="1343" y="933"/>
                    <a:pt x="1345" y="933"/>
                  </a:cubicBezTo>
                  <a:cubicBezTo>
                    <a:pt x="1353" y="961"/>
                    <a:pt x="1353" y="961"/>
                    <a:pt x="1353" y="961"/>
                  </a:cubicBezTo>
                  <a:cubicBezTo>
                    <a:pt x="1348" y="963"/>
                    <a:pt x="1344" y="968"/>
                    <a:pt x="1344" y="974"/>
                  </a:cubicBezTo>
                  <a:cubicBezTo>
                    <a:pt x="1344" y="982"/>
                    <a:pt x="1350" y="988"/>
                    <a:pt x="1358" y="988"/>
                  </a:cubicBezTo>
                  <a:cubicBezTo>
                    <a:pt x="1365" y="988"/>
                    <a:pt x="1371" y="982"/>
                    <a:pt x="1371" y="974"/>
                  </a:cubicBezTo>
                  <a:cubicBezTo>
                    <a:pt x="1371" y="967"/>
                    <a:pt x="1365" y="960"/>
                    <a:pt x="1358" y="960"/>
                  </a:cubicBezTo>
                  <a:cubicBezTo>
                    <a:pt x="1357" y="960"/>
                    <a:pt x="1356" y="960"/>
                    <a:pt x="1355" y="961"/>
                  </a:cubicBezTo>
                  <a:cubicBezTo>
                    <a:pt x="1347" y="932"/>
                    <a:pt x="1347" y="932"/>
                    <a:pt x="1347" y="932"/>
                  </a:cubicBezTo>
                  <a:cubicBezTo>
                    <a:pt x="1357" y="929"/>
                    <a:pt x="1364" y="921"/>
                    <a:pt x="1366" y="911"/>
                  </a:cubicBezTo>
                  <a:cubicBezTo>
                    <a:pt x="1441" y="922"/>
                    <a:pt x="1441" y="922"/>
                    <a:pt x="1441" y="922"/>
                  </a:cubicBezTo>
                  <a:cubicBezTo>
                    <a:pt x="1443" y="928"/>
                    <a:pt x="1447" y="933"/>
                    <a:pt x="1452" y="937"/>
                  </a:cubicBezTo>
                  <a:cubicBezTo>
                    <a:pt x="1431" y="980"/>
                    <a:pt x="1431" y="980"/>
                    <a:pt x="1431" y="980"/>
                  </a:cubicBezTo>
                  <a:cubicBezTo>
                    <a:pt x="1430" y="979"/>
                    <a:pt x="1428" y="979"/>
                    <a:pt x="1426" y="979"/>
                  </a:cubicBezTo>
                  <a:cubicBezTo>
                    <a:pt x="1418" y="979"/>
                    <a:pt x="1412" y="985"/>
                    <a:pt x="1412" y="993"/>
                  </a:cubicBezTo>
                  <a:cubicBezTo>
                    <a:pt x="1412" y="1000"/>
                    <a:pt x="1418" y="1007"/>
                    <a:pt x="1426" y="1007"/>
                  </a:cubicBezTo>
                  <a:cubicBezTo>
                    <a:pt x="1427" y="1007"/>
                    <a:pt x="1429" y="1006"/>
                    <a:pt x="1430" y="1006"/>
                  </a:cubicBezTo>
                  <a:cubicBezTo>
                    <a:pt x="1441" y="1036"/>
                    <a:pt x="1441" y="1036"/>
                    <a:pt x="1441" y="1036"/>
                  </a:cubicBezTo>
                  <a:cubicBezTo>
                    <a:pt x="1437" y="1038"/>
                    <a:pt x="1434" y="1041"/>
                    <a:pt x="1433" y="1045"/>
                  </a:cubicBezTo>
                  <a:cubicBezTo>
                    <a:pt x="1402" y="1040"/>
                    <a:pt x="1402" y="1040"/>
                    <a:pt x="1402" y="1040"/>
                  </a:cubicBezTo>
                  <a:cubicBezTo>
                    <a:pt x="1402" y="1040"/>
                    <a:pt x="1402" y="1039"/>
                    <a:pt x="1402" y="1039"/>
                  </a:cubicBezTo>
                  <a:cubicBezTo>
                    <a:pt x="1402" y="1031"/>
                    <a:pt x="1396" y="1025"/>
                    <a:pt x="1389" y="1025"/>
                  </a:cubicBezTo>
                  <a:cubicBezTo>
                    <a:pt x="1381" y="1025"/>
                    <a:pt x="1375" y="1031"/>
                    <a:pt x="1375" y="1039"/>
                  </a:cubicBezTo>
                  <a:cubicBezTo>
                    <a:pt x="1375" y="1047"/>
                    <a:pt x="1381" y="1053"/>
                    <a:pt x="1389" y="1053"/>
                  </a:cubicBezTo>
                  <a:cubicBezTo>
                    <a:pt x="1390" y="1053"/>
                    <a:pt x="1391" y="1053"/>
                    <a:pt x="1391" y="1053"/>
                  </a:cubicBezTo>
                  <a:cubicBezTo>
                    <a:pt x="1417" y="1100"/>
                    <a:pt x="1417" y="1100"/>
                    <a:pt x="1417" y="1100"/>
                  </a:cubicBezTo>
                  <a:cubicBezTo>
                    <a:pt x="1413" y="1102"/>
                    <a:pt x="1410" y="1106"/>
                    <a:pt x="1410" y="1111"/>
                  </a:cubicBezTo>
                  <a:cubicBezTo>
                    <a:pt x="1410" y="1119"/>
                    <a:pt x="1416" y="1125"/>
                    <a:pt x="1424" y="1125"/>
                  </a:cubicBezTo>
                  <a:cubicBezTo>
                    <a:pt x="1432" y="1125"/>
                    <a:pt x="1438" y="1119"/>
                    <a:pt x="1438" y="1111"/>
                  </a:cubicBezTo>
                  <a:cubicBezTo>
                    <a:pt x="1438" y="1106"/>
                    <a:pt x="1434" y="1101"/>
                    <a:pt x="1429" y="1099"/>
                  </a:cubicBezTo>
                  <a:cubicBezTo>
                    <a:pt x="1442" y="1062"/>
                    <a:pt x="1442" y="1062"/>
                    <a:pt x="1442" y="1062"/>
                  </a:cubicBezTo>
                  <a:cubicBezTo>
                    <a:pt x="1444" y="1063"/>
                    <a:pt x="1445" y="1063"/>
                    <a:pt x="1446" y="1063"/>
                  </a:cubicBezTo>
                  <a:cubicBezTo>
                    <a:pt x="1454" y="1063"/>
                    <a:pt x="1460" y="1057"/>
                    <a:pt x="1460" y="1049"/>
                  </a:cubicBezTo>
                  <a:cubicBezTo>
                    <a:pt x="1460" y="1041"/>
                    <a:pt x="1454" y="1035"/>
                    <a:pt x="1446" y="1035"/>
                  </a:cubicBezTo>
                  <a:cubicBezTo>
                    <a:pt x="1445" y="1035"/>
                    <a:pt x="1444" y="1035"/>
                    <a:pt x="1442" y="1036"/>
                  </a:cubicBezTo>
                  <a:cubicBezTo>
                    <a:pt x="1431" y="1005"/>
                    <a:pt x="1431" y="1005"/>
                    <a:pt x="1431" y="1005"/>
                  </a:cubicBezTo>
                  <a:cubicBezTo>
                    <a:pt x="1436" y="1003"/>
                    <a:pt x="1440" y="998"/>
                    <a:pt x="1440" y="993"/>
                  </a:cubicBezTo>
                  <a:cubicBezTo>
                    <a:pt x="1440" y="988"/>
                    <a:pt x="1437" y="983"/>
                    <a:pt x="1433" y="981"/>
                  </a:cubicBezTo>
                  <a:cubicBezTo>
                    <a:pt x="1453" y="938"/>
                    <a:pt x="1453" y="938"/>
                    <a:pt x="1453" y="938"/>
                  </a:cubicBezTo>
                  <a:cubicBezTo>
                    <a:pt x="1457" y="940"/>
                    <a:pt x="1463" y="942"/>
                    <a:pt x="1468" y="942"/>
                  </a:cubicBezTo>
                  <a:cubicBezTo>
                    <a:pt x="1483" y="942"/>
                    <a:pt x="1496" y="930"/>
                    <a:pt x="1496" y="914"/>
                  </a:cubicBezTo>
                  <a:cubicBezTo>
                    <a:pt x="1496" y="909"/>
                    <a:pt x="1494" y="903"/>
                    <a:pt x="1491" y="899"/>
                  </a:cubicBezTo>
                  <a:cubicBezTo>
                    <a:pt x="1519" y="882"/>
                    <a:pt x="1519" y="882"/>
                    <a:pt x="1519" y="882"/>
                  </a:cubicBezTo>
                  <a:cubicBezTo>
                    <a:pt x="1521" y="885"/>
                    <a:pt x="1525" y="888"/>
                    <a:pt x="1530" y="888"/>
                  </a:cubicBezTo>
                  <a:cubicBezTo>
                    <a:pt x="1538" y="888"/>
                    <a:pt x="1544" y="882"/>
                    <a:pt x="1544" y="874"/>
                  </a:cubicBezTo>
                  <a:cubicBezTo>
                    <a:pt x="1544" y="873"/>
                    <a:pt x="1544" y="872"/>
                    <a:pt x="1544" y="872"/>
                  </a:cubicBezTo>
                  <a:cubicBezTo>
                    <a:pt x="1597" y="859"/>
                    <a:pt x="1597" y="859"/>
                    <a:pt x="1597" y="859"/>
                  </a:cubicBezTo>
                  <a:cubicBezTo>
                    <a:pt x="1600" y="871"/>
                    <a:pt x="1611" y="880"/>
                    <a:pt x="1624" y="880"/>
                  </a:cubicBezTo>
                  <a:cubicBezTo>
                    <a:pt x="1637" y="880"/>
                    <a:pt x="1647" y="872"/>
                    <a:pt x="1651" y="861"/>
                  </a:cubicBezTo>
                  <a:cubicBezTo>
                    <a:pt x="1730" y="888"/>
                    <a:pt x="1730" y="888"/>
                    <a:pt x="1730" y="888"/>
                  </a:cubicBezTo>
                  <a:cubicBezTo>
                    <a:pt x="1730" y="888"/>
                    <a:pt x="1730" y="889"/>
                    <a:pt x="1730" y="889"/>
                  </a:cubicBezTo>
                  <a:cubicBezTo>
                    <a:pt x="1730" y="905"/>
                    <a:pt x="1742" y="917"/>
                    <a:pt x="1757" y="917"/>
                  </a:cubicBezTo>
                  <a:cubicBezTo>
                    <a:pt x="1760" y="917"/>
                    <a:pt x="1763" y="917"/>
                    <a:pt x="1766" y="916"/>
                  </a:cubicBezTo>
                  <a:cubicBezTo>
                    <a:pt x="1790" y="1028"/>
                    <a:pt x="1790" y="1028"/>
                    <a:pt x="1790" y="1028"/>
                  </a:cubicBezTo>
                  <a:cubicBezTo>
                    <a:pt x="1790" y="1028"/>
                    <a:pt x="1790" y="1028"/>
                    <a:pt x="1791" y="1028"/>
                  </a:cubicBezTo>
                  <a:cubicBezTo>
                    <a:pt x="1835" y="1045"/>
                    <a:pt x="1835" y="1045"/>
                    <a:pt x="1835" y="1045"/>
                  </a:cubicBezTo>
                  <a:cubicBezTo>
                    <a:pt x="1832" y="1049"/>
                    <a:pt x="1830" y="1055"/>
                    <a:pt x="1830" y="1061"/>
                  </a:cubicBezTo>
                  <a:cubicBezTo>
                    <a:pt x="1830" y="1070"/>
                    <a:pt x="1835" y="1079"/>
                    <a:pt x="1843" y="1084"/>
                  </a:cubicBezTo>
                  <a:cubicBezTo>
                    <a:pt x="1793" y="1167"/>
                    <a:pt x="1793" y="1167"/>
                    <a:pt x="1793" y="1167"/>
                  </a:cubicBezTo>
                  <a:cubicBezTo>
                    <a:pt x="1791" y="1166"/>
                    <a:pt x="1789" y="1165"/>
                    <a:pt x="1786" y="1165"/>
                  </a:cubicBezTo>
                  <a:cubicBezTo>
                    <a:pt x="1779" y="1165"/>
                    <a:pt x="1773" y="1171"/>
                    <a:pt x="1773" y="1179"/>
                  </a:cubicBezTo>
                  <a:cubicBezTo>
                    <a:pt x="1773" y="1187"/>
                    <a:pt x="1779" y="1193"/>
                    <a:pt x="1786" y="1193"/>
                  </a:cubicBezTo>
                  <a:cubicBezTo>
                    <a:pt x="1787" y="1193"/>
                    <a:pt x="1787" y="1193"/>
                    <a:pt x="1788" y="1193"/>
                  </a:cubicBezTo>
                  <a:cubicBezTo>
                    <a:pt x="1800" y="1263"/>
                    <a:pt x="1800" y="1263"/>
                    <a:pt x="1800" y="1263"/>
                  </a:cubicBezTo>
                  <a:cubicBezTo>
                    <a:pt x="1793" y="1265"/>
                    <a:pt x="1789" y="1270"/>
                    <a:pt x="1789" y="1277"/>
                  </a:cubicBezTo>
                  <a:cubicBezTo>
                    <a:pt x="1789" y="1284"/>
                    <a:pt x="1795" y="1291"/>
                    <a:pt x="1803" y="1291"/>
                  </a:cubicBezTo>
                  <a:cubicBezTo>
                    <a:pt x="1805" y="1291"/>
                    <a:pt x="1807" y="1290"/>
                    <a:pt x="1808" y="1289"/>
                  </a:cubicBezTo>
                  <a:cubicBezTo>
                    <a:pt x="1819" y="1311"/>
                    <a:pt x="1819" y="1311"/>
                    <a:pt x="1819" y="1311"/>
                  </a:cubicBezTo>
                  <a:cubicBezTo>
                    <a:pt x="1815" y="1313"/>
                    <a:pt x="1812" y="1318"/>
                    <a:pt x="1812" y="1323"/>
                  </a:cubicBezTo>
                  <a:cubicBezTo>
                    <a:pt x="1812" y="1330"/>
                    <a:pt x="1818" y="1337"/>
                    <a:pt x="1826" y="1337"/>
                  </a:cubicBezTo>
                  <a:cubicBezTo>
                    <a:pt x="1834" y="1337"/>
                    <a:pt x="1840" y="1330"/>
                    <a:pt x="1840" y="1323"/>
                  </a:cubicBezTo>
                  <a:cubicBezTo>
                    <a:pt x="1840" y="1322"/>
                    <a:pt x="1840" y="1321"/>
                    <a:pt x="1840" y="1320"/>
                  </a:cubicBezTo>
                  <a:cubicBezTo>
                    <a:pt x="1955" y="1291"/>
                    <a:pt x="1955" y="1291"/>
                    <a:pt x="1955" y="1291"/>
                  </a:cubicBezTo>
                  <a:cubicBezTo>
                    <a:pt x="1959" y="1301"/>
                    <a:pt x="1969" y="1309"/>
                    <a:pt x="1981" y="1309"/>
                  </a:cubicBezTo>
                  <a:cubicBezTo>
                    <a:pt x="1993" y="1309"/>
                    <a:pt x="2002" y="1302"/>
                    <a:pt x="2007" y="1292"/>
                  </a:cubicBezTo>
                  <a:cubicBezTo>
                    <a:pt x="2083" y="1321"/>
                    <a:pt x="2083" y="1321"/>
                    <a:pt x="2083" y="1321"/>
                  </a:cubicBezTo>
                  <a:cubicBezTo>
                    <a:pt x="2083" y="1322"/>
                    <a:pt x="2083" y="1324"/>
                    <a:pt x="2083" y="1325"/>
                  </a:cubicBezTo>
                  <a:cubicBezTo>
                    <a:pt x="2083" y="1333"/>
                    <a:pt x="2089" y="1339"/>
                    <a:pt x="2097" y="1339"/>
                  </a:cubicBezTo>
                  <a:cubicBezTo>
                    <a:pt x="2104" y="1339"/>
                    <a:pt x="2110" y="1333"/>
                    <a:pt x="2111" y="1326"/>
                  </a:cubicBezTo>
                  <a:cubicBezTo>
                    <a:pt x="2344" y="1326"/>
                    <a:pt x="2344" y="1326"/>
                    <a:pt x="2344" y="1326"/>
                  </a:cubicBezTo>
                  <a:cubicBezTo>
                    <a:pt x="2346" y="1332"/>
                    <a:pt x="2351" y="1337"/>
                    <a:pt x="2358" y="1337"/>
                  </a:cubicBezTo>
                  <a:cubicBezTo>
                    <a:pt x="2361" y="1337"/>
                    <a:pt x="2364" y="1335"/>
                    <a:pt x="2367" y="1333"/>
                  </a:cubicBezTo>
                  <a:cubicBezTo>
                    <a:pt x="2388" y="1350"/>
                    <a:pt x="2388" y="1350"/>
                    <a:pt x="2388" y="1350"/>
                  </a:cubicBezTo>
                  <a:cubicBezTo>
                    <a:pt x="2385" y="1355"/>
                    <a:pt x="2383" y="1361"/>
                    <a:pt x="2383" y="1367"/>
                  </a:cubicBezTo>
                  <a:cubicBezTo>
                    <a:pt x="2383" y="1382"/>
                    <a:pt x="2396" y="1394"/>
                    <a:pt x="2411" y="1394"/>
                  </a:cubicBezTo>
                  <a:cubicBezTo>
                    <a:pt x="2422" y="1394"/>
                    <a:pt x="2431" y="1388"/>
                    <a:pt x="2435" y="1379"/>
                  </a:cubicBezTo>
                  <a:cubicBezTo>
                    <a:pt x="2496" y="1406"/>
                    <a:pt x="2496" y="1406"/>
                    <a:pt x="2496" y="1406"/>
                  </a:cubicBezTo>
                  <a:cubicBezTo>
                    <a:pt x="2495" y="1408"/>
                    <a:pt x="2495" y="1410"/>
                    <a:pt x="2495" y="1412"/>
                  </a:cubicBezTo>
                  <a:cubicBezTo>
                    <a:pt x="2495" y="1421"/>
                    <a:pt x="2502" y="1428"/>
                    <a:pt x="2511" y="1428"/>
                  </a:cubicBezTo>
                  <a:cubicBezTo>
                    <a:pt x="2519" y="1428"/>
                    <a:pt x="2526" y="1421"/>
                    <a:pt x="2526" y="1412"/>
                  </a:cubicBezTo>
                  <a:cubicBezTo>
                    <a:pt x="2526" y="1403"/>
                    <a:pt x="2519" y="1396"/>
                    <a:pt x="2511" y="1396"/>
                  </a:cubicBezTo>
                  <a:close/>
                  <a:moveTo>
                    <a:pt x="1428" y="1098"/>
                  </a:moveTo>
                  <a:cubicBezTo>
                    <a:pt x="1427" y="1098"/>
                    <a:pt x="1425" y="1098"/>
                    <a:pt x="1424" y="1098"/>
                  </a:cubicBezTo>
                  <a:cubicBezTo>
                    <a:pt x="1422" y="1098"/>
                    <a:pt x="1420" y="1098"/>
                    <a:pt x="1418" y="1099"/>
                  </a:cubicBezTo>
                  <a:cubicBezTo>
                    <a:pt x="1393" y="1052"/>
                    <a:pt x="1393" y="1052"/>
                    <a:pt x="1393" y="1052"/>
                  </a:cubicBezTo>
                  <a:cubicBezTo>
                    <a:pt x="1398" y="1051"/>
                    <a:pt x="1401" y="1047"/>
                    <a:pt x="1402" y="1042"/>
                  </a:cubicBezTo>
                  <a:cubicBezTo>
                    <a:pt x="1433" y="1047"/>
                    <a:pt x="1433" y="1047"/>
                    <a:pt x="1433" y="1047"/>
                  </a:cubicBezTo>
                  <a:cubicBezTo>
                    <a:pt x="1432" y="1047"/>
                    <a:pt x="1432" y="1048"/>
                    <a:pt x="1432" y="1049"/>
                  </a:cubicBezTo>
                  <a:cubicBezTo>
                    <a:pt x="1432" y="1055"/>
                    <a:pt x="1436" y="1059"/>
                    <a:pt x="1441" y="1062"/>
                  </a:cubicBezTo>
                  <a:lnTo>
                    <a:pt x="1428" y="1098"/>
                  </a:lnTo>
                  <a:close/>
                  <a:moveTo>
                    <a:pt x="1530" y="860"/>
                  </a:moveTo>
                  <a:cubicBezTo>
                    <a:pt x="1527" y="860"/>
                    <a:pt x="1524" y="861"/>
                    <a:pt x="1521" y="863"/>
                  </a:cubicBezTo>
                  <a:cubicBezTo>
                    <a:pt x="1450" y="785"/>
                    <a:pt x="1450" y="785"/>
                    <a:pt x="1450" y="785"/>
                  </a:cubicBezTo>
                  <a:cubicBezTo>
                    <a:pt x="1454" y="780"/>
                    <a:pt x="1456" y="774"/>
                    <a:pt x="1456" y="767"/>
                  </a:cubicBezTo>
                  <a:cubicBezTo>
                    <a:pt x="1456" y="749"/>
                    <a:pt x="1442" y="735"/>
                    <a:pt x="1424" y="735"/>
                  </a:cubicBezTo>
                  <a:cubicBezTo>
                    <a:pt x="1420" y="735"/>
                    <a:pt x="1417" y="736"/>
                    <a:pt x="1413" y="737"/>
                  </a:cubicBezTo>
                  <a:cubicBezTo>
                    <a:pt x="1380" y="652"/>
                    <a:pt x="1380" y="652"/>
                    <a:pt x="1380" y="652"/>
                  </a:cubicBezTo>
                  <a:cubicBezTo>
                    <a:pt x="1383" y="650"/>
                    <a:pt x="1386" y="648"/>
                    <a:pt x="1389" y="645"/>
                  </a:cubicBezTo>
                  <a:cubicBezTo>
                    <a:pt x="1510" y="735"/>
                    <a:pt x="1510" y="735"/>
                    <a:pt x="1510" y="735"/>
                  </a:cubicBezTo>
                  <a:cubicBezTo>
                    <a:pt x="1509" y="738"/>
                    <a:pt x="1509" y="741"/>
                    <a:pt x="1509" y="744"/>
                  </a:cubicBezTo>
                  <a:cubicBezTo>
                    <a:pt x="1509" y="759"/>
                    <a:pt x="1521" y="772"/>
                    <a:pt x="1536" y="772"/>
                  </a:cubicBezTo>
                  <a:cubicBezTo>
                    <a:pt x="1537" y="772"/>
                    <a:pt x="1537" y="772"/>
                    <a:pt x="1537" y="772"/>
                  </a:cubicBezTo>
                  <a:cubicBezTo>
                    <a:pt x="1530" y="860"/>
                    <a:pt x="1530" y="860"/>
                    <a:pt x="1530" y="860"/>
                  </a:cubicBezTo>
                  <a:cubicBezTo>
                    <a:pt x="1530" y="860"/>
                    <a:pt x="1530" y="860"/>
                    <a:pt x="1530" y="860"/>
                  </a:cubicBezTo>
                  <a:close/>
                  <a:moveTo>
                    <a:pt x="1339" y="878"/>
                  </a:moveTo>
                  <a:cubicBezTo>
                    <a:pt x="1336" y="878"/>
                    <a:pt x="1333" y="878"/>
                    <a:pt x="1331" y="879"/>
                  </a:cubicBezTo>
                  <a:cubicBezTo>
                    <a:pt x="1321" y="819"/>
                    <a:pt x="1321" y="819"/>
                    <a:pt x="1321" y="819"/>
                  </a:cubicBezTo>
                  <a:cubicBezTo>
                    <a:pt x="1329" y="819"/>
                    <a:pt x="1335" y="812"/>
                    <a:pt x="1335" y="804"/>
                  </a:cubicBezTo>
                  <a:cubicBezTo>
                    <a:pt x="1335" y="802"/>
                    <a:pt x="1335" y="801"/>
                    <a:pt x="1335" y="800"/>
                  </a:cubicBezTo>
                  <a:cubicBezTo>
                    <a:pt x="1396" y="781"/>
                    <a:pt x="1396" y="781"/>
                    <a:pt x="1396" y="781"/>
                  </a:cubicBezTo>
                  <a:cubicBezTo>
                    <a:pt x="1399" y="787"/>
                    <a:pt x="1404" y="792"/>
                    <a:pt x="1410" y="795"/>
                  </a:cubicBezTo>
                  <a:cubicBezTo>
                    <a:pt x="1353" y="882"/>
                    <a:pt x="1353" y="882"/>
                    <a:pt x="1353" y="882"/>
                  </a:cubicBezTo>
                  <a:cubicBezTo>
                    <a:pt x="1349" y="879"/>
                    <a:pt x="1344" y="878"/>
                    <a:pt x="1339" y="878"/>
                  </a:cubicBezTo>
                  <a:close/>
                  <a:moveTo>
                    <a:pt x="1007" y="907"/>
                  </a:moveTo>
                  <a:cubicBezTo>
                    <a:pt x="1003" y="907"/>
                    <a:pt x="999" y="908"/>
                    <a:pt x="996" y="909"/>
                  </a:cubicBezTo>
                  <a:cubicBezTo>
                    <a:pt x="953" y="851"/>
                    <a:pt x="953" y="851"/>
                    <a:pt x="953" y="851"/>
                  </a:cubicBezTo>
                  <a:cubicBezTo>
                    <a:pt x="959" y="845"/>
                    <a:pt x="964" y="838"/>
                    <a:pt x="964" y="829"/>
                  </a:cubicBezTo>
                  <a:cubicBezTo>
                    <a:pt x="964" y="827"/>
                    <a:pt x="963" y="824"/>
                    <a:pt x="963" y="822"/>
                  </a:cubicBezTo>
                  <a:cubicBezTo>
                    <a:pt x="1080" y="777"/>
                    <a:pt x="1080" y="777"/>
                    <a:pt x="1080" y="777"/>
                  </a:cubicBezTo>
                  <a:cubicBezTo>
                    <a:pt x="1082" y="782"/>
                    <a:pt x="1086" y="787"/>
                    <a:pt x="1091" y="790"/>
                  </a:cubicBezTo>
                  <a:cubicBezTo>
                    <a:pt x="1020" y="911"/>
                    <a:pt x="1020" y="911"/>
                    <a:pt x="1020" y="911"/>
                  </a:cubicBezTo>
                  <a:cubicBezTo>
                    <a:pt x="1016" y="908"/>
                    <a:pt x="1012" y="907"/>
                    <a:pt x="1007" y="907"/>
                  </a:cubicBezTo>
                  <a:close/>
                  <a:moveTo>
                    <a:pt x="863" y="813"/>
                  </a:moveTo>
                  <a:cubicBezTo>
                    <a:pt x="916" y="740"/>
                    <a:pt x="916" y="740"/>
                    <a:pt x="916" y="740"/>
                  </a:cubicBezTo>
                  <a:cubicBezTo>
                    <a:pt x="918" y="741"/>
                    <a:pt x="920" y="742"/>
                    <a:pt x="923" y="742"/>
                  </a:cubicBezTo>
                  <a:cubicBezTo>
                    <a:pt x="924" y="742"/>
                    <a:pt x="924" y="741"/>
                    <a:pt x="925" y="741"/>
                  </a:cubicBezTo>
                  <a:cubicBezTo>
                    <a:pt x="932" y="801"/>
                    <a:pt x="932" y="801"/>
                    <a:pt x="932" y="801"/>
                  </a:cubicBezTo>
                  <a:cubicBezTo>
                    <a:pt x="918" y="803"/>
                    <a:pt x="908" y="815"/>
                    <a:pt x="908" y="829"/>
                  </a:cubicBezTo>
                  <a:cubicBezTo>
                    <a:pt x="908" y="829"/>
                    <a:pt x="908" y="830"/>
                    <a:pt x="908" y="830"/>
                  </a:cubicBezTo>
                  <a:cubicBezTo>
                    <a:pt x="875" y="834"/>
                    <a:pt x="875" y="834"/>
                    <a:pt x="875" y="834"/>
                  </a:cubicBezTo>
                  <a:cubicBezTo>
                    <a:pt x="874" y="825"/>
                    <a:pt x="869" y="818"/>
                    <a:pt x="863" y="813"/>
                  </a:cubicBezTo>
                  <a:close/>
                  <a:moveTo>
                    <a:pt x="739" y="467"/>
                  </a:moveTo>
                  <a:cubicBezTo>
                    <a:pt x="746" y="373"/>
                    <a:pt x="746" y="373"/>
                    <a:pt x="746" y="373"/>
                  </a:cubicBezTo>
                  <a:cubicBezTo>
                    <a:pt x="747" y="373"/>
                    <a:pt x="747" y="373"/>
                    <a:pt x="748" y="373"/>
                  </a:cubicBezTo>
                  <a:cubicBezTo>
                    <a:pt x="761" y="373"/>
                    <a:pt x="773" y="363"/>
                    <a:pt x="775" y="350"/>
                  </a:cubicBezTo>
                  <a:cubicBezTo>
                    <a:pt x="891" y="368"/>
                    <a:pt x="891" y="368"/>
                    <a:pt x="891" y="368"/>
                  </a:cubicBezTo>
                  <a:cubicBezTo>
                    <a:pt x="891" y="369"/>
                    <a:pt x="891" y="370"/>
                    <a:pt x="891" y="371"/>
                  </a:cubicBezTo>
                  <a:cubicBezTo>
                    <a:pt x="891" y="373"/>
                    <a:pt x="891" y="375"/>
                    <a:pt x="892" y="378"/>
                  </a:cubicBezTo>
                  <a:cubicBezTo>
                    <a:pt x="748" y="472"/>
                    <a:pt x="748" y="472"/>
                    <a:pt x="748" y="472"/>
                  </a:cubicBezTo>
                  <a:cubicBezTo>
                    <a:pt x="746" y="469"/>
                    <a:pt x="742" y="467"/>
                    <a:pt x="739" y="467"/>
                  </a:cubicBezTo>
                  <a:close/>
                  <a:moveTo>
                    <a:pt x="630" y="422"/>
                  </a:moveTo>
                  <a:cubicBezTo>
                    <a:pt x="627" y="422"/>
                    <a:pt x="625" y="422"/>
                    <a:pt x="623" y="423"/>
                  </a:cubicBezTo>
                  <a:cubicBezTo>
                    <a:pt x="605" y="377"/>
                    <a:pt x="605" y="377"/>
                    <a:pt x="605" y="377"/>
                  </a:cubicBezTo>
                  <a:cubicBezTo>
                    <a:pt x="614" y="372"/>
                    <a:pt x="620" y="363"/>
                    <a:pt x="620" y="352"/>
                  </a:cubicBezTo>
                  <a:cubicBezTo>
                    <a:pt x="620" y="351"/>
                    <a:pt x="619" y="350"/>
                    <a:pt x="619" y="348"/>
                  </a:cubicBezTo>
                  <a:cubicBezTo>
                    <a:pt x="720" y="347"/>
                    <a:pt x="720" y="347"/>
                    <a:pt x="720" y="347"/>
                  </a:cubicBezTo>
                  <a:cubicBezTo>
                    <a:pt x="720" y="353"/>
                    <a:pt x="723" y="359"/>
                    <a:pt x="728" y="364"/>
                  </a:cubicBezTo>
                  <a:cubicBezTo>
                    <a:pt x="645" y="430"/>
                    <a:pt x="645" y="430"/>
                    <a:pt x="645" y="430"/>
                  </a:cubicBezTo>
                  <a:cubicBezTo>
                    <a:pt x="642" y="425"/>
                    <a:pt x="636" y="422"/>
                    <a:pt x="630" y="422"/>
                  </a:cubicBezTo>
                  <a:close/>
                  <a:moveTo>
                    <a:pt x="658" y="211"/>
                  </a:moveTo>
                  <a:cubicBezTo>
                    <a:pt x="663" y="211"/>
                    <a:pt x="667" y="210"/>
                    <a:pt x="671" y="207"/>
                  </a:cubicBezTo>
                  <a:cubicBezTo>
                    <a:pt x="737" y="320"/>
                    <a:pt x="737" y="320"/>
                    <a:pt x="737" y="320"/>
                  </a:cubicBezTo>
                  <a:cubicBezTo>
                    <a:pt x="727" y="324"/>
                    <a:pt x="720" y="334"/>
                    <a:pt x="720" y="345"/>
                  </a:cubicBezTo>
                  <a:cubicBezTo>
                    <a:pt x="619" y="347"/>
                    <a:pt x="619" y="347"/>
                    <a:pt x="619" y="347"/>
                  </a:cubicBezTo>
                  <a:cubicBezTo>
                    <a:pt x="617" y="338"/>
                    <a:pt x="611" y="331"/>
                    <a:pt x="603" y="327"/>
                  </a:cubicBezTo>
                  <a:cubicBezTo>
                    <a:pt x="649" y="209"/>
                    <a:pt x="649" y="209"/>
                    <a:pt x="649" y="209"/>
                  </a:cubicBezTo>
                  <a:cubicBezTo>
                    <a:pt x="652" y="210"/>
                    <a:pt x="655" y="211"/>
                    <a:pt x="658" y="211"/>
                  </a:cubicBezTo>
                  <a:close/>
                  <a:moveTo>
                    <a:pt x="802" y="240"/>
                  </a:moveTo>
                  <a:cubicBezTo>
                    <a:pt x="818" y="240"/>
                    <a:pt x="830" y="227"/>
                    <a:pt x="830" y="212"/>
                  </a:cubicBezTo>
                  <a:cubicBezTo>
                    <a:pt x="830" y="210"/>
                    <a:pt x="830" y="207"/>
                    <a:pt x="829" y="205"/>
                  </a:cubicBezTo>
                  <a:cubicBezTo>
                    <a:pt x="852" y="197"/>
                    <a:pt x="852" y="197"/>
                    <a:pt x="852" y="197"/>
                  </a:cubicBezTo>
                  <a:cubicBezTo>
                    <a:pt x="855" y="203"/>
                    <a:pt x="860" y="206"/>
                    <a:pt x="867" y="206"/>
                  </a:cubicBezTo>
                  <a:cubicBezTo>
                    <a:pt x="869" y="206"/>
                    <a:pt x="871" y="206"/>
                    <a:pt x="872" y="205"/>
                  </a:cubicBezTo>
                  <a:cubicBezTo>
                    <a:pt x="901" y="357"/>
                    <a:pt x="901" y="357"/>
                    <a:pt x="901" y="357"/>
                  </a:cubicBezTo>
                  <a:cubicBezTo>
                    <a:pt x="897" y="358"/>
                    <a:pt x="893" y="362"/>
                    <a:pt x="891" y="366"/>
                  </a:cubicBezTo>
                  <a:cubicBezTo>
                    <a:pt x="775" y="348"/>
                    <a:pt x="775" y="348"/>
                    <a:pt x="775" y="348"/>
                  </a:cubicBezTo>
                  <a:cubicBezTo>
                    <a:pt x="775" y="347"/>
                    <a:pt x="775" y="346"/>
                    <a:pt x="775" y="345"/>
                  </a:cubicBezTo>
                  <a:cubicBezTo>
                    <a:pt x="775" y="335"/>
                    <a:pt x="770" y="327"/>
                    <a:pt x="763" y="322"/>
                  </a:cubicBezTo>
                  <a:cubicBezTo>
                    <a:pt x="796" y="239"/>
                    <a:pt x="796" y="239"/>
                    <a:pt x="796" y="239"/>
                  </a:cubicBezTo>
                  <a:cubicBezTo>
                    <a:pt x="798" y="240"/>
                    <a:pt x="800" y="240"/>
                    <a:pt x="802" y="240"/>
                  </a:cubicBezTo>
                  <a:close/>
                  <a:moveTo>
                    <a:pt x="954" y="168"/>
                  </a:moveTo>
                  <a:cubicBezTo>
                    <a:pt x="936" y="205"/>
                    <a:pt x="936" y="205"/>
                    <a:pt x="936" y="205"/>
                  </a:cubicBezTo>
                  <a:cubicBezTo>
                    <a:pt x="935" y="205"/>
                    <a:pt x="934" y="205"/>
                    <a:pt x="933" y="205"/>
                  </a:cubicBezTo>
                  <a:cubicBezTo>
                    <a:pt x="923" y="205"/>
                    <a:pt x="915" y="210"/>
                    <a:pt x="910" y="218"/>
                  </a:cubicBezTo>
                  <a:cubicBezTo>
                    <a:pt x="880" y="199"/>
                    <a:pt x="880" y="199"/>
                    <a:pt x="880" y="199"/>
                  </a:cubicBezTo>
                  <a:cubicBezTo>
                    <a:pt x="882" y="196"/>
                    <a:pt x="883" y="193"/>
                    <a:pt x="883" y="190"/>
                  </a:cubicBezTo>
                  <a:cubicBezTo>
                    <a:pt x="883" y="189"/>
                    <a:pt x="882" y="187"/>
                    <a:pt x="882" y="185"/>
                  </a:cubicBezTo>
                  <a:cubicBezTo>
                    <a:pt x="943" y="160"/>
                    <a:pt x="943" y="160"/>
                    <a:pt x="943" y="160"/>
                  </a:cubicBezTo>
                  <a:cubicBezTo>
                    <a:pt x="945" y="164"/>
                    <a:pt x="949" y="167"/>
                    <a:pt x="954" y="168"/>
                  </a:cubicBezTo>
                  <a:close/>
                  <a:moveTo>
                    <a:pt x="1262" y="174"/>
                  </a:moveTo>
                  <a:cubicBezTo>
                    <a:pt x="1262" y="175"/>
                    <a:pt x="1262" y="177"/>
                    <a:pt x="1262" y="178"/>
                  </a:cubicBezTo>
                  <a:cubicBezTo>
                    <a:pt x="1262" y="190"/>
                    <a:pt x="1272" y="200"/>
                    <a:pt x="1284" y="200"/>
                  </a:cubicBezTo>
                  <a:cubicBezTo>
                    <a:pt x="1285" y="200"/>
                    <a:pt x="1287" y="200"/>
                    <a:pt x="1288" y="200"/>
                  </a:cubicBezTo>
                  <a:cubicBezTo>
                    <a:pt x="1295" y="256"/>
                    <a:pt x="1295" y="256"/>
                    <a:pt x="1295" y="256"/>
                  </a:cubicBezTo>
                  <a:cubicBezTo>
                    <a:pt x="1291" y="257"/>
                    <a:pt x="1288" y="260"/>
                    <a:pt x="1285" y="264"/>
                  </a:cubicBezTo>
                  <a:cubicBezTo>
                    <a:pt x="1157" y="166"/>
                    <a:pt x="1157" y="166"/>
                    <a:pt x="1157" y="166"/>
                  </a:cubicBezTo>
                  <a:cubicBezTo>
                    <a:pt x="1160" y="162"/>
                    <a:pt x="1161" y="158"/>
                    <a:pt x="1161" y="153"/>
                  </a:cubicBezTo>
                  <a:lnTo>
                    <a:pt x="1262" y="174"/>
                  </a:lnTo>
                  <a:close/>
                  <a:moveTo>
                    <a:pt x="1367" y="141"/>
                  </a:moveTo>
                  <a:cubicBezTo>
                    <a:pt x="1374" y="141"/>
                    <a:pt x="1380" y="139"/>
                    <a:pt x="1385" y="135"/>
                  </a:cubicBezTo>
                  <a:cubicBezTo>
                    <a:pt x="1470" y="233"/>
                    <a:pt x="1470" y="233"/>
                    <a:pt x="1470" y="233"/>
                  </a:cubicBezTo>
                  <a:cubicBezTo>
                    <a:pt x="1467" y="236"/>
                    <a:pt x="1464" y="239"/>
                    <a:pt x="1463" y="243"/>
                  </a:cubicBezTo>
                  <a:cubicBezTo>
                    <a:pt x="1305" y="185"/>
                    <a:pt x="1305" y="185"/>
                    <a:pt x="1305" y="185"/>
                  </a:cubicBezTo>
                  <a:cubicBezTo>
                    <a:pt x="1306" y="183"/>
                    <a:pt x="1306" y="180"/>
                    <a:pt x="1306" y="178"/>
                  </a:cubicBezTo>
                  <a:cubicBezTo>
                    <a:pt x="1306" y="174"/>
                    <a:pt x="1305" y="170"/>
                    <a:pt x="1303" y="167"/>
                  </a:cubicBezTo>
                  <a:cubicBezTo>
                    <a:pt x="1346" y="132"/>
                    <a:pt x="1346" y="132"/>
                    <a:pt x="1346" y="132"/>
                  </a:cubicBezTo>
                  <a:cubicBezTo>
                    <a:pt x="1351" y="138"/>
                    <a:pt x="1359" y="141"/>
                    <a:pt x="1367" y="141"/>
                  </a:cubicBezTo>
                  <a:close/>
                  <a:moveTo>
                    <a:pt x="1545" y="200"/>
                  </a:moveTo>
                  <a:cubicBezTo>
                    <a:pt x="1560" y="200"/>
                    <a:pt x="1573" y="188"/>
                    <a:pt x="1573" y="172"/>
                  </a:cubicBezTo>
                  <a:cubicBezTo>
                    <a:pt x="1573" y="172"/>
                    <a:pt x="1573" y="172"/>
                    <a:pt x="1573" y="172"/>
                  </a:cubicBezTo>
                  <a:cubicBezTo>
                    <a:pt x="1608" y="168"/>
                    <a:pt x="1608" y="168"/>
                    <a:pt x="1608" y="168"/>
                  </a:cubicBezTo>
                  <a:cubicBezTo>
                    <a:pt x="1610" y="179"/>
                    <a:pt x="1619" y="188"/>
                    <a:pt x="1630" y="191"/>
                  </a:cubicBezTo>
                  <a:cubicBezTo>
                    <a:pt x="1621" y="228"/>
                    <a:pt x="1621" y="228"/>
                    <a:pt x="1621" y="228"/>
                  </a:cubicBezTo>
                  <a:cubicBezTo>
                    <a:pt x="1516" y="248"/>
                    <a:pt x="1516" y="248"/>
                    <a:pt x="1516" y="248"/>
                  </a:cubicBezTo>
                  <a:cubicBezTo>
                    <a:pt x="1514" y="240"/>
                    <a:pt x="1509" y="234"/>
                    <a:pt x="1503" y="230"/>
                  </a:cubicBezTo>
                  <a:cubicBezTo>
                    <a:pt x="1529" y="195"/>
                    <a:pt x="1529" y="195"/>
                    <a:pt x="1529" y="195"/>
                  </a:cubicBezTo>
                  <a:cubicBezTo>
                    <a:pt x="1533" y="198"/>
                    <a:pt x="1539" y="200"/>
                    <a:pt x="1545" y="200"/>
                  </a:cubicBezTo>
                  <a:close/>
                  <a:moveTo>
                    <a:pt x="1766" y="220"/>
                  </a:moveTo>
                  <a:cubicBezTo>
                    <a:pt x="1812" y="233"/>
                    <a:pt x="1812" y="233"/>
                    <a:pt x="1812" y="233"/>
                  </a:cubicBezTo>
                  <a:cubicBezTo>
                    <a:pt x="1756" y="339"/>
                    <a:pt x="1756" y="339"/>
                    <a:pt x="1756" y="339"/>
                  </a:cubicBezTo>
                  <a:cubicBezTo>
                    <a:pt x="1756" y="338"/>
                    <a:pt x="1755" y="338"/>
                    <a:pt x="1754" y="338"/>
                  </a:cubicBezTo>
                  <a:cubicBezTo>
                    <a:pt x="1753" y="338"/>
                    <a:pt x="1752" y="339"/>
                    <a:pt x="1750" y="339"/>
                  </a:cubicBezTo>
                  <a:cubicBezTo>
                    <a:pt x="1747" y="234"/>
                    <a:pt x="1747" y="234"/>
                    <a:pt x="1747" y="234"/>
                  </a:cubicBezTo>
                  <a:cubicBezTo>
                    <a:pt x="1755" y="232"/>
                    <a:pt x="1762" y="227"/>
                    <a:pt x="1766" y="220"/>
                  </a:cubicBezTo>
                  <a:close/>
                  <a:moveTo>
                    <a:pt x="1934" y="167"/>
                  </a:moveTo>
                  <a:cubicBezTo>
                    <a:pt x="1998" y="251"/>
                    <a:pt x="1998" y="251"/>
                    <a:pt x="1998" y="251"/>
                  </a:cubicBezTo>
                  <a:cubicBezTo>
                    <a:pt x="1994" y="254"/>
                    <a:pt x="1990" y="258"/>
                    <a:pt x="1988" y="262"/>
                  </a:cubicBezTo>
                  <a:cubicBezTo>
                    <a:pt x="1930" y="251"/>
                    <a:pt x="1930" y="251"/>
                    <a:pt x="1930" y="251"/>
                  </a:cubicBezTo>
                  <a:cubicBezTo>
                    <a:pt x="1930" y="251"/>
                    <a:pt x="1930" y="251"/>
                    <a:pt x="1930" y="251"/>
                  </a:cubicBezTo>
                  <a:cubicBezTo>
                    <a:pt x="1930" y="237"/>
                    <a:pt x="1920" y="225"/>
                    <a:pt x="1906" y="223"/>
                  </a:cubicBezTo>
                  <a:cubicBezTo>
                    <a:pt x="1927" y="169"/>
                    <a:pt x="1927" y="169"/>
                    <a:pt x="1927" y="169"/>
                  </a:cubicBezTo>
                  <a:cubicBezTo>
                    <a:pt x="1929" y="169"/>
                    <a:pt x="1932" y="168"/>
                    <a:pt x="1934" y="167"/>
                  </a:cubicBezTo>
                  <a:close/>
                  <a:moveTo>
                    <a:pt x="2023" y="590"/>
                  </a:moveTo>
                  <a:cubicBezTo>
                    <a:pt x="1959" y="610"/>
                    <a:pt x="1959" y="610"/>
                    <a:pt x="1959" y="610"/>
                  </a:cubicBezTo>
                  <a:cubicBezTo>
                    <a:pt x="1954" y="603"/>
                    <a:pt x="1946" y="597"/>
                    <a:pt x="1936" y="597"/>
                  </a:cubicBezTo>
                  <a:cubicBezTo>
                    <a:pt x="1933" y="597"/>
                    <a:pt x="1931" y="598"/>
                    <a:pt x="1928" y="598"/>
                  </a:cubicBezTo>
                  <a:cubicBezTo>
                    <a:pt x="1906" y="530"/>
                    <a:pt x="1906" y="530"/>
                    <a:pt x="1906" y="530"/>
                  </a:cubicBezTo>
                  <a:cubicBezTo>
                    <a:pt x="1916" y="529"/>
                    <a:pt x="1923" y="523"/>
                    <a:pt x="1928" y="515"/>
                  </a:cubicBezTo>
                  <a:cubicBezTo>
                    <a:pt x="2019" y="560"/>
                    <a:pt x="2019" y="560"/>
                    <a:pt x="2019" y="560"/>
                  </a:cubicBezTo>
                  <a:cubicBezTo>
                    <a:pt x="2017" y="563"/>
                    <a:pt x="2016" y="567"/>
                    <a:pt x="2016" y="571"/>
                  </a:cubicBezTo>
                  <a:cubicBezTo>
                    <a:pt x="2016" y="578"/>
                    <a:pt x="2019" y="585"/>
                    <a:pt x="2023" y="590"/>
                  </a:cubicBezTo>
                  <a:close/>
                  <a:moveTo>
                    <a:pt x="2039" y="640"/>
                  </a:moveTo>
                  <a:cubicBezTo>
                    <a:pt x="1917" y="692"/>
                    <a:pt x="1917" y="692"/>
                    <a:pt x="1917" y="692"/>
                  </a:cubicBezTo>
                  <a:cubicBezTo>
                    <a:pt x="1913" y="687"/>
                    <a:pt x="1906" y="683"/>
                    <a:pt x="1899" y="683"/>
                  </a:cubicBezTo>
                  <a:cubicBezTo>
                    <a:pt x="1896" y="683"/>
                    <a:pt x="1894" y="683"/>
                    <a:pt x="1892" y="684"/>
                  </a:cubicBezTo>
                  <a:cubicBezTo>
                    <a:pt x="1864" y="622"/>
                    <a:pt x="1864" y="622"/>
                    <a:pt x="1864" y="622"/>
                  </a:cubicBezTo>
                  <a:cubicBezTo>
                    <a:pt x="1867" y="620"/>
                    <a:pt x="1870" y="617"/>
                    <a:pt x="1871" y="613"/>
                  </a:cubicBezTo>
                  <a:cubicBezTo>
                    <a:pt x="1909" y="621"/>
                    <a:pt x="1909" y="621"/>
                    <a:pt x="1909" y="621"/>
                  </a:cubicBezTo>
                  <a:cubicBezTo>
                    <a:pt x="1908" y="622"/>
                    <a:pt x="1908" y="624"/>
                    <a:pt x="1908" y="625"/>
                  </a:cubicBezTo>
                  <a:cubicBezTo>
                    <a:pt x="1908" y="640"/>
                    <a:pt x="1921" y="653"/>
                    <a:pt x="1936" y="653"/>
                  </a:cubicBezTo>
                  <a:cubicBezTo>
                    <a:pt x="1950" y="653"/>
                    <a:pt x="1962" y="642"/>
                    <a:pt x="1963" y="628"/>
                  </a:cubicBezTo>
                  <a:cubicBezTo>
                    <a:pt x="2038" y="635"/>
                    <a:pt x="2038" y="635"/>
                    <a:pt x="2038" y="635"/>
                  </a:cubicBezTo>
                  <a:cubicBezTo>
                    <a:pt x="2038" y="635"/>
                    <a:pt x="2038" y="635"/>
                    <a:pt x="2038" y="635"/>
                  </a:cubicBezTo>
                  <a:cubicBezTo>
                    <a:pt x="2038" y="637"/>
                    <a:pt x="2039" y="639"/>
                    <a:pt x="2039" y="640"/>
                  </a:cubicBezTo>
                  <a:close/>
                  <a:moveTo>
                    <a:pt x="1907" y="799"/>
                  </a:moveTo>
                  <a:cubicBezTo>
                    <a:pt x="1848" y="793"/>
                    <a:pt x="1848" y="793"/>
                    <a:pt x="1848" y="793"/>
                  </a:cubicBezTo>
                  <a:cubicBezTo>
                    <a:pt x="1848" y="791"/>
                    <a:pt x="1848" y="790"/>
                    <a:pt x="1848" y="789"/>
                  </a:cubicBezTo>
                  <a:cubicBezTo>
                    <a:pt x="1848" y="781"/>
                    <a:pt x="1842" y="775"/>
                    <a:pt x="1834" y="775"/>
                  </a:cubicBezTo>
                  <a:cubicBezTo>
                    <a:pt x="1828" y="775"/>
                    <a:pt x="1822" y="779"/>
                    <a:pt x="1821" y="785"/>
                  </a:cubicBezTo>
                  <a:cubicBezTo>
                    <a:pt x="1728" y="765"/>
                    <a:pt x="1728" y="765"/>
                    <a:pt x="1728" y="765"/>
                  </a:cubicBezTo>
                  <a:cubicBezTo>
                    <a:pt x="1728" y="763"/>
                    <a:pt x="1729" y="761"/>
                    <a:pt x="1729" y="759"/>
                  </a:cubicBezTo>
                  <a:cubicBezTo>
                    <a:pt x="1729" y="756"/>
                    <a:pt x="1728" y="753"/>
                    <a:pt x="1727" y="751"/>
                  </a:cubicBezTo>
                  <a:cubicBezTo>
                    <a:pt x="1878" y="712"/>
                    <a:pt x="1878" y="712"/>
                    <a:pt x="1878" y="712"/>
                  </a:cubicBezTo>
                  <a:cubicBezTo>
                    <a:pt x="1880" y="721"/>
                    <a:pt x="1889" y="727"/>
                    <a:pt x="1899" y="727"/>
                  </a:cubicBezTo>
                  <a:cubicBezTo>
                    <a:pt x="1902" y="727"/>
                    <a:pt x="1904" y="727"/>
                    <a:pt x="1907" y="726"/>
                  </a:cubicBezTo>
                  <a:cubicBezTo>
                    <a:pt x="1924" y="775"/>
                    <a:pt x="1924" y="775"/>
                    <a:pt x="1924" y="775"/>
                  </a:cubicBezTo>
                  <a:cubicBezTo>
                    <a:pt x="1915" y="779"/>
                    <a:pt x="1908" y="788"/>
                    <a:pt x="1907" y="799"/>
                  </a:cubicBezTo>
                  <a:close/>
                  <a:moveTo>
                    <a:pt x="1757" y="862"/>
                  </a:moveTo>
                  <a:cubicBezTo>
                    <a:pt x="1753" y="862"/>
                    <a:pt x="1750" y="862"/>
                    <a:pt x="1747" y="864"/>
                  </a:cubicBezTo>
                  <a:cubicBezTo>
                    <a:pt x="1708" y="786"/>
                    <a:pt x="1708" y="786"/>
                    <a:pt x="1708" y="786"/>
                  </a:cubicBezTo>
                  <a:cubicBezTo>
                    <a:pt x="1717" y="783"/>
                    <a:pt x="1725" y="776"/>
                    <a:pt x="1727" y="767"/>
                  </a:cubicBezTo>
                  <a:cubicBezTo>
                    <a:pt x="1820" y="787"/>
                    <a:pt x="1820" y="787"/>
                    <a:pt x="1820" y="787"/>
                  </a:cubicBezTo>
                  <a:cubicBezTo>
                    <a:pt x="1820" y="788"/>
                    <a:pt x="1820" y="788"/>
                    <a:pt x="1820" y="789"/>
                  </a:cubicBezTo>
                  <a:cubicBezTo>
                    <a:pt x="1820" y="794"/>
                    <a:pt x="1823" y="799"/>
                    <a:pt x="1827" y="801"/>
                  </a:cubicBezTo>
                  <a:cubicBezTo>
                    <a:pt x="1779" y="872"/>
                    <a:pt x="1779" y="872"/>
                    <a:pt x="1779" y="872"/>
                  </a:cubicBezTo>
                  <a:cubicBezTo>
                    <a:pt x="1774" y="866"/>
                    <a:pt x="1766" y="862"/>
                    <a:pt x="1757" y="862"/>
                  </a:cubicBezTo>
                  <a:close/>
                  <a:moveTo>
                    <a:pt x="1319" y="788"/>
                  </a:moveTo>
                  <a:cubicBezTo>
                    <a:pt x="1316" y="788"/>
                    <a:pt x="1313" y="789"/>
                    <a:pt x="1311" y="790"/>
                  </a:cubicBezTo>
                  <a:cubicBezTo>
                    <a:pt x="1268" y="723"/>
                    <a:pt x="1268" y="723"/>
                    <a:pt x="1268" y="723"/>
                  </a:cubicBezTo>
                  <a:cubicBezTo>
                    <a:pt x="1271" y="721"/>
                    <a:pt x="1272" y="719"/>
                    <a:pt x="1274" y="716"/>
                  </a:cubicBezTo>
                  <a:cubicBezTo>
                    <a:pt x="1394" y="757"/>
                    <a:pt x="1394" y="757"/>
                    <a:pt x="1394" y="757"/>
                  </a:cubicBezTo>
                  <a:cubicBezTo>
                    <a:pt x="1393" y="760"/>
                    <a:pt x="1392" y="764"/>
                    <a:pt x="1392" y="767"/>
                  </a:cubicBezTo>
                  <a:cubicBezTo>
                    <a:pt x="1392" y="772"/>
                    <a:pt x="1393" y="776"/>
                    <a:pt x="1395" y="780"/>
                  </a:cubicBezTo>
                  <a:cubicBezTo>
                    <a:pt x="1334" y="798"/>
                    <a:pt x="1334" y="798"/>
                    <a:pt x="1334" y="798"/>
                  </a:cubicBezTo>
                  <a:cubicBezTo>
                    <a:pt x="1332" y="792"/>
                    <a:pt x="1326" y="788"/>
                    <a:pt x="1319" y="788"/>
                  </a:cubicBezTo>
                  <a:close/>
                  <a:moveTo>
                    <a:pt x="1212" y="783"/>
                  </a:moveTo>
                  <a:cubicBezTo>
                    <a:pt x="1210" y="783"/>
                    <a:pt x="1208" y="783"/>
                    <a:pt x="1206" y="783"/>
                  </a:cubicBezTo>
                  <a:cubicBezTo>
                    <a:pt x="1149" y="688"/>
                    <a:pt x="1149" y="688"/>
                    <a:pt x="1149" y="688"/>
                  </a:cubicBezTo>
                  <a:cubicBezTo>
                    <a:pt x="1152" y="687"/>
                    <a:pt x="1154" y="684"/>
                    <a:pt x="1154" y="681"/>
                  </a:cubicBezTo>
                  <a:cubicBezTo>
                    <a:pt x="1243" y="706"/>
                    <a:pt x="1243" y="706"/>
                    <a:pt x="1243" y="706"/>
                  </a:cubicBezTo>
                  <a:cubicBezTo>
                    <a:pt x="1243" y="707"/>
                    <a:pt x="1243" y="709"/>
                    <a:pt x="1243" y="710"/>
                  </a:cubicBezTo>
                  <a:cubicBezTo>
                    <a:pt x="1243" y="716"/>
                    <a:pt x="1246" y="721"/>
                    <a:pt x="1251" y="724"/>
                  </a:cubicBezTo>
                  <a:cubicBezTo>
                    <a:pt x="1223" y="785"/>
                    <a:pt x="1223" y="785"/>
                    <a:pt x="1223" y="785"/>
                  </a:cubicBezTo>
                  <a:cubicBezTo>
                    <a:pt x="1220" y="783"/>
                    <a:pt x="1216" y="783"/>
                    <a:pt x="1212" y="783"/>
                  </a:cubicBezTo>
                  <a:close/>
                  <a:moveTo>
                    <a:pt x="936" y="801"/>
                  </a:moveTo>
                  <a:cubicBezTo>
                    <a:pt x="935" y="801"/>
                    <a:pt x="934" y="801"/>
                    <a:pt x="933" y="801"/>
                  </a:cubicBezTo>
                  <a:cubicBezTo>
                    <a:pt x="927" y="741"/>
                    <a:pt x="927" y="741"/>
                    <a:pt x="927" y="741"/>
                  </a:cubicBezTo>
                  <a:cubicBezTo>
                    <a:pt x="932" y="740"/>
                    <a:pt x="937" y="735"/>
                    <a:pt x="938" y="730"/>
                  </a:cubicBezTo>
                  <a:cubicBezTo>
                    <a:pt x="1078" y="760"/>
                    <a:pt x="1078" y="760"/>
                    <a:pt x="1078" y="760"/>
                  </a:cubicBezTo>
                  <a:cubicBezTo>
                    <a:pt x="1078" y="762"/>
                    <a:pt x="1078" y="764"/>
                    <a:pt x="1078" y="766"/>
                  </a:cubicBezTo>
                  <a:cubicBezTo>
                    <a:pt x="1078" y="769"/>
                    <a:pt x="1078" y="772"/>
                    <a:pt x="1079" y="775"/>
                  </a:cubicBezTo>
                  <a:cubicBezTo>
                    <a:pt x="963" y="821"/>
                    <a:pt x="963" y="821"/>
                    <a:pt x="963" y="821"/>
                  </a:cubicBezTo>
                  <a:cubicBezTo>
                    <a:pt x="959" y="809"/>
                    <a:pt x="949" y="801"/>
                    <a:pt x="936" y="801"/>
                  </a:cubicBezTo>
                  <a:close/>
                  <a:moveTo>
                    <a:pt x="939" y="728"/>
                  </a:moveTo>
                  <a:cubicBezTo>
                    <a:pt x="939" y="727"/>
                    <a:pt x="939" y="726"/>
                    <a:pt x="939" y="726"/>
                  </a:cubicBezTo>
                  <a:cubicBezTo>
                    <a:pt x="939" y="722"/>
                    <a:pt x="938" y="719"/>
                    <a:pt x="936" y="716"/>
                  </a:cubicBezTo>
                  <a:cubicBezTo>
                    <a:pt x="1016" y="633"/>
                    <a:pt x="1016" y="633"/>
                    <a:pt x="1016" y="633"/>
                  </a:cubicBezTo>
                  <a:cubicBezTo>
                    <a:pt x="1021" y="637"/>
                    <a:pt x="1028" y="640"/>
                    <a:pt x="1035" y="640"/>
                  </a:cubicBezTo>
                  <a:cubicBezTo>
                    <a:pt x="1039" y="640"/>
                    <a:pt x="1043" y="639"/>
                    <a:pt x="1046" y="638"/>
                  </a:cubicBezTo>
                  <a:cubicBezTo>
                    <a:pt x="1093" y="740"/>
                    <a:pt x="1093" y="740"/>
                    <a:pt x="1093" y="740"/>
                  </a:cubicBezTo>
                  <a:cubicBezTo>
                    <a:pt x="1086" y="744"/>
                    <a:pt x="1081" y="751"/>
                    <a:pt x="1078" y="759"/>
                  </a:cubicBezTo>
                  <a:lnTo>
                    <a:pt x="939" y="728"/>
                  </a:lnTo>
                  <a:close/>
                  <a:moveTo>
                    <a:pt x="941" y="476"/>
                  </a:moveTo>
                  <a:cubicBezTo>
                    <a:pt x="1106" y="492"/>
                    <a:pt x="1106" y="492"/>
                    <a:pt x="1106" y="492"/>
                  </a:cubicBezTo>
                  <a:cubicBezTo>
                    <a:pt x="1105" y="493"/>
                    <a:pt x="1105" y="495"/>
                    <a:pt x="1105" y="496"/>
                  </a:cubicBezTo>
                  <a:cubicBezTo>
                    <a:pt x="1105" y="504"/>
                    <a:pt x="1108" y="510"/>
                    <a:pt x="1113" y="515"/>
                  </a:cubicBezTo>
                  <a:cubicBezTo>
                    <a:pt x="1052" y="590"/>
                    <a:pt x="1052" y="590"/>
                    <a:pt x="1052" y="590"/>
                  </a:cubicBezTo>
                  <a:cubicBezTo>
                    <a:pt x="1047" y="586"/>
                    <a:pt x="1041" y="584"/>
                    <a:pt x="1035" y="584"/>
                  </a:cubicBezTo>
                  <a:cubicBezTo>
                    <a:pt x="1028" y="584"/>
                    <a:pt x="1022" y="587"/>
                    <a:pt x="1017" y="591"/>
                  </a:cubicBezTo>
                  <a:cubicBezTo>
                    <a:pt x="933" y="493"/>
                    <a:pt x="933" y="493"/>
                    <a:pt x="933" y="493"/>
                  </a:cubicBezTo>
                  <a:cubicBezTo>
                    <a:pt x="937" y="488"/>
                    <a:pt x="940" y="483"/>
                    <a:pt x="941" y="476"/>
                  </a:cubicBezTo>
                  <a:close/>
                  <a:moveTo>
                    <a:pt x="918" y="369"/>
                  </a:moveTo>
                  <a:cubicBezTo>
                    <a:pt x="1037" y="291"/>
                    <a:pt x="1037" y="291"/>
                    <a:pt x="1037" y="291"/>
                  </a:cubicBezTo>
                  <a:cubicBezTo>
                    <a:pt x="1042" y="297"/>
                    <a:pt x="1050" y="301"/>
                    <a:pt x="1059" y="301"/>
                  </a:cubicBezTo>
                  <a:cubicBezTo>
                    <a:pt x="1061" y="301"/>
                    <a:pt x="1063" y="301"/>
                    <a:pt x="1065" y="300"/>
                  </a:cubicBezTo>
                  <a:cubicBezTo>
                    <a:pt x="1115" y="475"/>
                    <a:pt x="1115" y="475"/>
                    <a:pt x="1115" y="475"/>
                  </a:cubicBezTo>
                  <a:cubicBezTo>
                    <a:pt x="1113" y="477"/>
                    <a:pt x="1112" y="478"/>
                    <a:pt x="1111" y="480"/>
                  </a:cubicBezTo>
                  <a:cubicBezTo>
                    <a:pt x="917" y="376"/>
                    <a:pt x="917" y="376"/>
                    <a:pt x="917" y="376"/>
                  </a:cubicBezTo>
                  <a:cubicBezTo>
                    <a:pt x="918" y="375"/>
                    <a:pt x="918" y="373"/>
                    <a:pt x="918" y="371"/>
                  </a:cubicBezTo>
                  <a:cubicBezTo>
                    <a:pt x="918" y="370"/>
                    <a:pt x="918" y="369"/>
                    <a:pt x="918" y="369"/>
                  </a:cubicBezTo>
                  <a:close/>
                  <a:moveTo>
                    <a:pt x="1133" y="180"/>
                  </a:moveTo>
                  <a:cubicBezTo>
                    <a:pt x="1143" y="180"/>
                    <a:pt x="1152" y="175"/>
                    <a:pt x="1157" y="167"/>
                  </a:cubicBezTo>
                  <a:cubicBezTo>
                    <a:pt x="1284" y="265"/>
                    <a:pt x="1284" y="265"/>
                    <a:pt x="1284" y="265"/>
                  </a:cubicBezTo>
                  <a:cubicBezTo>
                    <a:pt x="1280" y="270"/>
                    <a:pt x="1278" y="275"/>
                    <a:pt x="1278" y="281"/>
                  </a:cubicBezTo>
                  <a:cubicBezTo>
                    <a:pt x="1278" y="288"/>
                    <a:pt x="1281" y="294"/>
                    <a:pt x="1284" y="298"/>
                  </a:cubicBezTo>
                  <a:cubicBezTo>
                    <a:pt x="1233" y="341"/>
                    <a:pt x="1233" y="341"/>
                    <a:pt x="1233" y="341"/>
                  </a:cubicBezTo>
                  <a:cubicBezTo>
                    <a:pt x="1227" y="335"/>
                    <a:pt x="1220" y="331"/>
                    <a:pt x="1211" y="331"/>
                  </a:cubicBezTo>
                  <a:cubicBezTo>
                    <a:pt x="1198" y="331"/>
                    <a:pt x="1188" y="340"/>
                    <a:pt x="1184" y="351"/>
                  </a:cubicBezTo>
                  <a:cubicBezTo>
                    <a:pt x="1173" y="348"/>
                    <a:pt x="1173" y="348"/>
                    <a:pt x="1173" y="348"/>
                  </a:cubicBezTo>
                  <a:cubicBezTo>
                    <a:pt x="1173" y="347"/>
                    <a:pt x="1174" y="346"/>
                    <a:pt x="1174" y="345"/>
                  </a:cubicBezTo>
                  <a:cubicBezTo>
                    <a:pt x="1174" y="336"/>
                    <a:pt x="1166" y="329"/>
                    <a:pt x="1158" y="329"/>
                  </a:cubicBezTo>
                  <a:cubicBezTo>
                    <a:pt x="1153" y="329"/>
                    <a:pt x="1148" y="332"/>
                    <a:pt x="1145" y="335"/>
                  </a:cubicBezTo>
                  <a:cubicBezTo>
                    <a:pt x="1081" y="290"/>
                    <a:pt x="1081" y="290"/>
                    <a:pt x="1081" y="290"/>
                  </a:cubicBezTo>
                  <a:cubicBezTo>
                    <a:pt x="1084" y="285"/>
                    <a:pt x="1086" y="279"/>
                    <a:pt x="1086" y="273"/>
                  </a:cubicBezTo>
                  <a:cubicBezTo>
                    <a:pt x="1086" y="264"/>
                    <a:pt x="1082" y="256"/>
                    <a:pt x="1075" y="251"/>
                  </a:cubicBezTo>
                  <a:cubicBezTo>
                    <a:pt x="1120" y="177"/>
                    <a:pt x="1120" y="177"/>
                    <a:pt x="1120" y="177"/>
                  </a:cubicBezTo>
                  <a:cubicBezTo>
                    <a:pt x="1124" y="179"/>
                    <a:pt x="1128" y="180"/>
                    <a:pt x="1133" y="180"/>
                  </a:cubicBezTo>
                  <a:close/>
                  <a:moveTo>
                    <a:pt x="1304" y="187"/>
                  </a:moveTo>
                  <a:cubicBezTo>
                    <a:pt x="1462" y="245"/>
                    <a:pt x="1462" y="245"/>
                    <a:pt x="1462" y="245"/>
                  </a:cubicBezTo>
                  <a:cubicBezTo>
                    <a:pt x="1461" y="248"/>
                    <a:pt x="1461" y="250"/>
                    <a:pt x="1461" y="254"/>
                  </a:cubicBezTo>
                  <a:cubicBezTo>
                    <a:pt x="1461" y="256"/>
                    <a:pt x="1461" y="258"/>
                    <a:pt x="1462" y="260"/>
                  </a:cubicBezTo>
                  <a:cubicBezTo>
                    <a:pt x="1333" y="277"/>
                    <a:pt x="1333" y="277"/>
                    <a:pt x="1333" y="277"/>
                  </a:cubicBezTo>
                  <a:cubicBezTo>
                    <a:pt x="1331" y="264"/>
                    <a:pt x="1320" y="253"/>
                    <a:pt x="1306" y="253"/>
                  </a:cubicBezTo>
                  <a:cubicBezTo>
                    <a:pt x="1303" y="253"/>
                    <a:pt x="1300" y="254"/>
                    <a:pt x="1297" y="255"/>
                  </a:cubicBezTo>
                  <a:cubicBezTo>
                    <a:pt x="1290" y="199"/>
                    <a:pt x="1290" y="199"/>
                    <a:pt x="1290" y="199"/>
                  </a:cubicBezTo>
                  <a:cubicBezTo>
                    <a:pt x="1296" y="197"/>
                    <a:pt x="1302" y="193"/>
                    <a:pt x="1304" y="187"/>
                  </a:cubicBezTo>
                  <a:close/>
                  <a:moveTo>
                    <a:pt x="1741" y="354"/>
                  </a:moveTo>
                  <a:cubicBezTo>
                    <a:pt x="1741" y="360"/>
                    <a:pt x="1746" y="365"/>
                    <a:pt x="1753" y="366"/>
                  </a:cubicBezTo>
                  <a:cubicBezTo>
                    <a:pt x="1730" y="469"/>
                    <a:pt x="1730" y="469"/>
                    <a:pt x="1730" y="469"/>
                  </a:cubicBezTo>
                  <a:cubicBezTo>
                    <a:pt x="1728" y="469"/>
                    <a:pt x="1726" y="468"/>
                    <a:pt x="1725" y="468"/>
                  </a:cubicBezTo>
                  <a:cubicBezTo>
                    <a:pt x="1717" y="468"/>
                    <a:pt x="1710" y="471"/>
                    <a:pt x="1706" y="476"/>
                  </a:cubicBezTo>
                  <a:cubicBezTo>
                    <a:pt x="1610" y="380"/>
                    <a:pt x="1610" y="380"/>
                    <a:pt x="1610" y="380"/>
                  </a:cubicBezTo>
                  <a:cubicBezTo>
                    <a:pt x="1615" y="375"/>
                    <a:pt x="1619" y="368"/>
                    <a:pt x="1619" y="360"/>
                  </a:cubicBezTo>
                  <a:cubicBezTo>
                    <a:pt x="1619" y="360"/>
                    <a:pt x="1619" y="360"/>
                    <a:pt x="1619" y="359"/>
                  </a:cubicBezTo>
                  <a:lnTo>
                    <a:pt x="1741" y="354"/>
                  </a:lnTo>
                  <a:close/>
                  <a:moveTo>
                    <a:pt x="1994" y="293"/>
                  </a:moveTo>
                  <a:cubicBezTo>
                    <a:pt x="1939" y="350"/>
                    <a:pt x="1939" y="350"/>
                    <a:pt x="1939" y="350"/>
                  </a:cubicBezTo>
                  <a:cubicBezTo>
                    <a:pt x="1934" y="345"/>
                    <a:pt x="1928" y="342"/>
                    <a:pt x="1921" y="342"/>
                  </a:cubicBezTo>
                  <a:cubicBezTo>
                    <a:pt x="1919" y="342"/>
                    <a:pt x="1918" y="343"/>
                    <a:pt x="1916" y="343"/>
                  </a:cubicBezTo>
                  <a:cubicBezTo>
                    <a:pt x="1904" y="279"/>
                    <a:pt x="1904" y="279"/>
                    <a:pt x="1904" y="279"/>
                  </a:cubicBezTo>
                  <a:cubicBezTo>
                    <a:pt x="1918" y="278"/>
                    <a:pt x="1929" y="267"/>
                    <a:pt x="1930" y="253"/>
                  </a:cubicBezTo>
                  <a:cubicBezTo>
                    <a:pt x="1988" y="264"/>
                    <a:pt x="1988" y="264"/>
                    <a:pt x="1988" y="264"/>
                  </a:cubicBezTo>
                  <a:cubicBezTo>
                    <a:pt x="1987" y="267"/>
                    <a:pt x="1986" y="270"/>
                    <a:pt x="1986" y="273"/>
                  </a:cubicBezTo>
                  <a:cubicBezTo>
                    <a:pt x="1986" y="281"/>
                    <a:pt x="1989" y="288"/>
                    <a:pt x="1994" y="293"/>
                  </a:cubicBezTo>
                  <a:close/>
                  <a:moveTo>
                    <a:pt x="1909" y="619"/>
                  </a:moveTo>
                  <a:cubicBezTo>
                    <a:pt x="1871" y="611"/>
                    <a:pt x="1871" y="611"/>
                    <a:pt x="1871" y="611"/>
                  </a:cubicBezTo>
                  <a:cubicBezTo>
                    <a:pt x="1871" y="611"/>
                    <a:pt x="1871" y="610"/>
                    <a:pt x="1871" y="610"/>
                  </a:cubicBezTo>
                  <a:cubicBezTo>
                    <a:pt x="1871" y="604"/>
                    <a:pt x="1868" y="600"/>
                    <a:pt x="1864" y="597"/>
                  </a:cubicBezTo>
                  <a:cubicBezTo>
                    <a:pt x="1893" y="528"/>
                    <a:pt x="1893" y="528"/>
                    <a:pt x="1893" y="528"/>
                  </a:cubicBezTo>
                  <a:cubicBezTo>
                    <a:pt x="1896" y="529"/>
                    <a:pt x="1900" y="530"/>
                    <a:pt x="1903" y="530"/>
                  </a:cubicBezTo>
                  <a:cubicBezTo>
                    <a:pt x="1904" y="530"/>
                    <a:pt x="1904" y="530"/>
                    <a:pt x="1905" y="530"/>
                  </a:cubicBezTo>
                  <a:cubicBezTo>
                    <a:pt x="1927" y="599"/>
                    <a:pt x="1927" y="599"/>
                    <a:pt x="1927" y="599"/>
                  </a:cubicBezTo>
                  <a:cubicBezTo>
                    <a:pt x="1918" y="602"/>
                    <a:pt x="1911" y="609"/>
                    <a:pt x="1909" y="619"/>
                  </a:cubicBezTo>
                  <a:close/>
                  <a:moveTo>
                    <a:pt x="1877" y="705"/>
                  </a:moveTo>
                  <a:cubicBezTo>
                    <a:pt x="1877" y="707"/>
                    <a:pt x="1877" y="708"/>
                    <a:pt x="1877" y="710"/>
                  </a:cubicBezTo>
                  <a:cubicBezTo>
                    <a:pt x="1727" y="749"/>
                    <a:pt x="1727" y="749"/>
                    <a:pt x="1727" y="749"/>
                  </a:cubicBezTo>
                  <a:cubicBezTo>
                    <a:pt x="1726" y="746"/>
                    <a:pt x="1724" y="743"/>
                    <a:pt x="1721" y="740"/>
                  </a:cubicBezTo>
                  <a:cubicBezTo>
                    <a:pt x="1847" y="619"/>
                    <a:pt x="1847" y="619"/>
                    <a:pt x="1847" y="619"/>
                  </a:cubicBezTo>
                  <a:cubicBezTo>
                    <a:pt x="1850" y="622"/>
                    <a:pt x="1854" y="623"/>
                    <a:pt x="1858" y="623"/>
                  </a:cubicBezTo>
                  <a:cubicBezTo>
                    <a:pt x="1859" y="623"/>
                    <a:pt x="1861" y="623"/>
                    <a:pt x="1862" y="623"/>
                  </a:cubicBezTo>
                  <a:cubicBezTo>
                    <a:pt x="1890" y="685"/>
                    <a:pt x="1890" y="685"/>
                    <a:pt x="1890" y="685"/>
                  </a:cubicBezTo>
                  <a:cubicBezTo>
                    <a:pt x="1882" y="688"/>
                    <a:pt x="1877" y="696"/>
                    <a:pt x="1877" y="705"/>
                  </a:cubicBezTo>
                  <a:close/>
                  <a:moveTo>
                    <a:pt x="1141" y="663"/>
                  </a:moveTo>
                  <a:cubicBezTo>
                    <a:pt x="1141" y="663"/>
                    <a:pt x="1141" y="663"/>
                    <a:pt x="1141" y="663"/>
                  </a:cubicBezTo>
                  <a:cubicBezTo>
                    <a:pt x="1138" y="620"/>
                    <a:pt x="1138" y="620"/>
                    <a:pt x="1138" y="620"/>
                  </a:cubicBezTo>
                  <a:cubicBezTo>
                    <a:pt x="1186" y="624"/>
                    <a:pt x="1186" y="624"/>
                    <a:pt x="1186" y="624"/>
                  </a:cubicBezTo>
                  <a:cubicBezTo>
                    <a:pt x="1186" y="624"/>
                    <a:pt x="1186" y="625"/>
                    <a:pt x="1186" y="625"/>
                  </a:cubicBezTo>
                  <a:cubicBezTo>
                    <a:pt x="1186" y="632"/>
                    <a:pt x="1188" y="639"/>
                    <a:pt x="1193" y="644"/>
                  </a:cubicBezTo>
                  <a:cubicBezTo>
                    <a:pt x="1153" y="669"/>
                    <a:pt x="1153" y="669"/>
                    <a:pt x="1153" y="669"/>
                  </a:cubicBezTo>
                  <a:cubicBezTo>
                    <a:pt x="1150" y="665"/>
                    <a:pt x="1146" y="663"/>
                    <a:pt x="1141" y="663"/>
                  </a:cubicBezTo>
                  <a:close/>
                  <a:moveTo>
                    <a:pt x="1130" y="669"/>
                  </a:moveTo>
                  <a:cubicBezTo>
                    <a:pt x="1057" y="628"/>
                    <a:pt x="1057" y="628"/>
                    <a:pt x="1057" y="628"/>
                  </a:cubicBezTo>
                  <a:cubicBezTo>
                    <a:pt x="1060" y="625"/>
                    <a:pt x="1062" y="620"/>
                    <a:pt x="1063" y="615"/>
                  </a:cubicBezTo>
                  <a:cubicBezTo>
                    <a:pt x="1137" y="620"/>
                    <a:pt x="1137" y="620"/>
                    <a:pt x="1137" y="620"/>
                  </a:cubicBezTo>
                  <a:cubicBezTo>
                    <a:pt x="1140" y="663"/>
                    <a:pt x="1140" y="663"/>
                    <a:pt x="1140" y="663"/>
                  </a:cubicBezTo>
                  <a:cubicBezTo>
                    <a:pt x="1135" y="664"/>
                    <a:pt x="1132" y="666"/>
                    <a:pt x="1130" y="669"/>
                  </a:cubicBezTo>
                  <a:close/>
                  <a:moveTo>
                    <a:pt x="1080" y="291"/>
                  </a:moveTo>
                  <a:cubicBezTo>
                    <a:pt x="1144" y="337"/>
                    <a:pt x="1144" y="337"/>
                    <a:pt x="1144" y="337"/>
                  </a:cubicBezTo>
                  <a:cubicBezTo>
                    <a:pt x="1143" y="339"/>
                    <a:pt x="1142" y="342"/>
                    <a:pt x="1142" y="345"/>
                  </a:cubicBezTo>
                  <a:cubicBezTo>
                    <a:pt x="1142" y="352"/>
                    <a:pt x="1147" y="359"/>
                    <a:pt x="1154" y="360"/>
                  </a:cubicBezTo>
                  <a:cubicBezTo>
                    <a:pt x="1132" y="468"/>
                    <a:pt x="1132" y="468"/>
                    <a:pt x="1132" y="468"/>
                  </a:cubicBezTo>
                  <a:cubicBezTo>
                    <a:pt x="1126" y="469"/>
                    <a:pt x="1121" y="471"/>
                    <a:pt x="1116" y="474"/>
                  </a:cubicBezTo>
                  <a:cubicBezTo>
                    <a:pt x="1067" y="300"/>
                    <a:pt x="1067" y="300"/>
                    <a:pt x="1067" y="300"/>
                  </a:cubicBezTo>
                  <a:cubicBezTo>
                    <a:pt x="1072" y="298"/>
                    <a:pt x="1077" y="295"/>
                    <a:pt x="1080" y="291"/>
                  </a:cubicBezTo>
                  <a:close/>
                  <a:moveTo>
                    <a:pt x="1505" y="276"/>
                  </a:moveTo>
                  <a:cubicBezTo>
                    <a:pt x="1569" y="343"/>
                    <a:pt x="1569" y="343"/>
                    <a:pt x="1569" y="343"/>
                  </a:cubicBezTo>
                  <a:cubicBezTo>
                    <a:pt x="1566" y="348"/>
                    <a:pt x="1563" y="354"/>
                    <a:pt x="1563" y="360"/>
                  </a:cubicBezTo>
                  <a:cubicBezTo>
                    <a:pt x="1563" y="361"/>
                    <a:pt x="1564" y="363"/>
                    <a:pt x="1564" y="364"/>
                  </a:cubicBezTo>
                  <a:cubicBezTo>
                    <a:pt x="1481" y="378"/>
                    <a:pt x="1481" y="378"/>
                    <a:pt x="1481" y="378"/>
                  </a:cubicBezTo>
                  <a:cubicBezTo>
                    <a:pt x="1483" y="281"/>
                    <a:pt x="1483" y="281"/>
                    <a:pt x="1483" y="281"/>
                  </a:cubicBezTo>
                  <a:cubicBezTo>
                    <a:pt x="1485" y="281"/>
                    <a:pt x="1487" y="281"/>
                    <a:pt x="1489" y="281"/>
                  </a:cubicBezTo>
                  <a:cubicBezTo>
                    <a:pt x="1495" y="281"/>
                    <a:pt x="1501" y="279"/>
                    <a:pt x="1505" y="276"/>
                  </a:cubicBezTo>
                  <a:close/>
                  <a:moveTo>
                    <a:pt x="1755" y="366"/>
                  </a:moveTo>
                  <a:cubicBezTo>
                    <a:pt x="1756" y="366"/>
                    <a:pt x="1757" y="366"/>
                    <a:pt x="1759" y="365"/>
                  </a:cubicBezTo>
                  <a:cubicBezTo>
                    <a:pt x="1813" y="496"/>
                    <a:pt x="1813" y="496"/>
                    <a:pt x="1813" y="496"/>
                  </a:cubicBezTo>
                  <a:cubicBezTo>
                    <a:pt x="1752" y="496"/>
                    <a:pt x="1752" y="496"/>
                    <a:pt x="1752" y="496"/>
                  </a:cubicBezTo>
                  <a:cubicBezTo>
                    <a:pt x="1752" y="483"/>
                    <a:pt x="1743" y="472"/>
                    <a:pt x="1731" y="469"/>
                  </a:cubicBezTo>
                  <a:lnTo>
                    <a:pt x="1755" y="366"/>
                  </a:lnTo>
                  <a:close/>
                  <a:moveTo>
                    <a:pt x="1720" y="739"/>
                  </a:moveTo>
                  <a:cubicBezTo>
                    <a:pt x="1718" y="737"/>
                    <a:pt x="1716" y="735"/>
                    <a:pt x="1713" y="734"/>
                  </a:cubicBezTo>
                  <a:cubicBezTo>
                    <a:pt x="1772" y="603"/>
                    <a:pt x="1772" y="603"/>
                    <a:pt x="1772" y="603"/>
                  </a:cubicBezTo>
                  <a:cubicBezTo>
                    <a:pt x="1773" y="604"/>
                    <a:pt x="1775" y="604"/>
                    <a:pt x="1777" y="604"/>
                  </a:cubicBezTo>
                  <a:cubicBezTo>
                    <a:pt x="1782" y="604"/>
                    <a:pt x="1787" y="601"/>
                    <a:pt x="1789" y="597"/>
                  </a:cubicBezTo>
                  <a:cubicBezTo>
                    <a:pt x="1844" y="608"/>
                    <a:pt x="1844" y="608"/>
                    <a:pt x="1844" y="608"/>
                  </a:cubicBezTo>
                  <a:cubicBezTo>
                    <a:pt x="1844" y="608"/>
                    <a:pt x="1844" y="609"/>
                    <a:pt x="1844" y="610"/>
                  </a:cubicBezTo>
                  <a:cubicBezTo>
                    <a:pt x="1844" y="613"/>
                    <a:pt x="1845" y="615"/>
                    <a:pt x="1846" y="618"/>
                  </a:cubicBezTo>
                  <a:lnTo>
                    <a:pt x="1720" y="739"/>
                  </a:lnTo>
                  <a:close/>
                  <a:moveTo>
                    <a:pt x="1629" y="635"/>
                  </a:moveTo>
                  <a:cubicBezTo>
                    <a:pt x="1628" y="635"/>
                    <a:pt x="1627" y="635"/>
                    <a:pt x="1627" y="635"/>
                  </a:cubicBezTo>
                  <a:cubicBezTo>
                    <a:pt x="1633" y="575"/>
                    <a:pt x="1633" y="575"/>
                    <a:pt x="1633" y="575"/>
                  </a:cubicBezTo>
                  <a:cubicBezTo>
                    <a:pt x="1633" y="575"/>
                    <a:pt x="1634" y="575"/>
                    <a:pt x="1635" y="575"/>
                  </a:cubicBezTo>
                  <a:cubicBezTo>
                    <a:pt x="1650" y="575"/>
                    <a:pt x="1663" y="562"/>
                    <a:pt x="1663" y="547"/>
                  </a:cubicBezTo>
                  <a:cubicBezTo>
                    <a:pt x="1663" y="543"/>
                    <a:pt x="1662" y="540"/>
                    <a:pt x="1660" y="536"/>
                  </a:cubicBezTo>
                  <a:cubicBezTo>
                    <a:pt x="1701" y="511"/>
                    <a:pt x="1701" y="511"/>
                    <a:pt x="1701" y="511"/>
                  </a:cubicBezTo>
                  <a:cubicBezTo>
                    <a:pt x="1703" y="514"/>
                    <a:pt x="1706" y="517"/>
                    <a:pt x="1709" y="519"/>
                  </a:cubicBezTo>
                  <a:cubicBezTo>
                    <a:pt x="1636" y="637"/>
                    <a:pt x="1636" y="637"/>
                    <a:pt x="1636" y="637"/>
                  </a:cubicBezTo>
                  <a:cubicBezTo>
                    <a:pt x="1634" y="635"/>
                    <a:pt x="1631" y="635"/>
                    <a:pt x="1629" y="635"/>
                  </a:cubicBezTo>
                  <a:close/>
                  <a:moveTo>
                    <a:pt x="1465" y="492"/>
                  </a:moveTo>
                  <a:cubicBezTo>
                    <a:pt x="1465" y="493"/>
                    <a:pt x="1465" y="494"/>
                    <a:pt x="1465" y="494"/>
                  </a:cubicBezTo>
                  <a:cubicBezTo>
                    <a:pt x="1401" y="489"/>
                    <a:pt x="1401" y="489"/>
                    <a:pt x="1401" y="489"/>
                  </a:cubicBezTo>
                  <a:cubicBezTo>
                    <a:pt x="1401" y="489"/>
                    <a:pt x="1401" y="488"/>
                    <a:pt x="1401" y="488"/>
                  </a:cubicBezTo>
                  <a:cubicBezTo>
                    <a:pt x="1401" y="476"/>
                    <a:pt x="1393" y="465"/>
                    <a:pt x="1382" y="462"/>
                  </a:cubicBezTo>
                  <a:cubicBezTo>
                    <a:pt x="1412" y="404"/>
                    <a:pt x="1412" y="404"/>
                    <a:pt x="1412" y="404"/>
                  </a:cubicBezTo>
                  <a:cubicBezTo>
                    <a:pt x="1414" y="405"/>
                    <a:pt x="1416" y="405"/>
                    <a:pt x="1418" y="405"/>
                  </a:cubicBezTo>
                  <a:cubicBezTo>
                    <a:pt x="1425" y="405"/>
                    <a:pt x="1431" y="399"/>
                    <a:pt x="1431" y="391"/>
                  </a:cubicBezTo>
                  <a:cubicBezTo>
                    <a:pt x="1431" y="391"/>
                    <a:pt x="1431" y="390"/>
                    <a:pt x="1431" y="389"/>
                  </a:cubicBezTo>
                  <a:cubicBezTo>
                    <a:pt x="1480" y="380"/>
                    <a:pt x="1480" y="380"/>
                    <a:pt x="1480" y="380"/>
                  </a:cubicBezTo>
                  <a:cubicBezTo>
                    <a:pt x="1478" y="478"/>
                    <a:pt x="1478" y="478"/>
                    <a:pt x="1478" y="478"/>
                  </a:cubicBezTo>
                  <a:cubicBezTo>
                    <a:pt x="1471" y="478"/>
                    <a:pt x="1465" y="484"/>
                    <a:pt x="1465" y="492"/>
                  </a:cubicBezTo>
                  <a:close/>
                  <a:moveTo>
                    <a:pt x="1243" y="624"/>
                  </a:moveTo>
                  <a:cubicBezTo>
                    <a:pt x="1243" y="613"/>
                    <a:pt x="1236" y="604"/>
                    <a:pt x="1227" y="599"/>
                  </a:cubicBezTo>
                  <a:cubicBezTo>
                    <a:pt x="1252" y="541"/>
                    <a:pt x="1252" y="541"/>
                    <a:pt x="1252" y="541"/>
                  </a:cubicBezTo>
                  <a:cubicBezTo>
                    <a:pt x="1254" y="542"/>
                    <a:pt x="1256" y="542"/>
                    <a:pt x="1259" y="542"/>
                  </a:cubicBezTo>
                  <a:cubicBezTo>
                    <a:pt x="1268" y="542"/>
                    <a:pt x="1276" y="538"/>
                    <a:pt x="1281" y="531"/>
                  </a:cubicBezTo>
                  <a:cubicBezTo>
                    <a:pt x="1345" y="610"/>
                    <a:pt x="1345" y="610"/>
                    <a:pt x="1345" y="610"/>
                  </a:cubicBezTo>
                  <a:cubicBezTo>
                    <a:pt x="1342" y="614"/>
                    <a:pt x="1340" y="619"/>
                    <a:pt x="1340" y="624"/>
                  </a:cubicBezTo>
                  <a:lnTo>
                    <a:pt x="1243" y="624"/>
                  </a:lnTo>
                  <a:close/>
                  <a:moveTo>
                    <a:pt x="1211" y="388"/>
                  </a:moveTo>
                  <a:cubicBezTo>
                    <a:pt x="1221" y="388"/>
                    <a:pt x="1229" y="384"/>
                    <a:pt x="1234" y="377"/>
                  </a:cubicBezTo>
                  <a:cubicBezTo>
                    <a:pt x="1349" y="474"/>
                    <a:pt x="1349" y="474"/>
                    <a:pt x="1349" y="474"/>
                  </a:cubicBezTo>
                  <a:cubicBezTo>
                    <a:pt x="1347" y="478"/>
                    <a:pt x="1345" y="483"/>
                    <a:pt x="1345" y="488"/>
                  </a:cubicBezTo>
                  <a:cubicBezTo>
                    <a:pt x="1345" y="490"/>
                    <a:pt x="1346" y="492"/>
                    <a:pt x="1346" y="493"/>
                  </a:cubicBezTo>
                  <a:cubicBezTo>
                    <a:pt x="1286" y="507"/>
                    <a:pt x="1286" y="507"/>
                    <a:pt x="1286" y="507"/>
                  </a:cubicBezTo>
                  <a:cubicBezTo>
                    <a:pt x="1283" y="495"/>
                    <a:pt x="1272" y="486"/>
                    <a:pt x="1259" y="486"/>
                  </a:cubicBezTo>
                  <a:cubicBezTo>
                    <a:pt x="1248" y="486"/>
                    <a:pt x="1238" y="493"/>
                    <a:pt x="1234" y="503"/>
                  </a:cubicBezTo>
                  <a:cubicBezTo>
                    <a:pt x="1224" y="496"/>
                    <a:pt x="1224" y="496"/>
                    <a:pt x="1224" y="496"/>
                  </a:cubicBezTo>
                  <a:cubicBezTo>
                    <a:pt x="1225" y="493"/>
                    <a:pt x="1226" y="491"/>
                    <a:pt x="1226" y="488"/>
                  </a:cubicBezTo>
                  <a:cubicBezTo>
                    <a:pt x="1226" y="480"/>
                    <a:pt x="1220" y="474"/>
                    <a:pt x="1212" y="474"/>
                  </a:cubicBezTo>
                  <a:cubicBezTo>
                    <a:pt x="1205" y="474"/>
                    <a:pt x="1199" y="480"/>
                    <a:pt x="1199" y="488"/>
                  </a:cubicBezTo>
                  <a:cubicBezTo>
                    <a:pt x="1199" y="488"/>
                    <a:pt x="1199" y="488"/>
                    <a:pt x="1199" y="488"/>
                  </a:cubicBezTo>
                  <a:cubicBezTo>
                    <a:pt x="1160" y="492"/>
                    <a:pt x="1160" y="492"/>
                    <a:pt x="1160" y="492"/>
                  </a:cubicBezTo>
                  <a:cubicBezTo>
                    <a:pt x="1159" y="484"/>
                    <a:pt x="1155" y="478"/>
                    <a:pt x="1150" y="474"/>
                  </a:cubicBezTo>
                  <a:cubicBezTo>
                    <a:pt x="1200" y="386"/>
                    <a:pt x="1200" y="386"/>
                    <a:pt x="1200" y="386"/>
                  </a:cubicBezTo>
                  <a:cubicBezTo>
                    <a:pt x="1204" y="388"/>
                    <a:pt x="1207" y="388"/>
                    <a:pt x="1211" y="388"/>
                  </a:cubicBezTo>
                  <a:close/>
                  <a:moveTo>
                    <a:pt x="1325" y="301"/>
                  </a:moveTo>
                  <a:cubicBezTo>
                    <a:pt x="1407" y="382"/>
                    <a:pt x="1407" y="382"/>
                    <a:pt x="1407" y="382"/>
                  </a:cubicBezTo>
                  <a:cubicBezTo>
                    <a:pt x="1405" y="385"/>
                    <a:pt x="1404" y="388"/>
                    <a:pt x="1404" y="391"/>
                  </a:cubicBezTo>
                  <a:cubicBezTo>
                    <a:pt x="1404" y="396"/>
                    <a:pt x="1406" y="401"/>
                    <a:pt x="1410" y="403"/>
                  </a:cubicBezTo>
                  <a:cubicBezTo>
                    <a:pt x="1380" y="461"/>
                    <a:pt x="1380" y="461"/>
                    <a:pt x="1380" y="461"/>
                  </a:cubicBezTo>
                  <a:cubicBezTo>
                    <a:pt x="1378" y="461"/>
                    <a:pt x="1375" y="460"/>
                    <a:pt x="1373" y="460"/>
                  </a:cubicBezTo>
                  <a:cubicBezTo>
                    <a:pt x="1370" y="460"/>
                    <a:pt x="1367" y="461"/>
                    <a:pt x="1364" y="462"/>
                  </a:cubicBezTo>
                  <a:cubicBezTo>
                    <a:pt x="1308" y="309"/>
                    <a:pt x="1308" y="309"/>
                    <a:pt x="1308" y="309"/>
                  </a:cubicBezTo>
                  <a:cubicBezTo>
                    <a:pt x="1315" y="308"/>
                    <a:pt x="1321" y="306"/>
                    <a:pt x="1325" y="301"/>
                  </a:cubicBezTo>
                  <a:close/>
                  <a:moveTo>
                    <a:pt x="1481" y="280"/>
                  </a:moveTo>
                  <a:cubicBezTo>
                    <a:pt x="1480" y="379"/>
                    <a:pt x="1480" y="379"/>
                    <a:pt x="1480" y="379"/>
                  </a:cubicBezTo>
                  <a:cubicBezTo>
                    <a:pt x="1431" y="387"/>
                    <a:pt x="1431" y="387"/>
                    <a:pt x="1431" y="387"/>
                  </a:cubicBezTo>
                  <a:cubicBezTo>
                    <a:pt x="1429" y="383"/>
                    <a:pt x="1426" y="379"/>
                    <a:pt x="1421" y="378"/>
                  </a:cubicBezTo>
                  <a:cubicBezTo>
                    <a:pt x="1476" y="278"/>
                    <a:pt x="1476" y="278"/>
                    <a:pt x="1476" y="278"/>
                  </a:cubicBezTo>
                  <a:cubicBezTo>
                    <a:pt x="1478" y="279"/>
                    <a:pt x="1480" y="280"/>
                    <a:pt x="1481" y="280"/>
                  </a:cubicBezTo>
                  <a:close/>
                  <a:moveTo>
                    <a:pt x="1214" y="596"/>
                  </a:moveTo>
                  <a:cubicBezTo>
                    <a:pt x="1209" y="596"/>
                    <a:pt x="1204" y="598"/>
                    <a:pt x="1200" y="600"/>
                  </a:cubicBezTo>
                  <a:cubicBezTo>
                    <a:pt x="1149" y="519"/>
                    <a:pt x="1149" y="519"/>
                    <a:pt x="1149" y="519"/>
                  </a:cubicBezTo>
                  <a:cubicBezTo>
                    <a:pt x="1156" y="514"/>
                    <a:pt x="1161" y="506"/>
                    <a:pt x="1161" y="496"/>
                  </a:cubicBezTo>
                  <a:cubicBezTo>
                    <a:pt x="1161" y="495"/>
                    <a:pt x="1161" y="494"/>
                    <a:pt x="1161" y="493"/>
                  </a:cubicBezTo>
                  <a:cubicBezTo>
                    <a:pt x="1199" y="490"/>
                    <a:pt x="1199" y="490"/>
                    <a:pt x="1199" y="490"/>
                  </a:cubicBezTo>
                  <a:cubicBezTo>
                    <a:pt x="1200" y="497"/>
                    <a:pt x="1205" y="502"/>
                    <a:pt x="1212" y="502"/>
                  </a:cubicBezTo>
                  <a:cubicBezTo>
                    <a:pt x="1217" y="502"/>
                    <a:pt x="1221" y="500"/>
                    <a:pt x="1223" y="497"/>
                  </a:cubicBezTo>
                  <a:cubicBezTo>
                    <a:pt x="1233" y="504"/>
                    <a:pt x="1233" y="504"/>
                    <a:pt x="1233" y="504"/>
                  </a:cubicBezTo>
                  <a:cubicBezTo>
                    <a:pt x="1232" y="507"/>
                    <a:pt x="1231" y="511"/>
                    <a:pt x="1231" y="514"/>
                  </a:cubicBezTo>
                  <a:cubicBezTo>
                    <a:pt x="1231" y="526"/>
                    <a:pt x="1239" y="537"/>
                    <a:pt x="1250" y="541"/>
                  </a:cubicBezTo>
                  <a:cubicBezTo>
                    <a:pt x="1225" y="599"/>
                    <a:pt x="1225" y="599"/>
                    <a:pt x="1225" y="599"/>
                  </a:cubicBezTo>
                  <a:cubicBezTo>
                    <a:pt x="1222" y="597"/>
                    <a:pt x="1218" y="596"/>
                    <a:pt x="1214" y="596"/>
                  </a:cubicBezTo>
                  <a:close/>
                  <a:moveTo>
                    <a:pt x="1133" y="524"/>
                  </a:moveTo>
                  <a:cubicBezTo>
                    <a:pt x="1138" y="524"/>
                    <a:pt x="1143" y="522"/>
                    <a:pt x="1147" y="520"/>
                  </a:cubicBezTo>
                  <a:cubicBezTo>
                    <a:pt x="1198" y="601"/>
                    <a:pt x="1198" y="601"/>
                    <a:pt x="1198" y="601"/>
                  </a:cubicBezTo>
                  <a:cubicBezTo>
                    <a:pt x="1191" y="606"/>
                    <a:pt x="1187" y="613"/>
                    <a:pt x="1186" y="622"/>
                  </a:cubicBezTo>
                  <a:cubicBezTo>
                    <a:pt x="1138" y="619"/>
                    <a:pt x="1138" y="619"/>
                    <a:pt x="1138" y="619"/>
                  </a:cubicBezTo>
                  <a:cubicBezTo>
                    <a:pt x="1132" y="524"/>
                    <a:pt x="1132" y="524"/>
                    <a:pt x="1132" y="524"/>
                  </a:cubicBezTo>
                  <a:cubicBezTo>
                    <a:pt x="1132" y="524"/>
                    <a:pt x="1133" y="524"/>
                    <a:pt x="1133" y="524"/>
                  </a:cubicBezTo>
                  <a:close/>
                  <a:moveTo>
                    <a:pt x="1366" y="600"/>
                  </a:moveTo>
                  <a:cubicBezTo>
                    <a:pt x="1358" y="600"/>
                    <a:pt x="1351" y="604"/>
                    <a:pt x="1346" y="609"/>
                  </a:cubicBezTo>
                  <a:cubicBezTo>
                    <a:pt x="1282" y="530"/>
                    <a:pt x="1282" y="530"/>
                    <a:pt x="1282" y="530"/>
                  </a:cubicBezTo>
                  <a:cubicBezTo>
                    <a:pt x="1285" y="525"/>
                    <a:pt x="1287" y="520"/>
                    <a:pt x="1287" y="514"/>
                  </a:cubicBezTo>
                  <a:cubicBezTo>
                    <a:pt x="1287" y="512"/>
                    <a:pt x="1286" y="511"/>
                    <a:pt x="1286" y="509"/>
                  </a:cubicBezTo>
                  <a:cubicBezTo>
                    <a:pt x="1346" y="495"/>
                    <a:pt x="1346" y="495"/>
                    <a:pt x="1346" y="495"/>
                  </a:cubicBezTo>
                  <a:cubicBezTo>
                    <a:pt x="1349" y="506"/>
                    <a:pt x="1359" y="515"/>
                    <a:pt x="1371" y="516"/>
                  </a:cubicBezTo>
                  <a:lnTo>
                    <a:pt x="1366" y="600"/>
                  </a:lnTo>
                  <a:close/>
                  <a:moveTo>
                    <a:pt x="1481" y="380"/>
                  </a:moveTo>
                  <a:cubicBezTo>
                    <a:pt x="1564" y="366"/>
                    <a:pt x="1564" y="366"/>
                    <a:pt x="1564" y="366"/>
                  </a:cubicBezTo>
                  <a:cubicBezTo>
                    <a:pt x="1565" y="371"/>
                    <a:pt x="1568" y="376"/>
                    <a:pt x="1572" y="380"/>
                  </a:cubicBezTo>
                  <a:cubicBezTo>
                    <a:pt x="1485" y="480"/>
                    <a:pt x="1485" y="480"/>
                    <a:pt x="1485" y="480"/>
                  </a:cubicBezTo>
                  <a:cubicBezTo>
                    <a:pt x="1484" y="479"/>
                    <a:pt x="1482" y="478"/>
                    <a:pt x="1480" y="478"/>
                  </a:cubicBezTo>
                  <a:lnTo>
                    <a:pt x="1481" y="380"/>
                  </a:lnTo>
                  <a:close/>
                  <a:moveTo>
                    <a:pt x="1487" y="481"/>
                  </a:moveTo>
                  <a:cubicBezTo>
                    <a:pt x="1574" y="381"/>
                    <a:pt x="1574" y="381"/>
                    <a:pt x="1574" y="381"/>
                  </a:cubicBezTo>
                  <a:cubicBezTo>
                    <a:pt x="1578" y="385"/>
                    <a:pt x="1585" y="388"/>
                    <a:pt x="1591" y="388"/>
                  </a:cubicBezTo>
                  <a:cubicBezTo>
                    <a:pt x="1593" y="388"/>
                    <a:pt x="1594" y="387"/>
                    <a:pt x="1596" y="387"/>
                  </a:cubicBezTo>
                  <a:cubicBezTo>
                    <a:pt x="1627" y="521"/>
                    <a:pt x="1627" y="521"/>
                    <a:pt x="1627" y="521"/>
                  </a:cubicBezTo>
                  <a:cubicBezTo>
                    <a:pt x="1618" y="523"/>
                    <a:pt x="1611" y="530"/>
                    <a:pt x="1609" y="539"/>
                  </a:cubicBezTo>
                  <a:cubicBezTo>
                    <a:pt x="1492" y="493"/>
                    <a:pt x="1492" y="493"/>
                    <a:pt x="1492" y="493"/>
                  </a:cubicBezTo>
                  <a:cubicBezTo>
                    <a:pt x="1492" y="492"/>
                    <a:pt x="1492" y="492"/>
                    <a:pt x="1492" y="492"/>
                  </a:cubicBezTo>
                  <a:cubicBezTo>
                    <a:pt x="1492" y="487"/>
                    <a:pt x="1490" y="483"/>
                    <a:pt x="1487" y="481"/>
                  </a:cubicBezTo>
                  <a:close/>
                  <a:moveTo>
                    <a:pt x="1637" y="638"/>
                  </a:moveTo>
                  <a:cubicBezTo>
                    <a:pt x="1711" y="520"/>
                    <a:pt x="1711" y="520"/>
                    <a:pt x="1711" y="520"/>
                  </a:cubicBezTo>
                  <a:cubicBezTo>
                    <a:pt x="1715" y="522"/>
                    <a:pt x="1719" y="524"/>
                    <a:pt x="1725" y="524"/>
                  </a:cubicBezTo>
                  <a:cubicBezTo>
                    <a:pt x="1729" y="524"/>
                    <a:pt x="1733" y="523"/>
                    <a:pt x="1737" y="521"/>
                  </a:cubicBezTo>
                  <a:cubicBezTo>
                    <a:pt x="1769" y="579"/>
                    <a:pt x="1769" y="579"/>
                    <a:pt x="1769" y="579"/>
                  </a:cubicBezTo>
                  <a:cubicBezTo>
                    <a:pt x="1765" y="581"/>
                    <a:pt x="1763" y="586"/>
                    <a:pt x="1763" y="590"/>
                  </a:cubicBezTo>
                  <a:cubicBezTo>
                    <a:pt x="1763" y="593"/>
                    <a:pt x="1763" y="595"/>
                    <a:pt x="1764" y="596"/>
                  </a:cubicBezTo>
                  <a:cubicBezTo>
                    <a:pt x="1641" y="644"/>
                    <a:pt x="1641" y="644"/>
                    <a:pt x="1641" y="644"/>
                  </a:cubicBezTo>
                  <a:cubicBezTo>
                    <a:pt x="1641" y="641"/>
                    <a:pt x="1639" y="639"/>
                    <a:pt x="1637" y="638"/>
                  </a:cubicBezTo>
                  <a:close/>
                  <a:moveTo>
                    <a:pt x="1844" y="606"/>
                  </a:moveTo>
                  <a:cubicBezTo>
                    <a:pt x="1790" y="595"/>
                    <a:pt x="1790" y="595"/>
                    <a:pt x="1790" y="595"/>
                  </a:cubicBezTo>
                  <a:cubicBezTo>
                    <a:pt x="1790" y="594"/>
                    <a:pt x="1790" y="592"/>
                    <a:pt x="1790" y="590"/>
                  </a:cubicBezTo>
                  <a:cubicBezTo>
                    <a:pt x="1790" y="583"/>
                    <a:pt x="1784" y="577"/>
                    <a:pt x="1777" y="577"/>
                  </a:cubicBezTo>
                  <a:cubicBezTo>
                    <a:pt x="1774" y="577"/>
                    <a:pt x="1772" y="577"/>
                    <a:pt x="1771" y="578"/>
                  </a:cubicBezTo>
                  <a:cubicBezTo>
                    <a:pt x="1739" y="520"/>
                    <a:pt x="1739" y="520"/>
                    <a:pt x="1739" y="520"/>
                  </a:cubicBezTo>
                  <a:cubicBezTo>
                    <a:pt x="1746" y="515"/>
                    <a:pt x="1752" y="507"/>
                    <a:pt x="1752" y="497"/>
                  </a:cubicBezTo>
                  <a:cubicBezTo>
                    <a:pt x="1813" y="498"/>
                    <a:pt x="1813" y="498"/>
                    <a:pt x="1813" y="498"/>
                  </a:cubicBezTo>
                  <a:cubicBezTo>
                    <a:pt x="1854" y="596"/>
                    <a:pt x="1854" y="596"/>
                    <a:pt x="1854" y="596"/>
                  </a:cubicBezTo>
                  <a:cubicBezTo>
                    <a:pt x="1849" y="598"/>
                    <a:pt x="1845" y="601"/>
                    <a:pt x="1844" y="606"/>
                  </a:cubicBezTo>
                  <a:close/>
                  <a:moveTo>
                    <a:pt x="1700" y="510"/>
                  </a:moveTo>
                  <a:cubicBezTo>
                    <a:pt x="1660" y="535"/>
                    <a:pt x="1660" y="535"/>
                    <a:pt x="1660" y="535"/>
                  </a:cubicBezTo>
                  <a:cubicBezTo>
                    <a:pt x="1655" y="526"/>
                    <a:pt x="1646" y="519"/>
                    <a:pt x="1635" y="519"/>
                  </a:cubicBezTo>
                  <a:cubicBezTo>
                    <a:pt x="1633" y="519"/>
                    <a:pt x="1630" y="520"/>
                    <a:pt x="1628" y="520"/>
                  </a:cubicBezTo>
                  <a:cubicBezTo>
                    <a:pt x="1597" y="387"/>
                    <a:pt x="1597" y="387"/>
                    <a:pt x="1597" y="387"/>
                  </a:cubicBezTo>
                  <a:cubicBezTo>
                    <a:pt x="1601" y="386"/>
                    <a:pt x="1605" y="384"/>
                    <a:pt x="1608" y="382"/>
                  </a:cubicBezTo>
                  <a:cubicBezTo>
                    <a:pt x="1704" y="477"/>
                    <a:pt x="1704" y="477"/>
                    <a:pt x="1704" y="477"/>
                  </a:cubicBezTo>
                  <a:cubicBezTo>
                    <a:pt x="1700" y="482"/>
                    <a:pt x="1697" y="489"/>
                    <a:pt x="1697" y="496"/>
                  </a:cubicBezTo>
                  <a:cubicBezTo>
                    <a:pt x="1697" y="501"/>
                    <a:pt x="1698" y="506"/>
                    <a:pt x="1700" y="510"/>
                  </a:cubicBezTo>
                  <a:close/>
                  <a:moveTo>
                    <a:pt x="1475" y="277"/>
                  </a:moveTo>
                  <a:cubicBezTo>
                    <a:pt x="1419" y="378"/>
                    <a:pt x="1419" y="378"/>
                    <a:pt x="1419" y="378"/>
                  </a:cubicBezTo>
                  <a:cubicBezTo>
                    <a:pt x="1419" y="378"/>
                    <a:pt x="1418" y="378"/>
                    <a:pt x="1418" y="378"/>
                  </a:cubicBezTo>
                  <a:cubicBezTo>
                    <a:pt x="1414" y="378"/>
                    <a:pt x="1411" y="379"/>
                    <a:pt x="1408" y="381"/>
                  </a:cubicBezTo>
                  <a:cubicBezTo>
                    <a:pt x="1326" y="300"/>
                    <a:pt x="1326" y="300"/>
                    <a:pt x="1326" y="300"/>
                  </a:cubicBezTo>
                  <a:cubicBezTo>
                    <a:pt x="1331" y="295"/>
                    <a:pt x="1334" y="289"/>
                    <a:pt x="1334" y="281"/>
                  </a:cubicBezTo>
                  <a:cubicBezTo>
                    <a:pt x="1334" y="280"/>
                    <a:pt x="1334" y="279"/>
                    <a:pt x="1334" y="278"/>
                  </a:cubicBezTo>
                  <a:cubicBezTo>
                    <a:pt x="1462" y="261"/>
                    <a:pt x="1462" y="261"/>
                    <a:pt x="1462" y="261"/>
                  </a:cubicBezTo>
                  <a:cubicBezTo>
                    <a:pt x="1464" y="268"/>
                    <a:pt x="1469" y="274"/>
                    <a:pt x="1475" y="277"/>
                  </a:cubicBezTo>
                  <a:close/>
                  <a:moveTo>
                    <a:pt x="1306" y="309"/>
                  </a:moveTo>
                  <a:cubicBezTo>
                    <a:pt x="1363" y="462"/>
                    <a:pt x="1363" y="462"/>
                    <a:pt x="1363" y="462"/>
                  </a:cubicBezTo>
                  <a:cubicBezTo>
                    <a:pt x="1358" y="464"/>
                    <a:pt x="1353" y="468"/>
                    <a:pt x="1350" y="473"/>
                  </a:cubicBezTo>
                  <a:cubicBezTo>
                    <a:pt x="1235" y="375"/>
                    <a:pt x="1235" y="375"/>
                    <a:pt x="1235" y="375"/>
                  </a:cubicBezTo>
                  <a:cubicBezTo>
                    <a:pt x="1238" y="371"/>
                    <a:pt x="1240" y="366"/>
                    <a:pt x="1240" y="360"/>
                  </a:cubicBezTo>
                  <a:cubicBezTo>
                    <a:pt x="1240" y="353"/>
                    <a:pt x="1238" y="347"/>
                    <a:pt x="1234" y="342"/>
                  </a:cubicBezTo>
                  <a:cubicBezTo>
                    <a:pt x="1285" y="300"/>
                    <a:pt x="1285" y="300"/>
                    <a:pt x="1285" y="300"/>
                  </a:cubicBezTo>
                  <a:cubicBezTo>
                    <a:pt x="1290" y="305"/>
                    <a:pt x="1298" y="309"/>
                    <a:pt x="1306" y="309"/>
                  </a:cubicBezTo>
                  <a:close/>
                  <a:moveTo>
                    <a:pt x="1199" y="385"/>
                  </a:moveTo>
                  <a:cubicBezTo>
                    <a:pt x="1148" y="473"/>
                    <a:pt x="1148" y="473"/>
                    <a:pt x="1148" y="473"/>
                  </a:cubicBezTo>
                  <a:cubicBezTo>
                    <a:pt x="1144" y="470"/>
                    <a:pt x="1139" y="469"/>
                    <a:pt x="1134" y="469"/>
                  </a:cubicBezTo>
                  <a:cubicBezTo>
                    <a:pt x="1155" y="361"/>
                    <a:pt x="1155" y="361"/>
                    <a:pt x="1155" y="361"/>
                  </a:cubicBezTo>
                  <a:cubicBezTo>
                    <a:pt x="1156" y="361"/>
                    <a:pt x="1157" y="361"/>
                    <a:pt x="1158" y="361"/>
                  </a:cubicBezTo>
                  <a:cubicBezTo>
                    <a:pt x="1165" y="361"/>
                    <a:pt x="1171" y="356"/>
                    <a:pt x="1173" y="350"/>
                  </a:cubicBezTo>
                  <a:cubicBezTo>
                    <a:pt x="1183" y="353"/>
                    <a:pt x="1183" y="353"/>
                    <a:pt x="1183" y="353"/>
                  </a:cubicBezTo>
                  <a:cubicBezTo>
                    <a:pt x="1183" y="355"/>
                    <a:pt x="1183" y="358"/>
                    <a:pt x="1183" y="360"/>
                  </a:cubicBezTo>
                  <a:cubicBezTo>
                    <a:pt x="1183" y="371"/>
                    <a:pt x="1189" y="381"/>
                    <a:pt x="1199" y="385"/>
                  </a:cubicBezTo>
                  <a:close/>
                  <a:moveTo>
                    <a:pt x="1114" y="517"/>
                  </a:moveTo>
                  <a:cubicBezTo>
                    <a:pt x="1119" y="520"/>
                    <a:pt x="1124" y="523"/>
                    <a:pt x="1130" y="524"/>
                  </a:cubicBezTo>
                  <a:cubicBezTo>
                    <a:pt x="1136" y="619"/>
                    <a:pt x="1136" y="619"/>
                    <a:pt x="1136" y="619"/>
                  </a:cubicBezTo>
                  <a:cubicBezTo>
                    <a:pt x="1063" y="613"/>
                    <a:pt x="1063" y="613"/>
                    <a:pt x="1063" y="613"/>
                  </a:cubicBezTo>
                  <a:cubicBezTo>
                    <a:pt x="1063" y="613"/>
                    <a:pt x="1063" y="612"/>
                    <a:pt x="1063" y="612"/>
                  </a:cubicBezTo>
                  <a:cubicBezTo>
                    <a:pt x="1063" y="604"/>
                    <a:pt x="1059" y="596"/>
                    <a:pt x="1053" y="591"/>
                  </a:cubicBezTo>
                  <a:lnTo>
                    <a:pt x="1114" y="517"/>
                  </a:lnTo>
                  <a:close/>
                  <a:moveTo>
                    <a:pt x="1154" y="670"/>
                  </a:moveTo>
                  <a:cubicBezTo>
                    <a:pt x="1194" y="645"/>
                    <a:pt x="1194" y="645"/>
                    <a:pt x="1194" y="645"/>
                  </a:cubicBezTo>
                  <a:cubicBezTo>
                    <a:pt x="1199" y="650"/>
                    <a:pt x="1206" y="654"/>
                    <a:pt x="1214" y="654"/>
                  </a:cubicBezTo>
                  <a:cubicBezTo>
                    <a:pt x="1219" y="654"/>
                    <a:pt x="1223" y="653"/>
                    <a:pt x="1227" y="651"/>
                  </a:cubicBezTo>
                  <a:cubicBezTo>
                    <a:pt x="1251" y="696"/>
                    <a:pt x="1251" y="696"/>
                    <a:pt x="1251" y="696"/>
                  </a:cubicBezTo>
                  <a:cubicBezTo>
                    <a:pt x="1248" y="698"/>
                    <a:pt x="1245" y="701"/>
                    <a:pt x="1244" y="705"/>
                  </a:cubicBezTo>
                  <a:cubicBezTo>
                    <a:pt x="1155" y="680"/>
                    <a:pt x="1155" y="680"/>
                    <a:pt x="1155" y="680"/>
                  </a:cubicBezTo>
                  <a:cubicBezTo>
                    <a:pt x="1155" y="679"/>
                    <a:pt x="1155" y="678"/>
                    <a:pt x="1155" y="677"/>
                  </a:cubicBezTo>
                  <a:cubicBezTo>
                    <a:pt x="1155" y="674"/>
                    <a:pt x="1155" y="672"/>
                    <a:pt x="1154" y="670"/>
                  </a:cubicBezTo>
                  <a:close/>
                  <a:moveTo>
                    <a:pt x="1259" y="694"/>
                  </a:moveTo>
                  <a:cubicBezTo>
                    <a:pt x="1256" y="694"/>
                    <a:pt x="1254" y="694"/>
                    <a:pt x="1252" y="695"/>
                  </a:cubicBezTo>
                  <a:cubicBezTo>
                    <a:pt x="1228" y="650"/>
                    <a:pt x="1228" y="650"/>
                    <a:pt x="1228" y="650"/>
                  </a:cubicBezTo>
                  <a:cubicBezTo>
                    <a:pt x="1237" y="645"/>
                    <a:pt x="1243" y="636"/>
                    <a:pt x="1243" y="626"/>
                  </a:cubicBezTo>
                  <a:cubicBezTo>
                    <a:pt x="1339" y="626"/>
                    <a:pt x="1339" y="626"/>
                    <a:pt x="1339" y="626"/>
                  </a:cubicBezTo>
                  <a:cubicBezTo>
                    <a:pt x="1339" y="626"/>
                    <a:pt x="1339" y="627"/>
                    <a:pt x="1339" y="628"/>
                  </a:cubicBezTo>
                  <a:cubicBezTo>
                    <a:pt x="1339" y="635"/>
                    <a:pt x="1342" y="642"/>
                    <a:pt x="1347" y="647"/>
                  </a:cubicBezTo>
                  <a:cubicBezTo>
                    <a:pt x="1271" y="700"/>
                    <a:pt x="1271" y="700"/>
                    <a:pt x="1271" y="700"/>
                  </a:cubicBezTo>
                  <a:cubicBezTo>
                    <a:pt x="1268" y="696"/>
                    <a:pt x="1264" y="694"/>
                    <a:pt x="1259" y="694"/>
                  </a:cubicBezTo>
                  <a:close/>
                  <a:moveTo>
                    <a:pt x="1367" y="600"/>
                  </a:moveTo>
                  <a:cubicBezTo>
                    <a:pt x="1372" y="516"/>
                    <a:pt x="1372" y="516"/>
                    <a:pt x="1372" y="516"/>
                  </a:cubicBezTo>
                  <a:cubicBezTo>
                    <a:pt x="1373" y="516"/>
                    <a:pt x="1373" y="516"/>
                    <a:pt x="1373" y="516"/>
                  </a:cubicBezTo>
                  <a:cubicBezTo>
                    <a:pt x="1387" y="516"/>
                    <a:pt x="1399" y="505"/>
                    <a:pt x="1401" y="491"/>
                  </a:cubicBezTo>
                  <a:cubicBezTo>
                    <a:pt x="1465" y="496"/>
                    <a:pt x="1465" y="496"/>
                    <a:pt x="1465" y="496"/>
                  </a:cubicBezTo>
                  <a:cubicBezTo>
                    <a:pt x="1466" y="499"/>
                    <a:pt x="1468" y="502"/>
                    <a:pt x="1471" y="503"/>
                  </a:cubicBezTo>
                  <a:cubicBezTo>
                    <a:pt x="1378" y="602"/>
                    <a:pt x="1378" y="602"/>
                    <a:pt x="1378" y="602"/>
                  </a:cubicBezTo>
                  <a:cubicBezTo>
                    <a:pt x="1375" y="601"/>
                    <a:pt x="1371" y="600"/>
                    <a:pt x="1367" y="600"/>
                  </a:cubicBezTo>
                  <a:close/>
                  <a:moveTo>
                    <a:pt x="1492" y="494"/>
                  </a:moveTo>
                  <a:cubicBezTo>
                    <a:pt x="1608" y="540"/>
                    <a:pt x="1608" y="540"/>
                    <a:pt x="1608" y="540"/>
                  </a:cubicBezTo>
                  <a:cubicBezTo>
                    <a:pt x="1607" y="542"/>
                    <a:pt x="1607" y="545"/>
                    <a:pt x="1607" y="547"/>
                  </a:cubicBezTo>
                  <a:cubicBezTo>
                    <a:pt x="1607" y="553"/>
                    <a:pt x="1609" y="558"/>
                    <a:pt x="1611" y="562"/>
                  </a:cubicBezTo>
                  <a:cubicBezTo>
                    <a:pt x="1539" y="600"/>
                    <a:pt x="1539" y="600"/>
                    <a:pt x="1539" y="600"/>
                  </a:cubicBezTo>
                  <a:cubicBezTo>
                    <a:pt x="1535" y="589"/>
                    <a:pt x="1525" y="582"/>
                    <a:pt x="1513" y="582"/>
                  </a:cubicBezTo>
                  <a:cubicBezTo>
                    <a:pt x="1510" y="582"/>
                    <a:pt x="1507" y="582"/>
                    <a:pt x="1504" y="583"/>
                  </a:cubicBezTo>
                  <a:cubicBezTo>
                    <a:pt x="1482" y="505"/>
                    <a:pt x="1482" y="505"/>
                    <a:pt x="1482" y="505"/>
                  </a:cubicBezTo>
                  <a:cubicBezTo>
                    <a:pt x="1487" y="504"/>
                    <a:pt x="1491" y="500"/>
                    <a:pt x="1492" y="494"/>
                  </a:cubicBezTo>
                  <a:close/>
                  <a:moveTo>
                    <a:pt x="1539" y="602"/>
                  </a:moveTo>
                  <a:cubicBezTo>
                    <a:pt x="1612" y="563"/>
                    <a:pt x="1612" y="563"/>
                    <a:pt x="1612" y="563"/>
                  </a:cubicBezTo>
                  <a:cubicBezTo>
                    <a:pt x="1617" y="569"/>
                    <a:pt x="1623" y="573"/>
                    <a:pt x="1631" y="574"/>
                  </a:cubicBezTo>
                  <a:cubicBezTo>
                    <a:pt x="1625" y="635"/>
                    <a:pt x="1625" y="635"/>
                    <a:pt x="1625" y="635"/>
                  </a:cubicBezTo>
                  <a:cubicBezTo>
                    <a:pt x="1621" y="636"/>
                    <a:pt x="1617" y="640"/>
                    <a:pt x="1616" y="644"/>
                  </a:cubicBezTo>
                  <a:cubicBezTo>
                    <a:pt x="1538" y="621"/>
                    <a:pt x="1538" y="621"/>
                    <a:pt x="1538" y="621"/>
                  </a:cubicBezTo>
                  <a:cubicBezTo>
                    <a:pt x="1540" y="617"/>
                    <a:pt x="1541" y="614"/>
                    <a:pt x="1541" y="610"/>
                  </a:cubicBezTo>
                  <a:cubicBezTo>
                    <a:pt x="1541" y="607"/>
                    <a:pt x="1540" y="604"/>
                    <a:pt x="1539" y="602"/>
                  </a:cubicBezTo>
                  <a:close/>
                  <a:moveTo>
                    <a:pt x="1642" y="649"/>
                  </a:moveTo>
                  <a:cubicBezTo>
                    <a:pt x="1642" y="648"/>
                    <a:pt x="1642" y="646"/>
                    <a:pt x="1642" y="645"/>
                  </a:cubicBezTo>
                  <a:cubicBezTo>
                    <a:pt x="1765" y="598"/>
                    <a:pt x="1765" y="598"/>
                    <a:pt x="1765" y="598"/>
                  </a:cubicBezTo>
                  <a:cubicBezTo>
                    <a:pt x="1766" y="600"/>
                    <a:pt x="1768" y="602"/>
                    <a:pt x="1770" y="603"/>
                  </a:cubicBezTo>
                  <a:cubicBezTo>
                    <a:pt x="1711" y="733"/>
                    <a:pt x="1711" y="733"/>
                    <a:pt x="1711" y="733"/>
                  </a:cubicBezTo>
                  <a:cubicBezTo>
                    <a:pt x="1708" y="732"/>
                    <a:pt x="1705" y="731"/>
                    <a:pt x="1701" y="731"/>
                  </a:cubicBezTo>
                  <a:cubicBezTo>
                    <a:pt x="1695" y="731"/>
                    <a:pt x="1690" y="733"/>
                    <a:pt x="1686" y="736"/>
                  </a:cubicBezTo>
                  <a:cubicBezTo>
                    <a:pt x="1637" y="659"/>
                    <a:pt x="1637" y="659"/>
                    <a:pt x="1637" y="659"/>
                  </a:cubicBezTo>
                  <a:cubicBezTo>
                    <a:pt x="1640" y="657"/>
                    <a:pt x="1642" y="653"/>
                    <a:pt x="1642" y="649"/>
                  </a:cubicBezTo>
                  <a:close/>
                  <a:moveTo>
                    <a:pt x="1891" y="527"/>
                  </a:moveTo>
                  <a:cubicBezTo>
                    <a:pt x="1862" y="597"/>
                    <a:pt x="1862" y="597"/>
                    <a:pt x="1862" y="597"/>
                  </a:cubicBezTo>
                  <a:cubicBezTo>
                    <a:pt x="1861" y="596"/>
                    <a:pt x="1859" y="596"/>
                    <a:pt x="1858" y="596"/>
                  </a:cubicBezTo>
                  <a:cubicBezTo>
                    <a:pt x="1857" y="596"/>
                    <a:pt x="1856" y="596"/>
                    <a:pt x="1856" y="596"/>
                  </a:cubicBezTo>
                  <a:cubicBezTo>
                    <a:pt x="1815" y="498"/>
                    <a:pt x="1815" y="498"/>
                    <a:pt x="1815" y="498"/>
                  </a:cubicBezTo>
                  <a:cubicBezTo>
                    <a:pt x="1876" y="499"/>
                    <a:pt x="1876" y="499"/>
                    <a:pt x="1876" y="499"/>
                  </a:cubicBezTo>
                  <a:cubicBezTo>
                    <a:pt x="1875" y="500"/>
                    <a:pt x="1875" y="501"/>
                    <a:pt x="1875" y="502"/>
                  </a:cubicBezTo>
                  <a:cubicBezTo>
                    <a:pt x="1875" y="513"/>
                    <a:pt x="1882" y="523"/>
                    <a:pt x="1891" y="527"/>
                  </a:cubicBezTo>
                  <a:close/>
                  <a:moveTo>
                    <a:pt x="1903" y="474"/>
                  </a:moveTo>
                  <a:cubicBezTo>
                    <a:pt x="1890" y="474"/>
                    <a:pt x="1878" y="484"/>
                    <a:pt x="1876" y="497"/>
                  </a:cubicBezTo>
                  <a:cubicBezTo>
                    <a:pt x="1815" y="496"/>
                    <a:pt x="1815" y="496"/>
                    <a:pt x="1815" y="496"/>
                  </a:cubicBezTo>
                  <a:cubicBezTo>
                    <a:pt x="1760" y="365"/>
                    <a:pt x="1760" y="365"/>
                    <a:pt x="1760" y="365"/>
                  </a:cubicBezTo>
                  <a:cubicBezTo>
                    <a:pt x="1763" y="364"/>
                    <a:pt x="1764" y="362"/>
                    <a:pt x="1766" y="360"/>
                  </a:cubicBezTo>
                  <a:cubicBezTo>
                    <a:pt x="1893" y="374"/>
                    <a:pt x="1893" y="374"/>
                    <a:pt x="1893" y="374"/>
                  </a:cubicBezTo>
                  <a:cubicBezTo>
                    <a:pt x="1895" y="385"/>
                    <a:pt x="1903" y="394"/>
                    <a:pt x="1914" y="397"/>
                  </a:cubicBezTo>
                  <a:cubicBezTo>
                    <a:pt x="1905" y="474"/>
                    <a:pt x="1905" y="474"/>
                    <a:pt x="1905" y="474"/>
                  </a:cubicBezTo>
                  <a:cubicBezTo>
                    <a:pt x="1904" y="474"/>
                    <a:pt x="1904" y="474"/>
                    <a:pt x="1903" y="474"/>
                  </a:cubicBezTo>
                  <a:close/>
                  <a:moveTo>
                    <a:pt x="1902" y="279"/>
                  </a:moveTo>
                  <a:cubicBezTo>
                    <a:pt x="1915" y="343"/>
                    <a:pt x="1915" y="343"/>
                    <a:pt x="1915" y="343"/>
                  </a:cubicBezTo>
                  <a:cubicBezTo>
                    <a:pt x="1902" y="346"/>
                    <a:pt x="1893" y="357"/>
                    <a:pt x="1893" y="370"/>
                  </a:cubicBezTo>
                  <a:cubicBezTo>
                    <a:pt x="1893" y="371"/>
                    <a:pt x="1893" y="371"/>
                    <a:pt x="1893" y="372"/>
                  </a:cubicBezTo>
                  <a:cubicBezTo>
                    <a:pt x="1767" y="359"/>
                    <a:pt x="1767" y="359"/>
                    <a:pt x="1767" y="359"/>
                  </a:cubicBezTo>
                  <a:cubicBezTo>
                    <a:pt x="1768" y="357"/>
                    <a:pt x="1768" y="355"/>
                    <a:pt x="1768" y="352"/>
                  </a:cubicBezTo>
                  <a:cubicBezTo>
                    <a:pt x="1768" y="350"/>
                    <a:pt x="1768" y="347"/>
                    <a:pt x="1766" y="345"/>
                  </a:cubicBezTo>
                  <a:cubicBezTo>
                    <a:pt x="1878" y="264"/>
                    <a:pt x="1878" y="264"/>
                    <a:pt x="1878" y="264"/>
                  </a:cubicBezTo>
                  <a:cubicBezTo>
                    <a:pt x="1883" y="273"/>
                    <a:pt x="1892" y="278"/>
                    <a:pt x="1902" y="279"/>
                  </a:cubicBezTo>
                  <a:close/>
                  <a:moveTo>
                    <a:pt x="1591" y="332"/>
                  </a:moveTo>
                  <a:cubicBezTo>
                    <a:pt x="1583" y="332"/>
                    <a:pt x="1575" y="336"/>
                    <a:pt x="1570" y="342"/>
                  </a:cubicBezTo>
                  <a:cubicBezTo>
                    <a:pt x="1507" y="275"/>
                    <a:pt x="1507" y="275"/>
                    <a:pt x="1507" y="275"/>
                  </a:cubicBezTo>
                  <a:cubicBezTo>
                    <a:pt x="1513" y="270"/>
                    <a:pt x="1516" y="262"/>
                    <a:pt x="1516" y="254"/>
                  </a:cubicBezTo>
                  <a:cubicBezTo>
                    <a:pt x="1516" y="252"/>
                    <a:pt x="1516" y="251"/>
                    <a:pt x="1516" y="249"/>
                  </a:cubicBezTo>
                  <a:cubicBezTo>
                    <a:pt x="1621" y="230"/>
                    <a:pt x="1621" y="230"/>
                    <a:pt x="1621" y="230"/>
                  </a:cubicBezTo>
                  <a:cubicBezTo>
                    <a:pt x="1597" y="333"/>
                    <a:pt x="1597" y="333"/>
                    <a:pt x="1597" y="333"/>
                  </a:cubicBezTo>
                  <a:cubicBezTo>
                    <a:pt x="1595" y="332"/>
                    <a:pt x="1593" y="332"/>
                    <a:pt x="1591" y="332"/>
                  </a:cubicBezTo>
                  <a:close/>
                  <a:moveTo>
                    <a:pt x="1106" y="737"/>
                  </a:moveTo>
                  <a:cubicBezTo>
                    <a:pt x="1102" y="737"/>
                    <a:pt x="1098" y="738"/>
                    <a:pt x="1095" y="739"/>
                  </a:cubicBezTo>
                  <a:cubicBezTo>
                    <a:pt x="1047" y="637"/>
                    <a:pt x="1047" y="637"/>
                    <a:pt x="1047" y="637"/>
                  </a:cubicBezTo>
                  <a:cubicBezTo>
                    <a:pt x="1051" y="635"/>
                    <a:pt x="1054" y="633"/>
                    <a:pt x="1056" y="630"/>
                  </a:cubicBezTo>
                  <a:cubicBezTo>
                    <a:pt x="1129" y="671"/>
                    <a:pt x="1129" y="671"/>
                    <a:pt x="1129" y="671"/>
                  </a:cubicBezTo>
                  <a:cubicBezTo>
                    <a:pt x="1128" y="673"/>
                    <a:pt x="1128" y="675"/>
                    <a:pt x="1128" y="677"/>
                  </a:cubicBezTo>
                  <a:cubicBezTo>
                    <a:pt x="1128" y="682"/>
                    <a:pt x="1131" y="687"/>
                    <a:pt x="1136" y="689"/>
                  </a:cubicBezTo>
                  <a:cubicBezTo>
                    <a:pt x="1116" y="739"/>
                    <a:pt x="1116" y="739"/>
                    <a:pt x="1116" y="739"/>
                  </a:cubicBezTo>
                  <a:cubicBezTo>
                    <a:pt x="1113" y="738"/>
                    <a:pt x="1110" y="737"/>
                    <a:pt x="1106" y="737"/>
                  </a:cubicBezTo>
                  <a:close/>
                  <a:moveTo>
                    <a:pt x="1394" y="756"/>
                  </a:moveTo>
                  <a:cubicBezTo>
                    <a:pt x="1274" y="714"/>
                    <a:pt x="1274" y="714"/>
                    <a:pt x="1274" y="714"/>
                  </a:cubicBezTo>
                  <a:cubicBezTo>
                    <a:pt x="1275" y="713"/>
                    <a:pt x="1275" y="711"/>
                    <a:pt x="1275" y="710"/>
                  </a:cubicBezTo>
                  <a:cubicBezTo>
                    <a:pt x="1275" y="707"/>
                    <a:pt x="1274" y="704"/>
                    <a:pt x="1272" y="701"/>
                  </a:cubicBezTo>
                  <a:cubicBezTo>
                    <a:pt x="1348" y="648"/>
                    <a:pt x="1348" y="648"/>
                    <a:pt x="1348" y="648"/>
                  </a:cubicBezTo>
                  <a:cubicBezTo>
                    <a:pt x="1353" y="653"/>
                    <a:pt x="1360" y="655"/>
                    <a:pt x="1367" y="655"/>
                  </a:cubicBezTo>
                  <a:cubicBezTo>
                    <a:pt x="1371" y="655"/>
                    <a:pt x="1375" y="654"/>
                    <a:pt x="1379" y="653"/>
                  </a:cubicBezTo>
                  <a:cubicBezTo>
                    <a:pt x="1412" y="738"/>
                    <a:pt x="1412" y="738"/>
                    <a:pt x="1412" y="738"/>
                  </a:cubicBezTo>
                  <a:cubicBezTo>
                    <a:pt x="1404" y="741"/>
                    <a:pt x="1397" y="747"/>
                    <a:pt x="1394" y="756"/>
                  </a:cubicBezTo>
                  <a:close/>
                  <a:moveTo>
                    <a:pt x="1380" y="603"/>
                  </a:moveTo>
                  <a:cubicBezTo>
                    <a:pt x="1472" y="504"/>
                    <a:pt x="1472" y="504"/>
                    <a:pt x="1472" y="504"/>
                  </a:cubicBezTo>
                  <a:cubicBezTo>
                    <a:pt x="1474" y="505"/>
                    <a:pt x="1476" y="506"/>
                    <a:pt x="1479" y="506"/>
                  </a:cubicBezTo>
                  <a:cubicBezTo>
                    <a:pt x="1479" y="506"/>
                    <a:pt x="1480" y="506"/>
                    <a:pt x="1480" y="506"/>
                  </a:cubicBezTo>
                  <a:cubicBezTo>
                    <a:pt x="1502" y="584"/>
                    <a:pt x="1502" y="584"/>
                    <a:pt x="1502" y="584"/>
                  </a:cubicBezTo>
                  <a:cubicBezTo>
                    <a:pt x="1494" y="588"/>
                    <a:pt x="1487" y="596"/>
                    <a:pt x="1486" y="605"/>
                  </a:cubicBezTo>
                  <a:cubicBezTo>
                    <a:pt x="1393" y="618"/>
                    <a:pt x="1393" y="618"/>
                    <a:pt x="1393" y="618"/>
                  </a:cubicBezTo>
                  <a:cubicBezTo>
                    <a:pt x="1390" y="611"/>
                    <a:pt x="1386" y="606"/>
                    <a:pt x="1380" y="603"/>
                  </a:cubicBezTo>
                  <a:close/>
                  <a:moveTo>
                    <a:pt x="1538" y="622"/>
                  </a:moveTo>
                  <a:cubicBezTo>
                    <a:pt x="1615" y="646"/>
                    <a:pt x="1615" y="646"/>
                    <a:pt x="1615" y="646"/>
                  </a:cubicBezTo>
                  <a:cubicBezTo>
                    <a:pt x="1615" y="647"/>
                    <a:pt x="1615" y="648"/>
                    <a:pt x="1615" y="649"/>
                  </a:cubicBezTo>
                  <a:cubicBezTo>
                    <a:pt x="1615" y="652"/>
                    <a:pt x="1616" y="655"/>
                    <a:pt x="1618" y="658"/>
                  </a:cubicBezTo>
                  <a:cubicBezTo>
                    <a:pt x="1554" y="723"/>
                    <a:pt x="1554" y="723"/>
                    <a:pt x="1554" y="723"/>
                  </a:cubicBezTo>
                  <a:cubicBezTo>
                    <a:pt x="1549" y="719"/>
                    <a:pt x="1543" y="716"/>
                    <a:pt x="1536" y="716"/>
                  </a:cubicBezTo>
                  <a:cubicBezTo>
                    <a:pt x="1536" y="716"/>
                    <a:pt x="1535" y="716"/>
                    <a:pt x="1535" y="716"/>
                  </a:cubicBezTo>
                  <a:cubicBezTo>
                    <a:pt x="1517" y="637"/>
                    <a:pt x="1517" y="637"/>
                    <a:pt x="1517" y="637"/>
                  </a:cubicBezTo>
                  <a:cubicBezTo>
                    <a:pt x="1526" y="636"/>
                    <a:pt x="1534" y="630"/>
                    <a:pt x="1538" y="622"/>
                  </a:cubicBezTo>
                  <a:close/>
                  <a:moveTo>
                    <a:pt x="1556" y="724"/>
                  </a:moveTo>
                  <a:cubicBezTo>
                    <a:pt x="1619" y="659"/>
                    <a:pt x="1619" y="659"/>
                    <a:pt x="1619" y="659"/>
                  </a:cubicBezTo>
                  <a:cubicBezTo>
                    <a:pt x="1622" y="661"/>
                    <a:pt x="1625" y="663"/>
                    <a:pt x="1629" y="663"/>
                  </a:cubicBezTo>
                  <a:cubicBezTo>
                    <a:pt x="1631" y="663"/>
                    <a:pt x="1634" y="662"/>
                    <a:pt x="1636" y="660"/>
                  </a:cubicBezTo>
                  <a:cubicBezTo>
                    <a:pt x="1684" y="736"/>
                    <a:pt x="1684" y="736"/>
                    <a:pt x="1684" y="736"/>
                  </a:cubicBezTo>
                  <a:cubicBezTo>
                    <a:pt x="1678" y="741"/>
                    <a:pt x="1674" y="748"/>
                    <a:pt x="1673" y="755"/>
                  </a:cubicBezTo>
                  <a:cubicBezTo>
                    <a:pt x="1564" y="742"/>
                    <a:pt x="1564" y="742"/>
                    <a:pt x="1564" y="742"/>
                  </a:cubicBezTo>
                  <a:cubicBezTo>
                    <a:pt x="1563" y="735"/>
                    <a:pt x="1560" y="729"/>
                    <a:pt x="1556" y="724"/>
                  </a:cubicBezTo>
                  <a:close/>
                  <a:moveTo>
                    <a:pt x="1907" y="475"/>
                  </a:moveTo>
                  <a:cubicBezTo>
                    <a:pt x="1916" y="397"/>
                    <a:pt x="1916" y="397"/>
                    <a:pt x="1916" y="397"/>
                  </a:cubicBezTo>
                  <a:cubicBezTo>
                    <a:pt x="1917" y="398"/>
                    <a:pt x="1919" y="398"/>
                    <a:pt x="1921" y="398"/>
                  </a:cubicBezTo>
                  <a:cubicBezTo>
                    <a:pt x="1932" y="398"/>
                    <a:pt x="1941" y="392"/>
                    <a:pt x="1946" y="383"/>
                  </a:cubicBezTo>
                  <a:cubicBezTo>
                    <a:pt x="2059" y="435"/>
                    <a:pt x="2059" y="435"/>
                    <a:pt x="2059" y="435"/>
                  </a:cubicBezTo>
                  <a:cubicBezTo>
                    <a:pt x="2054" y="440"/>
                    <a:pt x="2051" y="447"/>
                    <a:pt x="2051" y="454"/>
                  </a:cubicBezTo>
                  <a:cubicBezTo>
                    <a:pt x="2051" y="455"/>
                    <a:pt x="2051" y="455"/>
                    <a:pt x="2051" y="455"/>
                  </a:cubicBezTo>
                  <a:cubicBezTo>
                    <a:pt x="1929" y="492"/>
                    <a:pt x="1929" y="492"/>
                    <a:pt x="1929" y="492"/>
                  </a:cubicBezTo>
                  <a:cubicBezTo>
                    <a:pt x="1926" y="483"/>
                    <a:pt x="1917" y="476"/>
                    <a:pt x="1907" y="475"/>
                  </a:cubicBezTo>
                  <a:close/>
                  <a:moveTo>
                    <a:pt x="2079" y="427"/>
                  </a:moveTo>
                  <a:cubicBezTo>
                    <a:pt x="2077" y="427"/>
                    <a:pt x="2074" y="427"/>
                    <a:pt x="2072" y="427"/>
                  </a:cubicBezTo>
                  <a:cubicBezTo>
                    <a:pt x="2043" y="348"/>
                    <a:pt x="2043" y="348"/>
                    <a:pt x="2043" y="348"/>
                  </a:cubicBezTo>
                  <a:cubicBezTo>
                    <a:pt x="2124" y="332"/>
                    <a:pt x="2124" y="332"/>
                    <a:pt x="2124" y="332"/>
                  </a:cubicBezTo>
                  <a:cubicBezTo>
                    <a:pt x="2086" y="428"/>
                    <a:pt x="2086" y="428"/>
                    <a:pt x="2086" y="428"/>
                  </a:cubicBezTo>
                  <a:cubicBezTo>
                    <a:pt x="2084" y="427"/>
                    <a:pt x="2081" y="427"/>
                    <a:pt x="2079" y="427"/>
                  </a:cubicBezTo>
                  <a:close/>
                  <a:moveTo>
                    <a:pt x="2071" y="428"/>
                  </a:moveTo>
                  <a:cubicBezTo>
                    <a:pt x="2067" y="429"/>
                    <a:pt x="2063" y="431"/>
                    <a:pt x="2061" y="433"/>
                  </a:cubicBezTo>
                  <a:cubicBezTo>
                    <a:pt x="1946" y="381"/>
                    <a:pt x="1946" y="381"/>
                    <a:pt x="1946" y="381"/>
                  </a:cubicBezTo>
                  <a:cubicBezTo>
                    <a:pt x="1948" y="378"/>
                    <a:pt x="1948" y="374"/>
                    <a:pt x="1948" y="370"/>
                  </a:cubicBezTo>
                  <a:cubicBezTo>
                    <a:pt x="1948" y="369"/>
                    <a:pt x="1948" y="367"/>
                    <a:pt x="1948" y="366"/>
                  </a:cubicBezTo>
                  <a:cubicBezTo>
                    <a:pt x="2041" y="348"/>
                    <a:pt x="2041" y="348"/>
                    <a:pt x="2041" y="348"/>
                  </a:cubicBezTo>
                  <a:lnTo>
                    <a:pt x="2071" y="428"/>
                  </a:lnTo>
                  <a:close/>
                  <a:moveTo>
                    <a:pt x="1948" y="364"/>
                  </a:moveTo>
                  <a:cubicBezTo>
                    <a:pt x="1947" y="359"/>
                    <a:pt x="1944" y="354"/>
                    <a:pt x="1941" y="351"/>
                  </a:cubicBezTo>
                  <a:cubicBezTo>
                    <a:pt x="1995" y="294"/>
                    <a:pt x="1995" y="294"/>
                    <a:pt x="1995" y="294"/>
                  </a:cubicBezTo>
                  <a:cubicBezTo>
                    <a:pt x="2000" y="298"/>
                    <a:pt x="2007" y="301"/>
                    <a:pt x="2014" y="301"/>
                  </a:cubicBezTo>
                  <a:cubicBezTo>
                    <a:pt x="2017" y="301"/>
                    <a:pt x="2020" y="301"/>
                    <a:pt x="2023" y="300"/>
                  </a:cubicBezTo>
                  <a:cubicBezTo>
                    <a:pt x="2040" y="346"/>
                    <a:pt x="2040" y="346"/>
                    <a:pt x="2040" y="346"/>
                  </a:cubicBezTo>
                  <a:lnTo>
                    <a:pt x="1948" y="364"/>
                  </a:lnTo>
                  <a:close/>
                  <a:moveTo>
                    <a:pt x="1925" y="169"/>
                  </a:moveTo>
                  <a:cubicBezTo>
                    <a:pt x="1904" y="223"/>
                    <a:pt x="1904" y="223"/>
                    <a:pt x="1904" y="223"/>
                  </a:cubicBezTo>
                  <a:cubicBezTo>
                    <a:pt x="1904" y="223"/>
                    <a:pt x="1903" y="223"/>
                    <a:pt x="1903" y="223"/>
                  </a:cubicBezTo>
                  <a:cubicBezTo>
                    <a:pt x="1899" y="223"/>
                    <a:pt x="1895" y="224"/>
                    <a:pt x="1891" y="226"/>
                  </a:cubicBezTo>
                  <a:cubicBezTo>
                    <a:pt x="1867" y="180"/>
                    <a:pt x="1867" y="180"/>
                    <a:pt x="1867" y="180"/>
                  </a:cubicBezTo>
                  <a:cubicBezTo>
                    <a:pt x="1875" y="175"/>
                    <a:pt x="1881" y="166"/>
                    <a:pt x="1881" y="156"/>
                  </a:cubicBezTo>
                  <a:cubicBezTo>
                    <a:pt x="1912" y="156"/>
                    <a:pt x="1912" y="156"/>
                    <a:pt x="1912" y="156"/>
                  </a:cubicBezTo>
                  <a:cubicBezTo>
                    <a:pt x="1912" y="163"/>
                    <a:pt x="1918" y="169"/>
                    <a:pt x="1925" y="169"/>
                  </a:cubicBezTo>
                  <a:close/>
                  <a:moveTo>
                    <a:pt x="1853" y="183"/>
                  </a:moveTo>
                  <a:cubicBezTo>
                    <a:pt x="1858" y="183"/>
                    <a:pt x="1862" y="182"/>
                    <a:pt x="1865" y="180"/>
                  </a:cubicBezTo>
                  <a:cubicBezTo>
                    <a:pt x="1890" y="226"/>
                    <a:pt x="1890" y="226"/>
                    <a:pt x="1890" y="226"/>
                  </a:cubicBezTo>
                  <a:cubicBezTo>
                    <a:pt x="1881" y="231"/>
                    <a:pt x="1876" y="239"/>
                    <a:pt x="1875" y="249"/>
                  </a:cubicBezTo>
                  <a:cubicBezTo>
                    <a:pt x="1814" y="232"/>
                    <a:pt x="1814" y="232"/>
                    <a:pt x="1814" y="232"/>
                  </a:cubicBezTo>
                  <a:cubicBezTo>
                    <a:pt x="1841" y="180"/>
                    <a:pt x="1841" y="180"/>
                    <a:pt x="1841" y="180"/>
                  </a:cubicBezTo>
                  <a:cubicBezTo>
                    <a:pt x="1845" y="182"/>
                    <a:pt x="1849" y="183"/>
                    <a:pt x="1853" y="183"/>
                  </a:cubicBezTo>
                  <a:close/>
                  <a:moveTo>
                    <a:pt x="1875" y="251"/>
                  </a:moveTo>
                  <a:cubicBezTo>
                    <a:pt x="1875" y="251"/>
                    <a:pt x="1875" y="251"/>
                    <a:pt x="1875" y="251"/>
                  </a:cubicBezTo>
                  <a:cubicBezTo>
                    <a:pt x="1875" y="255"/>
                    <a:pt x="1876" y="259"/>
                    <a:pt x="1878" y="263"/>
                  </a:cubicBezTo>
                  <a:cubicBezTo>
                    <a:pt x="1765" y="344"/>
                    <a:pt x="1765" y="344"/>
                    <a:pt x="1765" y="344"/>
                  </a:cubicBezTo>
                  <a:cubicBezTo>
                    <a:pt x="1764" y="342"/>
                    <a:pt x="1761" y="340"/>
                    <a:pt x="1758" y="339"/>
                  </a:cubicBezTo>
                  <a:cubicBezTo>
                    <a:pt x="1813" y="233"/>
                    <a:pt x="1813" y="233"/>
                    <a:pt x="1813" y="233"/>
                  </a:cubicBezTo>
                  <a:lnTo>
                    <a:pt x="1875" y="251"/>
                  </a:lnTo>
                  <a:close/>
                  <a:moveTo>
                    <a:pt x="1749" y="340"/>
                  </a:moveTo>
                  <a:cubicBezTo>
                    <a:pt x="1744" y="342"/>
                    <a:pt x="1741" y="346"/>
                    <a:pt x="1740" y="352"/>
                  </a:cubicBezTo>
                  <a:cubicBezTo>
                    <a:pt x="1619" y="358"/>
                    <a:pt x="1619" y="358"/>
                    <a:pt x="1619" y="358"/>
                  </a:cubicBezTo>
                  <a:cubicBezTo>
                    <a:pt x="1619" y="355"/>
                    <a:pt x="1618" y="352"/>
                    <a:pt x="1617" y="349"/>
                  </a:cubicBezTo>
                  <a:cubicBezTo>
                    <a:pt x="1727" y="230"/>
                    <a:pt x="1727" y="230"/>
                    <a:pt x="1727" y="230"/>
                  </a:cubicBezTo>
                  <a:cubicBezTo>
                    <a:pt x="1731" y="232"/>
                    <a:pt x="1736" y="234"/>
                    <a:pt x="1742" y="234"/>
                  </a:cubicBezTo>
                  <a:cubicBezTo>
                    <a:pt x="1743" y="234"/>
                    <a:pt x="1744" y="234"/>
                    <a:pt x="1746" y="234"/>
                  </a:cubicBezTo>
                  <a:lnTo>
                    <a:pt x="1749" y="340"/>
                  </a:lnTo>
                  <a:close/>
                  <a:moveTo>
                    <a:pt x="1725" y="229"/>
                  </a:moveTo>
                  <a:cubicBezTo>
                    <a:pt x="1616" y="347"/>
                    <a:pt x="1616" y="347"/>
                    <a:pt x="1616" y="347"/>
                  </a:cubicBezTo>
                  <a:cubicBezTo>
                    <a:pt x="1612" y="340"/>
                    <a:pt x="1606" y="335"/>
                    <a:pt x="1598" y="333"/>
                  </a:cubicBezTo>
                  <a:cubicBezTo>
                    <a:pt x="1623" y="230"/>
                    <a:pt x="1623" y="230"/>
                    <a:pt x="1623" y="230"/>
                  </a:cubicBezTo>
                  <a:cubicBezTo>
                    <a:pt x="1715" y="213"/>
                    <a:pt x="1715" y="213"/>
                    <a:pt x="1715" y="213"/>
                  </a:cubicBezTo>
                  <a:cubicBezTo>
                    <a:pt x="1717" y="219"/>
                    <a:pt x="1720" y="225"/>
                    <a:pt x="1725" y="229"/>
                  </a:cubicBezTo>
                  <a:close/>
                  <a:moveTo>
                    <a:pt x="1118" y="176"/>
                  </a:moveTo>
                  <a:cubicBezTo>
                    <a:pt x="1074" y="250"/>
                    <a:pt x="1074" y="250"/>
                    <a:pt x="1074" y="250"/>
                  </a:cubicBezTo>
                  <a:cubicBezTo>
                    <a:pt x="1069" y="247"/>
                    <a:pt x="1064" y="246"/>
                    <a:pt x="1059" y="246"/>
                  </a:cubicBezTo>
                  <a:cubicBezTo>
                    <a:pt x="1044" y="246"/>
                    <a:pt x="1032" y="257"/>
                    <a:pt x="1031" y="271"/>
                  </a:cubicBezTo>
                  <a:cubicBezTo>
                    <a:pt x="958" y="245"/>
                    <a:pt x="958" y="245"/>
                    <a:pt x="958" y="245"/>
                  </a:cubicBezTo>
                  <a:cubicBezTo>
                    <a:pt x="960" y="242"/>
                    <a:pt x="961" y="237"/>
                    <a:pt x="961" y="233"/>
                  </a:cubicBezTo>
                  <a:cubicBezTo>
                    <a:pt x="961" y="228"/>
                    <a:pt x="960" y="223"/>
                    <a:pt x="957" y="219"/>
                  </a:cubicBezTo>
                  <a:cubicBezTo>
                    <a:pt x="1106" y="159"/>
                    <a:pt x="1106" y="159"/>
                    <a:pt x="1106" y="159"/>
                  </a:cubicBezTo>
                  <a:cubicBezTo>
                    <a:pt x="1108" y="166"/>
                    <a:pt x="1112" y="172"/>
                    <a:pt x="1118" y="176"/>
                  </a:cubicBezTo>
                  <a:close/>
                  <a:moveTo>
                    <a:pt x="874" y="205"/>
                  </a:moveTo>
                  <a:cubicBezTo>
                    <a:pt x="876" y="203"/>
                    <a:pt x="878" y="202"/>
                    <a:pt x="879" y="200"/>
                  </a:cubicBezTo>
                  <a:cubicBezTo>
                    <a:pt x="909" y="220"/>
                    <a:pt x="909" y="220"/>
                    <a:pt x="909" y="220"/>
                  </a:cubicBezTo>
                  <a:cubicBezTo>
                    <a:pt x="907" y="224"/>
                    <a:pt x="906" y="228"/>
                    <a:pt x="906" y="233"/>
                  </a:cubicBezTo>
                  <a:cubicBezTo>
                    <a:pt x="906" y="248"/>
                    <a:pt x="918" y="260"/>
                    <a:pt x="933" y="260"/>
                  </a:cubicBezTo>
                  <a:cubicBezTo>
                    <a:pt x="943" y="260"/>
                    <a:pt x="952" y="255"/>
                    <a:pt x="957" y="247"/>
                  </a:cubicBezTo>
                  <a:cubicBezTo>
                    <a:pt x="1031" y="273"/>
                    <a:pt x="1031" y="273"/>
                    <a:pt x="1031" y="273"/>
                  </a:cubicBezTo>
                  <a:cubicBezTo>
                    <a:pt x="1031" y="273"/>
                    <a:pt x="1031" y="273"/>
                    <a:pt x="1031" y="273"/>
                  </a:cubicBezTo>
                  <a:cubicBezTo>
                    <a:pt x="1031" y="279"/>
                    <a:pt x="1033" y="285"/>
                    <a:pt x="1036" y="289"/>
                  </a:cubicBezTo>
                  <a:cubicBezTo>
                    <a:pt x="918" y="367"/>
                    <a:pt x="918" y="367"/>
                    <a:pt x="918" y="367"/>
                  </a:cubicBezTo>
                  <a:cubicBezTo>
                    <a:pt x="916" y="361"/>
                    <a:pt x="911" y="357"/>
                    <a:pt x="905" y="357"/>
                  </a:cubicBezTo>
                  <a:cubicBezTo>
                    <a:pt x="904" y="357"/>
                    <a:pt x="903" y="357"/>
                    <a:pt x="903" y="357"/>
                  </a:cubicBezTo>
                  <a:lnTo>
                    <a:pt x="874" y="205"/>
                  </a:lnTo>
                  <a:close/>
                  <a:moveTo>
                    <a:pt x="916" y="378"/>
                  </a:moveTo>
                  <a:cubicBezTo>
                    <a:pt x="1110" y="481"/>
                    <a:pt x="1110" y="481"/>
                    <a:pt x="1110" y="481"/>
                  </a:cubicBezTo>
                  <a:cubicBezTo>
                    <a:pt x="1108" y="484"/>
                    <a:pt x="1107" y="487"/>
                    <a:pt x="1106" y="490"/>
                  </a:cubicBezTo>
                  <a:cubicBezTo>
                    <a:pt x="941" y="474"/>
                    <a:pt x="941" y="474"/>
                    <a:pt x="941" y="474"/>
                  </a:cubicBezTo>
                  <a:cubicBezTo>
                    <a:pt x="941" y="474"/>
                    <a:pt x="941" y="473"/>
                    <a:pt x="941" y="473"/>
                  </a:cubicBezTo>
                  <a:cubicBezTo>
                    <a:pt x="941" y="457"/>
                    <a:pt x="929" y="445"/>
                    <a:pt x="913" y="445"/>
                  </a:cubicBezTo>
                  <a:cubicBezTo>
                    <a:pt x="913" y="445"/>
                    <a:pt x="912" y="445"/>
                    <a:pt x="912" y="445"/>
                  </a:cubicBezTo>
                  <a:cubicBezTo>
                    <a:pt x="907" y="384"/>
                    <a:pt x="907" y="384"/>
                    <a:pt x="907" y="384"/>
                  </a:cubicBezTo>
                  <a:cubicBezTo>
                    <a:pt x="911" y="384"/>
                    <a:pt x="914" y="381"/>
                    <a:pt x="916" y="378"/>
                  </a:cubicBezTo>
                  <a:close/>
                  <a:moveTo>
                    <a:pt x="913" y="500"/>
                  </a:moveTo>
                  <a:cubicBezTo>
                    <a:pt x="920" y="500"/>
                    <a:pt x="926" y="498"/>
                    <a:pt x="931" y="494"/>
                  </a:cubicBezTo>
                  <a:cubicBezTo>
                    <a:pt x="1016" y="592"/>
                    <a:pt x="1016" y="592"/>
                    <a:pt x="1016" y="592"/>
                  </a:cubicBezTo>
                  <a:cubicBezTo>
                    <a:pt x="1011" y="597"/>
                    <a:pt x="1007" y="604"/>
                    <a:pt x="1007" y="612"/>
                  </a:cubicBezTo>
                  <a:cubicBezTo>
                    <a:pt x="1007" y="614"/>
                    <a:pt x="1008" y="617"/>
                    <a:pt x="1008" y="619"/>
                  </a:cubicBezTo>
                  <a:cubicBezTo>
                    <a:pt x="873" y="614"/>
                    <a:pt x="873" y="614"/>
                    <a:pt x="873" y="614"/>
                  </a:cubicBezTo>
                  <a:cubicBezTo>
                    <a:pt x="872" y="603"/>
                    <a:pt x="865" y="594"/>
                    <a:pt x="855" y="590"/>
                  </a:cubicBezTo>
                  <a:cubicBezTo>
                    <a:pt x="907" y="500"/>
                    <a:pt x="907" y="500"/>
                    <a:pt x="907" y="500"/>
                  </a:cubicBezTo>
                  <a:cubicBezTo>
                    <a:pt x="909" y="500"/>
                    <a:pt x="911" y="500"/>
                    <a:pt x="913" y="500"/>
                  </a:cubicBezTo>
                  <a:close/>
                  <a:moveTo>
                    <a:pt x="873" y="616"/>
                  </a:moveTo>
                  <a:cubicBezTo>
                    <a:pt x="873" y="616"/>
                    <a:pt x="873" y="616"/>
                    <a:pt x="873" y="616"/>
                  </a:cubicBezTo>
                  <a:cubicBezTo>
                    <a:pt x="1009" y="621"/>
                    <a:pt x="1009" y="621"/>
                    <a:pt x="1009" y="621"/>
                  </a:cubicBezTo>
                  <a:cubicBezTo>
                    <a:pt x="1010" y="625"/>
                    <a:pt x="1012" y="628"/>
                    <a:pt x="1015" y="631"/>
                  </a:cubicBezTo>
                  <a:cubicBezTo>
                    <a:pt x="935" y="715"/>
                    <a:pt x="935" y="715"/>
                    <a:pt x="935" y="715"/>
                  </a:cubicBezTo>
                  <a:cubicBezTo>
                    <a:pt x="932" y="712"/>
                    <a:pt x="928" y="710"/>
                    <a:pt x="923" y="710"/>
                  </a:cubicBezTo>
                  <a:cubicBezTo>
                    <a:pt x="920" y="710"/>
                    <a:pt x="917" y="711"/>
                    <a:pt x="914" y="712"/>
                  </a:cubicBezTo>
                  <a:cubicBezTo>
                    <a:pt x="860" y="640"/>
                    <a:pt x="860" y="640"/>
                    <a:pt x="860" y="640"/>
                  </a:cubicBezTo>
                  <a:cubicBezTo>
                    <a:pt x="868" y="635"/>
                    <a:pt x="873" y="626"/>
                    <a:pt x="873" y="616"/>
                  </a:cubicBezTo>
                  <a:close/>
                  <a:moveTo>
                    <a:pt x="1118" y="739"/>
                  </a:moveTo>
                  <a:cubicBezTo>
                    <a:pt x="1137" y="690"/>
                    <a:pt x="1137" y="690"/>
                    <a:pt x="1137" y="690"/>
                  </a:cubicBezTo>
                  <a:cubicBezTo>
                    <a:pt x="1138" y="690"/>
                    <a:pt x="1140" y="691"/>
                    <a:pt x="1141" y="691"/>
                  </a:cubicBezTo>
                  <a:cubicBezTo>
                    <a:pt x="1144" y="691"/>
                    <a:pt x="1146" y="690"/>
                    <a:pt x="1148" y="689"/>
                  </a:cubicBezTo>
                  <a:cubicBezTo>
                    <a:pt x="1204" y="784"/>
                    <a:pt x="1204" y="784"/>
                    <a:pt x="1204" y="784"/>
                  </a:cubicBezTo>
                  <a:cubicBezTo>
                    <a:pt x="1197" y="786"/>
                    <a:pt x="1190" y="792"/>
                    <a:pt x="1187" y="799"/>
                  </a:cubicBezTo>
                  <a:cubicBezTo>
                    <a:pt x="1133" y="776"/>
                    <a:pt x="1133" y="776"/>
                    <a:pt x="1133" y="776"/>
                  </a:cubicBezTo>
                  <a:cubicBezTo>
                    <a:pt x="1134" y="773"/>
                    <a:pt x="1135" y="769"/>
                    <a:pt x="1135" y="766"/>
                  </a:cubicBezTo>
                  <a:cubicBezTo>
                    <a:pt x="1135" y="754"/>
                    <a:pt x="1128" y="744"/>
                    <a:pt x="1118" y="739"/>
                  </a:cubicBezTo>
                  <a:close/>
                  <a:moveTo>
                    <a:pt x="1225" y="786"/>
                  </a:moveTo>
                  <a:cubicBezTo>
                    <a:pt x="1253" y="724"/>
                    <a:pt x="1253" y="724"/>
                    <a:pt x="1253" y="724"/>
                  </a:cubicBezTo>
                  <a:cubicBezTo>
                    <a:pt x="1255" y="725"/>
                    <a:pt x="1257" y="726"/>
                    <a:pt x="1259" y="726"/>
                  </a:cubicBezTo>
                  <a:cubicBezTo>
                    <a:pt x="1262" y="726"/>
                    <a:pt x="1264" y="725"/>
                    <a:pt x="1267" y="724"/>
                  </a:cubicBezTo>
                  <a:cubicBezTo>
                    <a:pt x="1309" y="791"/>
                    <a:pt x="1309" y="791"/>
                    <a:pt x="1309" y="791"/>
                  </a:cubicBezTo>
                  <a:cubicBezTo>
                    <a:pt x="1306" y="794"/>
                    <a:pt x="1303" y="798"/>
                    <a:pt x="1303" y="804"/>
                  </a:cubicBezTo>
                  <a:cubicBezTo>
                    <a:pt x="1303" y="804"/>
                    <a:pt x="1303" y="804"/>
                    <a:pt x="1303" y="804"/>
                  </a:cubicBezTo>
                  <a:cubicBezTo>
                    <a:pt x="1240" y="808"/>
                    <a:pt x="1240" y="808"/>
                    <a:pt x="1240" y="808"/>
                  </a:cubicBezTo>
                  <a:cubicBezTo>
                    <a:pt x="1239" y="798"/>
                    <a:pt x="1233" y="790"/>
                    <a:pt x="1225" y="786"/>
                  </a:cubicBezTo>
                  <a:close/>
                  <a:moveTo>
                    <a:pt x="1390" y="644"/>
                  </a:moveTo>
                  <a:cubicBezTo>
                    <a:pt x="1393" y="639"/>
                    <a:pt x="1395" y="634"/>
                    <a:pt x="1395" y="628"/>
                  </a:cubicBezTo>
                  <a:cubicBezTo>
                    <a:pt x="1395" y="625"/>
                    <a:pt x="1394" y="622"/>
                    <a:pt x="1393" y="619"/>
                  </a:cubicBezTo>
                  <a:cubicBezTo>
                    <a:pt x="1485" y="607"/>
                    <a:pt x="1485" y="607"/>
                    <a:pt x="1485" y="607"/>
                  </a:cubicBezTo>
                  <a:cubicBezTo>
                    <a:pt x="1485" y="608"/>
                    <a:pt x="1485" y="609"/>
                    <a:pt x="1485" y="610"/>
                  </a:cubicBezTo>
                  <a:cubicBezTo>
                    <a:pt x="1485" y="625"/>
                    <a:pt x="1498" y="637"/>
                    <a:pt x="1513" y="637"/>
                  </a:cubicBezTo>
                  <a:cubicBezTo>
                    <a:pt x="1514" y="637"/>
                    <a:pt x="1515" y="637"/>
                    <a:pt x="1516" y="637"/>
                  </a:cubicBezTo>
                  <a:cubicBezTo>
                    <a:pt x="1533" y="717"/>
                    <a:pt x="1533" y="717"/>
                    <a:pt x="1533" y="717"/>
                  </a:cubicBezTo>
                  <a:cubicBezTo>
                    <a:pt x="1523" y="718"/>
                    <a:pt x="1515" y="724"/>
                    <a:pt x="1511" y="734"/>
                  </a:cubicBezTo>
                  <a:lnTo>
                    <a:pt x="1390" y="644"/>
                  </a:lnTo>
                  <a:close/>
                  <a:moveTo>
                    <a:pt x="1564" y="744"/>
                  </a:moveTo>
                  <a:cubicBezTo>
                    <a:pt x="1673" y="757"/>
                    <a:pt x="1673" y="757"/>
                    <a:pt x="1673" y="757"/>
                  </a:cubicBezTo>
                  <a:cubicBezTo>
                    <a:pt x="1673" y="758"/>
                    <a:pt x="1673" y="758"/>
                    <a:pt x="1673" y="759"/>
                  </a:cubicBezTo>
                  <a:cubicBezTo>
                    <a:pt x="1673" y="767"/>
                    <a:pt x="1676" y="774"/>
                    <a:pt x="1681" y="779"/>
                  </a:cubicBezTo>
                  <a:cubicBezTo>
                    <a:pt x="1649" y="819"/>
                    <a:pt x="1649" y="819"/>
                    <a:pt x="1649" y="819"/>
                  </a:cubicBezTo>
                  <a:cubicBezTo>
                    <a:pt x="1558" y="761"/>
                    <a:pt x="1558" y="761"/>
                    <a:pt x="1558" y="761"/>
                  </a:cubicBezTo>
                  <a:cubicBezTo>
                    <a:pt x="1562" y="756"/>
                    <a:pt x="1564" y="750"/>
                    <a:pt x="1564" y="744"/>
                  </a:cubicBezTo>
                  <a:cubicBezTo>
                    <a:pt x="1564" y="744"/>
                    <a:pt x="1564" y="744"/>
                    <a:pt x="1564" y="744"/>
                  </a:cubicBezTo>
                  <a:close/>
                  <a:moveTo>
                    <a:pt x="1683" y="780"/>
                  </a:moveTo>
                  <a:cubicBezTo>
                    <a:pt x="1688" y="784"/>
                    <a:pt x="1694" y="787"/>
                    <a:pt x="1701" y="787"/>
                  </a:cubicBezTo>
                  <a:cubicBezTo>
                    <a:pt x="1703" y="787"/>
                    <a:pt x="1704" y="786"/>
                    <a:pt x="1706" y="786"/>
                  </a:cubicBezTo>
                  <a:cubicBezTo>
                    <a:pt x="1745" y="864"/>
                    <a:pt x="1745" y="864"/>
                    <a:pt x="1745" y="864"/>
                  </a:cubicBezTo>
                  <a:cubicBezTo>
                    <a:pt x="1741" y="867"/>
                    <a:pt x="1737" y="870"/>
                    <a:pt x="1734" y="874"/>
                  </a:cubicBezTo>
                  <a:cubicBezTo>
                    <a:pt x="1651" y="820"/>
                    <a:pt x="1651" y="820"/>
                    <a:pt x="1651" y="820"/>
                  </a:cubicBezTo>
                  <a:lnTo>
                    <a:pt x="1683" y="780"/>
                  </a:lnTo>
                  <a:close/>
                  <a:moveTo>
                    <a:pt x="1780" y="873"/>
                  </a:moveTo>
                  <a:cubicBezTo>
                    <a:pt x="1829" y="802"/>
                    <a:pt x="1829" y="802"/>
                    <a:pt x="1829" y="802"/>
                  </a:cubicBezTo>
                  <a:cubicBezTo>
                    <a:pt x="1830" y="802"/>
                    <a:pt x="1832" y="803"/>
                    <a:pt x="1834" y="803"/>
                  </a:cubicBezTo>
                  <a:cubicBezTo>
                    <a:pt x="1840" y="803"/>
                    <a:pt x="1845" y="799"/>
                    <a:pt x="1847" y="794"/>
                  </a:cubicBezTo>
                  <a:cubicBezTo>
                    <a:pt x="1907" y="800"/>
                    <a:pt x="1907" y="800"/>
                    <a:pt x="1907" y="800"/>
                  </a:cubicBezTo>
                  <a:cubicBezTo>
                    <a:pt x="1907" y="800"/>
                    <a:pt x="1907" y="801"/>
                    <a:pt x="1907" y="801"/>
                  </a:cubicBezTo>
                  <a:cubicBezTo>
                    <a:pt x="1907" y="805"/>
                    <a:pt x="1908" y="809"/>
                    <a:pt x="1909" y="812"/>
                  </a:cubicBezTo>
                  <a:cubicBezTo>
                    <a:pt x="1782" y="876"/>
                    <a:pt x="1782" y="876"/>
                    <a:pt x="1782" y="876"/>
                  </a:cubicBezTo>
                  <a:cubicBezTo>
                    <a:pt x="1781" y="875"/>
                    <a:pt x="1781" y="874"/>
                    <a:pt x="1780" y="873"/>
                  </a:cubicBezTo>
                  <a:close/>
                  <a:moveTo>
                    <a:pt x="1962" y="799"/>
                  </a:moveTo>
                  <a:cubicBezTo>
                    <a:pt x="1961" y="784"/>
                    <a:pt x="1949" y="773"/>
                    <a:pt x="1934" y="773"/>
                  </a:cubicBezTo>
                  <a:cubicBezTo>
                    <a:pt x="1931" y="773"/>
                    <a:pt x="1928" y="773"/>
                    <a:pt x="1926" y="774"/>
                  </a:cubicBezTo>
                  <a:cubicBezTo>
                    <a:pt x="1908" y="725"/>
                    <a:pt x="1908" y="725"/>
                    <a:pt x="1908" y="725"/>
                  </a:cubicBezTo>
                  <a:cubicBezTo>
                    <a:pt x="1915" y="722"/>
                    <a:pt x="1920" y="716"/>
                    <a:pt x="1921" y="708"/>
                  </a:cubicBezTo>
                  <a:cubicBezTo>
                    <a:pt x="1968" y="719"/>
                    <a:pt x="1968" y="719"/>
                    <a:pt x="1968" y="719"/>
                  </a:cubicBezTo>
                  <a:cubicBezTo>
                    <a:pt x="1967" y="719"/>
                    <a:pt x="1967" y="720"/>
                    <a:pt x="1967" y="721"/>
                  </a:cubicBezTo>
                  <a:cubicBezTo>
                    <a:pt x="1967" y="729"/>
                    <a:pt x="1974" y="735"/>
                    <a:pt x="1981" y="735"/>
                  </a:cubicBezTo>
                  <a:cubicBezTo>
                    <a:pt x="1984" y="735"/>
                    <a:pt x="1986" y="734"/>
                    <a:pt x="1989" y="733"/>
                  </a:cubicBezTo>
                  <a:cubicBezTo>
                    <a:pt x="2017" y="772"/>
                    <a:pt x="2017" y="772"/>
                    <a:pt x="2017" y="772"/>
                  </a:cubicBezTo>
                  <a:cubicBezTo>
                    <a:pt x="2014" y="775"/>
                    <a:pt x="2012" y="779"/>
                    <a:pt x="2012" y="783"/>
                  </a:cubicBezTo>
                  <a:cubicBezTo>
                    <a:pt x="2012" y="784"/>
                    <a:pt x="2012" y="785"/>
                    <a:pt x="2012" y="786"/>
                  </a:cubicBezTo>
                  <a:lnTo>
                    <a:pt x="1962" y="799"/>
                  </a:lnTo>
                  <a:close/>
                  <a:moveTo>
                    <a:pt x="2080" y="679"/>
                  </a:moveTo>
                  <a:cubicBezTo>
                    <a:pt x="2032" y="770"/>
                    <a:pt x="2032" y="770"/>
                    <a:pt x="2032" y="770"/>
                  </a:cubicBezTo>
                  <a:cubicBezTo>
                    <a:pt x="2030" y="769"/>
                    <a:pt x="2028" y="769"/>
                    <a:pt x="2026" y="769"/>
                  </a:cubicBezTo>
                  <a:cubicBezTo>
                    <a:pt x="2023" y="769"/>
                    <a:pt x="2021" y="770"/>
                    <a:pt x="2019" y="771"/>
                  </a:cubicBezTo>
                  <a:cubicBezTo>
                    <a:pt x="1990" y="732"/>
                    <a:pt x="1990" y="732"/>
                    <a:pt x="1990" y="732"/>
                  </a:cubicBezTo>
                  <a:cubicBezTo>
                    <a:pt x="1993" y="729"/>
                    <a:pt x="1995" y="725"/>
                    <a:pt x="1995" y="721"/>
                  </a:cubicBezTo>
                  <a:cubicBezTo>
                    <a:pt x="1995" y="713"/>
                    <a:pt x="1989" y="707"/>
                    <a:pt x="1981" y="707"/>
                  </a:cubicBezTo>
                  <a:cubicBezTo>
                    <a:pt x="1975" y="707"/>
                    <a:pt x="1970" y="711"/>
                    <a:pt x="1968" y="717"/>
                  </a:cubicBezTo>
                  <a:cubicBezTo>
                    <a:pt x="1921" y="707"/>
                    <a:pt x="1921" y="707"/>
                    <a:pt x="1921" y="707"/>
                  </a:cubicBezTo>
                  <a:cubicBezTo>
                    <a:pt x="1921" y="706"/>
                    <a:pt x="1921" y="706"/>
                    <a:pt x="1921" y="705"/>
                  </a:cubicBezTo>
                  <a:cubicBezTo>
                    <a:pt x="1921" y="701"/>
                    <a:pt x="1920" y="697"/>
                    <a:pt x="1918" y="694"/>
                  </a:cubicBezTo>
                  <a:cubicBezTo>
                    <a:pt x="2040" y="642"/>
                    <a:pt x="2040" y="642"/>
                    <a:pt x="2040" y="642"/>
                  </a:cubicBezTo>
                  <a:cubicBezTo>
                    <a:pt x="2042" y="646"/>
                    <a:pt x="2047" y="649"/>
                    <a:pt x="2052" y="649"/>
                  </a:cubicBezTo>
                  <a:cubicBezTo>
                    <a:pt x="2056" y="649"/>
                    <a:pt x="2059" y="648"/>
                    <a:pt x="2061" y="646"/>
                  </a:cubicBezTo>
                  <a:cubicBezTo>
                    <a:pt x="2074" y="658"/>
                    <a:pt x="2074" y="658"/>
                    <a:pt x="2074" y="658"/>
                  </a:cubicBezTo>
                  <a:cubicBezTo>
                    <a:pt x="2072" y="661"/>
                    <a:pt x="2071" y="663"/>
                    <a:pt x="2071" y="666"/>
                  </a:cubicBezTo>
                  <a:cubicBezTo>
                    <a:pt x="2071" y="672"/>
                    <a:pt x="2075" y="677"/>
                    <a:pt x="2080" y="679"/>
                  </a:cubicBezTo>
                  <a:close/>
                  <a:moveTo>
                    <a:pt x="2049" y="622"/>
                  </a:moveTo>
                  <a:cubicBezTo>
                    <a:pt x="2043" y="623"/>
                    <a:pt x="2039" y="628"/>
                    <a:pt x="2038" y="633"/>
                  </a:cubicBezTo>
                  <a:cubicBezTo>
                    <a:pt x="1964" y="627"/>
                    <a:pt x="1964" y="627"/>
                    <a:pt x="1964" y="627"/>
                  </a:cubicBezTo>
                  <a:cubicBezTo>
                    <a:pt x="1964" y="626"/>
                    <a:pt x="1964" y="626"/>
                    <a:pt x="1964" y="625"/>
                  </a:cubicBezTo>
                  <a:cubicBezTo>
                    <a:pt x="1964" y="620"/>
                    <a:pt x="1962" y="616"/>
                    <a:pt x="1960" y="612"/>
                  </a:cubicBezTo>
                  <a:cubicBezTo>
                    <a:pt x="2024" y="591"/>
                    <a:pt x="2024" y="591"/>
                    <a:pt x="2024" y="591"/>
                  </a:cubicBezTo>
                  <a:cubicBezTo>
                    <a:pt x="2029" y="596"/>
                    <a:pt x="2036" y="599"/>
                    <a:pt x="2044" y="599"/>
                  </a:cubicBezTo>
                  <a:cubicBezTo>
                    <a:pt x="2044" y="599"/>
                    <a:pt x="2044" y="599"/>
                    <a:pt x="2044" y="599"/>
                  </a:cubicBezTo>
                  <a:lnTo>
                    <a:pt x="2049" y="622"/>
                  </a:lnTo>
                  <a:close/>
                  <a:moveTo>
                    <a:pt x="2161" y="470"/>
                  </a:moveTo>
                  <a:cubicBezTo>
                    <a:pt x="2161" y="471"/>
                    <a:pt x="2161" y="472"/>
                    <a:pt x="2161" y="472"/>
                  </a:cubicBezTo>
                  <a:cubicBezTo>
                    <a:pt x="2161" y="475"/>
                    <a:pt x="2162" y="478"/>
                    <a:pt x="2163" y="480"/>
                  </a:cubicBezTo>
                  <a:cubicBezTo>
                    <a:pt x="2066" y="554"/>
                    <a:pt x="2066" y="554"/>
                    <a:pt x="2066" y="554"/>
                  </a:cubicBezTo>
                  <a:cubicBezTo>
                    <a:pt x="2060" y="548"/>
                    <a:pt x="2053" y="544"/>
                    <a:pt x="2044" y="544"/>
                  </a:cubicBezTo>
                  <a:cubicBezTo>
                    <a:pt x="2033" y="544"/>
                    <a:pt x="2024" y="550"/>
                    <a:pt x="2019" y="558"/>
                  </a:cubicBezTo>
                  <a:cubicBezTo>
                    <a:pt x="1928" y="514"/>
                    <a:pt x="1928" y="514"/>
                    <a:pt x="1928" y="514"/>
                  </a:cubicBezTo>
                  <a:cubicBezTo>
                    <a:pt x="1930" y="510"/>
                    <a:pt x="1931" y="506"/>
                    <a:pt x="1931" y="502"/>
                  </a:cubicBezTo>
                  <a:cubicBezTo>
                    <a:pt x="1931" y="499"/>
                    <a:pt x="1930" y="497"/>
                    <a:pt x="1930" y="494"/>
                  </a:cubicBezTo>
                  <a:cubicBezTo>
                    <a:pt x="2051" y="457"/>
                    <a:pt x="2051" y="457"/>
                    <a:pt x="2051" y="457"/>
                  </a:cubicBezTo>
                  <a:cubicBezTo>
                    <a:pt x="2053" y="471"/>
                    <a:pt x="2064" y="482"/>
                    <a:pt x="2079" y="482"/>
                  </a:cubicBezTo>
                  <a:cubicBezTo>
                    <a:pt x="2092" y="482"/>
                    <a:pt x="2103" y="473"/>
                    <a:pt x="2106" y="460"/>
                  </a:cubicBezTo>
                  <a:lnTo>
                    <a:pt x="2161" y="470"/>
                  </a:lnTo>
                  <a:close/>
                  <a:moveTo>
                    <a:pt x="2098" y="434"/>
                  </a:moveTo>
                  <a:cubicBezTo>
                    <a:pt x="2095" y="432"/>
                    <a:pt x="2092" y="429"/>
                    <a:pt x="2088" y="428"/>
                  </a:cubicBezTo>
                  <a:cubicBezTo>
                    <a:pt x="2126" y="332"/>
                    <a:pt x="2126" y="332"/>
                    <a:pt x="2126" y="332"/>
                  </a:cubicBezTo>
                  <a:cubicBezTo>
                    <a:pt x="2199" y="318"/>
                    <a:pt x="2199" y="318"/>
                    <a:pt x="2199" y="318"/>
                  </a:cubicBezTo>
                  <a:cubicBezTo>
                    <a:pt x="2201" y="322"/>
                    <a:pt x="2204" y="326"/>
                    <a:pt x="2207" y="329"/>
                  </a:cubicBezTo>
                  <a:lnTo>
                    <a:pt x="2098" y="434"/>
                  </a:lnTo>
                  <a:close/>
                  <a:moveTo>
                    <a:pt x="2292" y="246"/>
                  </a:moveTo>
                  <a:cubicBezTo>
                    <a:pt x="2245" y="288"/>
                    <a:pt x="2245" y="288"/>
                    <a:pt x="2245" y="288"/>
                  </a:cubicBezTo>
                  <a:cubicBezTo>
                    <a:pt x="2240" y="283"/>
                    <a:pt x="2233" y="280"/>
                    <a:pt x="2225" y="280"/>
                  </a:cubicBezTo>
                  <a:cubicBezTo>
                    <a:pt x="2221" y="280"/>
                    <a:pt x="2217" y="281"/>
                    <a:pt x="2214" y="282"/>
                  </a:cubicBezTo>
                  <a:cubicBezTo>
                    <a:pt x="2187" y="221"/>
                    <a:pt x="2187" y="221"/>
                    <a:pt x="2187" y="221"/>
                  </a:cubicBezTo>
                  <a:cubicBezTo>
                    <a:pt x="2196" y="219"/>
                    <a:pt x="2202" y="213"/>
                    <a:pt x="2206" y="205"/>
                  </a:cubicBezTo>
                  <a:cubicBezTo>
                    <a:pt x="2281" y="225"/>
                    <a:pt x="2281" y="225"/>
                    <a:pt x="2281" y="225"/>
                  </a:cubicBezTo>
                  <a:cubicBezTo>
                    <a:pt x="2281" y="234"/>
                    <a:pt x="2285" y="241"/>
                    <a:pt x="2292" y="246"/>
                  </a:cubicBezTo>
                  <a:close/>
                  <a:moveTo>
                    <a:pt x="2180" y="222"/>
                  </a:moveTo>
                  <a:cubicBezTo>
                    <a:pt x="2182" y="222"/>
                    <a:pt x="2184" y="222"/>
                    <a:pt x="2186" y="221"/>
                  </a:cubicBezTo>
                  <a:cubicBezTo>
                    <a:pt x="2212" y="283"/>
                    <a:pt x="2212" y="283"/>
                    <a:pt x="2212" y="283"/>
                  </a:cubicBezTo>
                  <a:cubicBezTo>
                    <a:pt x="2203" y="288"/>
                    <a:pt x="2197" y="297"/>
                    <a:pt x="2197" y="308"/>
                  </a:cubicBezTo>
                  <a:cubicBezTo>
                    <a:pt x="2197" y="311"/>
                    <a:pt x="2198" y="313"/>
                    <a:pt x="2199" y="316"/>
                  </a:cubicBezTo>
                  <a:cubicBezTo>
                    <a:pt x="2126" y="330"/>
                    <a:pt x="2126" y="330"/>
                    <a:pt x="2126" y="330"/>
                  </a:cubicBezTo>
                  <a:cubicBezTo>
                    <a:pt x="2170" y="220"/>
                    <a:pt x="2170" y="220"/>
                    <a:pt x="2170" y="220"/>
                  </a:cubicBezTo>
                  <a:cubicBezTo>
                    <a:pt x="2173" y="221"/>
                    <a:pt x="2177" y="222"/>
                    <a:pt x="2180" y="222"/>
                  </a:cubicBezTo>
                  <a:close/>
                  <a:moveTo>
                    <a:pt x="2304" y="336"/>
                  </a:moveTo>
                  <a:cubicBezTo>
                    <a:pt x="2303" y="336"/>
                    <a:pt x="2303" y="336"/>
                    <a:pt x="2302" y="336"/>
                  </a:cubicBezTo>
                  <a:cubicBezTo>
                    <a:pt x="2293" y="336"/>
                    <a:pt x="2285" y="340"/>
                    <a:pt x="2280" y="347"/>
                  </a:cubicBezTo>
                  <a:cubicBezTo>
                    <a:pt x="2247" y="325"/>
                    <a:pt x="2247" y="325"/>
                    <a:pt x="2247" y="325"/>
                  </a:cubicBezTo>
                  <a:cubicBezTo>
                    <a:pt x="2251" y="320"/>
                    <a:pt x="2253" y="314"/>
                    <a:pt x="2253" y="308"/>
                  </a:cubicBezTo>
                  <a:cubicBezTo>
                    <a:pt x="2253" y="301"/>
                    <a:pt x="2250" y="294"/>
                    <a:pt x="2246" y="290"/>
                  </a:cubicBezTo>
                  <a:cubicBezTo>
                    <a:pt x="2293" y="247"/>
                    <a:pt x="2293" y="247"/>
                    <a:pt x="2293" y="247"/>
                  </a:cubicBezTo>
                  <a:cubicBezTo>
                    <a:pt x="2297" y="249"/>
                    <a:pt x="2303" y="251"/>
                    <a:pt x="2308" y="251"/>
                  </a:cubicBezTo>
                  <a:cubicBezTo>
                    <a:pt x="2309" y="251"/>
                    <a:pt x="2311" y="251"/>
                    <a:pt x="2312" y="251"/>
                  </a:cubicBezTo>
                  <a:lnTo>
                    <a:pt x="2304" y="336"/>
                  </a:lnTo>
                  <a:close/>
                  <a:moveTo>
                    <a:pt x="2245" y="177"/>
                  </a:moveTo>
                  <a:cubicBezTo>
                    <a:pt x="2247" y="182"/>
                    <a:pt x="2252" y="186"/>
                    <a:pt x="2258" y="186"/>
                  </a:cubicBezTo>
                  <a:cubicBezTo>
                    <a:pt x="2262" y="186"/>
                    <a:pt x="2265" y="185"/>
                    <a:pt x="2267" y="183"/>
                  </a:cubicBezTo>
                  <a:cubicBezTo>
                    <a:pt x="2289" y="203"/>
                    <a:pt x="2289" y="203"/>
                    <a:pt x="2289" y="203"/>
                  </a:cubicBezTo>
                  <a:cubicBezTo>
                    <a:pt x="2284" y="208"/>
                    <a:pt x="2280" y="215"/>
                    <a:pt x="2280" y="223"/>
                  </a:cubicBezTo>
                  <a:cubicBezTo>
                    <a:pt x="2280" y="224"/>
                    <a:pt x="2280" y="224"/>
                    <a:pt x="2280" y="224"/>
                  </a:cubicBezTo>
                  <a:cubicBezTo>
                    <a:pt x="2206" y="203"/>
                    <a:pt x="2206" y="203"/>
                    <a:pt x="2206" y="203"/>
                  </a:cubicBezTo>
                  <a:cubicBezTo>
                    <a:pt x="2207" y="200"/>
                    <a:pt x="2208" y="197"/>
                    <a:pt x="2208" y="194"/>
                  </a:cubicBezTo>
                  <a:cubicBezTo>
                    <a:pt x="2208" y="192"/>
                    <a:pt x="2208" y="190"/>
                    <a:pt x="2207" y="187"/>
                  </a:cubicBezTo>
                  <a:lnTo>
                    <a:pt x="2245" y="177"/>
                  </a:lnTo>
                  <a:close/>
                  <a:moveTo>
                    <a:pt x="2155" y="183"/>
                  </a:moveTo>
                  <a:cubicBezTo>
                    <a:pt x="2154" y="184"/>
                    <a:pt x="2154" y="184"/>
                    <a:pt x="2154" y="185"/>
                  </a:cubicBezTo>
                  <a:cubicBezTo>
                    <a:pt x="2127" y="176"/>
                    <a:pt x="2127" y="176"/>
                    <a:pt x="2127" y="176"/>
                  </a:cubicBezTo>
                  <a:lnTo>
                    <a:pt x="2155" y="183"/>
                  </a:lnTo>
                  <a:close/>
                  <a:moveTo>
                    <a:pt x="2154" y="186"/>
                  </a:moveTo>
                  <a:cubicBezTo>
                    <a:pt x="2153" y="189"/>
                    <a:pt x="2152" y="191"/>
                    <a:pt x="2152" y="194"/>
                  </a:cubicBezTo>
                  <a:cubicBezTo>
                    <a:pt x="2152" y="205"/>
                    <a:pt x="2159" y="215"/>
                    <a:pt x="2168" y="219"/>
                  </a:cubicBezTo>
                  <a:cubicBezTo>
                    <a:pt x="2124" y="330"/>
                    <a:pt x="2124" y="330"/>
                    <a:pt x="2124" y="330"/>
                  </a:cubicBezTo>
                  <a:cubicBezTo>
                    <a:pt x="2042" y="346"/>
                    <a:pt x="2042" y="346"/>
                    <a:pt x="2042" y="346"/>
                  </a:cubicBezTo>
                  <a:cubicBezTo>
                    <a:pt x="2025" y="299"/>
                    <a:pt x="2025" y="299"/>
                    <a:pt x="2025" y="299"/>
                  </a:cubicBezTo>
                  <a:cubicBezTo>
                    <a:pt x="2035" y="295"/>
                    <a:pt x="2042" y="285"/>
                    <a:pt x="2042" y="273"/>
                  </a:cubicBezTo>
                  <a:cubicBezTo>
                    <a:pt x="2042" y="264"/>
                    <a:pt x="2037" y="256"/>
                    <a:pt x="2030" y="251"/>
                  </a:cubicBezTo>
                  <a:cubicBezTo>
                    <a:pt x="2066" y="196"/>
                    <a:pt x="2066" y="196"/>
                    <a:pt x="2066" y="196"/>
                  </a:cubicBezTo>
                  <a:cubicBezTo>
                    <a:pt x="2070" y="199"/>
                    <a:pt x="2075" y="200"/>
                    <a:pt x="2081" y="200"/>
                  </a:cubicBezTo>
                  <a:cubicBezTo>
                    <a:pt x="2096" y="200"/>
                    <a:pt x="2108" y="188"/>
                    <a:pt x="2108" y="172"/>
                  </a:cubicBezTo>
                  <a:cubicBezTo>
                    <a:pt x="2108" y="172"/>
                    <a:pt x="2108" y="172"/>
                    <a:pt x="2108" y="172"/>
                  </a:cubicBezTo>
                  <a:lnTo>
                    <a:pt x="2154" y="186"/>
                  </a:lnTo>
                  <a:close/>
                  <a:moveTo>
                    <a:pt x="2055" y="163"/>
                  </a:moveTo>
                  <a:cubicBezTo>
                    <a:pt x="2054" y="166"/>
                    <a:pt x="2053" y="169"/>
                    <a:pt x="2053" y="172"/>
                  </a:cubicBezTo>
                  <a:cubicBezTo>
                    <a:pt x="2053" y="182"/>
                    <a:pt x="2058" y="190"/>
                    <a:pt x="2065" y="195"/>
                  </a:cubicBezTo>
                  <a:cubicBezTo>
                    <a:pt x="2029" y="250"/>
                    <a:pt x="2029" y="250"/>
                    <a:pt x="2029" y="250"/>
                  </a:cubicBezTo>
                  <a:cubicBezTo>
                    <a:pt x="2024" y="247"/>
                    <a:pt x="2019" y="246"/>
                    <a:pt x="2014" y="246"/>
                  </a:cubicBezTo>
                  <a:cubicBezTo>
                    <a:pt x="2009" y="246"/>
                    <a:pt x="2004" y="247"/>
                    <a:pt x="1999" y="250"/>
                  </a:cubicBezTo>
                  <a:cubicBezTo>
                    <a:pt x="1935" y="166"/>
                    <a:pt x="1935" y="166"/>
                    <a:pt x="1935" y="166"/>
                  </a:cubicBezTo>
                  <a:cubicBezTo>
                    <a:pt x="1938" y="163"/>
                    <a:pt x="1940" y="160"/>
                    <a:pt x="1940" y="156"/>
                  </a:cubicBezTo>
                  <a:cubicBezTo>
                    <a:pt x="1940" y="156"/>
                    <a:pt x="1940" y="156"/>
                    <a:pt x="1940" y="156"/>
                  </a:cubicBezTo>
                  <a:lnTo>
                    <a:pt x="2055" y="163"/>
                  </a:lnTo>
                  <a:close/>
                  <a:moveTo>
                    <a:pt x="1829" y="169"/>
                  </a:moveTo>
                  <a:cubicBezTo>
                    <a:pt x="1831" y="173"/>
                    <a:pt x="1835" y="177"/>
                    <a:pt x="1840" y="180"/>
                  </a:cubicBezTo>
                  <a:cubicBezTo>
                    <a:pt x="1813" y="231"/>
                    <a:pt x="1813" y="231"/>
                    <a:pt x="1813" y="231"/>
                  </a:cubicBezTo>
                  <a:cubicBezTo>
                    <a:pt x="1767" y="218"/>
                    <a:pt x="1767" y="218"/>
                    <a:pt x="1767" y="218"/>
                  </a:cubicBezTo>
                  <a:cubicBezTo>
                    <a:pt x="1769" y="215"/>
                    <a:pt x="1770" y="211"/>
                    <a:pt x="1770" y="206"/>
                  </a:cubicBezTo>
                  <a:cubicBezTo>
                    <a:pt x="1770" y="204"/>
                    <a:pt x="1769" y="202"/>
                    <a:pt x="1769" y="200"/>
                  </a:cubicBezTo>
                  <a:lnTo>
                    <a:pt x="1829" y="169"/>
                  </a:lnTo>
                  <a:close/>
                  <a:moveTo>
                    <a:pt x="1715" y="199"/>
                  </a:moveTo>
                  <a:cubicBezTo>
                    <a:pt x="1715" y="201"/>
                    <a:pt x="1714" y="204"/>
                    <a:pt x="1714" y="206"/>
                  </a:cubicBezTo>
                  <a:cubicBezTo>
                    <a:pt x="1714" y="208"/>
                    <a:pt x="1714" y="210"/>
                    <a:pt x="1715" y="211"/>
                  </a:cubicBezTo>
                  <a:cubicBezTo>
                    <a:pt x="1623" y="228"/>
                    <a:pt x="1623" y="228"/>
                    <a:pt x="1623" y="228"/>
                  </a:cubicBezTo>
                  <a:cubicBezTo>
                    <a:pt x="1631" y="192"/>
                    <a:pt x="1631" y="192"/>
                    <a:pt x="1631" y="192"/>
                  </a:cubicBezTo>
                  <a:cubicBezTo>
                    <a:pt x="1634" y="192"/>
                    <a:pt x="1636" y="193"/>
                    <a:pt x="1638" y="193"/>
                  </a:cubicBezTo>
                  <a:cubicBezTo>
                    <a:pt x="1649" y="193"/>
                    <a:pt x="1659" y="186"/>
                    <a:pt x="1664" y="177"/>
                  </a:cubicBezTo>
                  <a:lnTo>
                    <a:pt x="1715" y="199"/>
                  </a:lnTo>
                  <a:close/>
                  <a:moveTo>
                    <a:pt x="1569" y="135"/>
                  </a:moveTo>
                  <a:cubicBezTo>
                    <a:pt x="1572" y="138"/>
                    <a:pt x="1575" y="139"/>
                    <a:pt x="1579" y="139"/>
                  </a:cubicBezTo>
                  <a:cubicBezTo>
                    <a:pt x="1584" y="139"/>
                    <a:pt x="1588" y="136"/>
                    <a:pt x="1591" y="133"/>
                  </a:cubicBezTo>
                  <a:cubicBezTo>
                    <a:pt x="1613" y="145"/>
                    <a:pt x="1613" y="145"/>
                    <a:pt x="1613" y="145"/>
                  </a:cubicBezTo>
                  <a:cubicBezTo>
                    <a:pt x="1610" y="150"/>
                    <a:pt x="1608" y="156"/>
                    <a:pt x="1608" y="162"/>
                  </a:cubicBezTo>
                  <a:cubicBezTo>
                    <a:pt x="1608" y="164"/>
                    <a:pt x="1608" y="165"/>
                    <a:pt x="1608" y="166"/>
                  </a:cubicBezTo>
                  <a:cubicBezTo>
                    <a:pt x="1573" y="170"/>
                    <a:pt x="1573" y="170"/>
                    <a:pt x="1573" y="170"/>
                  </a:cubicBezTo>
                  <a:cubicBezTo>
                    <a:pt x="1572" y="160"/>
                    <a:pt x="1565" y="151"/>
                    <a:pt x="1556" y="147"/>
                  </a:cubicBezTo>
                  <a:lnTo>
                    <a:pt x="1569" y="135"/>
                  </a:lnTo>
                  <a:close/>
                  <a:moveTo>
                    <a:pt x="1494" y="125"/>
                  </a:moveTo>
                  <a:cubicBezTo>
                    <a:pt x="1494" y="125"/>
                    <a:pt x="1494" y="125"/>
                    <a:pt x="1494" y="125"/>
                  </a:cubicBezTo>
                  <a:cubicBezTo>
                    <a:pt x="1494" y="133"/>
                    <a:pt x="1500" y="139"/>
                    <a:pt x="1508" y="139"/>
                  </a:cubicBezTo>
                  <a:cubicBezTo>
                    <a:pt x="1511" y="139"/>
                    <a:pt x="1513" y="138"/>
                    <a:pt x="1515" y="137"/>
                  </a:cubicBezTo>
                  <a:cubicBezTo>
                    <a:pt x="1526" y="152"/>
                    <a:pt x="1526" y="152"/>
                    <a:pt x="1526" y="152"/>
                  </a:cubicBezTo>
                  <a:cubicBezTo>
                    <a:pt x="1521" y="157"/>
                    <a:pt x="1517" y="164"/>
                    <a:pt x="1517" y="172"/>
                  </a:cubicBezTo>
                  <a:cubicBezTo>
                    <a:pt x="1517" y="181"/>
                    <a:pt x="1521" y="189"/>
                    <a:pt x="1527" y="194"/>
                  </a:cubicBezTo>
                  <a:cubicBezTo>
                    <a:pt x="1501" y="229"/>
                    <a:pt x="1501" y="229"/>
                    <a:pt x="1501" y="229"/>
                  </a:cubicBezTo>
                  <a:cubicBezTo>
                    <a:pt x="1497" y="227"/>
                    <a:pt x="1493" y="226"/>
                    <a:pt x="1489" y="226"/>
                  </a:cubicBezTo>
                  <a:cubicBezTo>
                    <a:pt x="1482" y="226"/>
                    <a:pt x="1476" y="228"/>
                    <a:pt x="1471" y="232"/>
                  </a:cubicBezTo>
                  <a:cubicBezTo>
                    <a:pt x="1386" y="134"/>
                    <a:pt x="1386" y="134"/>
                    <a:pt x="1386" y="134"/>
                  </a:cubicBezTo>
                  <a:cubicBezTo>
                    <a:pt x="1391" y="129"/>
                    <a:pt x="1394" y="123"/>
                    <a:pt x="1395" y="117"/>
                  </a:cubicBezTo>
                  <a:lnTo>
                    <a:pt x="1494" y="125"/>
                  </a:lnTo>
                  <a:close/>
                  <a:moveTo>
                    <a:pt x="1258" y="107"/>
                  </a:moveTo>
                  <a:cubicBezTo>
                    <a:pt x="1260" y="112"/>
                    <a:pt x="1265" y="116"/>
                    <a:pt x="1271" y="116"/>
                  </a:cubicBezTo>
                  <a:cubicBezTo>
                    <a:pt x="1278" y="116"/>
                    <a:pt x="1283" y="111"/>
                    <a:pt x="1284" y="104"/>
                  </a:cubicBezTo>
                  <a:cubicBezTo>
                    <a:pt x="1339" y="111"/>
                    <a:pt x="1339" y="111"/>
                    <a:pt x="1339" y="111"/>
                  </a:cubicBezTo>
                  <a:cubicBezTo>
                    <a:pt x="1339" y="112"/>
                    <a:pt x="1339" y="113"/>
                    <a:pt x="1339" y="113"/>
                  </a:cubicBezTo>
                  <a:cubicBezTo>
                    <a:pt x="1339" y="120"/>
                    <a:pt x="1341" y="126"/>
                    <a:pt x="1345" y="130"/>
                  </a:cubicBezTo>
                  <a:cubicBezTo>
                    <a:pt x="1302" y="165"/>
                    <a:pt x="1302" y="165"/>
                    <a:pt x="1302" y="165"/>
                  </a:cubicBezTo>
                  <a:cubicBezTo>
                    <a:pt x="1298" y="160"/>
                    <a:pt x="1292" y="156"/>
                    <a:pt x="1284" y="156"/>
                  </a:cubicBezTo>
                  <a:cubicBezTo>
                    <a:pt x="1274" y="156"/>
                    <a:pt x="1265" y="163"/>
                    <a:pt x="1262" y="172"/>
                  </a:cubicBezTo>
                  <a:cubicBezTo>
                    <a:pt x="1161" y="151"/>
                    <a:pt x="1161" y="151"/>
                    <a:pt x="1161" y="151"/>
                  </a:cubicBezTo>
                  <a:cubicBezTo>
                    <a:pt x="1161" y="149"/>
                    <a:pt x="1160" y="146"/>
                    <a:pt x="1159" y="144"/>
                  </a:cubicBezTo>
                  <a:lnTo>
                    <a:pt x="1258" y="107"/>
                  </a:lnTo>
                  <a:close/>
                  <a:moveTo>
                    <a:pt x="1106" y="157"/>
                  </a:moveTo>
                  <a:cubicBezTo>
                    <a:pt x="957" y="218"/>
                    <a:pt x="957" y="218"/>
                    <a:pt x="957" y="218"/>
                  </a:cubicBezTo>
                  <a:cubicBezTo>
                    <a:pt x="952" y="211"/>
                    <a:pt x="946" y="207"/>
                    <a:pt x="938" y="205"/>
                  </a:cubicBezTo>
                  <a:cubicBezTo>
                    <a:pt x="956" y="168"/>
                    <a:pt x="956" y="168"/>
                    <a:pt x="956" y="168"/>
                  </a:cubicBezTo>
                  <a:cubicBezTo>
                    <a:pt x="956" y="169"/>
                    <a:pt x="957" y="169"/>
                    <a:pt x="958" y="169"/>
                  </a:cubicBezTo>
                  <a:cubicBezTo>
                    <a:pt x="966" y="169"/>
                    <a:pt x="973" y="162"/>
                    <a:pt x="973" y="154"/>
                  </a:cubicBezTo>
                  <a:cubicBezTo>
                    <a:pt x="1105" y="155"/>
                    <a:pt x="1105" y="155"/>
                    <a:pt x="1105" y="155"/>
                  </a:cubicBezTo>
                  <a:cubicBezTo>
                    <a:pt x="1106" y="156"/>
                    <a:pt x="1106" y="156"/>
                    <a:pt x="1106" y="157"/>
                  </a:cubicBezTo>
                  <a:close/>
                  <a:moveTo>
                    <a:pt x="888" y="102"/>
                  </a:moveTo>
                  <a:cubicBezTo>
                    <a:pt x="890" y="103"/>
                    <a:pt x="892" y="103"/>
                    <a:pt x="894" y="103"/>
                  </a:cubicBezTo>
                  <a:cubicBezTo>
                    <a:pt x="899" y="103"/>
                    <a:pt x="904" y="100"/>
                    <a:pt x="906" y="95"/>
                  </a:cubicBezTo>
                  <a:cubicBezTo>
                    <a:pt x="948" y="140"/>
                    <a:pt x="948" y="140"/>
                    <a:pt x="948" y="140"/>
                  </a:cubicBezTo>
                  <a:cubicBezTo>
                    <a:pt x="944" y="143"/>
                    <a:pt x="942" y="148"/>
                    <a:pt x="942" y="153"/>
                  </a:cubicBezTo>
                  <a:cubicBezTo>
                    <a:pt x="942" y="155"/>
                    <a:pt x="942" y="156"/>
                    <a:pt x="943" y="158"/>
                  </a:cubicBezTo>
                  <a:cubicBezTo>
                    <a:pt x="881" y="184"/>
                    <a:pt x="881" y="184"/>
                    <a:pt x="881" y="184"/>
                  </a:cubicBezTo>
                  <a:cubicBezTo>
                    <a:pt x="878" y="178"/>
                    <a:pt x="873" y="175"/>
                    <a:pt x="867" y="175"/>
                  </a:cubicBezTo>
                  <a:cubicBezTo>
                    <a:pt x="858" y="175"/>
                    <a:pt x="851" y="182"/>
                    <a:pt x="851" y="190"/>
                  </a:cubicBezTo>
                  <a:cubicBezTo>
                    <a:pt x="851" y="192"/>
                    <a:pt x="851" y="194"/>
                    <a:pt x="852" y="196"/>
                  </a:cubicBezTo>
                  <a:cubicBezTo>
                    <a:pt x="828" y="203"/>
                    <a:pt x="828" y="203"/>
                    <a:pt x="828" y="203"/>
                  </a:cubicBezTo>
                  <a:cubicBezTo>
                    <a:pt x="827" y="198"/>
                    <a:pt x="824" y="194"/>
                    <a:pt x="820" y="191"/>
                  </a:cubicBezTo>
                  <a:lnTo>
                    <a:pt x="888" y="102"/>
                  </a:lnTo>
                  <a:close/>
                  <a:moveTo>
                    <a:pt x="775" y="207"/>
                  </a:moveTo>
                  <a:cubicBezTo>
                    <a:pt x="775" y="209"/>
                    <a:pt x="775" y="210"/>
                    <a:pt x="775" y="212"/>
                  </a:cubicBezTo>
                  <a:cubicBezTo>
                    <a:pt x="775" y="225"/>
                    <a:pt x="783" y="235"/>
                    <a:pt x="794" y="239"/>
                  </a:cubicBezTo>
                  <a:cubicBezTo>
                    <a:pt x="761" y="321"/>
                    <a:pt x="761" y="321"/>
                    <a:pt x="761" y="321"/>
                  </a:cubicBezTo>
                  <a:cubicBezTo>
                    <a:pt x="757" y="319"/>
                    <a:pt x="753" y="317"/>
                    <a:pt x="748" y="317"/>
                  </a:cubicBezTo>
                  <a:cubicBezTo>
                    <a:pt x="744" y="317"/>
                    <a:pt x="741" y="318"/>
                    <a:pt x="738" y="319"/>
                  </a:cubicBezTo>
                  <a:cubicBezTo>
                    <a:pt x="673" y="207"/>
                    <a:pt x="673" y="207"/>
                    <a:pt x="673" y="207"/>
                  </a:cubicBezTo>
                  <a:cubicBezTo>
                    <a:pt x="679" y="203"/>
                    <a:pt x="683" y="197"/>
                    <a:pt x="685" y="189"/>
                  </a:cubicBezTo>
                  <a:lnTo>
                    <a:pt x="775" y="207"/>
                  </a:lnTo>
                  <a:close/>
                  <a:moveTo>
                    <a:pt x="630" y="183"/>
                  </a:moveTo>
                  <a:cubicBezTo>
                    <a:pt x="630" y="183"/>
                    <a:pt x="630" y="183"/>
                    <a:pt x="630" y="183"/>
                  </a:cubicBezTo>
                  <a:cubicBezTo>
                    <a:pt x="630" y="195"/>
                    <a:pt x="637" y="204"/>
                    <a:pt x="647" y="209"/>
                  </a:cubicBezTo>
                  <a:cubicBezTo>
                    <a:pt x="602" y="326"/>
                    <a:pt x="602" y="326"/>
                    <a:pt x="602" y="326"/>
                  </a:cubicBezTo>
                  <a:cubicBezTo>
                    <a:pt x="599" y="325"/>
                    <a:pt x="595" y="325"/>
                    <a:pt x="592" y="325"/>
                  </a:cubicBezTo>
                  <a:cubicBezTo>
                    <a:pt x="586" y="325"/>
                    <a:pt x="581" y="326"/>
                    <a:pt x="577" y="329"/>
                  </a:cubicBezTo>
                  <a:cubicBezTo>
                    <a:pt x="517" y="198"/>
                    <a:pt x="517" y="198"/>
                    <a:pt x="517" y="198"/>
                  </a:cubicBezTo>
                  <a:cubicBezTo>
                    <a:pt x="525" y="194"/>
                    <a:pt x="531" y="187"/>
                    <a:pt x="533" y="178"/>
                  </a:cubicBezTo>
                  <a:lnTo>
                    <a:pt x="630" y="183"/>
                  </a:lnTo>
                  <a:close/>
                  <a:moveTo>
                    <a:pt x="230" y="567"/>
                  </a:moveTo>
                  <a:cubicBezTo>
                    <a:pt x="229" y="567"/>
                    <a:pt x="227" y="567"/>
                    <a:pt x="226" y="567"/>
                  </a:cubicBezTo>
                  <a:cubicBezTo>
                    <a:pt x="214" y="567"/>
                    <a:pt x="204" y="577"/>
                    <a:pt x="204" y="589"/>
                  </a:cubicBezTo>
                  <a:cubicBezTo>
                    <a:pt x="204" y="590"/>
                    <a:pt x="204" y="591"/>
                    <a:pt x="204" y="591"/>
                  </a:cubicBezTo>
                  <a:cubicBezTo>
                    <a:pt x="185" y="595"/>
                    <a:pt x="185" y="595"/>
                    <a:pt x="185" y="595"/>
                  </a:cubicBezTo>
                  <a:cubicBezTo>
                    <a:pt x="184" y="588"/>
                    <a:pt x="180" y="583"/>
                    <a:pt x="176" y="579"/>
                  </a:cubicBezTo>
                  <a:cubicBezTo>
                    <a:pt x="233" y="510"/>
                    <a:pt x="233" y="510"/>
                    <a:pt x="233" y="510"/>
                  </a:cubicBezTo>
                  <a:cubicBezTo>
                    <a:pt x="235" y="512"/>
                    <a:pt x="237" y="513"/>
                    <a:pt x="240" y="514"/>
                  </a:cubicBezTo>
                  <a:lnTo>
                    <a:pt x="230" y="567"/>
                  </a:lnTo>
                  <a:close/>
                  <a:moveTo>
                    <a:pt x="267" y="495"/>
                  </a:moveTo>
                  <a:cubicBezTo>
                    <a:pt x="267" y="494"/>
                    <a:pt x="267" y="493"/>
                    <a:pt x="267" y="492"/>
                  </a:cubicBezTo>
                  <a:cubicBezTo>
                    <a:pt x="267" y="488"/>
                    <a:pt x="267" y="485"/>
                    <a:pt x="265" y="482"/>
                  </a:cubicBezTo>
                  <a:cubicBezTo>
                    <a:pt x="334" y="438"/>
                    <a:pt x="334" y="438"/>
                    <a:pt x="334" y="438"/>
                  </a:cubicBezTo>
                  <a:cubicBezTo>
                    <a:pt x="338" y="444"/>
                    <a:pt x="345" y="447"/>
                    <a:pt x="352" y="447"/>
                  </a:cubicBezTo>
                  <a:cubicBezTo>
                    <a:pt x="354" y="447"/>
                    <a:pt x="357" y="447"/>
                    <a:pt x="359" y="446"/>
                  </a:cubicBezTo>
                  <a:cubicBezTo>
                    <a:pt x="371" y="483"/>
                    <a:pt x="371" y="483"/>
                    <a:pt x="371" y="483"/>
                  </a:cubicBezTo>
                  <a:cubicBezTo>
                    <a:pt x="361" y="487"/>
                    <a:pt x="354" y="495"/>
                    <a:pt x="353" y="505"/>
                  </a:cubicBezTo>
                  <a:lnTo>
                    <a:pt x="267" y="495"/>
                  </a:lnTo>
                  <a:close/>
                  <a:moveTo>
                    <a:pt x="461" y="434"/>
                  </a:moveTo>
                  <a:cubicBezTo>
                    <a:pt x="449" y="437"/>
                    <a:pt x="441" y="448"/>
                    <a:pt x="441" y="461"/>
                  </a:cubicBezTo>
                  <a:cubicBezTo>
                    <a:pt x="441" y="465"/>
                    <a:pt x="442" y="470"/>
                    <a:pt x="444" y="473"/>
                  </a:cubicBezTo>
                  <a:cubicBezTo>
                    <a:pt x="404" y="495"/>
                    <a:pt x="404" y="495"/>
                    <a:pt x="404" y="495"/>
                  </a:cubicBezTo>
                  <a:cubicBezTo>
                    <a:pt x="401" y="490"/>
                    <a:pt x="397" y="486"/>
                    <a:pt x="392" y="484"/>
                  </a:cubicBezTo>
                  <a:cubicBezTo>
                    <a:pt x="431" y="387"/>
                    <a:pt x="431" y="387"/>
                    <a:pt x="431" y="387"/>
                  </a:cubicBezTo>
                  <a:cubicBezTo>
                    <a:pt x="433" y="387"/>
                    <a:pt x="435" y="388"/>
                    <a:pt x="438" y="388"/>
                  </a:cubicBezTo>
                  <a:cubicBezTo>
                    <a:pt x="442" y="388"/>
                    <a:pt x="445" y="387"/>
                    <a:pt x="449" y="385"/>
                  </a:cubicBezTo>
                  <a:lnTo>
                    <a:pt x="461" y="434"/>
                  </a:lnTo>
                  <a:close/>
                  <a:moveTo>
                    <a:pt x="465" y="354"/>
                  </a:moveTo>
                  <a:cubicBezTo>
                    <a:pt x="462" y="342"/>
                    <a:pt x="451" y="332"/>
                    <a:pt x="438" y="332"/>
                  </a:cubicBezTo>
                  <a:cubicBezTo>
                    <a:pt x="434" y="332"/>
                    <a:pt x="430" y="333"/>
                    <a:pt x="427" y="334"/>
                  </a:cubicBezTo>
                  <a:cubicBezTo>
                    <a:pt x="383" y="278"/>
                    <a:pt x="383" y="278"/>
                    <a:pt x="383" y="278"/>
                  </a:cubicBezTo>
                  <a:cubicBezTo>
                    <a:pt x="388" y="273"/>
                    <a:pt x="392" y="266"/>
                    <a:pt x="392" y="258"/>
                  </a:cubicBezTo>
                  <a:cubicBezTo>
                    <a:pt x="392" y="257"/>
                    <a:pt x="392" y="256"/>
                    <a:pt x="392" y="255"/>
                  </a:cubicBezTo>
                  <a:cubicBezTo>
                    <a:pt x="417" y="251"/>
                    <a:pt x="417" y="251"/>
                    <a:pt x="417" y="251"/>
                  </a:cubicBezTo>
                  <a:cubicBezTo>
                    <a:pt x="420" y="263"/>
                    <a:pt x="431" y="273"/>
                    <a:pt x="444" y="273"/>
                  </a:cubicBezTo>
                  <a:cubicBezTo>
                    <a:pt x="459" y="273"/>
                    <a:pt x="471" y="261"/>
                    <a:pt x="471" y="246"/>
                  </a:cubicBezTo>
                  <a:cubicBezTo>
                    <a:pt x="471" y="238"/>
                    <a:pt x="468" y="231"/>
                    <a:pt x="463" y="226"/>
                  </a:cubicBezTo>
                  <a:cubicBezTo>
                    <a:pt x="490" y="195"/>
                    <a:pt x="490" y="195"/>
                    <a:pt x="490" y="195"/>
                  </a:cubicBezTo>
                  <a:cubicBezTo>
                    <a:pt x="494" y="198"/>
                    <a:pt x="500" y="200"/>
                    <a:pt x="506" y="200"/>
                  </a:cubicBezTo>
                  <a:cubicBezTo>
                    <a:pt x="509" y="200"/>
                    <a:pt x="512" y="200"/>
                    <a:pt x="515" y="198"/>
                  </a:cubicBezTo>
                  <a:cubicBezTo>
                    <a:pt x="576" y="330"/>
                    <a:pt x="576" y="330"/>
                    <a:pt x="576" y="330"/>
                  </a:cubicBezTo>
                  <a:cubicBezTo>
                    <a:pt x="569" y="334"/>
                    <a:pt x="565" y="342"/>
                    <a:pt x="564" y="350"/>
                  </a:cubicBezTo>
                  <a:lnTo>
                    <a:pt x="465" y="354"/>
                  </a:lnTo>
                  <a:close/>
                  <a:moveTo>
                    <a:pt x="619" y="510"/>
                  </a:moveTo>
                  <a:cubicBezTo>
                    <a:pt x="617" y="510"/>
                    <a:pt x="615" y="510"/>
                    <a:pt x="613" y="510"/>
                  </a:cubicBezTo>
                  <a:cubicBezTo>
                    <a:pt x="598" y="510"/>
                    <a:pt x="586" y="522"/>
                    <a:pt x="586" y="538"/>
                  </a:cubicBezTo>
                  <a:cubicBezTo>
                    <a:pt x="586" y="539"/>
                    <a:pt x="586" y="540"/>
                    <a:pt x="586" y="541"/>
                  </a:cubicBezTo>
                  <a:cubicBezTo>
                    <a:pt x="534" y="544"/>
                    <a:pt x="534" y="544"/>
                    <a:pt x="534" y="544"/>
                  </a:cubicBezTo>
                  <a:cubicBezTo>
                    <a:pt x="533" y="539"/>
                    <a:pt x="530" y="534"/>
                    <a:pt x="525" y="532"/>
                  </a:cubicBezTo>
                  <a:cubicBezTo>
                    <a:pt x="583" y="379"/>
                    <a:pt x="583" y="379"/>
                    <a:pt x="583" y="379"/>
                  </a:cubicBezTo>
                  <a:cubicBezTo>
                    <a:pt x="586" y="380"/>
                    <a:pt x="589" y="380"/>
                    <a:pt x="592" y="380"/>
                  </a:cubicBezTo>
                  <a:cubicBezTo>
                    <a:pt x="596" y="380"/>
                    <a:pt x="600" y="379"/>
                    <a:pt x="604" y="377"/>
                  </a:cubicBezTo>
                  <a:cubicBezTo>
                    <a:pt x="622" y="424"/>
                    <a:pt x="622" y="424"/>
                    <a:pt x="622" y="424"/>
                  </a:cubicBezTo>
                  <a:cubicBezTo>
                    <a:pt x="615" y="427"/>
                    <a:pt x="610" y="433"/>
                    <a:pt x="610" y="441"/>
                  </a:cubicBezTo>
                  <a:cubicBezTo>
                    <a:pt x="610" y="450"/>
                    <a:pt x="617" y="458"/>
                    <a:pt x="626" y="460"/>
                  </a:cubicBezTo>
                  <a:lnTo>
                    <a:pt x="619" y="510"/>
                  </a:lnTo>
                  <a:close/>
                  <a:moveTo>
                    <a:pt x="648" y="444"/>
                  </a:moveTo>
                  <a:cubicBezTo>
                    <a:pt x="649" y="443"/>
                    <a:pt x="649" y="442"/>
                    <a:pt x="649" y="441"/>
                  </a:cubicBezTo>
                  <a:cubicBezTo>
                    <a:pt x="649" y="438"/>
                    <a:pt x="648" y="434"/>
                    <a:pt x="646" y="432"/>
                  </a:cubicBezTo>
                  <a:cubicBezTo>
                    <a:pt x="729" y="365"/>
                    <a:pt x="729" y="365"/>
                    <a:pt x="729" y="365"/>
                  </a:cubicBezTo>
                  <a:cubicBezTo>
                    <a:pt x="733" y="369"/>
                    <a:pt x="739" y="372"/>
                    <a:pt x="745" y="373"/>
                  </a:cubicBezTo>
                  <a:cubicBezTo>
                    <a:pt x="737" y="466"/>
                    <a:pt x="737" y="466"/>
                    <a:pt x="737" y="466"/>
                  </a:cubicBezTo>
                  <a:cubicBezTo>
                    <a:pt x="737" y="466"/>
                    <a:pt x="737" y="466"/>
                    <a:pt x="737" y="466"/>
                  </a:cubicBezTo>
                  <a:cubicBezTo>
                    <a:pt x="731" y="466"/>
                    <a:pt x="726" y="470"/>
                    <a:pt x="724" y="474"/>
                  </a:cubicBezTo>
                  <a:lnTo>
                    <a:pt x="648" y="444"/>
                  </a:lnTo>
                  <a:close/>
                  <a:moveTo>
                    <a:pt x="750" y="479"/>
                  </a:moveTo>
                  <a:cubicBezTo>
                    <a:pt x="750" y="477"/>
                    <a:pt x="750" y="475"/>
                    <a:pt x="749" y="473"/>
                  </a:cubicBezTo>
                  <a:cubicBezTo>
                    <a:pt x="893" y="379"/>
                    <a:pt x="893" y="379"/>
                    <a:pt x="893" y="379"/>
                  </a:cubicBezTo>
                  <a:cubicBezTo>
                    <a:pt x="896" y="382"/>
                    <a:pt x="900" y="385"/>
                    <a:pt x="905" y="385"/>
                  </a:cubicBezTo>
                  <a:cubicBezTo>
                    <a:pt x="905" y="385"/>
                    <a:pt x="905" y="385"/>
                    <a:pt x="905" y="385"/>
                  </a:cubicBezTo>
                  <a:cubicBezTo>
                    <a:pt x="910" y="445"/>
                    <a:pt x="910" y="445"/>
                    <a:pt x="910" y="445"/>
                  </a:cubicBezTo>
                  <a:cubicBezTo>
                    <a:pt x="896" y="447"/>
                    <a:pt x="886" y="458"/>
                    <a:pt x="886" y="473"/>
                  </a:cubicBezTo>
                  <a:cubicBezTo>
                    <a:pt x="886" y="473"/>
                    <a:pt x="886" y="473"/>
                    <a:pt x="886" y="473"/>
                  </a:cubicBezTo>
                  <a:lnTo>
                    <a:pt x="750" y="479"/>
                  </a:lnTo>
                  <a:close/>
                  <a:moveTo>
                    <a:pt x="892" y="490"/>
                  </a:moveTo>
                  <a:cubicBezTo>
                    <a:pt x="895" y="494"/>
                    <a:pt x="900" y="498"/>
                    <a:pt x="905" y="499"/>
                  </a:cubicBezTo>
                  <a:cubicBezTo>
                    <a:pt x="853" y="590"/>
                    <a:pt x="853" y="590"/>
                    <a:pt x="853" y="590"/>
                  </a:cubicBezTo>
                  <a:cubicBezTo>
                    <a:pt x="851" y="589"/>
                    <a:pt x="848" y="589"/>
                    <a:pt x="846" y="589"/>
                  </a:cubicBezTo>
                  <a:cubicBezTo>
                    <a:pt x="831" y="589"/>
                    <a:pt x="820" y="599"/>
                    <a:pt x="818" y="613"/>
                  </a:cubicBezTo>
                  <a:cubicBezTo>
                    <a:pt x="759" y="613"/>
                    <a:pt x="759" y="613"/>
                    <a:pt x="759" y="613"/>
                  </a:cubicBezTo>
                  <a:cubicBezTo>
                    <a:pt x="759" y="613"/>
                    <a:pt x="759" y="612"/>
                    <a:pt x="759" y="612"/>
                  </a:cubicBezTo>
                  <a:cubicBezTo>
                    <a:pt x="759" y="606"/>
                    <a:pt x="757" y="600"/>
                    <a:pt x="754" y="596"/>
                  </a:cubicBezTo>
                  <a:lnTo>
                    <a:pt x="892" y="490"/>
                  </a:lnTo>
                  <a:close/>
                  <a:moveTo>
                    <a:pt x="745" y="636"/>
                  </a:moveTo>
                  <a:cubicBezTo>
                    <a:pt x="752" y="632"/>
                    <a:pt x="758" y="624"/>
                    <a:pt x="759" y="615"/>
                  </a:cubicBezTo>
                  <a:cubicBezTo>
                    <a:pt x="818" y="615"/>
                    <a:pt x="818" y="615"/>
                    <a:pt x="818" y="615"/>
                  </a:cubicBezTo>
                  <a:cubicBezTo>
                    <a:pt x="818" y="616"/>
                    <a:pt x="818" y="616"/>
                    <a:pt x="818" y="616"/>
                  </a:cubicBezTo>
                  <a:cubicBezTo>
                    <a:pt x="818" y="632"/>
                    <a:pt x="830" y="644"/>
                    <a:pt x="846" y="644"/>
                  </a:cubicBezTo>
                  <a:cubicBezTo>
                    <a:pt x="850" y="644"/>
                    <a:pt x="855" y="643"/>
                    <a:pt x="859" y="641"/>
                  </a:cubicBezTo>
                  <a:cubicBezTo>
                    <a:pt x="913" y="713"/>
                    <a:pt x="913" y="713"/>
                    <a:pt x="913" y="713"/>
                  </a:cubicBezTo>
                  <a:cubicBezTo>
                    <a:pt x="909" y="716"/>
                    <a:pt x="907" y="721"/>
                    <a:pt x="907" y="726"/>
                  </a:cubicBezTo>
                  <a:cubicBezTo>
                    <a:pt x="907" y="731"/>
                    <a:pt x="910" y="736"/>
                    <a:pt x="914" y="739"/>
                  </a:cubicBezTo>
                  <a:cubicBezTo>
                    <a:pt x="861" y="812"/>
                    <a:pt x="861" y="812"/>
                    <a:pt x="861" y="812"/>
                  </a:cubicBezTo>
                  <a:cubicBezTo>
                    <a:pt x="857" y="810"/>
                    <a:pt x="852" y="809"/>
                    <a:pt x="847" y="809"/>
                  </a:cubicBezTo>
                  <a:cubicBezTo>
                    <a:pt x="842" y="809"/>
                    <a:pt x="838" y="810"/>
                    <a:pt x="834" y="812"/>
                  </a:cubicBezTo>
                  <a:lnTo>
                    <a:pt x="745" y="636"/>
                  </a:lnTo>
                  <a:close/>
                  <a:moveTo>
                    <a:pt x="907" y="1004"/>
                  </a:moveTo>
                  <a:cubicBezTo>
                    <a:pt x="818" y="984"/>
                    <a:pt x="818" y="984"/>
                    <a:pt x="818" y="984"/>
                  </a:cubicBezTo>
                  <a:cubicBezTo>
                    <a:pt x="818" y="984"/>
                    <a:pt x="818" y="983"/>
                    <a:pt x="818" y="982"/>
                  </a:cubicBezTo>
                  <a:cubicBezTo>
                    <a:pt x="818" y="973"/>
                    <a:pt x="811" y="966"/>
                    <a:pt x="802" y="966"/>
                  </a:cubicBezTo>
                  <a:cubicBezTo>
                    <a:pt x="796" y="966"/>
                    <a:pt x="792" y="969"/>
                    <a:pt x="789" y="973"/>
                  </a:cubicBezTo>
                  <a:cubicBezTo>
                    <a:pt x="705" y="922"/>
                    <a:pt x="705" y="922"/>
                    <a:pt x="705" y="922"/>
                  </a:cubicBezTo>
                  <a:cubicBezTo>
                    <a:pt x="707" y="920"/>
                    <a:pt x="707" y="917"/>
                    <a:pt x="707" y="914"/>
                  </a:cubicBezTo>
                  <a:cubicBezTo>
                    <a:pt x="707" y="906"/>
                    <a:pt x="700" y="898"/>
                    <a:pt x="691" y="898"/>
                  </a:cubicBezTo>
                  <a:cubicBezTo>
                    <a:pt x="691" y="898"/>
                    <a:pt x="690" y="898"/>
                    <a:pt x="690" y="898"/>
                  </a:cubicBezTo>
                  <a:cubicBezTo>
                    <a:pt x="681" y="842"/>
                    <a:pt x="681" y="842"/>
                    <a:pt x="681" y="842"/>
                  </a:cubicBezTo>
                  <a:cubicBezTo>
                    <a:pt x="688" y="841"/>
                    <a:pt x="694" y="838"/>
                    <a:pt x="699" y="832"/>
                  </a:cubicBezTo>
                  <a:cubicBezTo>
                    <a:pt x="912" y="994"/>
                    <a:pt x="912" y="994"/>
                    <a:pt x="912" y="994"/>
                  </a:cubicBezTo>
                  <a:cubicBezTo>
                    <a:pt x="910" y="997"/>
                    <a:pt x="908" y="1000"/>
                    <a:pt x="907" y="1004"/>
                  </a:cubicBezTo>
                  <a:close/>
                  <a:moveTo>
                    <a:pt x="853" y="1232"/>
                  </a:moveTo>
                  <a:cubicBezTo>
                    <a:pt x="788" y="1219"/>
                    <a:pt x="788" y="1219"/>
                    <a:pt x="788" y="1219"/>
                  </a:cubicBezTo>
                  <a:cubicBezTo>
                    <a:pt x="788" y="1218"/>
                    <a:pt x="788" y="1217"/>
                    <a:pt x="788" y="1217"/>
                  </a:cubicBezTo>
                  <a:cubicBezTo>
                    <a:pt x="788" y="1212"/>
                    <a:pt x="785" y="1207"/>
                    <a:pt x="781" y="1205"/>
                  </a:cubicBezTo>
                  <a:cubicBezTo>
                    <a:pt x="815" y="1107"/>
                    <a:pt x="815" y="1107"/>
                    <a:pt x="815" y="1107"/>
                  </a:cubicBezTo>
                  <a:cubicBezTo>
                    <a:pt x="816" y="1107"/>
                    <a:pt x="817" y="1107"/>
                    <a:pt x="818" y="1107"/>
                  </a:cubicBezTo>
                  <a:cubicBezTo>
                    <a:pt x="820" y="1107"/>
                    <a:pt x="821" y="1107"/>
                    <a:pt x="823" y="1106"/>
                  </a:cubicBezTo>
                  <a:cubicBezTo>
                    <a:pt x="868" y="1213"/>
                    <a:pt x="868" y="1213"/>
                    <a:pt x="868" y="1213"/>
                  </a:cubicBezTo>
                  <a:cubicBezTo>
                    <a:pt x="861" y="1217"/>
                    <a:pt x="855" y="1224"/>
                    <a:pt x="853" y="1232"/>
                  </a:cubicBezTo>
                  <a:close/>
                  <a:moveTo>
                    <a:pt x="733" y="1476"/>
                  </a:moveTo>
                  <a:cubicBezTo>
                    <a:pt x="682" y="1437"/>
                    <a:pt x="682" y="1437"/>
                    <a:pt x="682" y="1437"/>
                  </a:cubicBezTo>
                  <a:cubicBezTo>
                    <a:pt x="728" y="1391"/>
                    <a:pt x="728" y="1391"/>
                    <a:pt x="728" y="1391"/>
                  </a:cubicBezTo>
                  <a:cubicBezTo>
                    <a:pt x="730" y="1393"/>
                    <a:pt x="733" y="1394"/>
                    <a:pt x="737" y="1394"/>
                  </a:cubicBezTo>
                  <a:cubicBezTo>
                    <a:pt x="737" y="1394"/>
                    <a:pt x="738" y="1394"/>
                    <a:pt x="738" y="1394"/>
                  </a:cubicBezTo>
                  <a:cubicBezTo>
                    <a:pt x="750" y="1466"/>
                    <a:pt x="750" y="1466"/>
                    <a:pt x="750" y="1466"/>
                  </a:cubicBezTo>
                  <a:cubicBezTo>
                    <a:pt x="743" y="1467"/>
                    <a:pt x="737" y="1471"/>
                    <a:pt x="733" y="1476"/>
                  </a:cubicBezTo>
                  <a:close/>
                  <a:moveTo>
                    <a:pt x="686" y="1617"/>
                  </a:moveTo>
                  <a:cubicBezTo>
                    <a:pt x="591" y="1616"/>
                    <a:pt x="591" y="1616"/>
                    <a:pt x="591" y="1616"/>
                  </a:cubicBezTo>
                  <a:cubicBezTo>
                    <a:pt x="590" y="1611"/>
                    <a:pt x="587" y="1608"/>
                    <a:pt x="582" y="1606"/>
                  </a:cubicBezTo>
                  <a:cubicBezTo>
                    <a:pt x="594" y="1550"/>
                    <a:pt x="594" y="1550"/>
                    <a:pt x="594" y="1550"/>
                  </a:cubicBezTo>
                  <a:cubicBezTo>
                    <a:pt x="596" y="1550"/>
                    <a:pt x="598" y="1550"/>
                    <a:pt x="599" y="1550"/>
                  </a:cubicBezTo>
                  <a:cubicBezTo>
                    <a:pt x="609" y="1550"/>
                    <a:pt x="617" y="1546"/>
                    <a:pt x="622" y="1540"/>
                  </a:cubicBezTo>
                  <a:cubicBezTo>
                    <a:pt x="692" y="1597"/>
                    <a:pt x="692" y="1597"/>
                    <a:pt x="692" y="1597"/>
                  </a:cubicBezTo>
                  <a:cubicBezTo>
                    <a:pt x="688" y="1602"/>
                    <a:pt x="685" y="1608"/>
                    <a:pt x="685" y="1615"/>
                  </a:cubicBezTo>
                  <a:cubicBezTo>
                    <a:pt x="685" y="1616"/>
                    <a:pt x="685" y="1616"/>
                    <a:pt x="686" y="1617"/>
                  </a:cubicBezTo>
                  <a:close/>
                  <a:moveTo>
                    <a:pt x="468" y="1531"/>
                  </a:moveTo>
                  <a:cubicBezTo>
                    <a:pt x="499" y="1460"/>
                    <a:pt x="499" y="1460"/>
                    <a:pt x="499" y="1460"/>
                  </a:cubicBezTo>
                  <a:cubicBezTo>
                    <a:pt x="502" y="1461"/>
                    <a:pt x="506" y="1462"/>
                    <a:pt x="510" y="1462"/>
                  </a:cubicBezTo>
                  <a:cubicBezTo>
                    <a:pt x="518" y="1462"/>
                    <a:pt x="525" y="1459"/>
                    <a:pt x="531" y="1454"/>
                  </a:cubicBezTo>
                  <a:cubicBezTo>
                    <a:pt x="577" y="1499"/>
                    <a:pt x="577" y="1499"/>
                    <a:pt x="577" y="1499"/>
                  </a:cubicBezTo>
                  <a:cubicBezTo>
                    <a:pt x="572" y="1505"/>
                    <a:pt x="569" y="1512"/>
                    <a:pt x="569" y="1520"/>
                  </a:cubicBezTo>
                  <a:cubicBezTo>
                    <a:pt x="569" y="1522"/>
                    <a:pt x="570" y="1525"/>
                    <a:pt x="570" y="1527"/>
                  </a:cubicBezTo>
                  <a:cubicBezTo>
                    <a:pt x="485" y="1550"/>
                    <a:pt x="485" y="1550"/>
                    <a:pt x="485" y="1550"/>
                  </a:cubicBezTo>
                  <a:cubicBezTo>
                    <a:pt x="483" y="1541"/>
                    <a:pt x="476" y="1534"/>
                    <a:pt x="468" y="1531"/>
                  </a:cubicBezTo>
                  <a:close/>
                  <a:moveTo>
                    <a:pt x="471" y="1367"/>
                  </a:moveTo>
                  <a:cubicBezTo>
                    <a:pt x="509" y="1331"/>
                    <a:pt x="509" y="1331"/>
                    <a:pt x="509" y="1331"/>
                  </a:cubicBezTo>
                  <a:cubicBezTo>
                    <a:pt x="582" y="1370"/>
                    <a:pt x="582" y="1370"/>
                    <a:pt x="582" y="1370"/>
                  </a:cubicBezTo>
                  <a:cubicBezTo>
                    <a:pt x="580" y="1374"/>
                    <a:pt x="578" y="1379"/>
                    <a:pt x="578" y="1384"/>
                  </a:cubicBezTo>
                  <a:cubicBezTo>
                    <a:pt x="578" y="1388"/>
                    <a:pt x="579" y="1392"/>
                    <a:pt x="581" y="1396"/>
                  </a:cubicBezTo>
                  <a:cubicBezTo>
                    <a:pt x="536" y="1418"/>
                    <a:pt x="536" y="1418"/>
                    <a:pt x="536" y="1418"/>
                  </a:cubicBezTo>
                  <a:cubicBezTo>
                    <a:pt x="531" y="1408"/>
                    <a:pt x="521" y="1402"/>
                    <a:pt x="510" y="1402"/>
                  </a:cubicBezTo>
                  <a:cubicBezTo>
                    <a:pt x="501" y="1402"/>
                    <a:pt x="494" y="1405"/>
                    <a:pt x="488" y="1411"/>
                  </a:cubicBezTo>
                  <a:cubicBezTo>
                    <a:pt x="471" y="1394"/>
                    <a:pt x="471" y="1394"/>
                    <a:pt x="471" y="1394"/>
                  </a:cubicBezTo>
                  <a:cubicBezTo>
                    <a:pt x="475" y="1391"/>
                    <a:pt x="477" y="1386"/>
                    <a:pt x="477" y="1381"/>
                  </a:cubicBezTo>
                  <a:cubicBezTo>
                    <a:pt x="477" y="1375"/>
                    <a:pt x="475" y="1370"/>
                    <a:pt x="471" y="1367"/>
                  </a:cubicBezTo>
                  <a:close/>
                  <a:moveTo>
                    <a:pt x="460" y="1276"/>
                  </a:moveTo>
                  <a:cubicBezTo>
                    <a:pt x="548" y="1187"/>
                    <a:pt x="548" y="1187"/>
                    <a:pt x="548" y="1187"/>
                  </a:cubicBezTo>
                  <a:cubicBezTo>
                    <a:pt x="551" y="1189"/>
                    <a:pt x="554" y="1191"/>
                    <a:pt x="557" y="1191"/>
                  </a:cubicBezTo>
                  <a:cubicBezTo>
                    <a:pt x="559" y="1191"/>
                    <a:pt x="561" y="1190"/>
                    <a:pt x="562" y="1190"/>
                  </a:cubicBezTo>
                  <a:cubicBezTo>
                    <a:pt x="584" y="1241"/>
                    <a:pt x="584" y="1241"/>
                    <a:pt x="584" y="1241"/>
                  </a:cubicBezTo>
                  <a:cubicBezTo>
                    <a:pt x="579" y="1243"/>
                    <a:pt x="576" y="1248"/>
                    <a:pt x="576" y="1253"/>
                  </a:cubicBezTo>
                  <a:cubicBezTo>
                    <a:pt x="576" y="1257"/>
                    <a:pt x="577" y="1260"/>
                    <a:pt x="579" y="1262"/>
                  </a:cubicBezTo>
                  <a:cubicBezTo>
                    <a:pt x="509" y="1329"/>
                    <a:pt x="509" y="1329"/>
                    <a:pt x="509" y="1329"/>
                  </a:cubicBezTo>
                  <a:cubicBezTo>
                    <a:pt x="470" y="1308"/>
                    <a:pt x="470" y="1308"/>
                    <a:pt x="470" y="1308"/>
                  </a:cubicBezTo>
                  <a:cubicBezTo>
                    <a:pt x="471" y="1305"/>
                    <a:pt x="472" y="1302"/>
                    <a:pt x="472" y="1299"/>
                  </a:cubicBezTo>
                  <a:cubicBezTo>
                    <a:pt x="472" y="1289"/>
                    <a:pt x="467" y="1281"/>
                    <a:pt x="460" y="1276"/>
                  </a:cubicBezTo>
                  <a:close/>
                  <a:moveTo>
                    <a:pt x="44" y="911"/>
                  </a:moveTo>
                  <a:cubicBezTo>
                    <a:pt x="154" y="891"/>
                    <a:pt x="154" y="891"/>
                    <a:pt x="154" y="891"/>
                  </a:cubicBezTo>
                  <a:cubicBezTo>
                    <a:pt x="155" y="896"/>
                    <a:pt x="160" y="900"/>
                    <a:pt x="166" y="900"/>
                  </a:cubicBezTo>
                  <a:cubicBezTo>
                    <a:pt x="167" y="900"/>
                    <a:pt x="167" y="900"/>
                    <a:pt x="168" y="900"/>
                  </a:cubicBezTo>
                  <a:cubicBezTo>
                    <a:pt x="184" y="976"/>
                    <a:pt x="184" y="976"/>
                    <a:pt x="184" y="976"/>
                  </a:cubicBezTo>
                  <a:cubicBezTo>
                    <a:pt x="175" y="979"/>
                    <a:pt x="168" y="985"/>
                    <a:pt x="165" y="994"/>
                  </a:cubicBezTo>
                  <a:cubicBezTo>
                    <a:pt x="43" y="928"/>
                    <a:pt x="43" y="928"/>
                    <a:pt x="43" y="928"/>
                  </a:cubicBezTo>
                  <a:cubicBezTo>
                    <a:pt x="44" y="925"/>
                    <a:pt x="45" y="921"/>
                    <a:pt x="45" y="918"/>
                  </a:cubicBezTo>
                  <a:cubicBezTo>
                    <a:pt x="45" y="916"/>
                    <a:pt x="45" y="913"/>
                    <a:pt x="44" y="911"/>
                  </a:cubicBezTo>
                  <a:close/>
                  <a:moveTo>
                    <a:pt x="215" y="835"/>
                  </a:moveTo>
                  <a:cubicBezTo>
                    <a:pt x="216" y="836"/>
                    <a:pt x="218" y="837"/>
                    <a:pt x="220" y="838"/>
                  </a:cubicBezTo>
                  <a:cubicBezTo>
                    <a:pt x="196" y="976"/>
                    <a:pt x="196" y="976"/>
                    <a:pt x="196" y="976"/>
                  </a:cubicBezTo>
                  <a:cubicBezTo>
                    <a:pt x="194" y="976"/>
                    <a:pt x="192" y="975"/>
                    <a:pt x="191" y="975"/>
                  </a:cubicBezTo>
                  <a:cubicBezTo>
                    <a:pt x="189" y="975"/>
                    <a:pt x="187" y="976"/>
                    <a:pt x="186" y="976"/>
                  </a:cubicBezTo>
                  <a:cubicBezTo>
                    <a:pt x="170" y="900"/>
                    <a:pt x="170" y="900"/>
                    <a:pt x="170" y="900"/>
                  </a:cubicBezTo>
                  <a:cubicBezTo>
                    <a:pt x="175" y="898"/>
                    <a:pt x="179" y="893"/>
                    <a:pt x="179" y="888"/>
                  </a:cubicBezTo>
                  <a:cubicBezTo>
                    <a:pt x="179" y="884"/>
                    <a:pt x="177" y="881"/>
                    <a:pt x="175" y="879"/>
                  </a:cubicBezTo>
                  <a:lnTo>
                    <a:pt x="215" y="835"/>
                  </a:lnTo>
                  <a:close/>
                  <a:moveTo>
                    <a:pt x="212" y="986"/>
                  </a:moveTo>
                  <a:cubicBezTo>
                    <a:pt x="275" y="914"/>
                    <a:pt x="275" y="914"/>
                    <a:pt x="275" y="914"/>
                  </a:cubicBezTo>
                  <a:cubicBezTo>
                    <a:pt x="280" y="918"/>
                    <a:pt x="286" y="921"/>
                    <a:pt x="293" y="921"/>
                  </a:cubicBezTo>
                  <a:cubicBezTo>
                    <a:pt x="294" y="921"/>
                    <a:pt x="295" y="921"/>
                    <a:pt x="296" y="921"/>
                  </a:cubicBezTo>
                  <a:cubicBezTo>
                    <a:pt x="318" y="1059"/>
                    <a:pt x="318" y="1059"/>
                    <a:pt x="318" y="1059"/>
                  </a:cubicBezTo>
                  <a:cubicBezTo>
                    <a:pt x="310" y="1060"/>
                    <a:pt x="303" y="1065"/>
                    <a:pt x="299" y="1071"/>
                  </a:cubicBezTo>
                  <a:cubicBezTo>
                    <a:pt x="212" y="1020"/>
                    <a:pt x="212" y="1020"/>
                    <a:pt x="212" y="1020"/>
                  </a:cubicBezTo>
                  <a:cubicBezTo>
                    <a:pt x="216" y="1016"/>
                    <a:pt x="218" y="1010"/>
                    <a:pt x="218" y="1003"/>
                  </a:cubicBezTo>
                  <a:cubicBezTo>
                    <a:pt x="218" y="997"/>
                    <a:pt x="216" y="990"/>
                    <a:pt x="212" y="986"/>
                  </a:cubicBezTo>
                  <a:close/>
                  <a:moveTo>
                    <a:pt x="323" y="1058"/>
                  </a:moveTo>
                  <a:cubicBezTo>
                    <a:pt x="321" y="1058"/>
                    <a:pt x="320" y="1058"/>
                    <a:pt x="319" y="1059"/>
                  </a:cubicBezTo>
                  <a:cubicBezTo>
                    <a:pt x="298" y="920"/>
                    <a:pt x="298" y="920"/>
                    <a:pt x="298" y="920"/>
                  </a:cubicBezTo>
                  <a:cubicBezTo>
                    <a:pt x="305" y="919"/>
                    <a:pt x="311" y="915"/>
                    <a:pt x="315" y="910"/>
                  </a:cubicBezTo>
                  <a:cubicBezTo>
                    <a:pt x="386" y="960"/>
                    <a:pt x="386" y="960"/>
                    <a:pt x="386" y="960"/>
                  </a:cubicBezTo>
                  <a:cubicBezTo>
                    <a:pt x="384" y="964"/>
                    <a:pt x="382" y="969"/>
                    <a:pt x="382" y="974"/>
                  </a:cubicBezTo>
                  <a:cubicBezTo>
                    <a:pt x="382" y="990"/>
                    <a:pt x="394" y="1002"/>
                    <a:pt x="410" y="1002"/>
                  </a:cubicBezTo>
                  <a:cubicBezTo>
                    <a:pt x="414" y="1002"/>
                    <a:pt x="418" y="1001"/>
                    <a:pt x="421" y="1000"/>
                  </a:cubicBezTo>
                  <a:cubicBezTo>
                    <a:pt x="451" y="1064"/>
                    <a:pt x="451" y="1064"/>
                    <a:pt x="451" y="1064"/>
                  </a:cubicBezTo>
                  <a:cubicBezTo>
                    <a:pt x="444" y="1069"/>
                    <a:pt x="439" y="1077"/>
                    <a:pt x="438" y="1086"/>
                  </a:cubicBezTo>
                  <a:cubicBezTo>
                    <a:pt x="350" y="1085"/>
                    <a:pt x="350" y="1085"/>
                    <a:pt x="350" y="1085"/>
                  </a:cubicBezTo>
                  <a:cubicBezTo>
                    <a:pt x="350" y="1070"/>
                    <a:pt x="338" y="1058"/>
                    <a:pt x="323" y="1058"/>
                  </a:cubicBezTo>
                  <a:close/>
                  <a:moveTo>
                    <a:pt x="466" y="1059"/>
                  </a:moveTo>
                  <a:cubicBezTo>
                    <a:pt x="461" y="1059"/>
                    <a:pt x="456" y="1061"/>
                    <a:pt x="452" y="1063"/>
                  </a:cubicBezTo>
                  <a:cubicBezTo>
                    <a:pt x="423" y="999"/>
                    <a:pt x="423" y="999"/>
                    <a:pt x="423" y="999"/>
                  </a:cubicBezTo>
                  <a:cubicBezTo>
                    <a:pt x="431" y="994"/>
                    <a:pt x="438" y="985"/>
                    <a:pt x="438" y="974"/>
                  </a:cubicBezTo>
                  <a:cubicBezTo>
                    <a:pt x="438" y="966"/>
                    <a:pt x="434" y="959"/>
                    <a:pt x="429" y="954"/>
                  </a:cubicBezTo>
                  <a:cubicBezTo>
                    <a:pt x="492" y="884"/>
                    <a:pt x="492" y="884"/>
                    <a:pt x="492" y="884"/>
                  </a:cubicBezTo>
                  <a:cubicBezTo>
                    <a:pt x="497" y="888"/>
                    <a:pt x="503" y="890"/>
                    <a:pt x="510" y="890"/>
                  </a:cubicBezTo>
                  <a:cubicBezTo>
                    <a:pt x="514" y="890"/>
                    <a:pt x="517" y="889"/>
                    <a:pt x="521" y="888"/>
                  </a:cubicBezTo>
                  <a:cubicBezTo>
                    <a:pt x="565" y="983"/>
                    <a:pt x="565" y="983"/>
                    <a:pt x="565" y="983"/>
                  </a:cubicBezTo>
                  <a:cubicBezTo>
                    <a:pt x="555" y="987"/>
                    <a:pt x="547" y="997"/>
                    <a:pt x="547" y="1009"/>
                  </a:cubicBezTo>
                  <a:cubicBezTo>
                    <a:pt x="547" y="1014"/>
                    <a:pt x="548" y="1018"/>
                    <a:pt x="550" y="1021"/>
                  </a:cubicBezTo>
                  <a:cubicBezTo>
                    <a:pt x="488" y="1069"/>
                    <a:pt x="488" y="1069"/>
                    <a:pt x="488" y="1069"/>
                  </a:cubicBezTo>
                  <a:cubicBezTo>
                    <a:pt x="482" y="1063"/>
                    <a:pt x="475" y="1059"/>
                    <a:pt x="466" y="1059"/>
                  </a:cubicBezTo>
                  <a:close/>
                  <a:moveTo>
                    <a:pt x="597" y="992"/>
                  </a:moveTo>
                  <a:cubicBezTo>
                    <a:pt x="680" y="925"/>
                    <a:pt x="680" y="925"/>
                    <a:pt x="680" y="925"/>
                  </a:cubicBezTo>
                  <a:cubicBezTo>
                    <a:pt x="682" y="927"/>
                    <a:pt x="684" y="929"/>
                    <a:pt x="687" y="930"/>
                  </a:cubicBezTo>
                  <a:cubicBezTo>
                    <a:pt x="663" y="1052"/>
                    <a:pt x="663" y="1052"/>
                    <a:pt x="663" y="1052"/>
                  </a:cubicBezTo>
                  <a:cubicBezTo>
                    <a:pt x="662" y="1052"/>
                    <a:pt x="660" y="1051"/>
                    <a:pt x="658" y="1051"/>
                  </a:cubicBezTo>
                  <a:cubicBezTo>
                    <a:pt x="649" y="1051"/>
                    <a:pt x="642" y="1055"/>
                    <a:pt x="636" y="1061"/>
                  </a:cubicBezTo>
                  <a:cubicBezTo>
                    <a:pt x="597" y="1027"/>
                    <a:pt x="597" y="1027"/>
                    <a:pt x="597" y="1027"/>
                  </a:cubicBezTo>
                  <a:cubicBezTo>
                    <a:pt x="600" y="1022"/>
                    <a:pt x="603" y="1016"/>
                    <a:pt x="603" y="1009"/>
                  </a:cubicBezTo>
                  <a:cubicBezTo>
                    <a:pt x="603" y="1003"/>
                    <a:pt x="601" y="997"/>
                    <a:pt x="597" y="992"/>
                  </a:cubicBezTo>
                  <a:close/>
                  <a:moveTo>
                    <a:pt x="788" y="990"/>
                  </a:moveTo>
                  <a:cubicBezTo>
                    <a:pt x="683" y="1064"/>
                    <a:pt x="683" y="1064"/>
                    <a:pt x="683" y="1064"/>
                  </a:cubicBezTo>
                  <a:cubicBezTo>
                    <a:pt x="678" y="1058"/>
                    <a:pt x="672" y="1054"/>
                    <a:pt x="665" y="1052"/>
                  </a:cubicBezTo>
                  <a:cubicBezTo>
                    <a:pt x="689" y="930"/>
                    <a:pt x="689" y="930"/>
                    <a:pt x="689" y="930"/>
                  </a:cubicBezTo>
                  <a:cubicBezTo>
                    <a:pt x="690" y="930"/>
                    <a:pt x="691" y="930"/>
                    <a:pt x="691" y="930"/>
                  </a:cubicBezTo>
                  <a:cubicBezTo>
                    <a:pt x="697" y="930"/>
                    <a:pt x="702" y="927"/>
                    <a:pt x="704" y="923"/>
                  </a:cubicBezTo>
                  <a:cubicBezTo>
                    <a:pt x="788" y="974"/>
                    <a:pt x="788" y="974"/>
                    <a:pt x="788" y="974"/>
                  </a:cubicBezTo>
                  <a:cubicBezTo>
                    <a:pt x="787" y="977"/>
                    <a:pt x="786" y="979"/>
                    <a:pt x="786" y="982"/>
                  </a:cubicBezTo>
                  <a:cubicBezTo>
                    <a:pt x="786" y="985"/>
                    <a:pt x="787" y="988"/>
                    <a:pt x="788" y="990"/>
                  </a:cubicBezTo>
                  <a:close/>
                  <a:moveTo>
                    <a:pt x="813" y="1106"/>
                  </a:moveTo>
                  <a:cubicBezTo>
                    <a:pt x="779" y="1205"/>
                    <a:pt x="779" y="1205"/>
                    <a:pt x="779" y="1205"/>
                  </a:cubicBezTo>
                  <a:cubicBezTo>
                    <a:pt x="778" y="1204"/>
                    <a:pt x="777" y="1204"/>
                    <a:pt x="776" y="1204"/>
                  </a:cubicBezTo>
                  <a:cubicBezTo>
                    <a:pt x="773" y="1204"/>
                    <a:pt x="771" y="1205"/>
                    <a:pt x="769" y="1206"/>
                  </a:cubicBezTo>
                  <a:cubicBezTo>
                    <a:pt x="734" y="1157"/>
                    <a:pt x="734" y="1157"/>
                    <a:pt x="734" y="1157"/>
                  </a:cubicBezTo>
                  <a:cubicBezTo>
                    <a:pt x="737" y="1155"/>
                    <a:pt x="739" y="1151"/>
                    <a:pt x="739" y="1147"/>
                  </a:cubicBezTo>
                  <a:cubicBezTo>
                    <a:pt x="739" y="1145"/>
                    <a:pt x="739" y="1143"/>
                    <a:pt x="738" y="1141"/>
                  </a:cubicBezTo>
                  <a:cubicBezTo>
                    <a:pt x="807" y="1101"/>
                    <a:pt x="807" y="1101"/>
                    <a:pt x="807" y="1101"/>
                  </a:cubicBezTo>
                  <a:cubicBezTo>
                    <a:pt x="808" y="1103"/>
                    <a:pt x="810" y="1105"/>
                    <a:pt x="813" y="1106"/>
                  </a:cubicBezTo>
                  <a:close/>
                  <a:moveTo>
                    <a:pt x="714" y="1148"/>
                  </a:moveTo>
                  <a:cubicBezTo>
                    <a:pt x="672" y="1156"/>
                    <a:pt x="672" y="1156"/>
                    <a:pt x="672" y="1156"/>
                  </a:cubicBezTo>
                  <a:cubicBezTo>
                    <a:pt x="664" y="1111"/>
                    <a:pt x="664" y="1111"/>
                    <a:pt x="664" y="1111"/>
                  </a:cubicBezTo>
                  <a:cubicBezTo>
                    <a:pt x="670" y="1110"/>
                    <a:pt x="675" y="1107"/>
                    <a:pt x="679" y="1103"/>
                  </a:cubicBezTo>
                  <a:cubicBezTo>
                    <a:pt x="717" y="1139"/>
                    <a:pt x="717" y="1139"/>
                    <a:pt x="717" y="1139"/>
                  </a:cubicBezTo>
                  <a:cubicBezTo>
                    <a:pt x="715" y="1141"/>
                    <a:pt x="714" y="1144"/>
                    <a:pt x="714" y="1147"/>
                  </a:cubicBezTo>
                  <a:cubicBezTo>
                    <a:pt x="714" y="1148"/>
                    <a:pt x="714" y="1148"/>
                    <a:pt x="714" y="1148"/>
                  </a:cubicBezTo>
                  <a:close/>
                  <a:moveTo>
                    <a:pt x="580" y="1264"/>
                  </a:moveTo>
                  <a:cubicBezTo>
                    <a:pt x="583" y="1266"/>
                    <a:pt x="586" y="1267"/>
                    <a:pt x="590" y="1267"/>
                  </a:cubicBezTo>
                  <a:cubicBezTo>
                    <a:pt x="590" y="1267"/>
                    <a:pt x="591" y="1267"/>
                    <a:pt x="591" y="1267"/>
                  </a:cubicBezTo>
                  <a:cubicBezTo>
                    <a:pt x="602" y="1356"/>
                    <a:pt x="602" y="1356"/>
                    <a:pt x="602" y="1356"/>
                  </a:cubicBezTo>
                  <a:cubicBezTo>
                    <a:pt x="594" y="1357"/>
                    <a:pt x="587" y="1362"/>
                    <a:pt x="583" y="1368"/>
                  </a:cubicBezTo>
                  <a:cubicBezTo>
                    <a:pt x="510" y="1329"/>
                    <a:pt x="510" y="1329"/>
                    <a:pt x="510" y="1329"/>
                  </a:cubicBezTo>
                  <a:lnTo>
                    <a:pt x="580" y="1264"/>
                  </a:lnTo>
                  <a:close/>
                  <a:moveTo>
                    <a:pt x="607" y="1355"/>
                  </a:moveTo>
                  <a:cubicBezTo>
                    <a:pt x="606" y="1355"/>
                    <a:pt x="605" y="1355"/>
                    <a:pt x="604" y="1356"/>
                  </a:cubicBezTo>
                  <a:cubicBezTo>
                    <a:pt x="593" y="1267"/>
                    <a:pt x="593" y="1267"/>
                    <a:pt x="593" y="1267"/>
                  </a:cubicBezTo>
                  <a:cubicBezTo>
                    <a:pt x="599" y="1266"/>
                    <a:pt x="604" y="1260"/>
                    <a:pt x="604" y="1253"/>
                  </a:cubicBezTo>
                  <a:cubicBezTo>
                    <a:pt x="604" y="1253"/>
                    <a:pt x="604" y="1252"/>
                    <a:pt x="604" y="1252"/>
                  </a:cubicBezTo>
                  <a:cubicBezTo>
                    <a:pt x="657" y="1241"/>
                    <a:pt x="657" y="1241"/>
                    <a:pt x="657" y="1241"/>
                  </a:cubicBezTo>
                  <a:cubicBezTo>
                    <a:pt x="660" y="1249"/>
                    <a:pt x="666" y="1255"/>
                    <a:pt x="674" y="1258"/>
                  </a:cubicBezTo>
                  <a:cubicBezTo>
                    <a:pt x="618" y="1358"/>
                    <a:pt x="618" y="1358"/>
                    <a:pt x="618" y="1358"/>
                  </a:cubicBezTo>
                  <a:cubicBezTo>
                    <a:pt x="615" y="1356"/>
                    <a:pt x="611" y="1355"/>
                    <a:pt x="607" y="1355"/>
                  </a:cubicBezTo>
                  <a:close/>
                  <a:moveTo>
                    <a:pt x="656" y="1232"/>
                  </a:moveTo>
                  <a:cubicBezTo>
                    <a:pt x="656" y="1234"/>
                    <a:pt x="656" y="1237"/>
                    <a:pt x="657" y="1240"/>
                  </a:cubicBezTo>
                  <a:cubicBezTo>
                    <a:pt x="603" y="1250"/>
                    <a:pt x="603" y="1250"/>
                    <a:pt x="603" y="1250"/>
                  </a:cubicBezTo>
                  <a:cubicBezTo>
                    <a:pt x="602" y="1244"/>
                    <a:pt x="596" y="1240"/>
                    <a:pt x="590" y="1240"/>
                  </a:cubicBezTo>
                  <a:cubicBezTo>
                    <a:pt x="588" y="1240"/>
                    <a:pt x="587" y="1240"/>
                    <a:pt x="585" y="1240"/>
                  </a:cubicBezTo>
                  <a:cubicBezTo>
                    <a:pt x="564" y="1189"/>
                    <a:pt x="564" y="1189"/>
                    <a:pt x="564" y="1189"/>
                  </a:cubicBezTo>
                  <a:cubicBezTo>
                    <a:pt x="568" y="1187"/>
                    <a:pt x="571" y="1182"/>
                    <a:pt x="571" y="1177"/>
                  </a:cubicBezTo>
                  <a:cubicBezTo>
                    <a:pt x="571" y="1176"/>
                    <a:pt x="571" y="1176"/>
                    <a:pt x="571" y="1175"/>
                  </a:cubicBezTo>
                  <a:cubicBezTo>
                    <a:pt x="670" y="1158"/>
                    <a:pt x="670" y="1158"/>
                    <a:pt x="670" y="1158"/>
                  </a:cubicBezTo>
                  <a:cubicBezTo>
                    <a:pt x="678" y="1204"/>
                    <a:pt x="678" y="1204"/>
                    <a:pt x="678" y="1204"/>
                  </a:cubicBezTo>
                  <a:cubicBezTo>
                    <a:pt x="665" y="1207"/>
                    <a:pt x="656" y="1218"/>
                    <a:pt x="656" y="1232"/>
                  </a:cubicBezTo>
                  <a:close/>
                  <a:moveTo>
                    <a:pt x="658" y="1112"/>
                  </a:moveTo>
                  <a:cubicBezTo>
                    <a:pt x="660" y="1112"/>
                    <a:pt x="661" y="1112"/>
                    <a:pt x="662" y="1111"/>
                  </a:cubicBezTo>
                  <a:cubicBezTo>
                    <a:pt x="670" y="1156"/>
                    <a:pt x="670" y="1156"/>
                    <a:pt x="670" y="1156"/>
                  </a:cubicBezTo>
                  <a:cubicBezTo>
                    <a:pt x="571" y="1174"/>
                    <a:pt x="571" y="1174"/>
                    <a:pt x="571" y="1174"/>
                  </a:cubicBezTo>
                  <a:cubicBezTo>
                    <a:pt x="570" y="1171"/>
                    <a:pt x="569" y="1169"/>
                    <a:pt x="568" y="1168"/>
                  </a:cubicBezTo>
                  <a:cubicBezTo>
                    <a:pt x="637" y="1103"/>
                    <a:pt x="637" y="1103"/>
                    <a:pt x="637" y="1103"/>
                  </a:cubicBezTo>
                  <a:cubicBezTo>
                    <a:pt x="642" y="1108"/>
                    <a:pt x="650" y="1112"/>
                    <a:pt x="658" y="1112"/>
                  </a:cubicBezTo>
                  <a:close/>
                  <a:moveTo>
                    <a:pt x="620" y="1498"/>
                  </a:moveTo>
                  <a:cubicBezTo>
                    <a:pt x="615" y="1493"/>
                    <a:pt x="607" y="1490"/>
                    <a:pt x="599" y="1490"/>
                  </a:cubicBezTo>
                  <a:cubicBezTo>
                    <a:pt x="591" y="1490"/>
                    <a:pt x="584" y="1493"/>
                    <a:pt x="579" y="1498"/>
                  </a:cubicBezTo>
                  <a:cubicBezTo>
                    <a:pt x="532" y="1452"/>
                    <a:pt x="532" y="1452"/>
                    <a:pt x="532" y="1452"/>
                  </a:cubicBezTo>
                  <a:cubicBezTo>
                    <a:pt x="537" y="1447"/>
                    <a:pt x="540" y="1440"/>
                    <a:pt x="540" y="1432"/>
                  </a:cubicBezTo>
                  <a:cubicBezTo>
                    <a:pt x="540" y="1428"/>
                    <a:pt x="539" y="1423"/>
                    <a:pt x="537" y="1419"/>
                  </a:cubicBezTo>
                  <a:cubicBezTo>
                    <a:pt x="582" y="1397"/>
                    <a:pt x="582" y="1397"/>
                    <a:pt x="582" y="1397"/>
                  </a:cubicBezTo>
                  <a:cubicBezTo>
                    <a:pt x="586" y="1407"/>
                    <a:pt x="596" y="1413"/>
                    <a:pt x="607" y="1413"/>
                  </a:cubicBezTo>
                  <a:cubicBezTo>
                    <a:pt x="617" y="1413"/>
                    <a:pt x="625" y="1408"/>
                    <a:pt x="630" y="1401"/>
                  </a:cubicBezTo>
                  <a:cubicBezTo>
                    <a:pt x="679" y="1438"/>
                    <a:pt x="679" y="1438"/>
                    <a:pt x="679" y="1438"/>
                  </a:cubicBezTo>
                  <a:lnTo>
                    <a:pt x="620" y="1498"/>
                  </a:lnTo>
                  <a:close/>
                  <a:moveTo>
                    <a:pt x="631" y="1399"/>
                  </a:moveTo>
                  <a:cubicBezTo>
                    <a:pt x="634" y="1395"/>
                    <a:pt x="636" y="1390"/>
                    <a:pt x="636" y="1384"/>
                  </a:cubicBezTo>
                  <a:cubicBezTo>
                    <a:pt x="723" y="1382"/>
                    <a:pt x="723" y="1382"/>
                    <a:pt x="723" y="1382"/>
                  </a:cubicBezTo>
                  <a:cubicBezTo>
                    <a:pt x="723" y="1385"/>
                    <a:pt x="724" y="1388"/>
                    <a:pt x="726" y="1390"/>
                  </a:cubicBezTo>
                  <a:cubicBezTo>
                    <a:pt x="681" y="1436"/>
                    <a:pt x="681" y="1436"/>
                    <a:pt x="681" y="1436"/>
                  </a:cubicBezTo>
                  <a:lnTo>
                    <a:pt x="631" y="1399"/>
                  </a:lnTo>
                  <a:close/>
                  <a:moveTo>
                    <a:pt x="723" y="1380"/>
                  </a:moveTo>
                  <a:cubicBezTo>
                    <a:pt x="635" y="1382"/>
                    <a:pt x="635" y="1382"/>
                    <a:pt x="635" y="1382"/>
                  </a:cubicBezTo>
                  <a:cubicBezTo>
                    <a:pt x="635" y="1372"/>
                    <a:pt x="629" y="1363"/>
                    <a:pt x="620" y="1359"/>
                  </a:cubicBezTo>
                  <a:cubicBezTo>
                    <a:pt x="676" y="1258"/>
                    <a:pt x="676" y="1258"/>
                    <a:pt x="676" y="1258"/>
                  </a:cubicBezTo>
                  <a:cubicBezTo>
                    <a:pt x="678" y="1259"/>
                    <a:pt x="681" y="1259"/>
                    <a:pt x="683" y="1259"/>
                  </a:cubicBezTo>
                  <a:cubicBezTo>
                    <a:pt x="686" y="1259"/>
                    <a:pt x="689" y="1259"/>
                    <a:pt x="692" y="1258"/>
                  </a:cubicBezTo>
                  <a:cubicBezTo>
                    <a:pt x="731" y="1368"/>
                    <a:pt x="731" y="1368"/>
                    <a:pt x="731" y="1368"/>
                  </a:cubicBezTo>
                  <a:cubicBezTo>
                    <a:pt x="726" y="1370"/>
                    <a:pt x="723" y="1374"/>
                    <a:pt x="723" y="1380"/>
                  </a:cubicBezTo>
                  <a:close/>
                  <a:moveTo>
                    <a:pt x="683" y="1204"/>
                  </a:moveTo>
                  <a:cubicBezTo>
                    <a:pt x="682" y="1204"/>
                    <a:pt x="681" y="1204"/>
                    <a:pt x="680" y="1204"/>
                  </a:cubicBezTo>
                  <a:cubicBezTo>
                    <a:pt x="672" y="1158"/>
                    <a:pt x="672" y="1158"/>
                    <a:pt x="672" y="1158"/>
                  </a:cubicBezTo>
                  <a:cubicBezTo>
                    <a:pt x="714" y="1150"/>
                    <a:pt x="714" y="1150"/>
                    <a:pt x="714" y="1150"/>
                  </a:cubicBezTo>
                  <a:cubicBezTo>
                    <a:pt x="715" y="1156"/>
                    <a:pt x="720" y="1160"/>
                    <a:pt x="726" y="1160"/>
                  </a:cubicBezTo>
                  <a:cubicBezTo>
                    <a:pt x="729" y="1160"/>
                    <a:pt x="731" y="1159"/>
                    <a:pt x="733" y="1158"/>
                  </a:cubicBezTo>
                  <a:cubicBezTo>
                    <a:pt x="768" y="1207"/>
                    <a:pt x="768" y="1207"/>
                    <a:pt x="768" y="1207"/>
                  </a:cubicBezTo>
                  <a:cubicBezTo>
                    <a:pt x="765" y="1209"/>
                    <a:pt x="763" y="1213"/>
                    <a:pt x="763" y="1217"/>
                  </a:cubicBezTo>
                  <a:cubicBezTo>
                    <a:pt x="763" y="1218"/>
                    <a:pt x="763" y="1218"/>
                    <a:pt x="763" y="1219"/>
                  </a:cubicBezTo>
                  <a:cubicBezTo>
                    <a:pt x="711" y="1229"/>
                    <a:pt x="711" y="1229"/>
                    <a:pt x="711" y="1229"/>
                  </a:cubicBezTo>
                  <a:cubicBezTo>
                    <a:pt x="709" y="1215"/>
                    <a:pt x="698" y="1204"/>
                    <a:pt x="683" y="1204"/>
                  </a:cubicBezTo>
                  <a:close/>
                  <a:moveTo>
                    <a:pt x="804" y="1093"/>
                  </a:moveTo>
                  <a:cubicBezTo>
                    <a:pt x="804" y="1095"/>
                    <a:pt x="805" y="1098"/>
                    <a:pt x="806" y="1099"/>
                  </a:cubicBezTo>
                  <a:cubicBezTo>
                    <a:pt x="737" y="1140"/>
                    <a:pt x="737" y="1140"/>
                    <a:pt x="737" y="1140"/>
                  </a:cubicBezTo>
                  <a:cubicBezTo>
                    <a:pt x="735" y="1137"/>
                    <a:pt x="731" y="1134"/>
                    <a:pt x="726" y="1134"/>
                  </a:cubicBezTo>
                  <a:cubicBezTo>
                    <a:pt x="723" y="1134"/>
                    <a:pt x="720" y="1136"/>
                    <a:pt x="718" y="1138"/>
                  </a:cubicBezTo>
                  <a:cubicBezTo>
                    <a:pt x="681" y="1102"/>
                    <a:pt x="681" y="1102"/>
                    <a:pt x="681" y="1102"/>
                  </a:cubicBezTo>
                  <a:cubicBezTo>
                    <a:pt x="685" y="1096"/>
                    <a:pt x="688" y="1089"/>
                    <a:pt x="688" y="1082"/>
                  </a:cubicBezTo>
                  <a:cubicBezTo>
                    <a:pt x="688" y="1075"/>
                    <a:pt x="687" y="1070"/>
                    <a:pt x="683" y="1065"/>
                  </a:cubicBezTo>
                  <a:cubicBezTo>
                    <a:pt x="789" y="992"/>
                    <a:pt x="789" y="992"/>
                    <a:pt x="789" y="992"/>
                  </a:cubicBezTo>
                  <a:cubicBezTo>
                    <a:pt x="792" y="995"/>
                    <a:pt x="797" y="998"/>
                    <a:pt x="802" y="998"/>
                  </a:cubicBezTo>
                  <a:cubicBezTo>
                    <a:pt x="802" y="998"/>
                    <a:pt x="803" y="998"/>
                    <a:pt x="803" y="998"/>
                  </a:cubicBezTo>
                  <a:cubicBezTo>
                    <a:pt x="815" y="1080"/>
                    <a:pt x="815" y="1080"/>
                    <a:pt x="815" y="1080"/>
                  </a:cubicBezTo>
                  <a:cubicBezTo>
                    <a:pt x="809" y="1081"/>
                    <a:pt x="804" y="1087"/>
                    <a:pt x="804" y="1093"/>
                  </a:cubicBezTo>
                  <a:close/>
                  <a:moveTo>
                    <a:pt x="651" y="823"/>
                  </a:moveTo>
                  <a:cubicBezTo>
                    <a:pt x="654" y="834"/>
                    <a:pt x="665" y="843"/>
                    <a:pt x="677" y="843"/>
                  </a:cubicBezTo>
                  <a:cubicBezTo>
                    <a:pt x="678" y="843"/>
                    <a:pt x="678" y="843"/>
                    <a:pt x="679" y="843"/>
                  </a:cubicBezTo>
                  <a:cubicBezTo>
                    <a:pt x="688" y="899"/>
                    <a:pt x="688" y="899"/>
                    <a:pt x="688" y="899"/>
                  </a:cubicBezTo>
                  <a:cubicBezTo>
                    <a:pt x="681" y="900"/>
                    <a:pt x="675" y="907"/>
                    <a:pt x="675" y="914"/>
                  </a:cubicBezTo>
                  <a:cubicBezTo>
                    <a:pt x="675" y="918"/>
                    <a:pt x="677" y="921"/>
                    <a:pt x="679" y="924"/>
                  </a:cubicBezTo>
                  <a:cubicBezTo>
                    <a:pt x="596" y="991"/>
                    <a:pt x="596" y="991"/>
                    <a:pt x="596" y="991"/>
                  </a:cubicBezTo>
                  <a:cubicBezTo>
                    <a:pt x="591" y="985"/>
                    <a:pt x="583" y="982"/>
                    <a:pt x="575" y="982"/>
                  </a:cubicBezTo>
                  <a:cubicBezTo>
                    <a:pt x="572" y="982"/>
                    <a:pt x="570" y="982"/>
                    <a:pt x="567" y="983"/>
                  </a:cubicBezTo>
                  <a:cubicBezTo>
                    <a:pt x="522" y="887"/>
                    <a:pt x="522" y="887"/>
                    <a:pt x="522" y="887"/>
                  </a:cubicBezTo>
                  <a:cubicBezTo>
                    <a:pt x="531" y="883"/>
                    <a:pt x="537" y="873"/>
                    <a:pt x="537" y="863"/>
                  </a:cubicBezTo>
                  <a:cubicBezTo>
                    <a:pt x="537" y="860"/>
                    <a:pt x="537" y="858"/>
                    <a:pt x="536" y="856"/>
                  </a:cubicBezTo>
                  <a:lnTo>
                    <a:pt x="651" y="823"/>
                  </a:lnTo>
                  <a:close/>
                  <a:moveTo>
                    <a:pt x="491" y="842"/>
                  </a:moveTo>
                  <a:cubicBezTo>
                    <a:pt x="485" y="847"/>
                    <a:pt x="482" y="855"/>
                    <a:pt x="482" y="863"/>
                  </a:cubicBezTo>
                  <a:cubicBezTo>
                    <a:pt x="482" y="871"/>
                    <a:pt x="485" y="878"/>
                    <a:pt x="491" y="883"/>
                  </a:cubicBezTo>
                  <a:cubicBezTo>
                    <a:pt x="428" y="953"/>
                    <a:pt x="428" y="953"/>
                    <a:pt x="428" y="953"/>
                  </a:cubicBezTo>
                  <a:cubicBezTo>
                    <a:pt x="423" y="949"/>
                    <a:pt x="418" y="947"/>
                    <a:pt x="412" y="947"/>
                  </a:cubicBezTo>
                  <a:cubicBezTo>
                    <a:pt x="424" y="795"/>
                    <a:pt x="424" y="795"/>
                    <a:pt x="424" y="795"/>
                  </a:cubicBezTo>
                  <a:cubicBezTo>
                    <a:pt x="424" y="795"/>
                    <a:pt x="425" y="795"/>
                    <a:pt x="425" y="795"/>
                  </a:cubicBezTo>
                  <a:cubicBezTo>
                    <a:pt x="432" y="795"/>
                    <a:pt x="439" y="793"/>
                    <a:pt x="444" y="789"/>
                  </a:cubicBezTo>
                  <a:lnTo>
                    <a:pt x="491" y="842"/>
                  </a:lnTo>
                  <a:close/>
                  <a:moveTo>
                    <a:pt x="396" y="764"/>
                  </a:moveTo>
                  <a:cubicBezTo>
                    <a:pt x="396" y="765"/>
                    <a:pt x="396" y="766"/>
                    <a:pt x="396" y="767"/>
                  </a:cubicBezTo>
                  <a:cubicBezTo>
                    <a:pt x="396" y="782"/>
                    <a:pt x="408" y="794"/>
                    <a:pt x="422" y="795"/>
                  </a:cubicBezTo>
                  <a:cubicBezTo>
                    <a:pt x="410" y="946"/>
                    <a:pt x="410" y="946"/>
                    <a:pt x="410" y="946"/>
                  </a:cubicBezTo>
                  <a:cubicBezTo>
                    <a:pt x="410" y="946"/>
                    <a:pt x="410" y="946"/>
                    <a:pt x="410" y="946"/>
                  </a:cubicBezTo>
                  <a:cubicBezTo>
                    <a:pt x="400" y="946"/>
                    <a:pt x="392" y="951"/>
                    <a:pt x="387" y="958"/>
                  </a:cubicBezTo>
                  <a:cubicBezTo>
                    <a:pt x="316" y="908"/>
                    <a:pt x="316" y="908"/>
                    <a:pt x="316" y="908"/>
                  </a:cubicBezTo>
                  <a:cubicBezTo>
                    <a:pt x="319" y="904"/>
                    <a:pt x="321" y="899"/>
                    <a:pt x="321" y="893"/>
                  </a:cubicBezTo>
                  <a:cubicBezTo>
                    <a:pt x="321" y="879"/>
                    <a:pt x="311" y="868"/>
                    <a:pt x="298" y="866"/>
                  </a:cubicBezTo>
                  <a:cubicBezTo>
                    <a:pt x="310" y="784"/>
                    <a:pt x="310" y="784"/>
                    <a:pt x="310" y="784"/>
                  </a:cubicBezTo>
                  <a:cubicBezTo>
                    <a:pt x="311" y="784"/>
                    <a:pt x="312" y="784"/>
                    <a:pt x="313" y="784"/>
                  </a:cubicBezTo>
                  <a:cubicBezTo>
                    <a:pt x="328" y="784"/>
                    <a:pt x="341" y="773"/>
                    <a:pt x="343" y="758"/>
                  </a:cubicBezTo>
                  <a:lnTo>
                    <a:pt x="396" y="764"/>
                  </a:lnTo>
                  <a:close/>
                  <a:moveTo>
                    <a:pt x="154" y="760"/>
                  </a:moveTo>
                  <a:cubicBezTo>
                    <a:pt x="159" y="769"/>
                    <a:pt x="168" y="776"/>
                    <a:pt x="179" y="776"/>
                  </a:cubicBezTo>
                  <a:cubicBezTo>
                    <a:pt x="195" y="776"/>
                    <a:pt x="207" y="763"/>
                    <a:pt x="207" y="748"/>
                  </a:cubicBezTo>
                  <a:cubicBezTo>
                    <a:pt x="207" y="747"/>
                    <a:pt x="207" y="747"/>
                    <a:pt x="207" y="746"/>
                  </a:cubicBezTo>
                  <a:cubicBezTo>
                    <a:pt x="283" y="753"/>
                    <a:pt x="283" y="753"/>
                    <a:pt x="283" y="753"/>
                  </a:cubicBezTo>
                  <a:cubicBezTo>
                    <a:pt x="283" y="753"/>
                    <a:pt x="283" y="754"/>
                    <a:pt x="283" y="754"/>
                  </a:cubicBezTo>
                  <a:cubicBezTo>
                    <a:pt x="283" y="769"/>
                    <a:pt x="294" y="781"/>
                    <a:pt x="308" y="784"/>
                  </a:cubicBezTo>
                  <a:cubicBezTo>
                    <a:pt x="296" y="866"/>
                    <a:pt x="296" y="866"/>
                    <a:pt x="296" y="866"/>
                  </a:cubicBezTo>
                  <a:cubicBezTo>
                    <a:pt x="295" y="865"/>
                    <a:pt x="294" y="865"/>
                    <a:pt x="293" y="865"/>
                  </a:cubicBezTo>
                  <a:cubicBezTo>
                    <a:pt x="278" y="865"/>
                    <a:pt x="265" y="878"/>
                    <a:pt x="265" y="893"/>
                  </a:cubicBezTo>
                  <a:cubicBezTo>
                    <a:pt x="265" y="901"/>
                    <a:pt x="269" y="908"/>
                    <a:pt x="274" y="913"/>
                  </a:cubicBezTo>
                  <a:cubicBezTo>
                    <a:pt x="211" y="984"/>
                    <a:pt x="211" y="984"/>
                    <a:pt x="211" y="984"/>
                  </a:cubicBezTo>
                  <a:cubicBezTo>
                    <a:pt x="207" y="980"/>
                    <a:pt x="203" y="978"/>
                    <a:pt x="197" y="976"/>
                  </a:cubicBezTo>
                  <a:cubicBezTo>
                    <a:pt x="222" y="838"/>
                    <a:pt x="222" y="838"/>
                    <a:pt x="222" y="838"/>
                  </a:cubicBezTo>
                  <a:cubicBezTo>
                    <a:pt x="222" y="838"/>
                    <a:pt x="223" y="838"/>
                    <a:pt x="223" y="838"/>
                  </a:cubicBezTo>
                  <a:cubicBezTo>
                    <a:pt x="231" y="838"/>
                    <a:pt x="237" y="832"/>
                    <a:pt x="237" y="824"/>
                  </a:cubicBezTo>
                  <a:cubicBezTo>
                    <a:pt x="237" y="817"/>
                    <a:pt x="231" y="811"/>
                    <a:pt x="223" y="811"/>
                  </a:cubicBezTo>
                  <a:cubicBezTo>
                    <a:pt x="216" y="811"/>
                    <a:pt x="210" y="817"/>
                    <a:pt x="210" y="824"/>
                  </a:cubicBezTo>
                  <a:cubicBezTo>
                    <a:pt x="210" y="828"/>
                    <a:pt x="211" y="832"/>
                    <a:pt x="214" y="834"/>
                  </a:cubicBezTo>
                  <a:cubicBezTo>
                    <a:pt x="174" y="878"/>
                    <a:pt x="174" y="878"/>
                    <a:pt x="174" y="878"/>
                  </a:cubicBezTo>
                  <a:cubicBezTo>
                    <a:pt x="172" y="876"/>
                    <a:pt x="169" y="875"/>
                    <a:pt x="166" y="875"/>
                  </a:cubicBezTo>
                  <a:cubicBezTo>
                    <a:pt x="162" y="875"/>
                    <a:pt x="158" y="877"/>
                    <a:pt x="155" y="881"/>
                  </a:cubicBezTo>
                  <a:cubicBezTo>
                    <a:pt x="83" y="840"/>
                    <a:pt x="83" y="840"/>
                    <a:pt x="83" y="840"/>
                  </a:cubicBezTo>
                  <a:cubicBezTo>
                    <a:pt x="86" y="836"/>
                    <a:pt x="87" y="832"/>
                    <a:pt x="87" y="827"/>
                  </a:cubicBezTo>
                  <a:cubicBezTo>
                    <a:pt x="87" y="821"/>
                    <a:pt x="85" y="816"/>
                    <a:pt x="82" y="811"/>
                  </a:cubicBezTo>
                  <a:lnTo>
                    <a:pt x="154" y="760"/>
                  </a:lnTo>
                  <a:close/>
                  <a:moveTo>
                    <a:pt x="46" y="853"/>
                  </a:moveTo>
                  <a:cubicBezTo>
                    <a:pt x="49" y="854"/>
                    <a:pt x="54" y="855"/>
                    <a:pt x="58" y="855"/>
                  </a:cubicBezTo>
                  <a:cubicBezTo>
                    <a:pt x="69" y="855"/>
                    <a:pt x="78" y="850"/>
                    <a:pt x="83" y="842"/>
                  </a:cubicBezTo>
                  <a:cubicBezTo>
                    <a:pt x="155" y="882"/>
                    <a:pt x="155" y="882"/>
                    <a:pt x="155" y="882"/>
                  </a:cubicBezTo>
                  <a:cubicBezTo>
                    <a:pt x="154" y="884"/>
                    <a:pt x="153" y="886"/>
                    <a:pt x="153" y="888"/>
                  </a:cubicBezTo>
                  <a:cubicBezTo>
                    <a:pt x="153" y="888"/>
                    <a:pt x="153" y="889"/>
                    <a:pt x="153" y="889"/>
                  </a:cubicBezTo>
                  <a:cubicBezTo>
                    <a:pt x="43" y="910"/>
                    <a:pt x="43" y="910"/>
                    <a:pt x="43" y="910"/>
                  </a:cubicBezTo>
                  <a:cubicBezTo>
                    <a:pt x="41" y="904"/>
                    <a:pt x="36" y="899"/>
                    <a:pt x="30" y="897"/>
                  </a:cubicBezTo>
                  <a:lnTo>
                    <a:pt x="46" y="853"/>
                  </a:lnTo>
                  <a:close/>
                  <a:moveTo>
                    <a:pt x="19" y="977"/>
                  </a:moveTo>
                  <a:cubicBezTo>
                    <a:pt x="24" y="975"/>
                    <a:pt x="27" y="971"/>
                    <a:pt x="27" y="966"/>
                  </a:cubicBezTo>
                  <a:cubicBezTo>
                    <a:pt x="27" y="960"/>
                    <a:pt x="23" y="955"/>
                    <a:pt x="17" y="953"/>
                  </a:cubicBezTo>
                  <a:cubicBezTo>
                    <a:pt x="20" y="940"/>
                    <a:pt x="20" y="940"/>
                    <a:pt x="20" y="940"/>
                  </a:cubicBezTo>
                  <a:cubicBezTo>
                    <a:pt x="21" y="940"/>
                    <a:pt x="22" y="940"/>
                    <a:pt x="23" y="940"/>
                  </a:cubicBezTo>
                  <a:cubicBezTo>
                    <a:pt x="31" y="940"/>
                    <a:pt x="38" y="936"/>
                    <a:pt x="42" y="929"/>
                  </a:cubicBezTo>
                  <a:cubicBezTo>
                    <a:pt x="164" y="995"/>
                    <a:pt x="164" y="995"/>
                    <a:pt x="164" y="995"/>
                  </a:cubicBezTo>
                  <a:cubicBezTo>
                    <a:pt x="163" y="998"/>
                    <a:pt x="163" y="1000"/>
                    <a:pt x="163" y="1003"/>
                  </a:cubicBezTo>
                  <a:cubicBezTo>
                    <a:pt x="163" y="1005"/>
                    <a:pt x="163" y="1007"/>
                    <a:pt x="163" y="1008"/>
                  </a:cubicBezTo>
                  <a:cubicBezTo>
                    <a:pt x="66" y="1029"/>
                    <a:pt x="66" y="1029"/>
                    <a:pt x="66" y="1029"/>
                  </a:cubicBezTo>
                  <a:cubicBezTo>
                    <a:pt x="63" y="1017"/>
                    <a:pt x="52" y="1008"/>
                    <a:pt x="39" y="1008"/>
                  </a:cubicBezTo>
                  <a:cubicBezTo>
                    <a:pt x="36" y="1008"/>
                    <a:pt x="33" y="1009"/>
                    <a:pt x="30" y="1010"/>
                  </a:cubicBezTo>
                  <a:lnTo>
                    <a:pt x="19" y="977"/>
                  </a:lnTo>
                  <a:close/>
                  <a:moveTo>
                    <a:pt x="236" y="1123"/>
                  </a:moveTo>
                  <a:cubicBezTo>
                    <a:pt x="231" y="1113"/>
                    <a:pt x="222" y="1107"/>
                    <a:pt x="211" y="1107"/>
                  </a:cubicBezTo>
                  <a:cubicBezTo>
                    <a:pt x="197" y="1107"/>
                    <a:pt x="185" y="1117"/>
                    <a:pt x="183" y="1131"/>
                  </a:cubicBezTo>
                  <a:cubicBezTo>
                    <a:pt x="120" y="1126"/>
                    <a:pt x="120" y="1126"/>
                    <a:pt x="120" y="1126"/>
                  </a:cubicBezTo>
                  <a:cubicBezTo>
                    <a:pt x="120" y="1126"/>
                    <a:pt x="120" y="1125"/>
                    <a:pt x="120" y="1125"/>
                  </a:cubicBezTo>
                  <a:cubicBezTo>
                    <a:pt x="120" y="1110"/>
                    <a:pt x="107" y="1097"/>
                    <a:pt x="92" y="1097"/>
                  </a:cubicBezTo>
                  <a:cubicBezTo>
                    <a:pt x="87" y="1097"/>
                    <a:pt x="83" y="1098"/>
                    <a:pt x="79" y="1101"/>
                  </a:cubicBezTo>
                  <a:cubicBezTo>
                    <a:pt x="54" y="1059"/>
                    <a:pt x="54" y="1059"/>
                    <a:pt x="54" y="1059"/>
                  </a:cubicBezTo>
                  <a:cubicBezTo>
                    <a:pt x="61" y="1055"/>
                    <a:pt x="66" y="1046"/>
                    <a:pt x="66" y="1036"/>
                  </a:cubicBezTo>
                  <a:cubicBezTo>
                    <a:pt x="66" y="1034"/>
                    <a:pt x="66" y="1033"/>
                    <a:pt x="66" y="1031"/>
                  </a:cubicBezTo>
                  <a:cubicBezTo>
                    <a:pt x="164" y="1010"/>
                    <a:pt x="164" y="1010"/>
                    <a:pt x="164" y="1010"/>
                  </a:cubicBezTo>
                  <a:cubicBezTo>
                    <a:pt x="167" y="1022"/>
                    <a:pt x="178" y="1031"/>
                    <a:pt x="191" y="1031"/>
                  </a:cubicBezTo>
                  <a:cubicBezTo>
                    <a:pt x="199" y="1031"/>
                    <a:pt x="206" y="1027"/>
                    <a:pt x="211" y="1022"/>
                  </a:cubicBezTo>
                  <a:cubicBezTo>
                    <a:pt x="298" y="1073"/>
                    <a:pt x="298" y="1073"/>
                    <a:pt x="298" y="1073"/>
                  </a:cubicBezTo>
                  <a:cubicBezTo>
                    <a:pt x="296" y="1077"/>
                    <a:pt x="295" y="1081"/>
                    <a:pt x="295" y="1086"/>
                  </a:cubicBezTo>
                  <a:cubicBezTo>
                    <a:pt x="295" y="1090"/>
                    <a:pt x="296" y="1093"/>
                    <a:pt x="297" y="1096"/>
                  </a:cubicBezTo>
                  <a:lnTo>
                    <a:pt x="236" y="1123"/>
                  </a:lnTo>
                  <a:close/>
                  <a:moveTo>
                    <a:pt x="398" y="1220"/>
                  </a:moveTo>
                  <a:cubicBezTo>
                    <a:pt x="402" y="1218"/>
                    <a:pt x="405" y="1213"/>
                    <a:pt x="405" y="1208"/>
                  </a:cubicBezTo>
                  <a:cubicBezTo>
                    <a:pt x="405" y="1204"/>
                    <a:pt x="403" y="1200"/>
                    <a:pt x="400" y="1197"/>
                  </a:cubicBezTo>
                  <a:cubicBezTo>
                    <a:pt x="448" y="1108"/>
                    <a:pt x="448" y="1108"/>
                    <a:pt x="448" y="1108"/>
                  </a:cubicBezTo>
                  <a:cubicBezTo>
                    <a:pt x="453" y="1112"/>
                    <a:pt x="459" y="1115"/>
                    <a:pt x="466" y="1115"/>
                  </a:cubicBezTo>
                  <a:cubicBezTo>
                    <a:pt x="481" y="1115"/>
                    <a:pt x="494" y="1102"/>
                    <a:pt x="494" y="1087"/>
                  </a:cubicBezTo>
                  <a:cubicBezTo>
                    <a:pt x="494" y="1081"/>
                    <a:pt x="492" y="1075"/>
                    <a:pt x="489" y="1071"/>
                  </a:cubicBezTo>
                  <a:cubicBezTo>
                    <a:pt x="551" y="1023"/>
                    <a:pt x="551" y="1023"/>
                    <a:pt x="551" y="1023"/>
                  </a:cubicBezTo>
                  <a:cubicBezTo>
                    <a:pt x="556" y="1031"/>
                    <a:pt x="565" y="1037"/>
                    <a:pt x="575" y="1037"/>
                  </a:cubicBezTo>
                  <a:cubicBezTo>
                    <a:pt x="583" y="1037"/>
                    <a:pt x="590" y="1034"/>
                    <a:pt x="595" y="1028"/>
                  </a:cubicBezTo>
                  <a:cubicBezTo>
                    <a:pt x="635" y="1062"/>
                    <a:pt x="635" y="1062"/>
                    <a:pt x="635" y="1062"/>
                  </a:cubicBezTo>
                  <a:cubicBezTo>
                    <a:pt x="631" y="1068"/>
                    <a:pt x="628" y="1074"/>
                    <a:pt x="628" y="1082"/>
                  </a:cubicBezTo>
                  <a:cubicBezTo>
                    <a:pt x="628" y="1089"/>
                    <a:pt x="631" y="1096"/>
                    <a:pt x="636" y="1102"/>
                  </a:cubicBezTo>
                  <a:cubicBezTo>
                    <a:pt x="567" y="1167"/>
                    <a:pt x="567" y="1167"/>
                    <a:pt x="567" y="1167"/>
                  </a:cubicBezTo>
                  <a:cubicBezTo>
                    <a:pt x="564" y="1164"/>
                    <a:pt x="561" y="1163"/>
                    <a:pt x="557" y="1163"/>
                  </a:cubicBezTo>
                  <a:cubicBezTo>
                    <a:pt x="550" y="1163"/>
                    <a:pt x="543" y="1169"/>
                    <a:pt x="543" y="1177"/>
                  </a:cubicBezTo>
                  <a:cubicBezTo>
                    <a:pt x="543" y="1180"/>
                    <a:pt x="545" y="1183"/>
                    <a:pt x="547" y="1186"/>
                  </a:cubicBezTo>
                  <a:cubicBezTo>
                    <a:pt x="458" y="1275"/>
                    <a:pt x="458" y="1275"/>
                    <a:pt x="458" y="1275"/>
                  </a:cubicBezTo>
                  <a:cubicBezTo>
                    <a:pt x="454" y="1272"/>
                    <a:pt x="449" y="1271"/>
                    <a:pt x="444" y="1271"/>
                  </a:cubicBezTo>
                  <a:cubicBezTo>
                    <a:pt x="439" y="1271"/>
                    <a:pt x="435" y="1272"/>
                    <a:pt x="431" y="1274"/>
                  </a:cubicBezTo>
                  <a:lnTo>
                    <a:pt x="398" y="1220"/>
                  </a:lnTo>
                  <a:close/>
                  <a:moveTo>
                    <a:pt x="447" y="1326"/>
                  </a:moveTo>
                  <a:cubicBezTo>
                    <a:pt x="457" y="1325"/>
                    <a:pt x="466" y="1318"/>
                    <a:pt x="469" y="1309"/>
                  </a:cubicBezTo>
                  <a:cubicBezTo>
                    <a:pt x="507" y="1330"/>
                    <a:pt x="507" y="1330"/>
                    <a:pt x="507" y="1330"/>
                  </a:cubicBezTo>
                  <a:cubicBezTo>
                    <a:pt x="470" y="1365"/>
                    <a:pt x="470" y="1365"/>
                    <a:pt x="470" y="1365"/>
                  </a:cubicBezTo>
                  <a:cubicBezTo>
                    <a:pt x="466" y="1363"/>
                    <a:pt x="462" y="1361"/>
                    <a:pt x="458" y="1361"/>
                  </a:cubicBezTo>
                  <a:cubicBezTo>
                    <a:pt x="456" y="1361"/>
                    <a:pt x="454" y="1362"/>
                    <a:pt x="453" y="1362"/>
                  </a:cubicBezTo>
                  <a:lnTo>
                    <a:pt x="447" y="1326"/>
                  </a:lnTo>
                  <a:close/>
                  <a:moveTo>
                    <a:pt x="449" y="1520"/>
                  </a:moveTo>
                  <a:cubicBezTo>
                    <a:pt x="455" y="1518"/>
                    <a:pt x="459" y="1513"/>
                    <a:pt x="459" y="1507"/>
                  </a:cubicBezTo>
                  <a:cubicBezTo>
                    <a:pt x="459" y="1501"/>
                    <a:pt x="454" y="1495"/>
                    <a:pt x="448" y="1495"/>
                  </a:cubicBezTo>
                  <a:cubicBezTo>
                    <a:pt x="454" y="1399"/>
                    <a:pt x="454" y="1399"/>
                    <a:pt x="454" y="1399"/>
                  </a:cubicBezTo>
                  <a:cubicBezTo>
                    <a:pt x="456" y="1400"/>
                    <a:pt x="457" y="1400"/>
                    <a:pt x="458" y="1400"/>
                  </a:cubicBezTo>
                  <a:cubicBezTo>
                    <a:pt x="462" y="1400"/>
                    <a:pt x="466" y="1398"/>
                    <a:pt x="470" y="1396"/>
                  </a:cubicBezTo>
                  <a:cubicBezTo>
                    <a:pt x="487" y="1412"/>
                    <a:pt x="487" y="1412"/>
                    <a:pt x="487" y="1412"/>
                  </a:cubicBezTo>
                  <a:cubicBezTo>
                    <a:pt x="482" y="1417"/>
                    <a:pt x="479" y="1424"/>
                    <a:pt x="479" y="1432"/>
                  </a:cubicBezTo>
                  <a:cubicBezTo>
                    <a:pt x="479" y="1444"/>
                    <a:pt x="487" y="1455"/>
                    <a:pt x="497" y="1459"/>
                  </a:cubicBezTo>
                  <a:cubicBezTo>
                    <a:pt x="466" y="1531"/>
                    <a:pt x="466" y="1531"/>
                    <a:pt x="466" y="1531"/>
                  </a:cubicBezTo>
                  <a:cubicBezTo>
                    <a:pt x="464" y="1530"/>
                    <a:pt x="461" y="1529"/>
                    <a:pt x="458" y="1529"/>
                  </a:cubicBezTo>
                  <a:cubicBezTo>
                    <a:pt x="456" y="1529"/>
                    <a:pt x="453" y="1530"/>
                    <a:pt x="451" y="1530"/>
                  </a:cubicBezTo>
                  <a:lnTo>
                    <a:pt x="449" y="1520"/>
                  </a:lnTo>
                  <a:close/>
                  <a:moveTo>
                    <a:pt x="482" y="1571"/>
                  </a:moveTo>
                  <a:cubicBezTo>
                    <a:pt x="485" y="1567"/>
                    <a:pt x="486" y="1562"/>
                    <a:pt x="486" y="1557"/>
                  </a:cubicBezTo>
                  <a:cubicBezTo>
                    <a:pt x="486" y="1555"/>
                    <a:pt x="486" y="1554"/>
                    <a:pt x="486" y="1552"/>
                  </a:cubicBezTo>
                  <a:cubicBezTo>
                    <a:pt x="571" y="1529"/>
                    <a:pt x="571" y="1529"/>
                    <a:pt x="571" y="1529"/>
                  </a:cubicBezTo>
                  <a:cubicBezTo>
                    <a:pt x="574" y="1539"/>
                    <a:pt x="582" y="1547"/>
                    <a:pt x="593" y="1549"/>
                  </a:cubicBezTo>
                  <a:cubicBezTo>
                    <a:pt x="581" y="1605"/>
                    <a:pt x="581" y="1605"/>
                    <a:pt x="581" y="1605"/>
                  </a:cubicBezTo>
                  <a:cubicBezTo>
                    <a:pt x="580" y="1605"/>
                    <a:pt x="579" y="1605"/>
                    <a:pt x="578" y="1605"/>
                  </a:cubicBezTo>
                  <a:cubicBezTo>
                    <a:pt x="574" y="1605"/>
                    <a:pt x="570" y="1607"/>
                    <a:pt x="567" y="1610"/>
                  </a:cubicBezTo>
                  <a:lnTo>
                    <a:pt x="482" y="1571"/>
                  </a:lnTo>
                  <a:close/>
                  <a:moveTo>
                    <a:pt x="695" y="1712"/>
                  </a:moveTo>
                  <a:cubicBezTo>
                    <a:pt x="693" y="1711"/>
                    <a:pt x="691" y="1711"/>
                    <a:pt x="689" y="1711"/>
                  </a:cubicBezTo>
                  <a:cubicBezTo>
                    <a:pt x="673" y="1711"/>
                    <a:pt x="661" y="1723"/>
                    <a:pt x="661" y="1739"/>
                  </a:cubicBezTo>
                  <a:cubicBezTo>
                    <a:pt x="661" y="1741"/>
                    <a:pt x="661" y="1743"/>
                    <a:pt x="662" y="1745"/>
                  </a:cubicBezTo>
                  <a:cubicBezTo>
                    <a:pt x="605" y="1760"/>
                    <a:pt x="605" y="1760"/>
                    <a:pt x="605" y="1760"/>
                  </a:cubicBezTo>
                  <a:cubicBezTo>
                    <a:pt x="602" y="1749"/>
                    <a:pt x="591" y="1740"/>
                    <a:pt x="579" y="1740"/>
                  </a:cubicBezTo>
                  <a:cubicBezTo>
                    <a:pt x="563" y="1740"/>
                    <a:pt x="551" y="1753"/>
                    <a:pt x="551" y="1768"/>
                  </a:cubicBezTo>
                  <a:cubicBezTo>
                    <a:pt x="551" y="1776"/>
                    <a:pt x="555" y="1784"/>
                    <a:pt x="560" y="1789"/>
                  </a:cubicBezTo>
                  <a:cubicBezTo>
                    <a:pt x="524" y="1833"/>
                    <a:pt x="524" y="1833"/>
                    <a:pt x="524" y="1833"/>
                  </a:cubicBezTo>
                  <a:cubicBezTo>
                    <a:pt x="521" y="1830"/>
                    <a:pt x="517" y="1829"/>
                    <a:pt x="513" y="1829"/>
                  </a:cubicBezTo>
                  <a:cubicBezTo>
                    <a:pt x="507" y="1688"/>
                    <a:pt x="507" y="1688"/>
                    <a:pt x="507" y="1688"/>
                  </a:cubicBezTo>
                  <a:cubicBezTo>
                    <a:pt x="521" y="1687"/>
                    <a:pt x="532" y="1675"/>
                    <a:pt x="532" y="1660"/>
                  </a:cubicBezTo>
                  <a:cubicBezTo>
                    <a:pt x="532" y="1655"/>
                    <a:pt x="530" y="1649"/>
                    <a:pt x="527" y="1645"/>
                  </a:cubicBezTo>
                  <a:cubicBezTo>
                    <a:pt x="565" y="1625"/>
                    <a:pt x="565" y="1625"/>
                    <a:pt x="565" y="1625"/>
                  </a:cubicBezTo>
                  <a:cubicBezTo>
                    <a:pt x="567" y="1630"/>
                    <a:pt x="572" y="1633"/>
                    <a:pt x="578" y="1633"/>
                  </a:cubicBezTo>
                  <a:cubicBezTo>
                    <a:pt x="585" y="1633"/>
                    <a:pt x="592" y="1627"/>
                    <a:pt x="592" y="1619"/>
                  </a:cubicBezTo>
                  <a:cubicBezTo>
                    <a:pt x="592" y="1618"/>
                    <a:pt x="591" y="1618"/>
                    <a:pt x="591" y="1617"/>
                  </a:cubicBezTo>
                  <a:cubicBezTo>
                    <a:pt x="686" y="1619"/>
                    <a:pt x="686" y="1619"/>
                    <a:pt x="686" y="1619"/>
                  </a:cubicBezTo>
                  <a:cubicBezTo>
                    <a:pt x="688" y="1632"/>
                    <a:pt x="699" y="1642"/>
                    <a:pt x="713" y="1642"/>
                  </a:cubicBezTo>
                  <a:cubicBezTo>
                    <a:pt x="713" y="1642"/>
                    <a:pt x="713" y="1642"/>
                    <a:pt x="713" y="1642"/>
                  </a:cubicBezTo>
                  <a:lnTo>
                    <a:pt x="695" y="1712"/>
                  </a:lnTo>
                  <a:close/>
                  <a:moveTo>
                    <a:pt x="727" y="1591"/>
                  </a:moveTo>
                  <a:cubicBezTo>
                    <a:pt x="723" y="1588"/>
                    <a:pt x="718" y="1587"/>
                    <a:pt x="713" y="1587"/>
                  </a:cubicBezTo>
                  <a:cubicBezTo>
                    <a:pt x="705" y="1587"/>
                    <a:pt x="698" y="1590"/>
                    <a:pt x="693" y="1595"/>
                  </a:cubicBezTo>
                  <a:cubicBezTo>
                    <a:pt x="623" y="1538"/>
                    <a:pt x="623" y="1538"/>
                    <a:pt x="623" y="1538"/>
                  </a:cubicBezTo>
                  <a:cubicBezTo>
                    <a:pt x="627" y="1533"/>
                    <a:pt x="630" y="1527"/>
                    <a:pt x="630" y="1520"/>
                  </a:cubicBezTo>
                  <a:cubicBezTo>
                    <a:pt x="630" y="1512"/>
                    <a:pt x="626" y="1504"/>
                    <a:pt x="621" y="1499"/>
                  </a:cubicBezTo>
                  <a:cubicBezTo>
                    <a:pt x="681" y="1439"/>
                    <a:pt x="681" y="1439"/>
                    <a:pt x="681" y="1439"/>
                  </a:cubicBezTo>
                  <a:cubicBezTo>
                    <a:pt x="732" y="1477"/>
                    <a:pt x="732" y="1477"/>
                    <a:pt x="732" y="1477"/>
                  </a:cubicBezTo>
                  <a:cubicBezTo>
                    <a:pt x="729" y="1482"/>
                    <a:pt x="727" y="1487"/>
                    <a:pt x="727" y="1493"/>
                  </a:cubicBezTo>
                  <a:cubicBezTo>
                    <a:pt x="727" y="1506"/>
                    <a:pt x="735" y="1516"/>
                    <a:pt x="747" y="1520"/>
                  </a:cubicBezTo>
                  <a:lnTo>
                    <a:pt x="727" y="1591"/>
                  </a:lnTo>
                  <a:close/>
                  <a:moveTo>
                    <a:pt x="833" y="1441"/>
                  </a:moveTo>
                  <a:cubicBezTo>
                    <a:pt x="832" y="1443"/>
                    <a:pt x="832" y="1446"/>
                    <a:pt x="832" y="1448"/>
                  </a:cubicBezTo>
                  <a:cubicBezTo>
                    <a:pt x="832" y="1455"/>
                    <a:pt x="837" y="1461"/>
                    <a:pt x="844" y="1462"/>
                  </a:cubicBezTo>
                  <a:cubicBezTo>
                    <a:pt x="841" y="1532"/>
                    <a:pt x="841" y="1532"/>
                    <a:pt x="841" y="1532"/>
                  </a:cubicBezTo>
                  <a:cubicBezTo>
                    <a:pt x="836" y="1532"/>
                    <a:pt x="832" y="1535"/>
                    <a:pt x="830" y="1538"/>
                  </a:cubicBezTo>
                  <a:cubicBezTo>
                    <a:pt x="779" y="1507"/>
                    <a:pt x="779" y="1507"/>
                    <a:pt x="779" y="1507"/>
                  </a:cubicBezTo>
                  <a:cubicBezTo>
                    <a:pt x="781" y="1503"/>
                    <a:pt x="783" y="1498"/>
                    <a:pt x="783" y="1493"/>
                  </a:cubicBezTo>
                  <a:cubicBezTo>
                    <a:pt x="783" y="1478"/>
                    <a:pt x="770" y="1466"/>
                    <a:pt x="755" y="1466"/>
                  </a:cubicBezTo>
                  <a:cubicBezTo>
                    <a:pt x="754" y="1466"/>
                    <a:pt x="753" y="1466"/>
                    <a:pt x="751" y="1466"/>
                  </a:cubicBezTo>
                  <a:cubicBezTo>
                    <a:pt x="740" y="1394"/>
                    <a:pt x="740" y="1394"/>
                    <a:pt x="740" y="1394"/>
                  </a:cubicBezTo>
                  <a:cubicBezTo>
                    <a:pt x="743" y="1393"/>
                    <a:pt x="746" y="1391"/>
                    <a:pt x="748" y="1388"/>
                  </a:cubicBezTo>
                  <a:lnTo>
                    <a:pt x="833" y="1441"/>
                  </a:lnTo>
                  <a:close/>
                  <a:moveTo>
                    <a:pt x="838" y="1302"/>
                  </a:moveTo>
                  <a:cubicBezTo>
                    <a:pt x="835" y="1300"/>
                    <a:pt x="833" y="1300"/>
                    <a:pt x="830" y="1300"/>
                  </a:cubicBezTo>
                  <a:cubicBezTo>
                    <a:pt x="822" y="1300"/>
                    <a:pt x="816" y="1306"/>
                    <a:pt x="816" y="1313"/>
                  </a:cubicBezTo>
                  <a:cubicBezTo>
                    <a:pt x="816" y="1317"/>
                    <a:pt x="817" y="1320"/>
                    <a:pt x="819" y="1322"/>
                  </a:cubicBezTo>
                  <a:cubicBezTo>
                    <a:pt x="748" y="1372"/>
                    <a:pt x="748" y="1372"/>
                    <a:pt x="748" y="1372"/>
                  </a:cubicBezTo>
                  <a:cubicBezTo>
                    <a:pt x="745" y="1369"/>
                    <a:pt x="741" y="1367"/>
                    <a:pt x="737" y="1367"/>
                  </a:cubicBezTo>
                  <a:cubicBezTo>
                    <a:pt x="735" y="1367"/>
                    <a:pt x="734" y="1367"/>
                    <a:pt x="733" y="1367"/>
                  </a:cubicBezTo>
                  <a:cubicBezTo>
                    <a:pt x="693" y="1257"/>
                    <a:pt x="693" y="1257"/>
                    <a:pt x="693" y="1257"/>
                  </a:cubicBezTo>
                  <a:cubicBezTo>
                    <a:pt x="704" y="1253"/>
                    <a:pt x="711" y="1243"/>
                    <a:pt x="711" y="1232"/>
                  </a:cubicBezTo>
                  <a:cubicBezTo>
                    <a:pt x="711" y="1231"/>
                    <a:pt x="711" y="1231"/>
                    <a:pt x="711" y="1230"/>
                  </a:cubicBezTo>
                  <a:cubicBezTo>
                    <a:pt x="764" y="1221"/>
                    <a:pt x="764" y="1221"/>
                    <a:pt x="764" y="1221"/>
                  </a:cubicBezTo>
                  <a:cubicBezTo>
                    <a:pt x="765" y="1226"/>
                    <a:pt x="770" y="1230"/>
                    <a:pt x="776" y="1230"/>
                  </a:cubicBezTo>
                  <a:cubicBezTo>
                    <a:pt x="782" y="1230"/>
                    <a:pt x="786" y="1226"/>
                    <a:pt x="788" y="1220"/>
                  </a:cubicBezTo>
                  <a:cubicBezTo>
                    <a:pt x="853" y="1234"/>
                    <a:pt x="853" y="1234"/>
                    <a:pt x="853" y="1234"/>
                  </a:cubicBezTo>
                  <a:cubicBezTo>
                    <a:pt x="853" y="1235"/>
                    <a:pt x="853" y="1237"/>
                    <a:pt x="853" y="1239"/>
                  </a:cubicBezTo>
                  <a:cubicBezTo>
                    <a:pt x="853" y="1248"/>
                    <a:pt x="857" y="1257"/>
                    <a:pt x="864" y="1262"/>
                  </a:cubicBezTo>
                  <a:lnTo>
                    <a:pt x="838" y="1302"/>
                  </a:lnTo>
                  <a:close/>
                  <a:moveTo>
                    <a:pt x="946" y="1121"/>
                  </a:moveTo>
                  <a:cubicBezTo>
                    <a:pt x="932" y="1122"/>
                    <a:pt x="921" y="1133"/>
                    <a:pt x="921" y="1148"/>
                  </a:cubicBezTo>
                  <a:cubicBezTo>
                    <a:pt x="921" y="1158"/>
                    <a:pt x="926" y="1166"/>
                    <a:pt x="933" y="1171"/>
                  </a:cubicBezTo>
                  <a:cubicBezTo>
                    <a:pt x="898" y="1216"/>
                    <a:pt x="898" y="1216"/>
                    <a:pt x="898" y="1216"/>
                  </a:cubicBezTo>
                  <a:cubicBezTo>
                    <a:pt x="893" y="1212"/>
                    <a:pt x="888" y="1210"/>
                    <a:pt x="881" y="1210"/>
                  </a:cubicBezTo>
                  <a:cubicBezTo>
                    <a:pt x="877" y="1210"/>
                    <a:pt x="873" y="1211"/>
                    <a:pt x="870" y="1213"/>
                  </a:cubicBezTo>
                  <a:cubicBezTo>
                    <a:pt x="824" y="1106"/>
                    <a:pt x="824" y="1106"/>
                    <a:pt x="824" y="1106"/>
                  </a:cubicBezTo>
                  <a:cubicBezTo>
                    <a:pt x="829" y="1103"/>
                    <a:pt x="832" y="1099"/>
                    <a:pt x="832" y="1093"/>
                  </a:cubicBezTo>
                  <a:cubicBezTo>
                    <a:pt x="832" y="1086"/>
                    <a:pt x="826" y="1079"/>
                    <a:pt x="818" y="1079"/>
                  </a:cubicBezTo>
                  <a:cubicBezTo>
                    <a:pt x="818" y="1079"/>
                    <a:pt x="817" y="1079"/>
                    <a:pt x="817" y="1079"/>
                  </a:cubicBezTo>
                  <a:cubicBezTo>
                    <a:pt x="805" y="997"/>
                    <a:pt x="805" y="997"/>
                    <a:pt x="805" y="997"/>
                  </a:cubicBezTo>
                  <a:cubicBezTo>
                    <a:pt x="811" y="996"/>
                    <a:pt x="816" y="992"/>
                    <a:pt x="817" y="986"/>
                  </a:cubicBezTo>
                  <a:cubicBezTo>
                    <a:pt x="907" y="1005"/>
                    <a:pt x="907" y="1005"/>
                    <a:pt x="907" y="1005"/>
                  </a:cubicBezTo>
                  <a:cubicBezTo>
                    <a:pt x="907" y="1007"/>
                    <a:pt x="907" y="1009"/>
                    <a:pt x="907" y="1010"/>
                  </a:cubicBezTo>
                  <a:cubicBezTo>
                    <a:pt x="907" y="1026"/>
                    <a:pt x="919" y="1038"/>
                    <a:pt x="934" y="1038"/>
                  </a:cubicBezTo>
                  <a:cubicBezTo>
                    <a:pt x="935" y="1038"/>
                    <a:pt x="936" y="1038"/>
                    <a:pt x="937" y="1038"/>
                  </a:cubicBezTo>
                  <a:lnTo>
                    <a:pt x="946" y="1121"/>
                  </a:lnTo>
                  <a:close/>
                  <a:moveTo>
                    <a:pt x="954" y="991"/>
                  </a:moveTo>
                  <a:cubicBezTo>
                    <a:pt x="949" y="986"/>
                    <a:pt x="942" y="983"/>
                    <a:pt x="934" y="983"/>
                  </a:cubicBezTo>
                  <a:cubicBezTo>
                    <a:pt x="926" y="983"/>
                    <a:pt x="918" y="987"/>
                    <a:pt x="913" y="993"/>
                  </a:cubicBezTo>
                  <a:cubicBezTo>
                    <a:pt x="700" y="831"/>
                    <a:pt x="700" y="831"/>
                    <a:pt x="700" y="831"/>
                  </a:cubicBezTo>
                  <a:cubicBezTo>
                    <a:pt x="702" y="828"/>
                    <a:pt x="704" y="824"/>
                    <a:pt x="705" y="819"/>
                  </a:cubicBezTo>
                  <a:cubicBezTo>
                    <a:pt x="818" y="834"/>
                    <a:pt x="818" y="834"/>
                    <a:pt x="818" y="834"/>
                  </a:cubicBezTo>
                  <a:cubicBezTo>
                    <a:pt x="818" y="835"/>
                    <a:pt x="818" y="836"/>
                    <a:pt x="818" y="837"/>
                  </a:cubicBezTo>
                  <a:cubicBezTo>
                    <a:pt x="818" y="853"/>
                    <a:pt x="831" y="866"/>
                    <a:pt x="847" y="866"/>
                  </a:cubicBezTo>
                  <a:cubicBezTo>
                    <a:pt x="863" y="866"/>
                    <a:pt x="876" y="853"/>
                    <a:pt x="876" y="837"/>
                  </a:cubicBezTo>
                  <a:cubicBezTo>
                    <a:pt x="876" y="837"/>
                    <a:pt x="875" y="836"/>
                    <a:pt x="875" y="835"/>
                  </a:cubicBezTo>
                  <a:cubicBezTo>
                    <a:pt x="908" y="832"/>
                    <a:pt x="908" y="832"/>
                    <a:pt x="908" y="832"/>
                  </a:cubicBezTo>
                  <a:cubicBezTo>
                    <a:pt x="910" y="846"/>
                    <a:pt x="922" y="856"/>
                    <a:pt x="936" y="856"/>
                  </a:cubicBezTo>
                  <a:cubicBezTo>
                    <a:pt x="942" y="856"/>
                    <a:pt x="947" y="855"/>
                    <a:pt x="952" y="852"/>
                  </a:cubicBezTo>
                  <a:cubicBezTo>
                    <a:pt x="994" y="910"/>
                    <a:pt x="994" y="910"/>
                    <a:pt x="994" y="910"/>
                  </a:cubicBezTo>
                  <a:cubicBezTo>
                    <a:pt x="985" y="915"/>
                    <a:pt x="979" y="924"/>
                    <a:pt x="979" y="935"/>
                  </a:cubicBezTo>
                  <a:cubicBezTo>
                    <a:pt x="979" y="944"/>
                    <a:pt x="983" y="952"/>
                    <a:pt x="990" y="957"/>
                  </a:cubicBezTo>
                  <a:lnTo>
                    <a:pt x="954" y="991"/>
                  </a:lnTo>
                  <a:close/>
                  <a:moveTo>
                    <a:pt x="1030" y="920"/>
                  </a:moveTo>
                  <a:cubicBezTo>
                    <a:pt x="1028" y="916"/>
                    <a:pt x="1025" y="914"/>
                    <a:pt x="1022" y="911"/>
                  </a:cubicBezTo>
                  <a:cubicBezTo>
                    <a:pt x="1092" y="791"/>
                    <a:pt x="1092" y="791"/>
                    <a:pt x="1092" y="791"/>
                  </a:cubicBezTo>
                  <a:cubicBezTo>
                    <a:pt x="1097" y="793"/>
                    <a:pt x="1101" y="794"/>
                    <a:pt x="1106" y="794"/>
                  </a:cubicBezTo>
                  <a:cubicBezTo>
                    <a:pt x="1118" y="794"/>
                    <a:pt x="1128" y="787"/>
                    <a:pt x="1132" y="778"/>
                  </a:cubicBezTo>
                  <a:cubicBezTo>
                    <a:pt x="1187" y="800"/>
                    <a:pt x="1187" y="800"/>
                    <a:pt x="1187" y="800"/>
                  </a:cubicBezTo>
                  <a:cubicBezTo>
                    <a:pt x="1185" y="803"/>
                    <a:pt x="1185" y="807"/>
                    <a:pt x="1185" y="810"/>
                  </a:cubicBezTo>
                  <a:cubicBezTo>
                    <a:pt x="1185" y="815"/>
                    <a:pt x="1186" y="820"/>
                    <a:pt x="1188" y="824"/>
                  </a:cubicBezTo>
                  <a:lnTo>
                    <a:pt x="1030" y="920"/>
                  </a:lnTo>
                  <a:close/>
                  <a:moveTo>
                    <a:pt x="1237" y="822"/>
                  </a:moveTo>
                  <a:cubicBezTo>
                    <a:pt x="1239" y="819"/>
                    <a:pt x="1240" y="815"/>
                    <a:pt x="1240" y="810"/>
                  </a:cubicBezTo>
                  <a:cubicBezTo>
                    <a:pt x="1240" y="810"/>
                    <a:pt x="1240" y="810"/>
                    <a:pt x="1240" y="809"/>
                  </a:cubicBezTo>
                  <a:cubicBezTo>
                    <a:pt x="1303" y="805"/>
                    <a:pt x="1303" y="805"/>
                    <a:pt x="1303" y="805"/>
                  </a:cubicBezTo>
                  <a:cubicBezTo>
                    <a:pt x="1304" y="813"/>
                    <a:pt x="1311" y="819"/>
                    <a:pt x="1319" y="819"/>
                  </a:cubicBezTo>
                  <a:cubicBezTo>
                    <a:pt x="1329" y="880"/>
                    <a:pt x="1329" y="880"/>
                    <a:pt x="1329" y="880"/>
                  </a:cubicBezTo>
                  <a:cubicBezTo>
                    <a:pt x="1324" y="882"/>
                    <a:pt x="1320" y="885"/>
                    <a:pt x="1317" y="889"/>
                  </a:cubicBezTo>
                  <a:lnTo>
                    <a:pt x="1237" y="822"/>
                  </a:lnTo>
                  <a:close/>
                  <a:moveTo>
                    <a:pt x="1366" y="910"/>
                  </a:moveTo>
                  <a:cubicBezTo>
                    <a:pt x="1366" y="908"/>
                    <a:pt x="1367" y="907"/>
                    <a:pt x="1367" y="906"/>
                  </a:cubicBezTo>
                  <a:cubicBezTo>
                    <a:pt x="1367" y="896"/>
                    <a:pt x="1362" y="888"/>
                    <a:pt x="1355" y="883"/>
                  </a:cubicBezTo>
                  <a:cubicBezTo>
                    <a:pt x="1411" y="796"/>
                    <a:pt x="1411" y="796"/>
                    <a:pt x="1411" y="796"/>
                  </a:cubicBezTo>
                  <a:cubicBezTo>
                    <a:pt x="1415" y="798"/>
                    <a:pt x="1419" y="799"/>
                    <a:pt x="1424" y="799"/>
                  </a:cubicBezTo>
                  <a:cubicBezTo>
                    <a:pt x="1428" y="799"/>
                    <a:pt x="1433" y="798"/>
                    <a:pt x="1437" y="796"/>
                  </a:cubicBezTo>
                  <a:cubicBezTo>
                    <a:pt x="1465" y="887"/>
                    <a:pt x="1465" y="887"/>
                    <a:pt x="1465" y="887"/>
                  </a:cubicBezTo>
                  <a:cubicBezTo>
                    <a:pt x="1451" y="888"/>
                    <a:pt x="1440" y="900"/>
                    <a:pt x="1440" y="914"/>
                  </a:cubicBezTo>
                  <a:cubicBezTo>
                    <a:pt x="1440" y="916"/>
                    <a:pt x="1441" y="918"/>
                    <a:pt x="1441" y="920"/>
                  </a:cubicBezTo>
                  <a:lnTo>
                    <a:pt x="1366" y="910"/>
                  </a:lnTo>
                  <a:close/>
                  <a:moveTo>
                    <a:pt x="1490" y="898"/>
                  </a:moveTo>
                  <a:cubicBezTo>
                    <a:pt x="1485" y="891"/>
                    <a:pt x="1477" y="887"/>
                    <a:pt x="1468" y="887"/>
                  </a:cubicBezTo>
                  <a:cubicBezTo>
                    <a:pt x="1468" y="887"/>
                    <a:pt x="1467" y="887"/>
                    <a:pt x="1467" y="887"/>
                  </a:cubicBezTo>
                  <a:cubicBezTo>
                    <a:pt x="1438" y="795"/>
                    <a:pt x="1438" y="795"/>
                    <a:pt x="1438" y="795"/>
                  </a:cubicBezTo>
                  <a:cubicBezTo>
                    <a:pt x="1442" y="793"/>
                    <a:pt x="1446" y="790"/>
                    <a:pt x="1449" y="786"/>
                  </a:cubicBezTo>
                  <a:cubicBezTo>
                    <a:pt x="1520" y="864"/>
                    <a:pt x="1520" y="864"/>
                    <a:pt x="1520" y="864"/>
                  </a:cubicBezTo>
                  <a:cubicBezTo>
                    <a:pt x="1518" y="867"/>
                    <a:pt x="1516" y="870"/>
                    <a:pt x="1516" y="874"/>
                  </a:cubicBezTo>
                  <a:cubicBezTo>
                    <a:pt x="1516" y="876"/>
                    <a:pt x="1517" y="879"/>
                    <a:pt x="1518" y="880"/>
                  </a:cubicBezTo>
                  <a:lnTo>
                    <a:pt x="1490" y="898"/>
                  </a:lnTo>
                  <a:close/>
                  <a:moveTo>
                    <a:pt x="1543" y="870"/>
                  </a:moveTo>
                  <a:cubicBezTo>
                    <a:pt x="1542" y="865"/>
                    <a:pt x="1537" y="861"/>
                    <a:pt x="1532" y="860"/>
                  </a:cubicBezTo>
                  <a:cubicBezTo>
                    <a:pt x="1539" y="772"/>
                    <a:pt x="1539" y="772"/>
                    <a:pt x="1539" y="772"/>
                  </a:cubicBezTo>
                  <a:cubicBezTo>
                    <a:pt x="1546" y="771"/>
                    <a:pt x="1553" y="768"/>
                    <a:pt x="1557" y="762"/>
                  </a:cubicBezTo>
                  <a:cubicBezTo>
                    <a:pt x="1648" y="820"/>
                    <a:pt x="1648" y="820"/>
                    <a:pt x="1648" y="820"/>
                  </a:cubicBezTo>
                  <a:cubicBezTo>
                    <a:pt x="1641" y="828"/>
                    <a:pt x="1641" y="828"/>
                    <a:pt x="1641" y="828"/>
                  </a:cubicBezTo>
                  <a:cubicBezTo>
                    <a:pt x="1637" y="825"/>
                    <a:pt x="1631" y="823"/>
                    <a:pt x="1624" y="823"/>
                  </a:cubicBezTo>
                  <a:cubicBezTo>
                    <a:pt x="1608" y="823"/>
                    <a:pt x="1596" y="835"/>
                    <a:pt x="1596" y="851"/>
                  </a:cubicBezTo>
                  <a:cubicBezTo>
                    <a:pt x="1596" y="853"/>
                    <a:pt x="1596" y="855"/>
                    <a:pt x="1596" y="857"/>
                  </a:cubicBezTo>
                  <a:lnTo>
                    <a:pt x="1543" y="870"/>
                  </a:lnTo>
                  <a:close/>
                  <a:moveTo>
                    <a:pt x="1652" y="860"/>
                  </a:moveTo>
                  <a:cubicBezTo>
                    <a:pt x="1652" y="857"/>
                    <a:pt x="1653" y="854"/>
                    <a:pt x="1653" y="851"/>
                  </a:cubicBezTo>
                  <a:cubicBezTo>
                    <a:pt x="1653" y="843"/>
                    <a:pt x="1649" y="835"/>
                    <a:pt x="1643" y="829"/>
                  </a:cubicBezTo>
                  <a:cubicBezTo>
                    <a:pt x="1650" y="821"/>
                    <a:pt x="1650" y="821"/>
                    <a:pt x="1650" y="821"/>
                  </a:cubicBezTo>
                  <a:cubicBezTo>
                    <a:pt x="1734" y="875"/>
                    <a:pt x="1734" y="875"/>
                    <a:pt x="1734" y="875"/>
                  </a:cubicBezTo>
                  <a:cubicBezTo>
                    <a:pt x="1732" y="878"/>
                    <a:pt x="1730" y="882"/>
                    <a:pt x="1730" y="886"/>
                  </a:cubicBezTo>
                  <a:lnTo>
                    <a:pt x="1652" y="860"/>
                  </a:lnTo>
                  <a:close/>
                  <a:moveTo>
                    <a:pt x="1792" y="1027"/>
                  </a:moveTo>
                  <a:cubicBezTo>
                    <a:pt x="1767" y="915"/>
                    <a:pt x="1767" y="915"/>
                    <a:pt x="1767" y="915"/>
                  </a:cubicBezTo>
                  <a:cubicBezTo>
                    <a:pt x="1778" y="911"/>
                    <a:pt x="1785" y="901"/>
                    <a:pt x="1785" y="889"/>
                  </a:cubicBezTo>
                  <a:cubicBezTo>
                    <a:pt x="1785" y="885"/>
                    <a:pt x="1784" y="881"/>
                    <a:pt x="1782" y="878"/>
                  </a:cubicBezTo>
                  <a:cubicBezTo>
                    <a:pt x="1910" y="814"/>
                    <a:pt x="1910" y="814"/>
                    <a:pt x="1910" y="814"/>
                  </a:cubicBezTo>
                  <a:cubicBezTo>
                    <a:pt x="1913" y="820"/>
                    <a:pt x="1919" y="825"/>
                    <a:pt x="1927" y="827"/>
                  </a:cubicBezTo>
                  <a:cubicBezTo>
                    <a:pt x="1902" y="877"/>
                    <a:pt x="1902" y="877"/>
                    <a:pt x="1902" y="877"/>
                  </a:cubicBezTo>
                  <a:cubicBezTo>
                    <a:pt x="1899" y="876"/>
                    <a:pt x="1896" y="875"/>
                    <a:pt x="1892" y="875"/>
                  </a:cubicBezTo>
                  <a:cubicBezTo>
                    <a:pt x="1878" y="875"/>
                    <a:pt x="1867" y="886"/>
                    <a:pt x="1867" y="900"/>
                  </a:cubicBezTo>
                  <a:cubicBezTo>
                    <a:pt x="1867" y="906"/>
                    <a:pt x="1869" y="912"/>
                    <a:pt x="1872" y="916"/>
                  </a:cubicBezTo>
                  <a:cubicBezTo>
                    <a:pt x="1828" y="954"/>
                    <a:pt x="1828" y="954"/>
                    <a:pt x="1828" y="954"/>
                  </a:cubicBezTo>
                  <a:cubicBezTo>
                    <a:pt x="1825" y="951"/>
                    <a:pt x="1821" y="949"/>
                    <a:pt x="1818" y="949"/>
                  </a:cubicBezTo>
                  <a:cubicBezTo>
                    <a:pt x="1810" y="949"/>
                    <a:pt x="1804" y="956"/>
                    <a:pt x="1804" y="963"/>
                  </a:cubicBezTo>
                  <a:cubicBezTo>
                    <a:pt x="1804" y="971"/>
                    <a:pt x="1810" y="977"/>
                    <a:pt x="1818" y="977"/>
                  </a:cubicBezTo>
                  <a:cubicBezTo>
                    <a:pt x="1819" y="977"/>
                    <a:pt x="1821" y="977"/>
                    <a:pt x="1822" y="976"/>
                  </a:cubicBezTo>
                  <a:cubicBezTo>
                    <a:pt x="1846" y="1035"/>
                    <a:pt x="1846" y="1035"/>
                    <a:pt x="1846" y="1035"/>
                  </a:cubicBezTo>
                  <a:cubicBezTo>
                    <a:pt x="1842" y="1037"/>
                    <a:pt x="1838" y="1040"/>
                    <a:pt x="1836" y="1044"/>
                  </a:cubicBezTo>
                  <a:lnTo>
                    <a:pt x="1792" y="1027"/>
                  </a:lnTo>
                  <a:close/>
                  <a:moveTo>
                    <a:pt x="2016" y="1231"/>
                  </a:moveTo>
                  <a:cubicBezTo>
                    <a:pt x="2015" y="1232"/>
                    <a:pt x="2015" y="1234"/>
                    <a:pt x="2015" y="1236"/>
                  </a:cubicBezTo>
                  <a:cubicBezTo>
                    <a:pt x="2015" y="1239"/>
                    <a:pt x="2016" y="1242"/>
                    <a:pt x="2018" y="1244"/>
                  </a:cubicBezTo>
                  <a:cubicBezTo>
                    <a:pt x="2000" y="1260"/>
                    <a:pt x="2000" y="1260"/>
                    <a:pt x="2000" y="1260"/>
                  </a:cubicBezTo>
                  <a:cubicBezTo>
                    <a:pt x="1995" y="1256"/>
                    <a:pt x="1989" y="1254"/>
                    <a:pt x="1982" y="1253"/>
                  </a:cubicBezTo>
                  <a:cubicBezTo>
                    <a:pt x="1984" y="1239"/>
                    <a:pt x="1984" y="1239"/>
                    <a:pt x="1984" y="1239"/>
                  </a:cubicBezTo>
                  <a:cubicBezTo>
                    <a:pt x="1985" y="1239"/>
                    <a:pt x="1985" y="1239"/>
                    <a:pt x="1985" y="1239"/>
                  </a:cubicBezTo>
                  <a:cubicBezTo>
                    <a:pt x="1992" y="1239"/>
                    <a:pt x="1998" y="1235"/>
                    <a:pt x="1999" y="1228"/>
                  </a:cubicBezTo>
                  <a:lnTo>
                    <a:pt x="2016" y="1231"/>
                  </a:lnTo>
                  <a:close/>
                  <a:moveTo>
                    <a:pt x="1839" y="1318"/>
                  </a:moveTo>
                  <a:cubicBezTo>
                    <a:pt x="1839" y="1318"/>
                    <a:pt x="1839" y="1317"/>
                    <a:pt x="1838" y="1316"/>
                  </a:cubicBezTo>
                  <a:cubicBezTo>
                    <a:pt x="1974" y="1233"/>
                    <a:pt x="1974" y="1233"/>
                    <a:pt x="1974" y="1233"/>
                  </a:cubicBezTo>
                  <a:cubicBezTo>
                    <a:pt x="1976" y="1236"/>
                    <a:pt x="1979" y="1238"/>
                    <a:pt x="1983" y="1239"/>
                  </a:cubicBezTo>
                  <a:cubicBezTo>
                    <a:pt x="1981" y="1253"/>
                    <a:pt x="1981" y="1253"/>
                    <a:pt x="1981" y="1253"/>
                  </a:cubicBezTo>
                  <a:cubicBezTo>
                    <a:pt x="1966" y="1254"/>
                    <a:pt x="1953" y="1266"/>
                    <a:pt x="1953" y="1281"/>
                  </a:cubicBezTo>
                  <a:cubicBezTo>
                    <a:pt x="1953" y="1284"/>
                    <a:pt x="1954" y="1286"/>
                    <a:pt x="1955" y="1289"/>
                  </a:cubicBezTo>
                  <a:lnTo>
                    <a:pt x="1839" y="1318"/>
                  </a:lnTo>
                  <a:close/>
                  <a:moveTo>
                    <a:pt x="2111" y="1324"/>
                  </a:moveTo>
                  <a:cubicBezTo>
                    <a:pt x="2110" y="1317"/>
                    <a:pt x="2104" y="1311"/>
                    <a:pt x="2097" y="1311"/>
                  </a:cubicBezTo>
                  <a:cubicBezTo>
                    <a:pt x="2091" y="1311"/>
                    <a:pt x="2086" y="1315"/>
                    <a:pt x="2084" y="1319"/>
                  </a:cubicBezTo>
                  <a:cubicBezTo>
                    <a:pt x="2007" y="1291"/>
                    <a:pt x="2007" y="1291"/>
                    <a:pt x="2007" y="1291"/>
                  </a:cubicBezTo>
                  <a:cubicBezTo>
                    <a:pt x="2008" y="1288"/>
                    <a:pt x="2009" y="1284"/>
                    <a:pt x="2009" y="1281"/>
                  </a:cubicBezTo>
                  <a:cubicBezTo>
                    <a:pt x="2009" y="1273"/>
                    <a:pt x="2006" y="1266"/>
                    <a:pt x="2001" y="1261"/>
                  </a:cubicBezTo>
                  <a:cubicBezTo>
                    <a:pt x="2019" y="1245"/>
                    <a:pt x="2019" y="1245"/>
                    <a:pt x="2019" y="1245"/>
                  </a:cubicBezTo>
                  <a:cubicBezTo>
                    <a:pt x="2021" y="1248"/>
                    <a:pt x="2025" y="1250"/>
                    <a:pt x="2029" y="1250"/>
                  </a:cubicBezTo>
                  <a:cubicBezTo>
                    <a:pt x="2036" y="1250"/>
                    <a:pt x="2042" y="1244"/>
                    <a:pt x="2043" y="1236"/>
                  </a:cubicBezTo>
                  <a:cubicBezTo>
                    <a:pt x="2344" y="1320"/>
                    <a:pt x="2344" y="1320"/>
                    <a:pt x="2344" y="1320"/>
                  </a:cubicBezTo>
                  <a:cubicBezTo>
                    <a:pt x="2344" y="1321"/>
                    <a:pt x="2344" y="1322"/>
                    <a:pt x="2344" y="1323"/>
                  </a:cubicBezTo>
                  <a:cubicBezTo>
                    <a:pt x="2344" y="1323"/>
                    <a:pt x="2344" y="1324"/>
                    <a:pt x="2344" y="1324"/>
                  </a:cubicBezTo>
                  <a:lnTo>
                    <a:pt x="2111" y="1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a:extLst>
                <a:ext uri="{FF2B5EF4-FFF2-40B4-BE49-F238E27FC236}">
                  <a16:creationId xmlns:a16="http://schemas.microsoft.com/office/drawing/2014/main" xmlns="" id="{DF88535B-AC47-499D-9E11-A80204960A38}"/>
                </a:ext>
              </a:extLst>
            </p:cNvPr>
            <p:cNvSpPr>
              <a:spLocks noEditPoints="1"/>
            </p:cNvSpPr>
            <p:nvPr/>
          </p:nvSpPr>
          <p:spPr bwMode="auto">
            <a:xfrm>
              <a:off x="5672138" y="4110038"/>
              <a:ext cx="715963" cy="525463"/>
            </a:xfrm>
            <a:custGeom>
              <a:avLst/>
              <a:gdLst>
                <a:gd name="T0" fmla="*/ 478 w 525"/>
                <a:gd name="T1" fmla="*/ 14 h 386"/>
                <a:gd name="T2" fmla="*/ 432 w 525"/>
                <a:gd name="T3" fmla="*/ 122 h 386"/>
                <a:gd name="T4" fmla="*/ 368 w 525"/>
                <a:gd name="T5" fmla="*/ 94 h 386"/>
                <a:gd name="T6" fmla="*/ 321 w 525"/>
                <a:gd name="T7" fmla="*/ 26 h 386"/>
                <a:gd name="T8" fmla="*/ 222 w 525"/>
                <a:gd name="T9" fmla="*/ 67 h 386"/>
                <a:gd name="T10" fmla="*/ 26 w 525"/>
                <a:gd name="T11" fmla="*/ 166 h 386"/>
                <a:gd name="T12" fmla="*/ 18 w 525"/>
                <a:gd name="T13" fmla="*/ 297 h 386"/>
                <a:gd name="T14" fmla="*/ 157 w 525"/>
                <a:gd name="T15" fmla="*/ 317 h 386"/>
                <a:gd name="T16" fmla="*/ 222 w 525"/>
                <a:gd name="T17" fmla="*/ 270 h 386"/>
                <a:gd name="T18" fmla="*/ 296 w 525"/>
                <a:gd name="T19" fmla="*/ 316 h 386"/>
                <a:gd name="T20" fmla="*/ 335 w 525"/>
                <a:gd name="T21" fmla="*/ 331 h 386"/>
                <a:gd name="T22" fmla="*/ 399 w 525"/>
                <a:gd name="T23" fmla="*/ 372 h 386"/>
                <a:gd name="T24" fmla="*/ 502 w 525"/>
                <a:gd name="T25" fmla="*/ 345 h 386"/>
                <a:gd name="T26" fmla="*/ 486 w 525"/>
                <a:gd name="T27" fmla="*/ 211 h 386"/>
                <a:gd name="T28" fmla="*/ 503 w 525"/>
                <a:gd name="T29" fmla="*/ 116 h 386"/>
                <a:gd name="T30" fmla="*/ 453 w 525"/>
                <a:gd name="T31" fmla="*/ 252 h 386"/>
                <a:gd name="T32" fmla="*/ 325 w 525"/>
                <a:gd name="T33" fmla="*/ 307 h 386"/>
                <a:gd name="T34" fmla="*/ 361 w 525"/>
                <a:gd name="T35" fmla="*/ 227 h 386"/>
                <a:gd name="T36" fmla="*/ 157 w 525"/>
                <a:gd name="T37" fmla="*/ 188 h 386"/>
                <a:gd name="T38" fmla="*/ 313 w 525"/>
                <a:gd name="T39" fmla="*/ 96 h 386"/>
                <a:gd name="T40" fmla="*/ 340 w 525"/>
                <a:gd name="T41" fmla="*/ 122 h 386"/>
                <a:gd name="T42" fmla="*/ 296 w 525"/>
                <a:gd name="T43" fmla="*/ 219 h 386"/>
                <a:gd name="T44" fmla="*/ 363 w 525"/>
                <a:gd name="T45" fmla="*/ 227 h 386"/>
                <a:gd name="T46" fmla="*/ 373 w 525"/>
                <a:gd name="T47" fmla="*/ 294 h 386"/>
                <a:gd name="T48" fmla="*/ 346 w 525"/>
                <a:gd name="T49" fmla="*/ 121 h 386"/>
                <a:gd name="T50" fmla="*/ 295 w 525"/>
                <a:gd name="T51" fmla="*/ 33 h 386"/>
                <a:gd name="T52" fmla="*/ 313 w 525"/>
                <a:gd name="T53" fmla="*/ 94 h 386"/>
                <a:gd name="T54" fmla="*/ 222 w 525"/>
                <a:gd name="T55" fmla="*/ 69 h 386"/>
                <a:gd name="T56" fmla="*/ 155 w 525"/>
                <a:gd name="T57" fmla="*/ 187 h 386"/>
                <a:gd name="T58" fmla="*/ 28 w 525"/>
                <a:gd name="T59" fmla="*/ 173 h 386"/>
                <a:gd name="T60" fmla="*/ 14 w 525"/>
                <a:gd name="T61" fmla="*/ 186 h 386"/>
                <a:gd name="T62" fmla="*/ 126 w 525"/>
                <a:gd name="T63" fmla="*/ 232 h 386"/>
                <a:gd name="T64" fmla="*/ 13 w 525"/>
                <a:gd name="T65" fmla="*/ 186 h 386"/>
                <a:gd name="T66" fmla="*/ 34 w 525"/>
                <a:gd name="T67" fmla="*/ 312 h 386"/>
                <a:gd name="T68" fmla="*/ 146 w 525"/>
                <a:gd name="T69" fmla="*/ 241 h 386"/>
                <a:gd name="T70" fmla="*/ 222 w 525"/>
                <a:gd name="T71" fmla="*/ 268 h 386"/>
                <a:gd name="T72" fmla="*/ 318 w 525"/>
                <a:gd name="T73" fmla="*/ 110 h 386"/>
                <a:gd name="T74" fmla="*/ 252 w 525"/>
                <a:gd name="T75" fmla="*/ 219 h 386"/>
                <a:gd name="T76" fmla="*/ 296 w 525"/>
                <a:gd name="T77" fmla="*/ 313 h 386"/>
                <a:gd name="T78" fmla="*/ 259 w 525"/>
                <a:gd name="T79" fmla="*/ 235 h 386"/>
                <a:gd name="T80" fmla="*/ 311 w 525"/>
                <a:gd name="T81" fmla="*/ 318 h 386"/>
                <a:gd name="T82" fmla="*/ 337 w 525"/>
                <a:gd name="T83" fmla="*/ 315 h 386"/>
                <a:gd name="T84" fmla="*/ 336 w 525"/>
                <a:gd name="T85" fmla="*/ 329 h 386"/>
                <a:gd name="T86" fmla="*/ 447 w 525"/>
                <a:gd name="T87" fmla="*/ 353 h 386"/>
                <a:gd name="T88" fmla="*/ 476 w 525"/>
                <a:gd name="T89" fmla="*/ 265 h 386"/>
                <a:gd name="T90" fmla="*/ 476 w 525"/>
                <a:gd name="T91" fmla="*/ 210 h 386"/>
                <a:gd name="T92" fmla="*/ 416 w 525"/>
                <a:gd name="T93" fmla="*/ 130 h 386"/>
                <a:gd name="T94" fmla="*/ 434 w 525"/>
                <a:gd name="T95" fmla="*/ 122 h 386"/>
                <a:gd name="T96" fmla="*/ 495 w 525"/>
                <a:gd name="T97" fmla="*/ 11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5" h="386">
                  <a:moveTo>
                    <a:pt x="503" y="116"/>
                  </a:moveTo>
                  <a:cubicBezTo>
                    <a:pt x="501" y="116"/>
                    <a:pt x="499" y="117"/>
                    <a:pt x="497" y="117"/>
                  </a:cubicBezTo>
                  <a:cubicBezTo>
                    <a:pt x="469" y="27"/>
                    <a:pt x="469" y="27"/>
                    <a:pt x="469" y="27"/>
                  </a:cubicBezTo>
                  <a:cubicBezTo>
                    <a:pt x="474" y="25"/>
                    <a:pt x="478" y="20"/>
                    <a:pt x="478" y="14"/>
                  </a:cubicBezTo>
                  <a:cubicBezTo>
                    <a:pt x="478" y="7"/>
                    <a:pt x="471" y="0"/>
                    <a:pt x="464" y="0"/>
                  </a:cubicBezTo>
                  <a:cubicBezTo>
                    <a:pt x="456" y="0"/>
                    <a:pt x="450" y="7"/>
                    <a:pt x="450" y="14"/>
                  </a:cubicBezTo>
                  <a:cubicBezTo>
                    <a:pt x="450" y="20"/>
                    <a:pt x="454" y="25"/>
                    <a:pt x="459" y="27"/>
                  </a:cubicBezTo>
                  <a:cubicBezTo>
                    <a:pt x="432" y="122"/>
                    <a:pt x="432" y="122"/>
                    <a:pt x="432" y="122"/>
                  </a:cubicBezTo>
                  <a:cubicBezTo>
                    <a:pt x="431" y="121"/>
                    <a:pt x="430" y="121"/>
                    <a:pt x="429" y="121"/>
                  </a:cubicBezTo>
                  <a:cubicBezTo>
                    <a:pt x="424" y="121"/>
                    <a:pt x="419" y="124"/>
                    <a:pt x="417" y="129"/>
                  </a:cubicBezTo>
                  <a:cubicBezTo>
                    <a:pt x="366" y="105"/>
                    <a:pt x="366" y="105"/>
                    <a:pt x="366" y="105"/>
                  </a:cubicBezTo>
                  <a:cubicBezTo>
                    <a:pt x="367" y="102"/>
                    <a:pt x="368" y="98"/>
                    <a:pt x="368" y="94"/>
                  </a:cubicBezTo>
                  <a:cubicBezTo>
                    <a:pt x="368" y="79"/>
                    <a:pt x="356" y="67"/>
                    <a:pt x="340" y="67"/>
                  </a:cubicBezTo>
                  <a:cubicBezTo>
                    <a:pt x="336" y="67"/>
                    <a:pt x="333" y="67"/>
                    <a:pt x="329" y="69"/>
                  </a:cubicBezTo>
                  <a:cubicBezTo>
                    <a:pt x="314" y="38"/>
                    <a:pt x="314" y="38"/>
                    <a:pt x="314" y="38"/>
                  </a:cubicBezTo>
                  <a:cubicBezTo>
                    <a:pt x="318" y="36"/>
                    <a:pt x="321" y="31"/>
                    <a:pt x="321" y="26"/>
                  </a:cubicBezTo>
                  <a:cubicBezTo>
                    <a:pt x="321" y="18"/>
                    <a:pt x="315" y="12"/>
                    <a:pt x="307" y="12"/>
                  </a:cubicBezTo>
                  <a:cubicBezTo>
                    <a:pt x="300" y="12"/>
                    <a:pt x="294" y="18"/>
                    <a:pt x="294" y="26"/>
                  </a:cubicBezTo>
                  <a:cubicBezTo>
                    <a:pt x="294" y="28"/>
                    <a:pt x="294" y="30"/>
                    <a:pt x="295" y="31"/>
                  </a:cubicBezTo>
                  <a:cubicBezTo>
                    <a:pt x="222" y="67"/>
                    <a:pt x="222" y="67"/>
                    <a:pt x="222" y="67"/>
                  </a:cubicBezTo>
                  <a:cubicBezTo>
                    <a:pt x="217" y="58"/>
                    <a:pt x="208" y="52"/>
                    <a:pt x="197" y="52"/>
                  </a:cubicBezTo>
                  <a:cubicBezTo>
                    <a:pt x="182" y="52"/>
                    <a:pt x="169" y="65"/>
                    <a:pt x="169" y="80"/>
                  </a:cubicBezTo>
                  <a:cubicBezTo>
                    <a:pt x="169" y="85"/>
                    <a:pt x="171" y="90"/>
                    <a:pt x="173" y="94"/>
                  </a:cubicBezTo>
                  <a:cubicBezTo>
                    <a:pt x="26" y="166"/>
                    <a:pt x="26" y="166"/>
                    <a:pt x="26" y="166"/>
                  </a:cubicBezTo>
                  <a:cubicBezTo>
                    <a:pt x="23" y="162"/>
                    <a:pt x="19" y="159"/>
                    <a:pt x="14" y="159"/>
                  </a:cubicBezTo>
                  <a:cubicBezTo>
                    <a:pt x="6" y="159"/>
                    <a:pt x="0" y="165"/>
                    <a:pt x="0" y="173"/>
                  </a:cubicBezTo>
                  <a:cubicBezTo>
                    <a:pt x="0" y="179"/>
                    <a:pt x="5" y="185"/>
                    <a:pt x="11" y="186"/>
                  </a:cubicBezTo>
                  <a:cubicBezTo>
                    <a:pt x="18" y="297"/>
                    <a:pt x="18" y="297"/>
                    <a:pt x="18" y="297"/>
                  </a:cubicBezTo>
                  <a:cubicBezTo>
                    <a:pt x="12" y="298"/>
                    <a:pt x="6" y="304"/>
                    <a:pt x="6" y="311"/>
                  </a:cubicBezTo>
                  <a:cubicBezTo>
                    <a:pt x="6" y="318"/>
                    <a:pt x="13" y="324"/>
                    <a:pt x="20" y="324"/>
                  </a:cubicBezTo>
                  <a:cubicBezTo>
                    <a:pt x="27" y="324"/>
                    <a:pt x="32" y="320"/>
                    <a:pt x="34" y="314"/>
                  </a:cubicBezTo>
                  <a:cubicBezTo>
                    <a:pt x="157" y="317"/>
                    <a:pt x="157" y="317"/>
                    <a:pt x="157" y="317"/>
                  </a:cubicBezTo>
                  <a:cubicBezTo>
                    <a:pt x="157" y="325"/>
                    <a:pt x="164" y="331"/>
                    <a:pt x="171" y="331"/>
                  </a:cubicBezTo>
                  <a:cubicBezTo>
                    <a:pt x="179" y="331"/>
                    <a:pt x="185" y="324"/>
                    <a:pt x="185" y="317"/>
                  </a:cubicBezTo>
                  <a:cubicBezTo>
                    <a:pt x="185" y="313"/>
                    <a:pt x="184" y="310"/>
                    <a:pt x="182" y="308"/>
                  </a:cubicBezTo>
                  <a:cubicBezTo>
                    <a:pt x="222" y="270"/>
                    <a:pt x="222" y="270"/>
                    <a:pt x="222" y="270"/>
                  </a:cubicBezTo>
                  <a:cubicBezTo>
                    <a:pt x="267" y="304"/>
                    <a:pt x="267" y="304"/>
                    <a:pt x="267" y="304"/>
                  </a:cubicBezTo>
                  <a:cubicBezTo>
                    <a:pt x="265" y="306"/>
                    <a:pt x="264" y="309"/>
                    <a:pt x="264" y="313"/>
                  </a:cubicBezTo>
                  <a:cubicBezTo>
                    <a:pt x="264" y="321"/>
                    <a:pt x="271" y="328"/>
                    <a:pt x="280" y="328"/>
                  </a:cubicBezTo>
                  <a:cubicBezTo>
                    <a:pt x="288" y="328"/>
                    <a:pt x="294" y="323"/>
                    <a:pt x="296" y="316"/>
                  </a:cubicBezTo>
                  <a:cubicBezTo>
                    <a:pt x="311" y="319"/>
                    <a:pt x="311" y="319"/>
                    <a:pt x="311" y="319"/>
                  </a:cubicBezTo>
                  <a:cubicBezTo>
                    <a:pt x="311" y="320"/>
                    <a:pt x="311" y="320"/>
                    <a:pt x="311" y="321"/>
                  </a:cubicBezTo>
                  <a:cubicBezTo>
                    <a:pt x="311" y="329"/>
                    <a:pt x="317" y="335"/>
                    <a:pt x="325" y="335"/>
                  </a:cubicBezTo>
                  <a:cubicBezTo>
                    <a:pt x="329" y="335"/>
                    <a:pt x="332" y="333"/>
                    <a:pt x="335" y="331"/>
                  </a:cubicBezTo>
                  <a:cubicBezTo>
                    <a:pt x="374" y="364"/>
                    <a:pt x="374" y="364"/>
                    <a:pt x="374" y="364"/>
                  </a:cubicBezTo>
                  <a:cubicBezTo>
                    <a:pt x="372" y="366"/>
                    <a:pt x="371" y="369"/>
                    <a:pt x="371" y="372"/>
                  </a:cubicBezTo>
                  <a:cubicBezTo>
                    <a:pt x="371" y="380"/>
                    <a:pt x="377" y="386"/>
                    <a:pt x="385" y="386"/>
                  </a:cubicBezTo>
                  <a:cubicBezTo>
                    <a:pt x="393" y="386"/>
                    <a:pt x="399" y="380"/>
                    <a:pt x="399" y="372"/>
                  </a:cubicBezTo>
                  <a:cubicBezTo>
                    <a:pt x="399" y="371"/>
                    <a:pt x="399" y="370"/>
                    <a:pt x="399" y="369"/>
                  </a:cubicBezTo>
                  <a:cubicBezTo>
                    <a:pt x="448" y="354"/>
                    <a:pt x="448" y="354"/>
                    <a:pt x="448" y="354"/>
                  </a:cubicBezTo>
                  <a:cubicBezTo>
                    <a:pt x="451" y="365"/>
                    <a:pt x="462" y="373"/>
                    <a:pt x="474" y="373"/>
                  </a:cubicBezTo>
                  <a:cubicBezTo>
                    <a:pt x="489" y="373"/>
                    <a:pt x="502" y="361"/>
                    <a:pt x="502" y="345"/>
                  </a:cubicBezTo>
                  <a:cubicBezTo>
                    <a:pt x="502" y="331"/>
                    <a:pt x="491" y="320"/>
                    <a:pt x="478" y="318"/>
                  </a:cubicBezTo>
                  <a:cubicBezTo>
                    <a:pt x="479" y="265"/>
                    <a:pt x="479" y="265"/>
                    <a:pt x="479" y="265"/>
                  </a:cubicBezTo>
                  <a:cubicBezTo>
                    <a:pt x="493" y="263"/>
                    <a:pt x="504" y="252"/>
                    <a:pt x="504" y="237"/>
                  </a:cubicBezTo>
                  <a:cubicBezTo>
                    <a:pt x="504" y="226"/>
                    <a:pt x="497" y="215"/>
                    <a:pt x="486" y="211"/>
                  </a:cubicBezTo>
                  <a:cubicBezTo>
                    <a:pt x="498" y="160"/>
                    <a:pt x="498" y="160"/>
                    <a:pt x="498" y="160"/>
                  </a:cubicBezTo>
                  <a:cubicBezTo>
                    <a:pt x="500" y="161"/>
                    <a:pt x="501" y="161"/>
                    <a:pt x="503" y="161"/>
                  </a:cubicBezTo>
                  <a:cubicBezTo>
                    <a:pt x="515" y="161"/>
                    <a:pt x="525" y="151"/>
                    <a:pt x="525" y="139"/>
                  </a:cubicBezTo>
                  <a:cubicBezTo>
                    <a:pt x="525" y="126"/>
                    <a:pt x="515" y="116"/>
                    <a:pt x="503" y="116"/>
                  </a:cubicBezTo>
                  <a:close/>
                  <a:moveTo>
                    <a:pt x="385" y="358"/>
                  </a:moveTo>
                  <a:cubicBezTo>
                    <a:pt x="385" y="358"/>
                    <a:pt x="384" y="358"/>
                    <a:pt x="384" y="358"/>
                  </a:cubicBezTo>
                  <a:cubicBezTo>
                    <a:pt x="374" y="295"/>
                    <a:pt x="374" y="295"/>
                    <a:pt x="374" y="295"/>
                  </a:cubicBezTo>
                  <a:cubicBezTo>
                    <a:pt x="453" y="252"/>
                    <a:pt x="453" y="252"/>
                    <a:pt x="453" y="252"/>
                  </a:cubicBezTo>
                  <a:cubicBezTo>
                    <a:pt x="455" y="256"/>
                    <a:pt x="458" y="259"/>
                    <a:pt x="462" y="261"/>
                  </a:cubicBezTo>
                  <a:cubicBezTo>
                    <a:pt x="393" y="361"/>
                    <a:pt x="393" y="361"/>
                    <a:pt x="393" y="361"/>
                  </a:cubicBezTo>
                  <a:cubicBezTo>
                    <a:pt x="391" y="359"/>
                    <a:pt x="388" y="358"/>
                    <a:pt x="385" y="358"/>
                  </a:cubicBezTo>
                  <a:close/>
                  <a:moveTo>
                    <a:pt x="325" y="307"/>
                  </a:moveTo>
                  <a:cubicBezTo>
                    <a:pt x="323" y="307"/>
                    <a:pt x="321" y="308"/>
                    <a:pt x="319" y="308"/>
                  </a:cubicBezTo>
                  <a:cubicBezTo>
                    <a:pt x="284" y="238"/>
                    <a:pt x="284" y="238"/>
                    <a:pt x="284" y="238"/>
                  </a:cubicBezTo>
                  <a:cubicBezTo>
                    <a:pt x="291" y="235"/>
                    <a:pt x="295" y="229"/>
                    <a:pt x="296" y="221"/>
                  </a:cubicBezTo>
                  <a:cubicBezTo>
                    <a:pt x="361" y="227"/>
                    <a:pt x="361" y="227"/>
                    <a:pt x="361" y="227"/>
                  </a:cubicBezTo>
                  <a:cubicBezTo>
                    <a:pt x="372" y="294"/>
                    <a:pt x="372" y="294"/>
                    <a:pt x="372" y="294"/>
                  </a:cubicBezTo>
                  <a:cubicBezTo>
                    <a:pt x="337" y="314"/>
                    <a:pt x="337" y="314"/>
                    <a:pt x="337" y="314"/>
                  </a:cubicBezTo>
                  <a:cubicBezTo>
                    <a:pt x="334" y="310"/>
                    <a:pt x="330" y="307"/>
                    <a:pt x="325" y="307"/>
                  </a:cubicBezTo>
                  <a:close/>
                  <a:moveTo>
                    <a:pt x="157" y="188"/>
                  </a:moveTo>
                  <a:cubicBezTo>
                    <a:pt x="188" y="106"/>
                    <a:pt x="188" y="106"/>
                    <a:pt x="188" y="106"/>
                  </a:cubicBezTo>
                  <a:cubicBezTo>
                    <a:pt x="191" y="107"/>
                    <a:pt x="194" y="108"/>
                    <a:pt x="197" y="108"/>
                  </a:cubicBezTo>
                  <a:cubicBezTo>
                    <a:pt x="211" y="108"/>
                    <a:pt x="222" y="98"/>
                    <a:pt x="224" y="85"/>
                  </a:cubicBezTo>
                  <a:cubicBezTo>
                    <a:pt x="313" y="96"/>
                    <a:pt x="313" y="96"/>
                    <a:pt x="313" y="96"/>
                  </a:cubicBezTo>
                  <a:cubicBezTo>
                    <a:pt x="313" y="101"/>
                    <a:pt x="315" y="105"/>
                    <a:pt x="317" y="108"/>
                  </a:cubicBezTo>
                  <a:cubicBezTo>
                    <a:pt x="171" y="202"/>
                    <a:pt x="171" y="202"/>
                    <a:pt x="171" y="202"/>
                  </a:cubicBezTo>
                  <a:cubicBezTo>
                    <a:pt x="168" y="195"/>
                    <a:pt x="163" y="191"/>
                    <a:pt x="157" y="188"/>
                  </a:cubicBezTo>
                  <a:close/>
                  <a:moveTo>
                    <a:pt x="340" y="122"/>
                  </a:moveTo>
                  <a:cubicBezTo>
                    <a:pt x="342" y="122"/>
                    <a:pt x="343" y="122"/>
                    <a:pt x="344" y="122"/>
                  </a:cubicBezTo>
                  <a:cubicBezTo>
                    <a:pt x="361" y="225"/>
                    <a:pt x="361" y="225"/>
                    <a:pt x="361" y="225"/>
                  </a:cubicBezTo>
                  <a:cubicBezTo>
                    <a:pt x="296" y="220"/>
                    <a:pt x="296" y="220"/>
                    <a:pt x="296" y="220"/>
                  </a:cubicBezTo>
                  <a:cubicBezTo>
                    <a:pt x="296" y="219"/>
                    <a:pt x="296" y="219"/>
                    <a:pt x="296" y="219"/>
                  </a:cubicBezTo>
                  <a:cubicBezTo>
                    <a:pt x="296" y="210"/>
                    <a:pt x="292" y="203"/>
                    <a:pt x="285" y="199"/>
                  </a:cubicBezTo>
                  <a:cubicBezTo>
                    <a:pt x="328" y="119"/>
                    <a:pt x="328" y="119"/>
                    <a:pt x="328" y="119"/>
                  </a:cubicBezTo>
                  <a:cubicBezTo>
                    <a:pt x="332" y="121"/>
                    <a:pt x="336" y="122"/>
                    <a:pt x="340" y="122"/>
                  </a:cubicBezTo>
                  <a:close/>
                  <a:moveTo>
                    <a:pt x="363" y="227"/>
                  </a:moveTo>
                  <a:cubicBezTo>
                    <a:pt x="449" y="235"/>
                    <a:pt x="449" y="235"/>
                    <a:pt x="449" y="235"/>
                  </a:cubicBezTo>
                  <a:cubicBezTo>
                    <a:pt x="449" y="236"/>
                    <a:pt x="449" y="237"/>
                    <a:pt x="449" y="237"/>
                  </a:cubicBezTo>
                  <a:cubicBezTo>
                    <a:pt x="449" y="242"/>
                    <a:pt x="450" y="247"/>
                    <a:pt x="452" y="251"/>
                  </a:cubicBezTo>
                  <a:cubicBezTo>
                    <a:pt x="373" y="294"/>
                    <a:pt x="373" y="294"/>
                    <a:pt x="373" y="294"/>
                  </a:cubicBezTo>
                  <a:lnTo>
                    <a:pt x="363" y="227"/>
                  </a:lnTo>
                  <a:close/>
                  <a:moveTo>
                    <a:pt x="449" y="233"/>
                  </a:moveTo>
                  <a:cubicBezTo>
                    <a:pt x="362" y="225"/>
                    <a:pt x="362" y="225"/>
                    <a:pt x="362" y="225"/>
                  </a:cubicBezTo>
                  <a:cubicBezTo>
                    <a:pt x="346" y="121"/>
                    <a:pt x="346" y="121"/>
                    <a:pt x="346" y="121"/>
                  </a:cubicBezTo>
                  <a:cubicBezTo>
                    <a:pt x="351" y="120"/>
                    <a:pt x="355" y="118"/>
                    <a:pt x="359" y="115"/>
                  </a:cubicBezTo>
                  <a:cubicBezTo>
                    <a:pt x="458" y="216"/>
                    <a:pt x="458" y="216"/>
                    <a:pt x="458" y="216"/>
                  </a:cubicBezTo>
                  <a:cubicBezTo>
                    <a:pt x="453" y="221"/>
                    <a:pt x="450" y="226"/>
                    <a:pt x="449" y="233"/>
                  </a:cubicBezTo>
                  <a:close/>
                  <a:moveTo>
                    <a:pt x="295" y="33"/>
                  </a:moveTo>
                  <a:cubicBezTo>
                    <a:pt x="298" y="37"/>
                    <a:pt x="302" y="40"/>
                    <a:pt x="307" y="40"/>
                  </a:cubicBezTo>
                  <a:cubicBezTo>
                    <a:pt x="309" y="40"/>
                    <a:pt x="311" y="39"/>
                    <a:pt x="313" y="39"/>
                  </a:cubicBezTo>
                  <a:cubicBezTo>
                    <a:pt x="328" y="70"/>
                    <a:pt x="328" y="70"/>
                    <a:pt x="328" y="70"/>
                  </a:cubicBezTo>
                  <a:cubicBezTo>
                    <a:pt x="319" y="74"/>
                    <a:pt x="313" y="84"/>
                    <a:pt x="313" y="94"/>
                  </a:cubicBezTo>
                  <a:cubicBezTo>
                    <a:pt x="313" y="94"/>
                    <a:pt x="313" y="94"/>
                    <a:pt x="313" y="95"/>
                  </a:cubicBezTo>
                  <a:cubicBezTo>
                    <a:pt x="224" y="84"/>
                    <a:pt x="224" y="84"/>
                    <a:pt x="224" y="84"/>
                  </a:cubicBezTo>
                  <a:cubicBezTo>
                    <a:pt x="225" y="83"/>
                    <a:pt x="225" y="81"/>
                    <a:pt x="225" y="80"/>
                  </a:cubicBezTo>
                  <a:cubicBezTo>
                    <a:pt x="225" y="76"/>
                    <a:pt x="224" y="72"/>
                    <a:pt x="222" y="69"/>
                  </a:cubicBezTo>
                  <a:lnTo>
                    <a:pt x="295" y="33"/>
                  </a:lnTo>
                  <a:close/>
                  <a:moveTo>
                    <a:pt x="174" y="95"/>
                  </a:moveTo>
                  <a:cubicBezTo>
                    <a:pt x="177" y="100"/>
                    <a:pt x="181" y="104"/>
                    <a:pt x="186" y="106"/>
                  </a:cubicBezTo>
                  <a:cubicBezTo>
                    <a:pt x="155" y="187"/>
                    <a:pt x="155" y="187"/>
                    <a:pt x="155" y="187"/>
                  </a:cubicBezTo>
                  <a:cubicBezTo>
                    <a:pt x="152" y="186"/>
                    <a:pt x="149" y="186"/>
                    <a:pt x="146" y="186"/>
                  </a:cubicBezTo>
                  <a:cubicBezTo>
                    <a:pt x="134" y="186"/>
                    <a:pt x="124" y="194"/>
                    <a:pt x="120" y="204"/>
                  </a:cubicBezTo>
                  <a:cubicBezTo>
                    <a:pt x="27" y="176"/>
                    <a:pt x="27" y="176"/>
                    <a:pt x="27" y="176"/>
                  </a:cubicBezTo>
                  <a:cubicBezTo>
                    <a:pt x="28" y="175"/>
                    <a:pt x="28" y="174"/>
                    <a:pt x="28" y="173"/>
                  </a:cubicBezTo>
                  <a:cubicBezTo>
                    <a:pt x="28" y="171"/>
                    <a:pt x="27" y="169"/>
                    <a:pt x="27" y="167"/>
                  </a:cubicBezTo>
                  <a:lnTo>
                    <a:pt x="174" y="95"/>
                  </a:lnTo>
                  <a:close/>
                  <a:moveTo>
                    <a:pt x="13" y="186"/>
                  </a:moveTo>
                  <a:cubicBezTo>
                    <a:pt x="13" y="186"/>
                    <a:pt x="13" y="186"/>
                    <a:pt x="14" y="186"/>
                  </a:cubicBezTo>
                  <a:cubicBezTo>
                    <a:pt x="20" y="186"/>
                    <a:pt x="25" y="183"/>
                    <a:pt x="27" y="177"/>
                  </a:cubicBezTo>
                  <a:cubicBezTo>
                    <a:pt x="120" y="206"/>
                    <a:pt x="120" y="206"/>
                    <a:pt x="120" y="206"/>
                  </a:cubicBezTo>
                  <a:cubicBezTo>
                    <a:pt x="119" y="208"/>
                    <a:pt x="119" y="211"/>
                    <a:pt x="119" y="213"/>
                  </a:cubicBezTo>
                  <a:cubicBezTo>
                    <a:pt x="119" y="221"/>
                    <a:pt x="121" y="227"/>
                    <a:pt x="126" y="232"/>
                  </a:cubicBezTo>
                  <a:cubicBezTo>
                    <a:pt x="31" y="302"/>
                    <a:pt x="31" y="302"/>
                    <a:pt x="31" y="302"/>
                  </a:cubicBezTo>
                  <a:cubicBezTo>
                    <a:pt x="29" y="299"/>
                    <a:pt x="25" y="297"/>
                    <a:pt x="20" y="297"/>
                  </a:cubicBezTo>
                  <a:cubicBezTo>
                    <a:pt x="20" y="297"/>
                    <a:pt x="20" y="297"/>
                    <a:pt x="20" y="297"/>
                  </a:cubicBezTo>
                  <a:lnTo>
                    <a:pt x="13" y="186"/>
                  </a:lnTo>
                  <a:close/>
                  <a:moveTo>
                    <a:pt x="181" y="307"/>
                  </a:moveTo>
                  <a:cubicBezTo>
                    <a:pt x="178" y="304"/>
                    <a:pt x="175" y="303"/>
                    <a:pt x="171" y="303"/>
                  </a:cubicBezTo>
                  <a:cubicBezTo>
                    <a:pt x="164" y="303"/>
                    <a:pt x="158" y="308"/>
                    <a:pt x="157" y="315"/>
                  </a:cubicBezTo>
                  <a:cubicBezTo>
                    <a:pt x="34" y="312"/>
                    <a:pt x="34" y="312"/>
                    <a:pt x="34" y="312"/>
                  </a:cubicBezTo>
                  <a:cubicBezTo>
                    <a:pt x="34" y="312"/>
                    <a:pt x="34" y="311"/>
                    <a:pt x="34" y="311"/>
                  </a:cubicBezTo>
                  <a:cubicBezTo>
                    <a:pt x="34" y="308"/>
                    <a:pt x="33" y="306"/>
                    <a:pt x="32" y="304"/>
                  </a:cubicBezTo>
                  <a:cubicBezTo>
                    <a:pt x="127" y="234"/>
                    <a:pt x="127" y="234"/>
                    <a:pt x="127" y="234"/>
                  </a:cubicBezTo>
                  <a:cubicBezTo>
                    <a:pt x="132" y="238"/>
                    <a:pt x="139" y="241"/>
                    <a:pt x="146" y="241"/>
                  </a:cubicBezTo>
                  <a:cubicBezTo>
                    <a:pt x="155" y="241"/>
                    <a:pt x="163" y="237"/>
                    <a:pt x="168" y="231"/>
                  </a:cubicBezTo>
                  <a:cubicBezTo>
                    <a:pt x="220" y="269"/>
                    <a:pt x="220" y="269"/>
                    <a:pt x="220" y="269"/>
                  </a:cubicBezTo>
                  <a:lnTo>
                    <a:pt x="181" y="307"/>
                  </a:lnTo>
                  <a:close/>
                  <a:moveTo>
                    <a:pt x="222" y="268"/>
                  </a:moveTo>
                  <a:cubicBezTo>
                    <a:pt x="169" y="229"/>
                    <a:pt x="169" y="229"/>
                    <a:pt x="169" y="229"/>
                  </a:cubicBezTo>
                  <a:cubicBezTo>
                    <a:pt x="172" y="225"/>
                    <a:pt x="174" y="219"/>
                    <a:pt x="174" y="213"/>
                  </a:cubicBezTo>
                  <a:cubicBezTo>
                    <a:pt x="174" y="210"/>
                    <a:pt x="173" y="206"/>
                    <a:pt x="172" y="203"/>
                  </a:cubicBezTo>
                  <a:cubicBezTo>
                    <a:pt x="318" y="110"/>
                    <a:pt x="318" y="110"/>
                    <a:pt x="318" y="110"/>
                  </a:cubicBezTo>
                  <a:cubicBezTo>
                    <a:pt x="320" y="113"/>
                    <a:pt x="323" y="116"/>
                    <a:pt x="327" y="118"/>
                  </a:cubicBezTo>
                  <a:cubicBezTo>
                    <a:pt x="284" y="199"/>
                    <a:pt x="284" y="199"/>
                    <a:pt x="284" y="199"/>
                  </a:cubicBezTo>
                  <a:cubicBezTo>
                    <a:pt x="281" y="197"/>
                    <a:pt x="277" y="196"/>
                    <a:pt x="274" y="196"/>
                  </a:cubicBezTo>
                  <a:cubicBezTo>
                    <a:pt x="262" y="196"/>
                    <a:pt x="252" y="206"/>
                    <a:pt x="252" y="219"/>
                  </a:cubicBezTo>
                  <a:cubicBezTo>
                    <a:pt x="252" y="225"/>
                    <a:pt x="254" y="230"/>
                    <a:pt x="258" y="234"/>
                  </a:cubicBezTo>
                  <a:lnTo>
                    <a:pt x="222" y="268"/>
                  </a:lnTo>
                  <a:close/>
                  <a:moveTo>
                    <a:pt x="296" y="315"/>
                  </a:moveTo>
                  <a:cubicBezTo>
                    <a:pt x="296" y="314"/>
                    <a:pt x="296" y="313"/>
                    <a:pt x="296" y="313"/>
                  </a:cubicBezTo>
                  <a:cubicBezTo>
                    <a:pt x="296" y="304"/>
                    <a:pt x="289" y="297"/>
                    <a:pt x="280" y="297"/>
                  </a:cubicBezTo>
                  <a:cubicBezTo>
                    <a:pt x="275" y="297"/>
                    <a:pt x="271" y="299"/>
                    <a:pt x="268" y="302"/>
                  </a:cubicBezTo>
                  <a:cubicBezTo>
                    <a:pt x="223" y="269"/>
                    <a:pt x="223" y="269"/>
                    <a:pt x="223" y="269"/>
                  </a:cubicBezTo>
                  <a:cubicBezTo>
                    <a:pt x="259" y="235"/>
                    <a:pt x="259" y="235"/>
                    <a:pt x="259" y="235"/>
                  </a:cubicBezTo>
                  <a:cubicBezTo>
                    <a:pt x="263" y="239"/>
                    <a:pt x="268" y="241"/>
                    <a:pt x="274" y="241"/>
                  </a:cubicBezTo>
                  <a:cubicBezTo>
                    <a:pt x="277" y="241"/>
                    <a:pt x="280" y="240"/>
                    <a:pt x="283" y="239"/>
                  </a:cubicBezTo>
                  <a:cubicBezTo>
                    <a:pt x="318" y="309"/>
                    <a:pt x="318" y="309"/>
                    <a:pt x="318" y="309"/>
                  </a:cubicBezTo>
                  <a:cubicBezTo>
                    <a:pt x="315" y="311"/>
                    <a:pt x="312" y="314"/>
                    <a:pt x="311" y="318"/>
                  </a:cubicBezTo>
                  <a:lnTo>
                    <a:pt x="296" y="315"/>
                  </a:lnTo>
                  <a:close/>
                  <a:moveTo>
                    <a:pt x="336" y="329"/>
                  </a:moveTo>
                  <a:cubicBezTo>
                    <a:pt x="338" y="327"/>
                    <a:pt x="339" y="324"/>
                    <a:pt x="339" y="321"/>
                  </a:cubicBezTo>
                  <a:cubicBezTo>
                    <a:pt x="339" y="319"/>
                    <a:pt x="338" y="317"/>
                    <a:pt x="337" y="315"/>
                  </a:cubicBezTo>
                  <a:cubicBezTo>
                    <a:pt x="372" y="296"/>
                    <a:pt x="372" y="296"/>
                    <a:pt x="372" y="296"/>
                  </a:cubicBezTo>
                  <a:cubicBezTo>
                    <a:pt x="382" y="358"/>
                    <a:pt x="382" y="358"/>
                    <a:pt x="382" y="358"/>
                  </a:cubicBezTo>
                  <a:cubicBezTo>
                    <a:pt x="379" y="359"/>
                    <a:pt x="377" y="360"/>
                    <a:pt x="375" y="362"/>
                  </a:cubicBezTo>
                  <a:lnTo>
                    <a:pt x="336" y="329"/>
                  </a:lnTo>
                  <a:close/>
                  <a:moveTo>
                    <a:pt x="476" y="318"/>
                  </a:moveTo>
                  <a:cubicBezTo>
                    <a:pt x="475" y="318"/>
                    <a:pt x="475" y="318"/>
                    <a:pt x="474" y="318"/>
                  </a:cubicBezTo>
                  <a:cubicBezTo>
                    <a:pt x="459" y="318"/>
                    <a:pt x="446" y="330"/>
                    <a:pt x="446" y="345"/>
                  </a:cubicBezTo>
                  <a:cubicBezTo>
                    <a:pt x="446" y="348"/>
                    <a:pt x="447" y="350"/>
                    <a:pt x="447" y="353"/>
                  </a:cubicBezTo>
                  <a:cubicBezTo>
                    <a:pt x="398" y="367"/>
                    <a:pt x="398" y="367"/>
                    <a:pt x="398" y="367"/>
                  </a:cubicBezTo>
                  <a:cubicBezTo>
                    <a:pt x="397" y="365"/>
                    <a:pt x="396" y="363"/>
                    <a:pt x="395" y="362"/>
                  </a:cubicBezTo>
                  <a:cubicBezTo>
                    <a:pt x="463" y="262"/>
                    <a:pt x="463" y="262"/>
                    <a:pt x="463" y="262"/>
                  </a:cubicBezTo>
                  <a:cubicBezTo>
                    <a:pt x="467" y="264"/>
                    <a:pt x="472" y="265"/>
                    <a:pt x="476" y="265"/>
                  </a:cubicBezTo>
                  <a:cubicBezTo>
                    <a:pt x="477" y="265"/>
                    <a:pt x="477" y="265"/>
                    <a:pt x="478" y="265"/>
                  </a:cubicBezTo>
                  <a:lnTo>
                    <a:pt x="476" y="318"/>
                  </a:lnTo>
                  <a:close/>
                  <a:moveTo>
                    <a:pt x="485" y="211"/>
                  </a:moveTo>
                  <a:cubicBezTo>
                    <a:pt x="482" y="210"/>
                    <a:pt x="479" y="210"/>
                    <a:pt x="476" y="210"/>
                  </a:cubicBezTo>
                  <a:cubicBezTo>
                    <a:pt x="470" y="210"/>
                    <a:pt x="464" y="212"/>
                    <a:pt x="460" y="215"/>
                  </a:cubicBezTo>
                  <a:cubicBezTo>
                    <a:pt x="360" y="113"/>
                    <a:pt x="360" y="113"/>
                    <a:pt x="360" y="113"/>
                  </a:cubicBezTo>
                  <a:cubicBezTo>
                    <a:pt x="362" y="111"/>
                    <a:pt x="364" y="109"/>
                    <a:pt x="365" y="107"/>
                  </a:cubicBezTo>
                  <a:cubicBezTo>
                    <a:pt x="416" y="130"/>
                    <a:pt x="416" y="130"/>
                    <a:pt x="416" y="130"/>
                  </a:cubicBezTo>
                  <a:cubicBezTo>
                    <a:pt x="415" y="132"/>
                    <a:pt x="415" y="133"/>
                    <a:pt x="415" y="135"/>
                  </a:cubicBezTo>
                  <a:cubicBezTo>
                    <a:pt x="415" y="143"/>
                    <a:pt x="421" y="149"/>
                    <a:pt x="429" y="149"/>
                  </a:cubicBezTo>
                  <a:cubicBezTo>
                    <a:pt x="437" y="149"/>
                    <a:pt x="443" y="143"/>
                    <a:pt x="443" y="135"/>
                  </a:cubicBezTo>
                  <a:cubicBezTo>
                    <a:pt x="443" y="129"/>
                    <a:pt x="439" y="124"/>
                    <a:pt x="434" y="122"/>
                  </a:cubicBezTo>
                  <a:cubicBezTo>
                    <a:pt x="461" y="28"/>
                    <a:pt x="461" y="28"/>
                    <a:pt x="461" y="28"/>
                  </a:cubicBezTo>
                  <a:cubicBezTo>
                    <a:pt x="462" y="28"/>
                    <a:pt x="463" y="28"/>
                    <a:pt x="464" y="28"/>
                  </a:cubicBezTo>
                  <a:cubicBezTo>
                    <a:pt x="465" y="28"/>
                    <a:pt x="466" y="28"/>
                    <a:pt x="467" y="28"/>
                  </a:cubicBezTo>
                  <a:cubicBezTo>
                    <a:pt x="495" y="118"/>
                    <a:pt x="495" y="118"/>
                    <a:pt x="495" y="118"/>
                  </a:cubicBezTo>
                  <a:cubicBezTo>
                    <a:pt x="486" y="121"/>
                    <a:pt x="480" y="129"/>
                    <a:pt x="480" y="139"/>
                  </a:cubicBezTo>
                  <a:cubicBezTo>
                    <a:pt x="480" y="149"/>
                    <a:pt x="487" y="157"/>
                    <a:pt x="497" y="160"/>
                  </a:cubicBezTo>
                  <a:lnTo>
                    <a:pt x="485"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a:extLst>
                <a:ext uri="{FF2B5EF4-FFF2-40B4-BE49-F238E27FC236}">
                  <a16:creationId xmlns:a16="http://schemas.microsoft.com/office/drawing/2014/main" xmlns="" id="{F8A64133-176C-4E93-A39E-A8885BAAB7D1}"/>
                </a:ext>
              </a:extLst>
            </p:cNvPr>
            <p:cNvSpPr>
              <a:spLocks noEditPoints="1"/>
            </p:cNvSpPr>
            <p:nvPr/>
          </p:nvSpPr>
          <p:spPr bwMode="auto">
            <a:xfrm>
              <a:off x="2346326" y="2028825"/>
              <a:ext cx="723900" cy="382588"/>
            </a:xfrm>
            <a:custGeom>
              <a:avLst/>
              <a:gdLst>
                <a:gd name="T0" fmla="*/ 489 w 532"/>
                <a:gd name="T1" fmla="*/ 78 h 281"/>
                <a:gd name="T2" fmla="*/ 532 w 532"/>
                <a:gd name="T3" fmla="*/ 55 h 281"/>
                <a:gd name="T4" fmla="*/ 478 w 532"/>
                <a:gd name="T5" fmla="*/ 46 h 281"/>
                <a:gd name="T6" fmla="*/ 435 w 532"/>
                <a:gd name="T7" fmla="*/ 28 h 281"/>
                <a:gd name="T8" fmla="*/ 380 w 532"/>
                <a:gd name="T9" fmla="*/ 28 h 281"/>
                <a:gd name="T10" fmla="*/ 369 w 532"/>
                <a:gd name="T11" fmla="*/ 32 h 281"/>
                <a:gd name="T12" fmla="*/ 342 w 532"/>
                <a:gd name="T13" fmla="*/ 35 h 281"/>
                <a:gd name="T14" fmla="*/ 261 w 532"/>
                <a:gd name="T15" fmla="*/ 100 h 281"/>
                <a:gd name="T16" fmla="*/ 240 w 532"/>
                <a:gd name="T17" fmla="*/ 98 h 281"/>
                <a:gd name="T18" fmla="*/ 205 w 532"/>
                <a:gd name="T19" fmla="*/ 61 h 281"/>
                <a:gd name="T20" fmla="*/ 180 w 532"/>
                <a:gd name="T21" fmla="*/ 53 h 281"/>
                <a:gd name="T22" fmla="*/ 150 w 532"/>
                <a:gd name="T23" fmla="*/ 39 h 281"/>
                <a:gd name="T24" fmla="*/ 123 w 532"/>
                <a:gd name="T25" fmla="*/ 39 h 281"/>
                <a:gd name="T26" fmla="*/ 14 w 532"/>
                <a:gd name="T27" fmla="*/ 25 h 281"/>
                <a:gd name="T28" fmla="*/ 14 w 532"/>
                <a:gd name="T29" fmla="*/ 53 h 281"/>
                <a:gd name="T30" fmla="*/ 123 w 532"/>
                <a:gd name="T31" fmla="*/ 40 h 281"/>
                <a:gd name="T32" fmla="*/ 149 w 532"/>
                <a:gd name="T33" fmla="*/ 45 h 281"/>
                <a:gd name="T34" fmla="*/ 177 w 532"/>
                <a:gd name="T35" fmla="*/ 61 h 281"/>
                <a:gd name="T36" fmla="*/ 203 w 532"/>
                <a:gd name="T37" fmla="*/ 69 h 281"/>
                <a:gd name="T38" fmla="*/ 237 w 532"/>
                <a:gd name="T39" fmla="*/ 108 h 281"/>
                <a:gd name="T40" fmla="*/ 209 w 532"/>
                <a:gd name="T41" fmla="*/ 226 h 281"/>
                <a:gd name="T42" fmla="*/ 178 w 532"/>
                <a:gd name="T43" fmla="*/ 253 h 281"/>
                <a:gd name="T44" fmla="*/ 233 w 532"/>
                <a:gd name="T45" fmla="*/ 253 h 281"/>
                <a:gd name="T46" fmla="*/ 256 w 532"/>
                <a:gd name="T47" fmla="*/ 220 h 281"/>
                <a:gd name="T48" fmla="*/ 281 w 532"/>
                <a:gd name="T49" fmla="*/ 212 h 281"/>
                <a:gd name="T50" fmla="*/ 304 w 532"/>
                <a:gd name="T51" fmla="*/ 155 h 281"/>
                <a:gd name="T52" fmla="*/ 345 w 532"/>
                <a:gd name="T53" fmla="*/ 135 h 281"/>
                <a:gd name="T54" fmla="*/ 413 w 532"/>
                <a:gd name="T55" fmla="*/ 143 h 281"/>
                <a:gd name="T56" fmla="*/ 468 w 532"/>
                <a:gd name="T57" fmla="*/ 143 h 281"/>
                <a:gd name="T58" fmla="*/ 477 w 532"/>
                <a:gd name="T59" fmla="*/ 48 h 281"/>
                <a:gd name="T60" fmla="*/ 488 w 532"/>
                <a:gd name="T61" fmla="*/ 77 h 281"/>
                <a:gd name="T62" fmla="*/ 441 w 532"/>
                <a:gd name="T63" fmla="*/ 116 h 281"/>
                <a:gd name="T64" fmla="*/ 413 w 532"/>
                <a:gd name="T65" fmla="*/ 55 h 281"/>
                <a:gd name="T66" fmla="*/ 477 w 532"/>
                <a:gd name="T67" fmla="*/ 48 h 281"/>
                <a:gd name="T68" fmla="*/ 356 w 532"/>
                <a:gd name="T69" fmla="*/ 49 h 281"/>
                <a:gd name="T70" fmla="*/ 370 w 532"/>
                <a:gd name="T71" fmla="*/ 34 h 281"/>
                <a:gd name="T72" fmla="*/ 395 w 532"/>
                <a:gd name="T73" fmla="*/ 52 h 281"/>
                <a:gd name="T74" fmla="*/ 318 w 532"/>
                <a:gd name="T75" fmla="*/ 103 h 281"/>
                <a:gd name="T76" fmla="*/ 264 w 532"/>
                <a:gd name="T77" fmla="*/ 112 h 281"/>
                <a:gd name="T78" fmla="*/ 262 w 532"/>
                <a:gd name="T79" fmla="*/ 101 h 281"/>
                <a:gd name="T80" fmla="*/ 273 w 532"/>
                <a:gd name="T81" fmla="*/ 200 h 281"/>
                <a:gd name="T82" fmla="*/ 253 w 532"/>
                <a:gd name="T83" fmla="*/ 212 h 281"/>
                <a:gd name="T84" fmla="*/ 227 w 532"/>
                <a:gd name="T85" fmla="*/ 236 h 281"/>
                <a:gd name="T86" fmla="*/ 247 w 532"/>
                <a:gd name="T87" fmla="*/ 121 h 281"/>
                <a:gd name="T88" fmla="*/ 263 w 532"/>
                <a:gd name="T89" fmla="*/ 113 h 281"/>
                <a:gd name="T90" fmla="*/ 290 w 532"/>
                <a:gd name="T91" fmla="*/ 131 h 281"/>
                <a:gd name="T92" fmla="*/ 273 w 532"/>
                <a:gd name="T93" fmla="*/ 200 h 281"/>
                <a:gd name="T94" fmla="*/ 345 w 532"/>
                <a:gd name="T95" fmla="*/ 131 h 281"/>
                <a:gd name="T96" fmla="*/ 396 w 532"/>
                <a:gd name="T97" fmla="*/ 53 h 281"/>
                <a:gd name="T98" fmla="*/ 411 w 532"/>
                <a:gd name="T99" fmla="*/ 55 h 281"/>
                <a:gd name="T100" fmla="*/ 413 w 532"/>
                <a:gd name="T101" fmla="*/ 1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2" h="281">
                  <a:moveTo>
                    <a:pt x="458" y="122"/>
                  </a:moveTo>
                  <a:cubicBezTo>
                    <a:pt x="489" y="78"/>
                    <a:pt x="489" y="78"/>
                    <a:pt x="489" y="78"/>
                  </a:cubicBezTo>
                  <a:cubicBezTo>
                    <a:pt x="493" y="81"/>
                    <a:pt x="499" y="83"/>
                    <a:pt x="504" y="83"/>
                  </a:cubicBezTo>
                  <a:cubicBezTo>
                    <a:pt x="519" y="83"/>
                    <a:pt x="532" y="70"/>
                    <a:pt x="532" y="55"/>
                  </a:cubicBezTo>
                  <a:cubicBezTo>
                    <a:pt x="532" y="40"/>
                    <a:pt x="519" y="27"/>
                    <a:pt x="504" y="27"/>
                  </a:cubicBezTo>
                  <a:cubicBezTo>
                    <a:pt x="492" y="27"/>
                    <a:pt x="482" y="35"/>
                    <a:pt x="478" y="46"/>
                  </a:cubicBezTo>
                  <a:cubicBezTo>
                    <a:pt x="435" y="32"/>
                    <a:pt x="435" y="32"/>
                    <a:pt x="435" y="32"/>
                  </a:cubicBezTo>
                  <a:cubicBezTo>
                    <a:pt x="435" y="31"/>
                    <a:pt x="435" y="29"/>
                    <a:pt x="435" y="28"/>
                  </a:cubicBezTo>
                  <a:cubicBezTo>
                    <a:pt x="435" y="12"/>
                    <a:pt x="423" y="0"/>
                    <a:pt x="407" y="0"/>
                  </a:cubicBezTo>
                  <a:cubicBezTo>
                    <a:pt x="392" y="0"/>
                    <a:pt x="380" y="12"/>
                    <a:pt x="380" y="28"/>
                  </a:cubicBezTo>
                  <a:cubicBezTo>
                    <a:pt x="380" y="28"/>
                    <a:pt x="380" y="29"/>
                    <a:pt x="380" y="30"/>
                  </a:cubicBezTo>
                  <a:cubicBezTo>
                    <a:pt x="369" y="32"/>
                    <a:pt x="369" y="32"/>
                    <a:pt x="369" y="32"/>
                  </a:cubicBezTo>
                  <a:cubicBezTo>
                    <a:pt x="368" y="26"/>
                    <a:pt x="362" y="21"/>
                    <a:pt x="356" y="21"/>
                  </a:cubicBezTo>
                  <a:cubicBezTo>
                    <a:pt x="348" y="21"/>
                    <a:pt x="342" y="27"/>
                    <a:pt x="342" y="35"/>
                  </a:cubicBezTo>
                  <a:cubicBezTo>
                    <a:pt x="342" y="38"/>
                    <a:pt x="343" y="41"/>
                    <a:pt x="345" y="43"/>
                  </a:cubicBezTo>
                  <a:cubicBezTo>
                    <a:pt x="261" y="100"/>
                    <a:pt x="261" y="100"/>
                    <a:pt x="261" y="100"/>
                  </a:cubicBezTo>
                  <a:cubicBezTo>
                    <a:pt x="259" y="96"/>
                    <a:pt x="255" y="94"/>
                    <a:pt x="250" y="94"/>
                  </a:cubicBezTo>
                  <a:cubicBezTo>
                    <a:pt x="247" y="94"/>
                    <a:pt x="243" y="96"/>
                    <a:pt x="240" y="98"/>
                  </a:cubicBezTo>
                  <a:cubicBezTo>
                    <a:pt x="204" y="67"/>
                    <a:pt x="204" y="67"/>
                    <a:pt x="204" y="67"/>
                  </a:cubicBezTo>
                  <a:cubicBezTo>
                    <a:pt x="205" y="65"/>
                    <a:pt x="205" y="63"/>
                    <a:pt x="205" y="61"/>
                  </a:cubicBezTo>
                  <a:cubicBezTo>
                    <a:pt x="205" y="54"/>
                    <a:pt x="199" y="47"/>
                    <a:pt x="191" y="47"/>
                  </a:cubicBezTo>
                  <a:cubicBezTo>
                    <a:pt x="187" y="47"/>
                    <a:pt x="183" y="50"/>
                    <a:pt x="180" y="53"/>
                  </a:cubicBezTo>
                  <a:cubicBezTo>
                    <a:pt x="150" y="43"/>
                    <a:pt x="150" y="43"/>
                    <a:pt x="150" y="43"/>
                  </a:cubicBezTo>
                  <a:cubicBezTo>
                    <a:pt x="150" y="42"/>
                    <a:pt x="150" y="41"/>
                    <a:pt x="150" y="39"/>
                  </a:cubicBezTo>
                  <a:cubicBezTo>
                    <a:pt x="150" y="32"/>
                    <a:pt x="144" y="26"/>
                    <a:pt x="136" y="26"/>
                  </a:cubicBezTo>
                  <a:cubicBezTo>
                    <a:pt x="129" y="26"/>
                    <a:pt x="123" y="31"/>
                    <a:pt x="123" y="39"/>
                  </a:cubicBezTo>
                  <a:cubicBezTo>
                    <a:pt x="27" y="38"/>
                    <a:pt x="27" y="38"/>
                    <a:pt x="27" y="38"/>
                  </a:cubicBezTo>
                  <a:cubicBezTo>
                    <a:pt x="27" y="31"/>
                    <a:pt x="21" y="25"/>
                    <a:pt x="14" y="25"/>
                  </a:cubicBezTo>
                  <a:cubicBezTo>
                    <a:pt x="6" y="25"/>
                    <a:pt x="0" y="32"/>
                    <a:pt x="0" y="39"/>
                  </a:cubicBezTo>
                  <a:cubicBezTo>
                    <a:pt x="0" y="47"/>
                    <a:pt x="6" y="53"/>
                    <a:pt x="14" y="53"/>
                  </a:cubicBezTo>
                  <a:cubicBezTo>
                    <a:pt x="21" y="53"/>
                    <a:pt x="27" y="47"/>
                    <a:pt x="27" y="40"/>
                  </a:cubicBezTo>
                  <a:cubicBezTo>
                    <a:pt x="123" y="40"/>
                    <a:pt x="123" y="40"/>
                    <a:pt x="123" y="40"/>
                  </a:cubicBezTo>
                  <a:cubicBezTo>
                    <a:pt x="123" y="48"/>
                    <a:pt x="129" y="53"/>
                    <a:pt x="136" y="53"/>
                  </a:cubicBezTo>
                  <a:cubicBezTo>
                    <a:pt x="142" y="53"/>
                    <a:pt x="147" y="50"/>
                    <a:pt x="149" y="45"/>
                  </a:cubicBezTo>
                  <a:cubicBezTo>
                    <a:pt x="179" y="55"/>
                    <a:pt x="179" y="55"/>
                    <a:pt x="179" y="55"/>
                  </a:cubicBezTo>
                  <a:cubicBezTo>
                    <a:pt x="178" y="57"/>
                    <a:pt x="177" y="59"/>
                    <a:pt x="177" y="61"/>
                  </a:cubicBezTo>
                  <a:cubicBezTo>
                    <a:pt x="177" y="69"/>
                    <a:pt x="184" y="75"/>
                    <a:pt x="191" y="75"/>
                  </a:cubicBezTo>
                  <a:cubicBezTo>
                    <a:pt x="196" y="75"/>
                    <a:pt x="201" y="73"/>
                    <a:pt x="203" y="69"/>
                  </a:cubicBezTo>
                  <a:cubicBezTo>
                    <a:pt x="239" y="100"/>
                    <a:pt x="239" y="100"/>
                    <a:pt x="239" y="100"/>
                  </a:cubicBezTo>
                  <a:cubicBezTo>
                    <a:pt x="238" y="102"/>
                    <a:pt x="237" y="105"/>
                    <a:pt x="237" y="108"/>
                  </a:cubicBezTo>
                  <a:cubicBezTo>
                    <a:pt x="237" y="114"/>
                    <a:pt x="240" y="119"/>
                    <a:pt x="245" y="121"/>
                  </a:cubicBezTo>
                  <a:cubicBezTo>
                    <a:pt x="209" y="226"/>
                    <a:pt x="209" y="226"/>
                    <a:pt x="209" y="226"/>
                  </a:cubicBezTo>
                  <a:cubicBezTo>
                    <a:pt x="208" y="226"/>
                    <a:pt x="207" y="226"/>
                    <a:pt x="206" y="226"/>
                  </a:cubicBezTo>
                  <a:cubicBezTo>
                    <a:pt x="190" y="226"/>
                    <a:pt x="178" y="238"/>
                    <a:pt x="178" y="253"/>
                  </a:cubicBezTo>
                  <a:cubicBezTo>
                    <a:pt x="178" y="269"/>
                    <a:pt x="190" y="281"/>
                    <a:pt x="206" y="281"/>
                  </a:cubicBezTo>
                  <a:cubicBezTo>
                    <a:pt x="221" y="281"/>
                    <a:pt x="233" y="269"/>
                    <a:pt x="233" y="253"/>
                  </a:cubicBezTo>
                  <a:cubicBezTo>
                    <a:pt x="233" y="248"/>
                    <a:pt x="232" y="242"/>
                    <a:pt x="229" y="238"/>
                  </a:cubicBezTo>
                  <a:cubicBezTo>
                    <a:pt x="256" y="220"/>
                    <a:pt x="256" y="220"/>
                    <a:pt x="256" y="220"/>
                  </a:cubicBezTo>
                  <a:cubicBezTo>
                    <a:pt x="258" y="224"/>
                    <a:pt x="262" y="226"/>
                    <a:pt x="267" y="226"/>
                  </a:cubicBezTo>
                  <a:cubicBezTo>
                    <a:pt x="275" y="226"/>
                    <a:pt x="281" y="220"/>
                    <a:pt x="281" y="212"/>
                  </a:cubicBezTo>
                  <a:cubicBezTo>
                    <a:pt x="281" y="207"/>
                    <a:pt x="278" y="203"/>
                    <a:pt x="275" y="201"/>
                  </a:cubicBezTo>
                  <a:cubicBezTo>
                    <a:pt x="304" y="155"/>
                    <a:pt x="304" y="155"/>
                    <a:pt x="304" y="155"/>
                  </a:cubicBezTo>
                  <a:cubicBezTo>
                    <a:pt x="308" y="157"/>
                    <a:pt x="313" y="159"/>
                    <a:pt x="318" y="159"/>
                  </a:cubicBezTo>
                  <a:cubicBezTo>
                    <a:pt x="332" y="159"/>
                    <a:pt x="343" y="148"/>
                    <a:pt x="345" y="135"/>
                  </a:cubicBezTo>
                  <a:cubicBezTo>
                    <a:pt x="413" y="143"/>
                    <a:pt x="413" y="143"/>
                    <a:pt x="413" y="143"/>
                  </a:cubicBezTo>
                  <a:cubicBezTo>
                    <a:pt x="413" y="143"/>
                    <a:pt x="413" y="143"/>
                    <a:pt x="413" y="143"/>
                  </a:cubicBezTo>
                  <a:cubicBezTo>
                    <a:pt x="413" y="159"/>
                    <a:pt x="425" y="171"/>
                    <a:pt x="441" y="171"/>
                  </a:cubicBezTo>
                  <a:cubicBezTo>
                    <a:pt x="456" y="171"/>
                    <a:pt x="468" y="159"/>
                    <a:pt x="468" y="143"/>
                  </a:cubicBezTo>
                  <a:cubicBezTo>
                    <a:pt x="468" y="135"/>
                    <a:pt x="464" y="127"/>
                    <a:pt x="458" y="122"/>
                  </a:cubicBezTo>
                  <a:close/>
                  <a:moveTo>
                    <a:pt x="477" y="48"/>
                  </a:moveTo>
                  <a:cubicBezTo>
                    <a:pt x="477" y="50"/>
                    <a:pt x="476" y="53"/>
                    <a:pt x="476" y="55"/>
                  </a:cubicBezTo>
                  <a:cubicBezTo>
                    <a:pt x="476" y="64"/>
                    <a:pt x="481" y="72"/>
                    <a:pt x="488" y="77"/>
                  </a:cubicBezTo>
                  <a:cubicBezTo>
                    <a:pt x="457" y="121"/>
                    <a:pt x="457" y="121"/>
                    <a:pt x="457" y="121"/>
                  </a:cubicBezTo>
                  <a:cubicBezTo>
                    <a:pt x="452" y="118"/>
                    <a:pt x="447" y="116"/>
                    <a:pt x="441" y="116"/>
                  </a:cubicBezTo>
                  <a:cubicBezTo>
                    <a:pt x="438" y="116"/>
                    <a:pt x="435" y="116"/>
                    <a:pt x="433" y="117"/>
                  </a:cubicBezTo>
                  <a:cubicBezTo>
                    <a:pt x="413" y="55"/>
                    <a:pt x="413" y="55"/>
                    <a:pt x="413" y="55"/>
                  </a:cubicBezTo>
                  <a:cubicBezTo>
                    <a:pt x="423" y="53"/>
                    <a:pt x="432" y="45"/>
                    <a:pt x="434" y="34"/>
                  </a:cubicBezTo>
                  <a:lnTo>
                    <a:pt x="477" y="48"/>
                  </a:lnTo>
                  <a:close/>
                  <a:moveTo>
                    <a:pt x="346" y="45"/>
                  </a:moveTo>
                  <a:cubicBezTo>
                    <a:pt x="348" y="47"/>
                    <a:pt x="352" y="49"/>
                    <a:pt x="356" y="49"/>
                  </a:cubicBezTo>
                  <a:cubicBezTo>
                    <a:pt x="364" y="49"/>
                    <a:pt x="370" y="43"/>
                    <a:pt x="370" y="35"/>
                  </a:cubicBezTo>
                  <a:cubicBezTo>
                    <a:pt x="370" y="35"/>
                    <a:pt x="370" y="34"/>
                    <a:pt x="370" y="34"/>
                  </a:cubicBezTo>
                  <a:cubicBezTo>
                    <a:pt x="380" y="31"/>
                    <a:pt x="380" y="31"/>
                    <a:pt x="380" y="31"/>
                  </a:cubicBezTo>
                  <a:cubicBezTo>
                    <a:pt x="381" y="41"/>
                    <a:pt x="387" y="48"/>
                    <a:pt x="395" y="52"/>
                  </a:cubicBezTo>
                  <a:cubicBezTo>
                    <a:pt x="337" y="111"/>
                    <a:pt x="337" y="111"/>
                    <a:pt x="337" y="111"/>
                  </a:cubicBezTo>
                  <a:cubicBezTo>
                    <a:pt x="332" y="106"/>
                    <a:pt x="325" y="103"/>
                    <a:pt x="318" y="103"/>
                  </a:cubicBezTo>
                  <a:cubicBezTo>
                    <a:pt x="306" y="103"/>
                    <a:pt x="296" y="111"/>
                    <a:pt x="292" y="121"/>
                  </a:cubicBezTo>
                  <a:cubicBezTo>
                    <a:pt x="264" y="112"/>
                    <a:pt x="264" y="112"/>
                    <a:pt x="264" y="112"/>
                  </a:cubicBezTo>
                  <a:cubicBezTo>
                    <a:pt x="264" y="111"/>
                    <a:pt x="264" y="109"/>
                    <a:pt x="264" y="108"/>
                  </a:cubicBezTo>
                  <a:cubicBezTo>
                    <a:pt x="264" y="105"/>
                    <a:pt x="264" y="103"/>
                    <a:pt x="262" y="101"/>
                  </a:cubicBezTo>
                  <a:lnTo>
                    <a:pt x="346" y="45"/>
                  </a:lnTo>
                  <a:close/>
                  <a:moveTo>
                    <a:pt x="273" y="200"/>
                  </a:moveTo>
                  <a:cubicBezTo>
                    <a:pt x="271" y="199"/>
                    <a:pt x="269" y="198"/>
                    <a:pt x="267" y="198"/>
                  </a:cubicBezTo>
                  <a:cubicBezTo>
                    <a:pt x="259" y="198"/>
                    <a:pt x="253" y="204"/>
                    <a:pt x="253" y="212"/>
                  </a:cubicBezTo>
                  <a:cubicBezTo>
                    <a:pt x="253" y="215"/>
                    <a:pt x="254" y="217"/>
                    <a:pt x="255" y="219"/>
                  </a:cubicBezTo>
                  <a:cubicBezTo>
                    <a:pt x="227" y="236"/>
                    <a:pt x="227" y="236"/>
                    <a:pt x="227" y="236"/>
                  </a:cubicBezTo>
                  <a:cubicBezTo>
                    <a:pt x="223" y="231"/>
                    <a:pt x="217" y="227"/>
                    <a:pt x="210" y="226"/>
                  </a:cubicBezTo>
                  <a:cubicBezTo>
                    <a:pt x="247" y="121"/>
                    <a:pt x="247" y="121"/>
                    <a:pt x="247" y="121"/>
                  </a:cubicBezTo>
                  <a:cubicBezTo>
                    <a:pt x="248" y="122"/>
                    <a:pt x="249" y="122"/>
                    <a:pt x="250" y="122"/>
                  </a:cubicBezTo>
                  <a:cubicBezTo>
                    <a:pt x="256" y="122"/>
                    <a:pt x="261" y="118"/>
                    <a:pt x="263" y="113"/>
                  </a:cubicBezTo>
                  <a:cubicBezTo>
                    <a:pt x="291" y="123"/>
                    <a:pt x="291" y="123"/>
                    <a:pt x="291" y="123"/>
                  </a:cubicBezTo>
                  <a:cubicBezTo>
                    <a:pt x="290" y="125"/>
                    <a:pt x="290" y="128"/>
                    <a:pt x="290" y="131"/>
                  </a:cubicBezTo>
                  <a:cubicBezTo>
                    <a:pt x="290" y="140"/>
                    <a:pt x="295" y="149"/>
                    <a:pt x="302" y="154"/>
                  </a:cubicBezTo>
                  <a:lnTo>
                    <a:pt x="273" y="200"/>
                  </a:lnTo>
                  <a:close/>
                  <a:moveTo>
                    <a:pt x="345" y="133"/>
                  </a:moveTo>
                  <a:cubicBezTo>
                    <a:pt x="345" y="132"/>
                    <a:pt x="345" y="132"/>
                    <a:pt x="345" y="131"/>
                  </a:cubicBezTo>
                  <a:cubicBezTo>
                    <a:pt x="345" y="123"/>
                    <a:pt x="343" y="117"/>
                    <a:pt x="338" y="112"/>
                  </a:cubicBezTo>
                  <a:cubicBezTo>
                    <a:pt x="396" y="53"/>
                    <a:pt x="396" y="53"/>
                    <a:pt x="396" y="53"/>
                  </a:cubicBezTo>
                  <a:cubicBezTo>
                    <a:pt x="400" y="55"/>
                    <a:pt x="403" y="55"/>
                    <a:pt x="407" y="55"/>
                  </a:cubicBezTo>
                  <a:cubicBezTo>
                    <a:pt x="409" y="55"/>
                    <a:pt x="410" y="55"/>
                    <a:pt x="411" y="55"/>
                  </a:cubicBezTo>
                  <a:cubicBezTo>
                    <a:pt x="431" y="117"/>
                    <a:pt x="431" y="117"/>
                    <a:pt x="431" y="117"/>
                  </a:cubicBezTo>
                  <a:cubicBezTo>
                    <a:pt x="421" y="121"/>
                    <a:pt x="414" y="130"/>
                    <a:pt x="413" y="141"/>
                  </a:cubicBezTo>
                  <a:lnTo>
                    <a:pt x="345"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6">
              <a:extLst>
                <a:ext uri="{FF2B5EF4-FFF2-40B4-BE49-F238E27FC236}">
                  <a16:creationId xmlns:a16="http://schemas.microsoft.com/office/drawing/2014/main" xmlns="" id="{25C2EBD3-BC42-480E-92C3-1A0ADBC3F494}"/>
                </a:ext>
              </a:extLst>
            </p:cNvPr>
            <p:cNvSpPr>
              <a:spLocks noChangeArrowheads="1"/>
            </p:cNvSpPr>
            <p:nvPr/>
          </p:nvSpPr>
          <p:spPr bwMode="auto">
            <a:xfrm>
              <a:off x="2052638" y="4978400"/>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7">
              <a:extLst>
                <a:ext uri="{FF2B5EF4-FFF2-40B4-BE49-F238E27FC236}">
                  <a16:creationId xmlns:a16="http://schemas.microsoft.com/office/drawing/2014/main" xmlns="" id="{5691F8B3-69FE-48B1-89D3-FD5967B7946A}"/>
                </a:ext>
              </a:extLst>
            </p:cNvPr>
            <p:cNvSpPr>
              <a:spLocks noEditPoints="1"/>
            </p:cNvSpPr>
            <p:nvPr/>
          </p:nvSpPr>
          <p:spPr bwMode="auto">
            <a:xfrm>
              <a:off x="658813" y="2227263"/>
              <a:ext cx="1881188" cy="2708275"/>
            </a:xfrm>
            <a:custGeom>
              <a:avLst/>
              <a:gdLst>
                <a:gd name="T0" fmla="*/ 994 w 1380"/>
                <a:gd name="T1" fmla="*/ 1009 h 1986"/>
                <a:gd name="T2" fmla="*/ 912 w 1380"/>
                <a:gd name="T3" fmla="*/ 447 h 1986"/>
                <a:gd name="T4" fmla="*/ 1024 w 1380"/>
                <a:gd name="T5" fmla="*/ 280 h 1986"/>
                <a:gd name="T6" fmla="*/ 728 w 1380"/>
                <a:gd name="T7" fmla="*/ 285 h 1986"/>
                <a:gd name="T8" fmla="*/ 941 w 1380"/>
                <a:gd name="T9" fmla="*/ 67 h 1986"/>
                <a:gd name="T10" fmla="*/ 466 w 1380"/>
                <a:gd name="T11" fmla="*/ 16 h 1986"/>
                <a:gd name="T12" fmla="*/ 75 w 1380"/>
                <a:gd name="T13" fmla="*/ 151 h 1986"/>
                <a:gd name="T14" fmla="*/ 314 w 1380"/>
                <a:gd name="T15" fmla="*/ 182 h 1986"/>
                <a:gd name="T16" fmla="*/ 368 w 1380"/>
                <a:gd name="T17" fmla="*/ 743 h 1986"/>
                <a:gd name="T18" fmla="*/ 626 w 1380"/>
                <a:gd name="T19" fmla="*/ 953 h 1986"/>
                <a:gd name="T20" fmla="*/ 770 w 1380"/>
                <a:gd name="T21" fmla="*/ 1304 h 1986"/>
                <a:gd name="T22" fmla="*/ 969 w 1380"/>
                <a:gd name="T23" fmla="*/ 1842 h 1986"/>
                <a:gd name="T24" fmla="*/ 1326 w 1380"/>
                <a:gd name="T25" fmla="*/ 1462 h 1986"/>
                <a:gd name="T26" fmla="*/ 955 w 1380"/>
                <a:gd name="T27" fmla="*/ 1759 h 1986"/>
                <a:gd name="T28" fmla="*/ 849 w 1380"/>
                <a:gd name="T29" fmla="*/ 1375 h 1986"/>
                <a:gd name="T30" fmla="*/ 903 w 1380"/>
                <a:gd name="T31" fmla="*/ 1053 h 1986"/>
                <a:gd name="T32" fmla="*/ 846 w 1380"/>
                <a:gd name="T33" fmla="*/ 994 h 1986"/>
                <a:gd name="T34" fmla="*/ 1247 w 1380"/>
                <a:gd name="T35" fmla="*/ 1345 h 1986"/>
                <a:gd name="T36" fmla="*/ 1075 w 1380"/>
                <a:gd name="T37" fmla="*/ 1483 h 1986"/>
                <a:gd name="T38" fmla="*/ 994 w 1380"/>
                <a:gd name="T39" fmla="*/ 1236 h 1986"/>
                <a:gd name="T40" fmla="*/ 1066 w 1380"/>
                <a:gd name="T41" fmla="*/ 1360 h 1986"/>
                <a:gd name="T42" fmla="*/ 960 w 1380"/>
                <a:gd name="T43" fmla="*/ 1342 h 1986"/>
                <a:gd name="T44" fmla="*/ 1015 w 1380"/>
                <a:gd name="T45" fmla="*/ 1655 h 1986"/>
                <a:gd name="T46" fmla="*/ 1256 w 1380"/>
                <a:gd name="T47" fmla="*/ 1370 h 1986"/>
                <a:gd name="T48" fmla="*/ 1148 w 1380"/>
                <a:gd name="T49" fmla="*/ 1243 h 1986"/>
                <a:gd name="T50" fmla="*/ 1043 w 1380"/>
                <a:gd name="T51" fmla="*/ 1056 h 1986"/>
                <a:gd name="T52" fmla="*/ 855 w 1380"/>
                <a:gd name="T53" fmla="*/ 983 h 1986"/>
                <a:gd name="T54" fmla="*/ 394 w 1380"/>
                <a:gd name="T55" fmla="*/ 501 h 1986"/>
                <a:gd name="T56" fmla="*/ 435 w 1380"/>
                <a:gd name="T57" fmla="*/ 657 h 1986"/>
                <a:gd name="T58" fmla="*/ 489 w 1380"/>
                <a:gd name="T59" fmla="*/ 170 h 1986"/>
                <a:gd name="T60" fmla="*/ 586 w 1380"/>
                <a:gd name="T61" fmla="*/ 450 h 1986"/>
                <a:gd name="T62" fmla="*/ 570 w 1380"/>
                <a:gd name="T63" fmla="*/ 384 h 1986"/>
                <a:gd name="T64" fmla="*/ 598 w 1380"/>
                <a:gd name="T65" fmla="*/ 300 h 1986"/>
                <a:gd name="T66" fmla="*/ 574 w 1380"/>
                <a:gd name="T67" fmla="*/ 274 h 1986"/>
                <a:gd name="T68" fmla="*/ 427 w 1380"/>
                <a:gd name="T69" fmla="*/ 637 h 1986"/>
                <a:gd name="T70" fmla="*/ 594 w 1380"/>
                <a:gd name="T71" fmla="*/ 538 h 1986"/>
                <a:gd name="T72" fmla="*/ 771 w 1380"/>
                <a:gd name="T73" fmla="*/ 498 h 1986"/>
                <a:gd name="T74" fmla="*/ 679 w 1380"/>
                <a:gd name="T75" fmla="*/ 209 h 1986"/>
                <a:gd name="T76" fmla="*/ 585 w 1380"/>
                <a:gd name="T77" fmla="*/ 153 h 1986"/>
                <a:gd name="T78" fmla="*/ 398 w 1380"/>
                <a:gd name="T79" fmla="*/ 322 h 1986"/>
                <a:gd name="T80" fmla="*/ 405 w 1380"/>
                <a:gd name="T81" fmla="*/ 456 h 1986"/>
                <a:gd name="T82" fmla="*/ 438 w 1380"/>
                <a:gd name="T83" fmla="*/ 762 h 1986"/>
                <a:gd name="T84" fmla="*/ 706 w 1380"/>
                <a:gd name="T85" fmla="*/ 525 h 1986"/>
                <a:gd name="T86" fmla="*/ 1162 w 1380"/>
                <a:gd name="T87" fmla="*/ 216 h 1986"/>
                <a:gd name="T88" fmla="*/ 1132 w 1380"/>
                <a:gd name="T89" fmla="*/ 266 h 1986"/>
                <a:gd name="T90" fmla="*/ 781 w 1380"/>
                <a:gd name="T91" fmla="*/ 220 h 1986"/>
                <a:gd name="T92" fmla="*/ 708 w 1380"/>
                <a:gd name="T93" fmla="*/ 219 h 1986"/>
                <a:gd name="T94" fmla="*/ 703 w 1380"/>
                <a:gd name="T95" fmla="*/ 171 h 1986"/>
                <a:gd name="T96" fmla="*/ 607 w 1380"/>
                <a:gd name="T97" fmla="*/ 142 h 1986"/>
                <a:gd name="T98" fmla="*/ 481 w 1380"/>
                <a:gd name="T99" fmla="*/ 121 h 1986"/>
                <a:gd name="T100" fmla="*/ 208 w 1380"/>
                <a:gd name="T101" fmla="*/ 37 h 1986"/>
                <a:gd name="T102" fmla="*/ 243 w 1380"/>
                <a:gd name="T103" fmla="*/ 116 h 1986"/>
                <a:gd name="T104" fmla="*/ 325 w 1380"/>
                <a:gd name="T105" fmla="*/ 389 h 1986"/>
                <a:gd name="T106" fmla="*/ 259 w 1380"/>
                <a:gd name="T107" fmla="*/ 544 h 1986"/>
                <a:gd name="T108" fmla="*/ 498 w 1380"/>
                <a:gd name="T109" fmla="*/ 711 h 1986"/>
                <a:gd name="T110" fmla="*/ 580 w 1380"/>
                <a:gd name="T111" fmla="*/ 848 h 1986"/>
                <a:gd name="T112" fmla="*/ 678 w 1380"/>
                <a:gd name="T113" fmla="*/ 940 h 1986"/>
                <a:gd name="T114" fmla="*/ 767 w 1380"/>
                <a:gd name="T115" fmla="*/ 1088 h 1986"/>
                <a:gd name="T116" fmla="*/ 925 w 1380"/>
                <a:gd name="T117" fmla="*/ 1441 h 1986"/>
                <a:gd name="T118" fmla="*/ 939 w 1380"/>
                <a:gd name="T119" fmla="*/ 1746 h 1986"/>
                <a:gd name="T120" fmla="*/ 1056 w 1380"/>
                <a:gd name="T121" fmla="*/ 1794 h 1986"/>
                <a:gd name="T122" fmla="*/ 1157 w 1380"/>
                <a:gd name="T123" fmla="*/ 1608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0" h="1986">
                  <a:moveTo>
                    <a:pt x="1366" y="1403"/>
                  </a:moveTo>
                  <a:cubicBezTo>
                    <a:pt x="1365" y="1403"/>
                    <a:pt x="1363" y="1403"/>
                    <a:pt x="1362" y="1403"/>
                  </a:cubicBezTo>
                  <a:cubicBezTo>
                    <a:pt x="1339" y="1335"/>
                    <a:pt x="1339" y="1335"/>
                    <a:pt x="1339" y="1335"/>
                  </a:cubicBezTo>
                  <a:cubicBezTo>
                    <a:pt x="1345" y="1330"/>
                    <a:pt x="1348" y="1322"/>
                    <a:pt x="1348" y="1314"/>
                  </a:cubicBezTo>
                  <a:cubicBezTo>
                    <a:pt x="1348" y="1299"/>
                    <a:pt x="1336" y="1286"/>
                    <a:pt x="1321" y="1286"/>
                  </a:cubicBezTo>
                  <a:cubicBezTo>
                    <a:pt x="1310" y="1286"/>
                    <a:pt x="1301" y="1292"/>
                    <a:pt x="1297" y="1300"/>
                  </a:cubicBezTo>
                  <a:cubicBezTo>
                    <a:pt x="1147" y="1241"/>
                    <a:pt x="1147" y="1241"/>
                    <a:pt x="1147" y="1241"/>
                  </a:cubicBezTo>
                  <a:cubicBezTo>
                    <a:pt x="1147" y="1241"/>
                    <a:pt x="1147" y="1240"/>
                    <a:pt x="1147" y="1240"/>
                  </a:cubicBezTo>
                  <a:cubicBezTo>
                    <a:pt x="1221" y="1222"/>
                    <a:pt x="1221" y="1222"/>
                    <a:pt x="1221" y="1222"/>
                  </a:cubicBezTo>
                  <a:cubicBezTo>
                    <a:pt x="1225" y="1233"/>
                    <a:pt x="1235" y="1241"/>
                    <a:pt x="1247" y="1241"/>
                  </a:cubicBezTo>
                  <a:cubicBezTo>
                    <a:pt x="1263" y="1241"/>
                    <a:pt x="1275" y="1229"/>
                    <a:pt x="1275" y="1213"/>
                  </a:cubicBezTo>
                  <a:cubicBezTo>
                    <a:pt x="1275" y="1198"/>
                    <a:pt x="1263" y="1186"/>
                    <a:pt x="1247" y="1186"/>
                  </a:cubicBezTo>
                  <a:cubicBezTo>
                    <a:pt x="1239" y="1186"/>
                    <a:pt x="1232" y="1189"/>
                    <a:pt x="1227" y="1195"/>
                  </a:cubicBezTo>
                  <a:cubicBezTo>
                    <a:pt x="1160" y="1133"/>
                    <a:pt x="1160" y="1133"/>
                    <a:pt x="1160" y="1133"/>
                  </a:cubicBezTo>
                  <a:cubicBezTo>
                    <a:pt x="1164" y="1128"/>
                    <a:pt x="1167" y="1122"/>
                    <a:pt x="1167" y="1115"/>
                  </a:cubicBezTo>
                  <a:cubicBezTo>
                    <a:pt x="1167" y="1100"/>
                    <a:pt x="1154" y="1087"/>
                    <a:pt x="1139" y="1087"/>
                  </a:cubicBezTo>
                  <a:cubicBezTo>
                    <a:pt x="1129" y="1087"/>
                    <a:pt x="1121" y="1092"/>
                    <a:pt x="1116" y="1100"/>
                  </a:cubicBezTo>
                  <a:cubicBezTo>
                    <a:pt x="1044" y="1055"/>
                    <a:pt x="1044" y="1055"/>
                    <a:pt x="1044" y="1055"/>
                  </a:cubicBezTo>
                  <a:cubicBezTo>
                    <a:pt x="1045" y="1053"/>
                    <a:pt x="1046" y="1050"/>
                    <a:pt x="1046" y="1048"/>
                  </a:cubicBezTo>
                  <a:cubicBezTo>
                    <a:pt x="1046" y="1040"/>
                    <a:pt x="1039" y="1034"/>
                    <a:pt x="1032" y="1034"/>
                  </a:cubicBezTo>
                  <a:cubicBezTo>
                    <a:pt x="1029" y="1034"/>
                    <a:pt x="1027" y="1035"/>
                    <a:pt x="1024" y="1036"/>
                  </a:cubicBezTo>
                  <a:cubicBezTo>
                    <a:pt x="994" y="1009"/>
                    <a:pt x="994" y="1009"/>
                    <a:pt x="994" y="1009"/>
                  </a:cubicBezTo>
                  <a:cubicBezTo>
                    <a:pt x="995" y="1007"/>
                    <a:pt x="996" y="1005"/>
                    <a:pt x="996" y="1003"/>
                  </a:cubicBezTo>
                  <a:cubicBezTo>
                    <a:pt x="996" y="996"/>
                    <a:pt x="990" y="990"/>
                    <a:pt x="983" y="990"/>
                  </a:cubicBezTo>
                  <a:cubicBezTo>
                    <a:pt x="976" y="990"/>
                    <a:pt x="970" y="996"/>
                    <a:pt x="970" y="1003"/>
                  </a:cubicBezTo>
                  <a:cubicBezTo>
                    <a:pt x="872" y="1002"/>
                    <a:pt x="872" y="1002"/>
                    <a:pt x="872" y="1002"/>
                  </a:cubicBezTo>
                  <a:cubicBezTo>
                    <a:pt x="873" y="1000"/>
                    <a:pt x="874" y="998"/>
                    <a:pt x="874" y="996"/>
                  </a:cubicBezTo>
                  <a:cubicBezTo>
                    <a:pt x="874" y="988"/>
                    <a:pt x="868" y="982"/>
                    <a:pt x="860" y="982"/>
                  </a:cubicBezTo>
                  <a:cubicBezTo>
                    <a:pt x="859" y="982"/>
                    <a:pt x="857" y="982"/>
                    <a:pt x="856" y="982"/>
                  </a:cubicBezTo>
                  <a:cubicBezTo>
                    <a:pt x="818" y="824"/>
                    <a:pt x="818" y="824"/>
                    <a:pt x="818" y="824"/>
                  </a:cubicBezTo>
                  <a:cubicBezTo>
                    <a:pt x="830" y="821"/>
                    <a:pt x="839" y="810"/>
                    <a:pt x="839" y="797"/>
                  </a:cubicBezTo>
                  <a:cubicBezTo>
                    <a:pt x="839" y="782"/>
                    <a:pt x="826" y="770"/>
                    <a:pt x="811" y="770"/>
                  </a:cubicBezTo>
                  <a:cubicBezTo>
                    <a:pt x="806" y="770"/>
                    <a:pt x="801" y="771"/>
                    <a:pt x="796" y="774"/>
                  </a:cubicBezTo>
                  <a:cubicBezTo>
                    <a:pt x="730" y="666"/>
                    <a:pt x="730" y="666"/>
                    <a:pt x="730" y="666"/>
                  </a:cubicBezTo>
                  <a:cubicBezTo>
                    <a:pt x="735" y="661"/>
                    <a:pt x="739" y="654"/>
                    <a:pt x="739" y="646"/>
                  </a:cubicBezTo>
                  <a:cubicBezTo>
                    <a:pt x="739" y="638"/>
                    <a:pt x="736" y="630"/>
                    <a:pt x="730" y="625"/>
                  </a:cubicBezTo>
                  <a:cubicBezTo>
                    <a:pt x="787" y="531"/>
                    <a:pt x="787" y="531"/>
                    <a:pt x="787" y="531"/>
                  </a:cubicBezTo>
                  <a:cubicBezTo>
                    <a:pt x="791" y="533"/>
                    <a:pt x="794" y="533"/>
                    <a:pt x="797" y="533"/>
                  </a:cubicBezTo>
                  <a:cubicBezTo>
                    <a:pt x="813" y="533"/>
                    <a:pt x="825" y="521"/>
                    <a:pt x="825" y="506"/>
                  </a:cubicBezTo>
                  <a:cubicBezTo>
                    <a:pt x="825" y="501"/>
                    <a:pt x="824" y="496"/>
                    <a:pt x="822" y="492"/>
                  </a:cubicBezTo>
                  <a:cubicBezTo>
                    <a:pt x="863" y="475"/>
                    <a:pt x="863" y="475"/>
                    <a:pt x="863" y="475"/>
                  </a:cubicBezTo>
                  <a:cubicBezTo>
                    <a:pt x="868" y="483"/>
                    <a:pt x="877" y="489"/>
                    <a:pt x="887" y="489"/>
                  </a:cubicBezTo>
                  <a:cubicBezTo>
                    <a:pt x="903" y="489"/>
                    <a:pt x="916" y="476"/>
                    <a:pt x="916" y="460"/>
                  </a:cubicBezTo>
                  <a:cubicBezTo>
                    <a:pt x="916" y="455"/>
                    <a:pt x="914" y="451"/>
                    <a:pt x="912" y="447"/>
                  </a:cubicBezTo>
                  <a:cubicBezTo>
                    <a:pt x="1042" y="395"/>
                    <a:pt x="1042" y="395"/>
                    <a:pt x="1042" y="395"/>
                  </a:cubicBezTo>
                  <a:cubicBezTo>
                    <a:pt x="1046" y="404"/>
                    <a:pt x="1055" y="409"/>
                    <a:pt x="1066" y="409"/>
                  </a:cubicBezTo>
                  <a:cubicBezTo>
                    <a:pt x="1081" y="409"/>
                    <a:pt x="1094" y="397"/>
                    <a:pt x="1094" y="382"/>
                  </a:cubicBezTo>
                  <a:cubicBezTo>
                    <a:pt x="1094" y="377"/>
                    <a:pt x="1093" y="373"/>
                    <a:pt x="1091" y="369"/>
                  </a:cubicBezTo>
                  <a:cubicBezTo>
                    <a:pt x="1188" y="334"/>
                    <a:pt x="1188" y="334"/>
                    <a:pt x="1188" y="334"/>
                  </a:cubicBezTo>
                  <a:cubicBezTo>
                    <a:pt x="1193" y="339"/>
                    <a:pt x="1200" y="342"/>
                    <a:pt x="1207" y="342"/>
                  </a:cubicBezTo>
                  <a:cubicBezTo>
                    <a:pt x="1223" y="342"/>
                    <a:pt x="1235" y="329"/>
                    <a:pt x="1235" y="314"/>
                  </a:cubicBezTo>
                  <a:cubicBezTo>
                    <a:pt x="1235" y="299"/>
                    <a:pt x="1223" y="286"/>
                    <a:pt x="1207" y="286"/>
                  </a:cubicBezTo>
                  <a:cubicBezTo>
                    <a:pt x="1205" y="286"/>
                    <a:pt x="1203" y="287"/>
                    <a:pt x="1201" y="287"/>
                  </a:cubicBezTo>
                  <a:cubicBezTo>
                    <a:pt x="1174" y="216"/>
                    <a:pt x="1174" y="216"/>
                    <a:pt x="1174" y="216"/>
                  </a:cubicBezTo>
                  <a:cubicBezTo>
                    <a:pt x="1179" y="214"/>
                    <a:pt x="1182" y="209"/>
                    <a:pt x="1182" y="203"/>
                  </a:cubicBezTo>
                  <a:cubicBezTo>
                    <a:pt x="1182" y="195"/>
                    <a:pt x="1176" y="189"/>
                    <a:pt x="1168" y="189"/>
                  </a:cubicBezTo>
                  <a:cubicBezTo>
                    <a:pt x="1161" y="189"/>
                    <a:pt x="1155" y="195"/>
                    <a:pt x="1155" y="203"/>
                  </a:cubicBezTo>
                  <a:cubicBezTo>
                    <a:pt x="1155" y="204"/>
                    <a:pt x="1155" y="205"/>
                    <a:pt x="1155" y="206"/>
                  </a:cubicBezTo>
                  <a:cubicBezTo>
                    <a:pt x="1112" y="219"/>
                    <a:pt x="1112" y="219"/>
                    <a:pt x="1112" y="219"/>
                  </a:cubicBezTo>
                  <a:cubicBezTo>
                    <a:pt x="1108" y="208"/>
                    <a:pt x="1098" y="200"/>
                    <a:pt x="1086" y="200"/>
                  </a:cubicBezTo>
                  <a:cubicBezTo>
                    <a:pt x="1071" y="200"/>
                    <a:pt x="1058" y="213"/>
                    <a:pt x="1058" y="228"/>
                  </a:cubicBezTo>
                  <a:cubicBezTo>
                    <a:pt x="1058" y="239"/>
                    <a:pt x="1064" y="248"/>
                    <a:pt x="1073" y="253"/>
                  </a:cubicBezTo>
                  <a:cubicBezTo>
                    <a:pt x="1063" y="295"/>
                    <a:pt x="1063" y="295"/>
                    <a:pt x="1063" y="295"/>
                  </a:cubicBezTo>
                  <a:cubicBezTo>
                    <a:pt x="1059" y="296"/>
                    <a:pt x="1055" y="299"/>
                    <a:pt x="1054" y="303"/>
                  </a:cubicBezTo>
                  <a:cubicBezTo>
                    <a:pt x="1022" y="287"/>
                    <a:pt x="1022" y="287"/>
                    <a:pt x="1022" y="287"/>
                  </a:cubicBezTo>
                  <a:cubicBezTo>
                    <a:pt x="1023" y="285"/>
                    <a:pt x="1024" y="282"/>
                    <a:pt x="1024" y="280"/>
                  </a:cubicBezTo>
                  <a:cubicBezTo>
                    <a:pt x="1024" y="272"/>
                    <a:pt x="1017" y="266"/>
                    <a:pt x="1010" y="266"/>
                  </a:cubicBezTo>
                  <a:cubicBezTo>
                    <a:pt x="1002" y="266"/>
                    <a:pt x="996" y="272"/>
                    <a:pt x="996" y="280"/>
                  </a:cubicBezTo>
                  <a:cubicBezTo>
                    <a:pt x="996" y="284"/>
                    <a:pt x="998" y="288"/>
                    <a:pt x="1001" y="290"/>
                  </a:cubicBezTo>
                  <a:cubicBezTo>
                    <a:pt x="951" y="342"/>
                    <a:pt x="951" y="342"/>
                    <a:pt x="951" y="342"/>
                  </a:cubicBezTo>
                  <a:cubicBezTo>
                    <a:pt x="949" y="340"/>
                    <a:pt x="946" y="339"/>
                    <a:pt x="943" y="339"/>
                  </a:cubicBezTo>
                  <a:cubicBezTo>
                    <a:pt x="936" y="339"/>
                    <a:pt x="930" y="344"/>
                    <a:pt x="929" y="350"/>
                  </a:cubicBezTo>
                  <a:cubicBezTo>
                    <a:pt x="862" y="341"/>
                    <a:pt x="862" y="341"/>
                    <a:pt x="862" y="341"/>
                  </a:cubicBezTo>
                  <a:cubicBezTo>
                    <a:pt x="862" y="341"/>
                    <a:pt x="862" y="341"/>
                    <a:pt x="862" y="341"/>
                  </a:cubicBezTo>
                  <a:cubicBezTo>
                    <a:pt x="862" y="334"/>
                    <a:pt x="856" y="328"/>
                    <a:pt x="849" y="328"/>
                  </a:cubicBezTo>
                  <a:cubicBezTo>
                    <a:pt x="848" y="328"/>
                    <a:pt x="847" y="328"/>
                    <a:pt x="846" y="328"/>
                  </a:cubicBezTo>
                  <a:cubicBezTo>
                    <a:pt x="836" y="301"/>
                    <a:pt x="836" y="301"/>
                    <a:pt x="836" y="301"/>
                  </a:cubicBezTo>
                  <a:cubicBezTo>
                    <a:pt x="846" y="296"/>
                    <a:pt x="852" y="286"/>
                    <a:pt x="852" y="275"/>
                  </a:cubicBezTo>
                  <a:cubicBezTo>
                    <a:pt x="852" y="260"/>
                    <a:pt x="840" y="247"/>
                    <a:pt x="825" y="247"/>
                  </a:cubicBezTo>
                  <a:cubicBezTo>
                    <a:pt x="820" y="247"/>
                    <a:pt x="816" y="249"/>
                    <a:pt x="812" y="250"/>
                  </a:cubicBezTo>
                  <a:cubicBezTo>
                    <a:pt x="795" y="220"/>
                    <a:pt x="795" y="220"/>
                    <a:pt x="795" y="220"/>
                  </a:cubicBezTo>
                  <a:cubicBezTo>
                    <a:pt x="799" y="217"/>
                    <a:pt x="802" y="213"/>
                    <a:pt x="802" y="208"/>
                  </a:cubicBezTo>
                  <a:cubicBezTo>
                    <a:pt x="802" y="200"/>
                    <a:pt x="795" y="194"/>
                    <a:pt x="788" y="194"/>
                  </a:cubicBezTo>
                  <a:cubicBezTo>
                    <a:pt x="780" y="194"/>
                    <a:pt x="774" y="200"/>
                    <a:pt x="774" y="208"/>
                  </a:cubicBezTo>
                  <a:cubicBezTo>
                    <a:pt x="774" y="213"/>
                    <a:pt x="776" y="217"/>
                    <a:pt x="780" y="219"/>
                  </a:cubicBezTo>
                  <a:cubicBezTo>
                    <a:pt x="738" y="286"/>
                    <a:pt x="738" y="286"/>
                    <a:pt x="738" y="286"/>
                  </a:cubicBezTo>
                  <a:cubicBezTo>
                    <a:pt x="736" y="285"/>
                    <a:pt x="734" y="284"/>
                    <a:pt x="731" y="284"/>
                  </a:cubicBezTo>
                  <a:cubicBezTo>
                    <a:pt x="730" y="284"/>
                    <a:pt x="729" y="284"/>
                    <a:pt x="728" y="285"/>
                  </a:cubicBezTo>
                  <a:cubicBezTo>
                    <a:pt x="710" y="219"/>
                    <a:pt x="710" y="219"/>
                    <a:pt x="710" y="219"/>
                  </a:cubicBezTo>
                  <a:cubicBezTo>
                    <a:pt x="719" y="215"/>
                    <a:pt x="725" y="206"/>
                    <a:pt x="725" y="196"/>
                  </a:cubicBezTo>
                  <a:cubicBezTo>
                    <a:pt x="725" y="189"/>
                    <a:pt x="722" y="183"/>
                    <a:pt x="717" y="178"/>
                  </a:cubicBezTo>
                  <a:cubicBezTo>
                    <a:pt x="778" y="54"/>
                    <a:pt x="778" y="54"/>
                    <a:pt x="778" y="54"/>
                  </a:cubicBezTo>
                  <a:cubicBezTo>
                    <a:pt x="781" y="55"/>
                    <a:pt x="783" y="55"/>
                    <a:pt x="786" y="55"/>
                  </a:cubicBezTo>
                  <a:cubicBezTo>
                    <a:pt x="787" y="55"/>
                    <a:pt x="787" y="55"/>
                    <a:pt x="788" y="55"/>
                  </a:cubicBezTo>
                  <a:cubicBezTo>
                    <a:pt x="798" y="95"/>
                    <a:pt x="798" y="95"/>
                    <a:pt x="798" y="95"/>
                  </a:cubicBezTo>
                  <a:cubicBezTo>
                    <a:pt x="798" y="95"/>
                    <a:pt x="798" y="95"/>
                    <a:pt x="797" y="95"/>
                  </a:cubicBezTo>
                  <a:cubicBezTo>
                    <a:pt x="784" y="95"/>
                    <a:pt x="773" y="106"/>
                    <a:pt x="773" y="119"/>
                  </a:cubicBezTo>
                  <a:cubicBezTo>
                    <a:pt x="773" y="132"/>
                    <a:pt x="784" y="143"/>
                    <a:pt x="797" y="143"/>
                  </a:cubicBezTo>
                  <a:cubicBezTo>
                    <a:pt x="811" y="143"/>
                    <a:pt x="822" y="132"/>
                    <a:pt x="822" y="119"/>
                  </a:cubicBezTo>
                  <a:cubicBezTo>
                    <a:pt x="822" y="113"/>
                    <a:pt x="820" y="108"/>
                    <a:pt x="817" y="104"/>
                  </a:cubicBezTo>
                  <a:cubicBezTo>
                    <a:pt x="835" y="88"/>
                    <a:pt x="835" y="88"/>
                    <a:pt x="835" y="88"/>
                  </a:cubicBezTo>
                  <a:cubicBezTo>
                    <a:pt x="837" y="90"/>
                    <a:pt x="840" y="91"/>
                    <a:pt x="843" y="91"/>
                  </a:cubicBezTo>
                  <a:cubicBezTo>
                    <a:pt x="850" y="91"/>
                    <a:pt x="855" y="86"/>
                    <a:pt x="857" y="80"/>
                  </a:cubicBezTo>
                  <a:cubicBezTo>
                    <a:pt x="893" y="83"/>
                    <a:pt x="893" y="83"/>
                    <a:pt x="893" y="83"/>
                  </a:cubicBezTo>
                  <a:cubicBezTo>
                    <a:pt x="893" y="83"/>
                    <a:pt x="893" y="83"/>
                    <a:pt x="893" y="84"/>
                  </a:cubicBezTo>
                  <a:cubicBezTo>
                    <a:pt x="894" y="96"/>
                    <a:pt x="904" y="105"/>
                    <a:pt x="916" y="105"/>
                  </a:cubicBezTo>
                  <a:cubicBezTo>
                    <a:pt x="916" y="105"/>
                    <a:pt x="917" y="105"/>
                    <a:pt x="917" y="105"/>
                  </a:cubicBezTo>
                  <a:cubicBezTo>
                    <a:pt x="929" y="104"/>
                    <a:pt x="939" y="94"/>
                    <a:pt x="938" y="81"/>
                  </a:cubicBezTo>
                  <a:cubicBezTo>
                    <a:pt x="938" y="77"/>
                    <a:pt x="936" y="74"/>
                    <a:pt x="934" y="70"/>
                  </a:cubicBezTo>
                  <a:cubicBezTo>
                    <a:pt x="941" y="67"/>
                    <a:pt x="941" y="67"/>
                    <a:pt x="941" y="67"/>
                  </a:cubicBezTo>
                  <a:cubicBezTo>
                    <a:pt x="943" y="71"/>
                    <a:pt x="948" y="74"/>
                    <a:pt x="953" y="74"/>
                  </a:cubicBezTo>
                  <a:cubicBezTo>
                    <a:pt x="960" y="74"/>
                    <a:pt x="967" y="67"/>
                    <a:pt x="967" y="60"/>
                  </a:cubicBezTo>
                  <a:cubicBezTo>
                    <a:pt x="967" y="52"/>
                    <a:pt x="960" y="46"/>
                    <a:pt x="953" y="46"/>
                  </a:cubicBezTo>
                  <a:cubicBezTo>
                    <a:pt x="946" y="46"/>
                    <a:pt x="941" y="50"/>
                    <a:pt x="939" y="56"/>
                  </a:cubicBezTo>
                  <a:cubicBezTo>
                    <a:pt x="814" y="28"/>
                    <a:pt x="814" y="28"/>
                    <a:pt x="814" y="28"/>
                  </a:cubicBezTo>
                  <a:cubicBezTo>
                    <a:pt x="814" y="28"/>
                    <a:pt x="814" y="28"/>
                    <a:pt x="814" y="28"/>
                  </a:cubicBezTo>
                  <a:cubicBezTo>
                    <a:pt x="814" y="12"/>
                    <a:pt x="801" y="0"/>
                    <a:pt x="786" y="0"/>
                  </a:cubicBezTo>
                  <a:cubicBezTo>
                    <a:pt x="770" y="0"/>
                    <a:pt x="758" y="12"/>
                    <a:pt x="758" y="28"/>
                  </a:cubicBezTo>
                  <a:cubicBezTo>
                    <a:pt x="758" y="32"/>
                    <a:pt x="759" y="37"/>
                    <a:pt x="761" y="41"/>
                  </a:cubicBezTo>
                  <a:cubicBezTo>
                    <a:pt x="729" y="70"/>
                    <a:pt x="729" y="70"/>
                    <a:pt x="729" y="70"/>
                  </a:cubicBezTo>
                  <a:cubicBezTo>
                    <a:pt x="724" y="65"/>
                    <a:pt x="717" y="61"/>
                    <a:pt x="709" y="61"/>
                  </a:cubicBezTo>
                  <a:cubicBezTo>
                    <a:pt x="696" y="61"/>
                    <a:pt x="685" y="70"/>
                    <a:pt x="683" y="82"/>
                  </a:cubicBezTo>
                  <a:cubicBezTo>
                    <a:pt x="672" y="80"/>
                    <a:pt x="672" y="80"/>
                    <a:pt x="672" y="80"/>
                  </a:cubicBezTo>
                  <a:cubicBezTo>
                    <a:pt x="672" y="78"/>
                    <a:pt x="672" y="77"/>
                    <a:pt x="672" y="75"/>
                  </a:cubicBezTo>
                  <a:cubicBezTo>
                    <a:pt x="672" y="65"/>
                    <a:pt x="664" y="57"/>
                    <a:pt x="654" y="57"/>
                  </a:cubicBezTo>
                  <a:cubicBezTo>
                    <a:pt x="647" y="57"/>
                    <a:pt x="640" y="62"/>
                    <a:pt x="637" y="69"/>
                  </a:cubicBezTo>
                  <a:cubicBezTo>
                    <a:pt x="595" y="55"/>
                    <a:pt x="595" y="55"/>
                    <a:pt x="595" y="55"/>
                  </a:cubicBezTo>
                  <a:cubicBezTo>
                    <a:pt x="596" y="54"/>
                    <a:pt x="596" y="52"/>
                    <a:pt x="596" y="51"/>
                  </a:cubicBezTo>
                  <a:cubicBezTo>
                    <a:pt x="596" y="44"/>
                    <a:pt x="590" y="37"/>
                    <a:pt x="582" y="37"/>
                  </a:cubicBezTo>
                  <a:cubicBezTo>
                    <a:pt x="575" y="37"/>
                    <a:pt x="569" y="42"/>
                    <a:pt x="568" y="49"/>
                  </a:cubicBezTo>
                  <a:cubicBezTo>
                    <a:pt x="494" y="43"/>
                    <a:pt x="494" y="43"/>
                    <a:pt x="494" y="43"/>
                  </a:cubicBezTo>
                  <a:cubicBezTo>
                    <a:pt x="493" y="28"/>
                    <a:pt x="481" y="16"/>
                    <a:pt x="466" y="16"/>
                  </a:cubicBezTo>
                  <a:cubicBezTo>
                    <a:pt x="451" y="16"/>
                    <a:pt x="439" y="28"/>
                    <a:pt x="438" y="43"/>
                  </a:cubicBezTo>
                  <a:cubicBezTo>
                    <a:pt x="436" y="43"/>
                    <a:pt x="436" y="43"/>
                    <a:pt x="436" y="43"/>
                  </a:cubicBezTo>
                  <a:cubicBezTo>
                    <a:pt x="360" y="47"/>
                    <a:pt x="360" y="47"/>
                    <a:pt x="360" y="47"/>
                  </a:cubicBezTo>
                  <a:cubicBezTo>
                    <a:pt x="357" y="34"/>
                    <a:pt x="346" y="25"/>
                    <a:pt x="333" y="25"/>
                  </a:cubicBezTo>
                  <a:cubicBezTo>
                    <a:pt x="319" y="25"/>
                    <a:pt x="307" y="36"/>
                    <a:pt x="305" y="50"/>
                  </a:cubicBezTo>
                  <a:cubicBezTo>
                    <a:pt x="256" y="41"/>
                    <a:pt x="256" y="41"/>
                    <a:pt x="256" y="41"/>
                  </a:cubicBezTo>
                  <a:cubicBezTo>
                    <a:pt x="257" y="40"/>
                    <a:pt x="257" y="39"/>
                    <a:pt x="257" y="38"/>
                  </a:cubicBezTo>
                  <a:cubicBezTo>
                    <a:pt x="257" y="24"/>
                    <a:pt x="246" y="14"/>
                    <a:pt x="233" y="14"/>
                  </a:cubicBezTo>
                  <a:cubicBezTo>
                    <a:pt x="220" y="14"/>
                    <a:pt x="210" y="23"/>
                    <a:pt x="209" y="35"/>
                  </a:cubicBezTo>
                  <a:cubicBezTo>
                    <a:pt x="196" y="34"/>
                    <a:pt x="196" y="34"/>
                    <a:pt x="196" y="34"/>
                  </a:cubicBezTo>
                  <a:cubicBezTo>
                    <a:pt x="196" y="33"/>
                    <a:pt x="196" y="33"/>
                    <a:pt x="196" y="32"/>
                  </a:cubicBezTo>
                  <a:cubicBezTo>
                    <a:pt x="196" y="24"/>
                    <a:pt x="189" y="17"/>
                    <a:pt x="181" y="17"/>
                  </a:cubicBezTo>
                  <a:cubicBezTo>
                    <a:pt x="173" y="17"/>
                    <a:pt x="166" y="24"/>
                    <a:pt x="166" y="32"/>
                  </a:cubicBezTo>
                  <a:cubicBezTo>
                    <a:pt x="166" y="36"/>
                    <a:pt x="168" y="40"/>
                    <a:pt x="170" y="42"/>
                  </a:cubicBezTo>
                  <a:cubicBezTo>
                    <a:pt x="129" y="77"/>
                    <a:pt x="129" y="77"/>
                    <a:pt x="129" y="77"/>
                  </a:cubicBezTo>
                  <a:cubicBezTo>
                    <a:pt x="127" y="78"/>
                    <a:pt x="127" y="78"/>
                    <a:pt x="127" y="78"/>
                  </a:cubicBezTo>
                  <a:cubicBezTo>
                    <a:pt x="123" y="73"/>
                    <a:pt x="116" y="69"/>
                    <a:pt x="108" y="69"/>
                  </a:cubicBezTo>
                  <a:cubicBezTo>
                    <a:pt x="94" y="69"/>
                    <a:pt x="83" y="81"/>
                    <a:pt x="83" y="95"/>
                  </a:cubicBezTo>
                  <a:cubicBezTo>
                    <a:pt x="83" y="106"/>
                    <a:pt x="90" y="116"/>
                    <a:pt x="100" y="119"/>
                  </a:cubicBezTo>
                  <a:cubicBezTo>
                    <a:pt x="95" y="136"/>
                    <a:pt x="95" y="136"/>
                    <a:pt x="95" y="136"/>
                  </a:cubicBezTo>
                  <a:cubicBezTo>
                    <a:pt x="94" y="135"/>
                    <a:pt x="93" y="135"/>
                    <a:pt x="91" y="135"/>
                  </a:cubicBezTo>
                  <a:cubicBezTo>
                    <a:pt x="82" y="135"/>
                    <a:pt x="75" y="142"/>
                    <a:pt x="75" y="151"/>
                  </a:cubicBezTo>
                  <a:cubicBezTo>
                    <a:pt x="75" y="152"/>
                    <a:pt x="75" y="153"/>
                    <a:pt x="76" y="155"/>
                  </a:cubicBezTo>
                  <a:cubicBezTo>
                    <a:pt x="60" y="158"/>
                    <a:pt x="60" y="158"/>
                    <a:pt x="60" y="158"/>
                  </a:cubicBezTo>
                  <a:cubicBezTo>
                    <a:pt x="57" y="144"/>
                    <a:pt x="45" y="134"/>
                    <a:pt x="30" y="134"/>
                  </a:cubicBezTo>
                  <a:cubicBezTo>
                    <a:pt x="14" y="134"/>
                    <a:pt x="0" y="148"/>
                    <a:pt x="0" y="164"/>
                  </a:cubicBezTo>
                  <a:cubicBezTo>
                    <a:pt x="0" y="181"/>
                    <a:pt x="14" y="194"/>
                    <a:pt x="30" y="194"/>
                  </a:cubicBezTo>
                  <a:cubicBezTo>
                    <a:pt x="47" y="194"/>
                    <a:pt x="60" y="181"/>
                    <a:pt x="60" y="164"/>
                  </a:cubicBezTo>
                  <a:cubicBezTo>
                    <a:pt x="60" y="163"/>
                    <a:pt x="60" y="161"/>
                    <a:pt x="60" y="159"/>
                  </a:cubicBezTo>
                  <a:cubicBezTo>
                    <a:pt x="76" y="156"/>
                    <a:pt x="76" y="156"/>
                    <a:pt x="76" y="156"/>
                  </a:cubicBezTo>
                  <a:cubicBezTo>
                    <a:pt x="78" y="162"/>
                    <a:pt x="84" y="167"/>
                    <a:pt x="91" y="167"/>
                  </a:cubicBezTo>
                  <a:cubicBezTo>
                    <a:pt x="100" y="167"/>
                    <a:pt x="107" y="160"/>
                    <a:pt x="107" y="151"/>
                  </a:cubicBezTo>
                  <a:cubicBezTo>
                    <a:pt x="107" y="144"/>
                    <a:pt x="103" y="139"/>
                    <a:pt x="97" y="136"/>
                  </a:cubicBezTo>
                  <a:cubicBezTo>
                    <a:pt x="102" y="120"/>
                    <a:pt x="102" y="120"/>
                    <a:pt x="102" y="120"/>
                  </a:cubicBezTo>
                  <a:cubicBezTo>
                    <a:pt x="104" y="120"/>
                    <a:pt x="106" y="120"/>
                    <a:pt x="108" y="120"/>
                  </a:cubicBezTo>
                  <a:cubicBezTo>
                    <a:pt x="121" y="120"/>
                    <a:pt x="132" y="110"/>
                    <a:pt x="134" y="98"/>
                  </a:cubicBezTo>
                  <a:cubicBezTo>
                    <a:pt x="217" y="121"/>
                    <a:pt x="217" y="121"/>
                    <a:pt x="217" y="121"/>
                  </a:cubicBezTo>
                  <a:cubicBezTo>
                    <a:pt x="217" y="122"/>
                    <a:pt x="217" y="123"/>
                    <a:pt x="217" y="124"/>
                  </a:cubicBezTo>
                  <a:cubicBezTo>
                    <a:pt x="217" y="131"/>
                    <a:pt x="223" y="138"/>
                    <a:pt x="231" y="138"/>
                  </a:cubicBezTo>
                  <a:cubicBezTo>
                    <a:pt x="236" y="138"/>
                    <a:pt x="240" y="135"/>
                    <a:pt x="243" y="131"/>
                  </a:cubicBezTo>
                  <a:cubicBezTo>
                    <a:pt x="300" y="160"/>
                    <a:pt x="300" y="160"/>
                    <a:pt x="300" y="160"/>
                  </a:cubicBezTo>
                  <a:cubicBezTo>
                    <a:pt x="298" y="162"/>
                    <a:pt x="297" y="165"/>
                    <a:pt x="297" y="168"/>
                  </a:cubicBezTo>
                  <a:cubicBezTo>
                    <a:pt x="297" y="176"/>
                    <a:pt x="303" y="182"/>
                    <a:pt x="311" y="182"/>
                  </a:cubicBezTo>
                  <a:cubicBezTo>
                    <a:pt x="312" y="182"/>
                    <a:pt x="313" y="182"/>
                    <a:pt x="314" y="182"/>
                  </a:cubicBezTo>
                  <a:cubicBezTo>
                    <a:pt x="327" y="228"/>
                    <a:pt x="327" y="228"/>
                    <a:pt x="327" y="228"/>
                  </a:cubicBezTo>
                  <a:cubicBezTo>
                    <a:pt x="322" y="230"/>
                    <a:pt x="318" y="235"/>
                    <a:pt x="318" y="241"/>
                  </a:cubicBezTo>
                  <a:cubicBezTo>
                    <a:pt x="318" y="248"/>
                    <a:pt x="324" y="254"/>
                    <a:pt x="331" y="255"/>
                  </a:cubicBezTo>
                  <a:cubicBezTo>
                    <a:pt x="331" y="339"/>
                    <a:pt x="331" y="339"/>
                    <a:pt x="331" y="339"/>
                  </a:cubicBezTo>
                  <a:cubicBezTo>
                    <a:pt x="317" y="340"/>
                    <a:pt x="306" y="351"/>
                    <a:pt x="306" y="365"/>
                  </a:cubicBezTo>
                  <a:cubicBezTo>
                    <a:pt x="306" y="376"/>
                    <a:pt x="314" y="385"/>
                    <a:pt x="324" y="389"/>
                  </a:cubicBezTo>
                  <a:cubicBezTo>
                    <a:pt x="309" y="438"/>
                    <a:pt x="309" y="438"/>
                    <a:pt x="309" y="438"/>
                  </a:cubicBezTo>
                  <a:cubicBezTo>
                    <a:pt x="306" y="437"/>
                    <a:pt x="302" y="436"/>
                    <a:pt x="299" y="436"/>
                  </a:cubicBezTo>
                  <a:cubicBezTo>
                    <a:pt x="285" y="436"/>
                    <a:pt x="274" y="447"/>
                    <a:pt x="274" y="461"/>
                  </a:cubicBezTo>
                  <a:cubicBezTo>
                    <a:pt x="274" y="469"/>
                    <a:pt x="278" y="477"/>
                    <a:pt x="284" y="481"/>
                  </a:cubicBezTo>
                  <a:cubicBezTo>
                    <a:pt x="266" y="505"/>
                    <a:pt x="266" y="505"/>
                    <a:pt x="266" y="505"/>
                  </a:cubicBezTo>
                  <a:cubicBezTo>
                    <a:pt x="262" y="502"/>
                    <a:pt x="257" y="501"/>
                    <a:pt x="253" y="501"/>
                  </a:cubicBezTo>
                  <a:cubicBezTo>
                    <a:pt x="240" y="501"/>
                    <a:pt x="230" y="511"/>
                    <a:pt x="230" y="523"/>
                  </a:cubicBezTo>
                  <a:cubicBezTo>
                    <a:pt x="230" y="535"/>
                    <a:pt x="240" y="545"/>
                    <a:pt x="253" y="545"/>
                  </a:cubicBezTo>
                  <a:cubicBezTo>
                    <a:pt x="254" y="545"/>
                    <a:pt x="256" y="545"/>
                    <a:pt x="257" y="545"/>
                  </a:cubicBezTo>
                  <a:cubicBezTo>
                    <a:pt x="275" y="613"/>
                    <a:pt x="275" y="613"/>
                    <a:pt x="275" y="613"/>
                  </a:cubicBezTo>
                  <a:cubicBezTo>
                    <a:pt x="264" y="617"/>
                    <a:pt x="256" y="627"/>
                    <a:pt x="256" y="640"/>
                  </a:cubicBezTo>
                  <a:cubicBezTo>
                    <a:pt x="256" y="655"/>
                    <a:pt x="268" y="667"/>
                    <a:pt x="283" y="667"/>
                  </a:cubicBezTo>
                  <a:cubicBezTo>
                    <a:pt x="290" y="667"/>
                    <a:pt x="297" y="665"/>
                    <a:pt x="302" y="660"/>
                  </a:cubicBezTo>
                  <a:cubicBezTo>
                    <a:pt x="359" y="722"/>
                    <a:pt x="359" y="722"/>
                    <a:pt x="359" y="722"/>
                  </a:cubicBezTo>
                  <a:cubicBezTo>
                    <a:pt x="357" y="724"/>
                    <a:pt x="356" y="727"/>
                    <a:pt x="356" y="730"/>
                  </a:cubicBezTo>
                  <a:cubicBezTo>
                    <a:pt x="356" y="737"/>
                    <a:pt x="361" y="743"/>
                    <a:pt x="368" y="743"/>
                  </a:cubicBezTo>
                  <a:cubicBezTo>
                    <a:pt x="372" y="743"/>
                    <a:pt x="375" y="742"/>
                    <a:pt x="377" y="740"/>
                  </a:cubicBezTo>
                  <a:cubicBezTo>
                    <a:pt x="400" y="764"/>
                    <a:pt x="400" y="764"/>
                    <a:pt x="400" y="764"/>
                  </a:cubicBezTo>
                  <a:cubicBezTo>
                    <a:pt x="395" y="769"/>
                    <a:pt x="392" y="776"/>
                    <a:pt x="392" y="783"/>
                  </a:cubicBezTo>
                  <a:cubicBezTo>
                    <a:pt x="392" y="789"/>
                    <a:pt x="394" y="795"/>
                    <a:pt x="398" y="799"/>
                  </a:cubicBezTo>
                  <a:cubicBezTo>
                    <a:pt x="384" y="810"/>
                    <a:pt x="384" y="810"/>
                    <a:pt x="384" y="810"/>
                  </a:cubicBezTo>
                  <a:cubicBezTo>
                    <a:pt x="382" y="808"/>
                    <a:pt x="380" y="808"/>
                    <a:pt x="377" y="808"/>
                  </a:cubicBezTo>
                  <a:cubicBezTo>
                    <a:pt x="370" y="808"/>
                    <a:pt x="364" y="813"/>
                    <a:pt x="364" y="820"/>
                  </a:cubicBezTo>
                  <a:cubicBezTo>
                    <a:pt x="364" y="827"/>
                    <a:pt x="370" y="833"/>
                    <a:pt x="377" y="833"/>
                  </a:cubicBezTo>
                  <a:cubicBezTo>
                    <a:pt x="382" y="833"/>
                    <a:pt x="386" y="830"/>
                    <a:pt x="388" y="826"/>
                  </a:cubicBezTo>
                  <a:cubicBezTo>
                    <a:pt x="484" y="858"/>
                    <a:pt x="484" y="858"/>
                    <a:pt x="484" y="858"/>
                  </a:cubicBezTo>
                  <a:cubicBezTo>
                    <a:pt x="484" y="858"/>
                    <a:pt x="484" y="858"/>
                    <a:pt x="484" y="858"/>
                  </a:cubicBezTo>
                  <a:cubicBezTo>
                    <a:pt x="484" y="865"/>
                    <a:pt x="490" y="872"/>
                    <a:pt x="498" y="872"/>
                  </a:cubicBezTo>
                  <a:cubicBezTo>
                    <a:pt x="505" y="872"/>
                    <a:pt x="511" y="866"/>
                    <a:pt x="511" y="858"/>
                  </a:cubicBezTo>
                  <a:cubicBezTo>
                    <a:pt x="554" y="854"/>
                    <a:pt x="554" y="854"/>
                    <a:pt x="554" y="854"/>
                  </a:cubicBezTo>
                  <a:cubicBezTo>
                    <a:pt x="554" y="855"/>
                    <a:pt x="554" y="855"/>
                    <a:pt x="554" y="856"/>
                  </a:cubicBezTo>
                  <a:cubicBezTo>
                    <a:pt x="554" y="862"/>
                    <a:pt x="559" y="867"/>
                    <a:pt x="565" y="869"/>
                  </a:cubicBezTo>
                  <a:cubicBezTo>
                    <a:pt x="565" y="892"/>
                    <a:pt x="565" y="892"/>
                    <a:pt x="565" y="892"/>
                  </a:cubicBezTo>
                  <a:cubicBezTo>
                    <a:pt x="557" y="892"/>
                    <a:pt x="551" y="898"/>
                    <a:pt x="551" y="906"/>
                  </a:cubicBezTo>
                  <a:cubicBezTo>
                    <a:pt x="551" y="914"/>
                    <a:pt x="558" y="920"/>
                    <a:pt x="565" y="920"/>
                  </a:cubicBezTo>
                  <a:cubicBezTo>
                    <a:pt x="570" y="920"/>
                    <a:pt x="574" y="918"/>
                    <a:pt x="577" y="914"/>
                  </a:cubicBezTo>
                  <a:cubicBezTo>
                    <a:pt x="631" y="943"/>
                    <a:pt x="631" y="943"/>
                    <a:pt x="631" y="943"/>
                  </a:cubicBezTo>
                  <a:cubicBezTo>
                    <a:pt x="628" y="945"/>
                    <a:pt x="626" y="949"/>
                    <a:pt x="626" y="953"/>
                  </a:cubicBezTo>
                  <a:cubicBezTo>
                    <a:pt x="626" y="960"/>
                    <a:pt x="632" y="966"/>
                    <a:pt x="639" y="966"/>
                  </a:cubicBezTo>
                  <a:cubicBezTo>
                    <a:pt x="646" y="966"/>
                    <a:pt x="652" y="960"/>
                    <a:pt x="652" y="953"/>
                  </a:cubicBezTo>
                  <a:cubicBezTo>
                    <a:pt x="652" y="950"/>
                    <a:pt x="651" y="948"/>
                    <a:pt x="649" y="946"/>
                  </a:cubicBezTo>
                  <a:cubicBezTo>
                    <a:pt x="654" y="943"/>
                    <a:pt x="654" y="943"/>
                    <a:pt x="654" y="943"/>
                  </a:cubicBezTo>
                  <a:cubicBezTo>
                    <a:pt x="657" y="947"/>
                    <a:pt x="661" y="949"/>
                    <a:pt x="665" y="949"/>
                  </a:cubicBezTo>
                  <a:cubicBezTo>
                    <a:pt x="670" y="949"/>
                    <a:pt x="674" y="947"/>
                    <a:pt x="676" y="944"/>
                  </a:cubicBezTo>
                  <a:cubicBezTo>
                    <a:pt x="795" y="1026"/>
                    <a:pt x="795" y="1026"/>
                    <a:pt x="795" y="1026"/>
                  </a:cubicBezTo>
                  <a:cubicBezTo>
                    <a:pt x="795" y="1027"/>
                    <a:pt x="795" y="1028"/>
                    <a:pt x="795" y="1029"/>
                  </a:cubicBezTo>
                  <a:cubicBezTo>
                    <a:pt x="795" y="1031"/>
                    <a:pt x="796" y="1033"/>
                    <a:pt x="797" y="1035"/>
                  </a:cubicBezTo>
                  <a:cubicBezTo>
                    <a:pt x="775" y="1065"/>
                    <a:pt x="775" y="1065"/>
                    <a:pt x="775" y="1065"/>
                  </a:cubicBezTo>
                  <a:cubicBezTo>
                    <a:pt x="773" y="1063"/>
                    <a:pt x="770" y="1062"/>
                    <a:pt x="767" y="1062"/>
                  </a:cubicBezTo>
                  <a:cubicBezTo>
                    <a:pt x="760" y="1062"/>
                    <a:pt x="755" y="1068"/>
                    <a:pt x="755" y="1075"/>
                  </a:cubicBezTo>
                  <a:cubicBezTo>
                    <a:pt x="755" y="1081"/>
                    <a:pt x="759" y="1086"/>
                    <a:pt x="765" y="1087"/>
                  </a:cubicBezTo>
                  <a:cubicBezTo>
                    <a:pt x="759" y="1135"/>
                    <a:pt x="759" y="1135"/>
                    <a:pt x="759" y="1135"/>
                  </a:cubicBezTo>
                  <a:cubicBezTo>
                    <a:pt x="758" y="1135"/>
                    <a:pt x="757" y="1135"/>
                    <a:pt x="756" y="1135"/>
                  </a:cubicBezTo>
                  <a:cubicBezTo>
                    <a:pt x="740" y="1135"/>
                    <a:pt x="728" y="1147"/>
                    <a:pt x="728" y="1163"/>
                  </a:cubicBezTo>
                  <a:cubicBezTo>
                    <a:pt x="728" y="1178"/>
                    <a:pt x="740" y="1190"/>
                    <a:pt x="756" y="1190"/>
                  </a:cubicBezTo>
                  <a:cubicBezTo>
                    <a:pt x="756" y="1190"/>
                    <a:pt x="757" y="1190"/>
                    <a:pt x="757" y="1190"/>
                  </a:cubicBezTo>
                  <a:cubicBezTo>
                    <a:pt x="765" y="1277"/>
                    <a:pt x="765" y="1277"/>
                    <a:pt x="765" y="1277"/>
                  </a:cubicBezTo>
                  <a:cubicBezTo>
                    <a:pt x="758" y="1278"/>
                    <a:pt x="753" y="1283"/>
                    <a:pt x="753" y="1290"/>
                  </a:cubicBezTo>
                  <a:cubicBezTo>
                    <a:pt x="753" y="1298"/>
                    <a:pt x="760" y="1304"/>
                    <a:pt x="767" y="1304"/>
                  </a:cubicBezTo>
                  <a:cubicBezTo>
                    <a:pt x="768" y="1304"/>
                    <a:pt x="769" y="1304"/>
                    <a:pt x="770" y="1304"/>
                  </a:cubicBezTo>
                  <a:cubicBezTo>
                    <a:pt x="826" y="1385"/>
                    <a:pt x="826" y="1385"/>
                    <a:pt x="826" y="1385"/>
                  </a:cubicBezTo>
                  <a:cubicBezTo>
                    <a:pt x="822" y="1390"/>
                    <a:pt x="819" y="1397"/>
                    <a:pt x="819" y="1404"/>
                  </a:cubicBezTo>
                  <a:cubicBezTo>
                    <a:pt x="819" y="1419"/>
                    <a:pt x="832" y="1432"/>
                    <a:pt x="848" y="1432"/>
                  </a:cubicBezTo>
                  <a:cubicBezTo>
                    <a:pt x="856" y="1432"/>
                    <a:pt x="863" y="1429"/>
                    <a:pt x="868" y="1424"/>
                  </a:cubicBezTo>
                  <a:cubicBezTo>
                    <a:pt x="925" y="1443"/>
                    <a:pt x="925" y="1443"/>
                    <a:pt x="925" y="1443"/>
                  </a:cubicBezTo>
                  <a:cubicBezTo>
                    <a:pt x="923" y="1474"/>
                    <a:pt x="923" y="1474"/>
                    <a:pt x="923" y="1474"/>
                  </a:cubicBezTo>
                  <a:cubicBezTo>
                    <a:pt x="923" y="1474"/>
                    <a:pt x="922" y="1474"/>
                    <a:pt x="922" y="1474"/>
                  </a:cubicBezTo>
                  <a:cubicBezTo>
                    <a:pt x="907" y="1474"/>
                    <a:pt x="894" y="1487"/>
                    <a:pt x="894" y="1502"/>
                  </a:cubicBezTo>
                  <a:cubicBezTo>
                    <a:pt x="894" y="1517"/>
                    <a:pt x="906" y="1530"/>
                    <a:pt x="922" y="1530"/>
                  </a:cubicBezTo>
                  <a:cubicBezTo>
                    <a:pt x="922" y="1581"/>
                    <a:pt x="922" y="1581"/>
                    <a:pt x="922" y="1581"/>
                  </a:cubicBezTo>
                  <a:cubicBezTo>
                    <a:pt x="919" y="1580"/>
                    <a:pt x="916" y="1580"/>
                    <a:pt x="912" y="1580"/>
                  </a:cubicBezTo>
                  <a:cubicBezTo>
                    <a:pt x="896" y="1580"/>
                    <a:pt x="884" y="1593"/>
                    <a:pt x="884" y="1608"/>
                  </a:cubicBezTo>
                  <a:cubicBezTo>
                    <a:pt x="884" y="1624"/>
                    <a:pt x="896" y="1637"/>
                    <a:pt x="912" y="1637"/>
                  </a:cubicBezTo>
                  <a:cubicBezTo>
                    <a:pt x="914" y="1637"/>
                    <a:pt x="915" y="1637"/>
                    <a:pt x="917" y="1637"/>
                  </a:cubicBezTo>
                  <a:cubicBezTo>
                    <a:pt x="938" y="1746"/>
                    <a:pt x="938" y="1746"/>
                    <a:pt x="938" y="1746"/>
                  </a:cubicBezTo>
                  <a:cubicBezTo>
                    <a:pt x="932" y="1747"/>
                    <a:pt x="927" y="1753"/>
                    <a:pt x="927" y="1759"/>
                  </a:cubicBezTo>
                  <a:cubicBezTo>
                    <a:pt x="927" y="1767"/>
                    <a:pt x="933" y="1773"/>
                    <a:pt x="941" y="1773"/>
                  </a:cubicBezTo>
                  <a:cubicBezTo>
                    <a:pt x="942" y="1773"/>
                    <a:pt x="942" y="1773"/>
                    <a:pt x="943" y="1773"/>
                  </a:cubicBezTo>
                  <a:cubicBezTo>
                    <a:pt x="959" y="1816"/>
                    <a:pt x="959" y="1816"/>
                    <a:pt x="959" y="1816"/>
                  </a:cubicBezTo>
                  <a:cubicBezTo>
                    <a:pt x="954" y="1818"/>
                    <a:pt x="950" y="1823"/>
                    <a:pt x="950" y="1829"/>
                  </a:cubicBezTo>
                  <a:cubicBezTo>
                    <a:pt x="950" y="1837"/>
                    <a:pt x="956" y="1843"/>
                    <a:pt x="964" y="1843"/>
                  </a:cubicBezTo>
                  <a:cubicBezTo>
                    <a:pt x="966" y="1843"/>
                    <a:pt x="967" y="1843"/>
                    <a:pt x="969" y="1842"/>
                  </a:cubicBezTo>
                  <a:cubicBezTo>
                    <a:pt x="1021" y="1960"/>
                    <a:pt x="1021" y="1960"/>
                    <a:pt x="1021" y="1960"/>
                  </a:cubicBezTo>
                  <a:cubicBezTo>
                    <a:pt x="1016" y="1962"/>
                    <a:pt x="1013" y="1966"/>
                    <a:pt x="1013" y="1972"/>
                  </a:cubicBezTo>
                  <a:cubicBezTo>
                    <a:pt x="1013" y="1979"/>
                    <a:pt x="1020" y="1986"/>
                    <a:pt x="1027" y="1986"/>
                  </a:cubicBezTo>
                  <a:cubicBezTo>
                    <a:pt x="1035" y="1986"/>
                    <a:pt x="1041" y="1979"/>
                    <a:pt x="1041" y="1972"/>
                  </a:cubicBezTo>
                  <a:cubicBezTo>
                    <a:pt x="1041" y="1966"/>
                    <a:pt x="1037" y="1960"/>
                    <a:pt x="1031" y="1959"/>
                  </a:cubicBezTo>
                  <a:cubicBezTo>
                    <a:pt x="1059" y="1848"/>
                    <a:pt x="1059" y="1848"/>
                    <a:pt x="1059" y="1848"/>
                  </a:cubicBezTo>
                  <a:cubicBezTo>
                    <a:pt x="1060" y="1849"/>
                    <a:pt x="1062" y="1849"/>
                    <a:pt x="1063" y="1849"/>
                  </a:cubicBezTo>
                  <a:cubicBezTo>
                    <a:pt x="1079" y="1849"/>
                    <a:pt x="1091" y="1836"/>
                    <a:pt x="1091" y="1821"/>
                  </a:cubicBezTo>
                  <a:cubicBezTo>
                    <a:pt x="1091" y="1812"/>
                    <a:pt x="1087" y="1804"/>
                    <a:pt x="1080" y="1799"/>
                  </a:cubicBezTo>
                  <a:cubicBezTo>
                    <a:pt x="1083" y="1683"/>
                    <a:pt x="1083" y="1683"/>
                    <a:pt x="1083" y="1683"/>
                  </a:cubicBezTo>
                  <a:cubicBezTo>
                    <a:pt x="1121" y="1682"/>
                    <a:pt x="1121" y="1682"/>
                    <a:pt x="1121" y="1682"/>
                  </a:cubicBezTo>
                  <a:cubicBezTo>
                    <a:pt x="1123" y="1688"/>
                    <a:pt x="1128" y="1693"/>
                    <a:pt x="1135" y="1693"/>
                  </a:cubicBezTo>
                  <a:cubicBezTo>
                    <a:pt x="1143" y="1693"/>
                    <a:pt x="1149" y="1686"/>
                    <a:pt x="1149" y="1679"/>
                  </a:cubicBezTo>
                  <a:cubicBezTo>
                    <a:pt x="1149" y="1675"/>
                    <a:pt x="1147" y="1672"/>
                    <a:pt x="1145" y="1669"/>
                  </a:cubicBezTo>
                  <a:cubicBezTo>
                    <a:pt x="1189" y="1635"/>
                    <a:pt x="1189" y="1635"/>
                    <a:pt x="1189" y="1635"/>
                  </a:cubicBezTo>
                  <a:cubicBezTo>
                    <a:pt x="1194" y="1641"/>
                    <a:pt x="1202" y="1645"/>
                    <a:pt x="1210" y="1645"/>
                  </a:cubicBezTo>
                  <a:cubicBezTo>
                    <a:pt x="1226" y="1645"/>
                    <a:pt x="1238" y="1633"/>
                    <a:pt x="1238" y="1617"/>
                  </a:cubicBezTo>
                  <a:cubicBezTo>
                    <a:pt x="1238" y="1609"/>
                    <a:pt x="1235" y="1602"/>
                    <a:pt x="1229" y="1597"/>
                  </a:cubicBezTo>
                  <a:cubicBezTo>
                    <a:pt x="1293" y="1505"/>
                    <a:pt x="1293" y="1505"/>
                    <a:pt x="1293" y="1505"/>
                  </a:cubicBezTo>
                  <a:cubicBezTo>
                    <a:pt x="1297" y="1508"/>
                    <a:pt x="1302" y="1509"/>
                    <a:pt x="1306" y="1509"/>
                  </a:cubicBezTo>
                  <a:cubicBezTo>
                    <a:pt x="1322" y="1509"/>
                    <a:pt x="1334" y="1496"/>
                    <a:pt x="1334" y="1481"/>
                  </a:cubicBezTo>
                  <a:cubicBezTo>
                    <a:pt x="1334" y="1474"/>
                    <a:pt x="1331" y="1467"/>
                    <a:pt x="1326" y="1462"/>
                  </a:cubicBezTo>
                  <a:cubicBezTo>
                    <a:pt x="1357" y="1427"/>
                    <a:pt x="1357" y="1427"/>
                    <a:pt x="1357" y="1427"/>
                  </a:cubicBezTo>
                  <a:cubicBezTo>
                    <a:pt x="1360" y="1429"/>
                    <a:pt x="1363" y="1430"/>
                    <a:pt x="1366" y="1430"/>
                  </a:cubicBezTo>
                  <a:cubicBezTo>
                    <a:pt x="1374" y="1430"/>
                    <a:pt x="1380" y="1424"/>
                    <a:pt x="1380" y="1416"/>
                  </a:cubicBezTo>
                  <a:cubicBezTo>
                    <a:pt x="1380" y="1409"/>
                    <a:pt x="1374" y="1403"/>
                    <a:pt x="1366" y="1403"/>
                  </a:cubicBezTo>
                  <a:close/>
                  <a:moveTo>
                    <a:pt x="1184" y="1609"/>
                  </a:moveTo>
                  <a:cubicBezTo>
                    <a:pt x="1157" y="1606"/>
                    <a:pt x="1157" y="1606"/>
                    <a:pt x="1157" y="1606"/>
                  </a:cubicBezTo>
                  <a:cubicBezTo>
                    <a:pt x="1173" y="1553"/>
                    <a:pt x="1173" y="1553"/>
                    <a:pt x="1173" y="1553"/>
                  </a:cubicBezTo>
                  <a:cubicBezTo>
                    <a:pt x="1175" y="1554"/>
                    <a:pt x="1177" y="1554"/>
                    <a:pt x="1180" y="1554"/>
                  </a:cubicBezTo>
                  <a:cubicBezTo>
                    <a:pt x="1183" y="1554"/>
                    <a:pt x="1187" y="1553"/>
                    <a:pt x="1190" y="1552"/>
                  </a:cubicBezTo>
                  <a:cubicBezTo>
                    <a:pt x="1202" y="1591"/>
                    <a:pt x="1202" y="1591"/>
                    <a:pt x="1202" y="1591"/>
                  </a:cubicBezTo>
                  <a:cubicBezTo>
                    <a:pt x="1193" y="1594"/>
                    <a:pt x="1187" y="1601"/>
                    <a:pt x="1184" y="1609"/>
                  </a:cubicBezTo>
                  <a:close/>
                  <a:moveTo>
                    <a:pt x="1135" y="1665"/>
                  </a:moveTo>
                  <a:cubicBezTo>
                    <a:pt x="1132" y="1665"/>
                    <a:pt x="1129" y="1666"/>
                    <a:pt x="1127" y="1668"/>
                  </a:cubicBezTo>
                  <a:cubicBezTo>
                    <a:pt x="1095" y="1629"/>
                    <a:pt x="1095" y="1629"/>
                    <a:pt x="1095" y="1629"/>
                  </a:cubicBezTo>
                  <a:cubicBezTo>
                    <a:pt x="1101" y="1623"/>
                    <a:pt x="1105" y="1616"/>
                    <a:pt x="1105" y="1607"/>
                  </a:cubicBezTo>
                  <a:cubicBezTo>
                    <a:pt x="1105" y="1605"/>
                    <a:pt x="1105" y="1604"/>
                    <a:pt x="1105" y="1602"/>
                  </a:cubicBezTo>
                  <a:cubicBezTo>
                    <a:pt x="1155" y="1608"/>
                    <a:pt x="1155" y="1608"/>
                    <a:pt x="1155" y="1608"/>
                  </a:cubicBezTo>
                  <a:cubicBezTo>
                    <a:pt x="1138" y="1665"/>
                    <a:pt x="1138" y="1665"/>
                    <a:pt x="1138" y="1665"/>
                  </a:cubicBezTo>
                  <a:cubicBezTo>
                    <a:pt x="1137" y="1665"/>
                    <a:pt x="1136" y="1665"/>
                    <a:pt x="1135" y="1665"/>
                  </a:cubicBezTo>
                  <a:close/>
                  <a:moveTo>
                    <a:pt x="1039" y="1808"/>
                  </a:moveTo>
                  <a:cubicBezTo>
                    <a:pt x="954" y="1765"/>
                    <a:pt x="954" y="1765"/>
                    <a:pt x="954" y="1765"/>
                  </a:cubicBezTo>
                  <a:cubicBezTo>
                    <a:pt x="954" y="1763"/>
                    <a:pt x="955" y="1761"/>
                    <a:pt x="955" y="1759"/>
                  </a:cubicBezTo>
                  <a:cubicBezTo>
                    <a:pt x="955" y="1756"/>
                    <a:pt x="953" y="1752"/>
                    <a:pt x="951" y="1750"/>
                  </a:cubicBezTo>
                  <a:cubicBezTo>
                    <a:pt x="979" y="1698"/>
                    <a:pt x="979" y="1698"/>
                    <a:pt x="979" y="1698"/>
                  </a:cubicBezTo>
                  <a:cubicBezTo>
                    <a:pt x="984" y="1701"/>
                    <a:pt x="989" y="1703"/>
                    <a:pt x="995" y="1703"/>
                  </a:cubicBezTo>
                  <a:cubicBezTo>
                    <a:pt x="998" y="1703"/>
                    <a:pt x="1001" y="1702"/>
                    <a:pt x="1004" y="1702"/>
                  </a:cubicBezTo>
                  <a:cubicBezTo>
                    <a:pt x="1055" y="1795"/>
                    <a:pt x="1055" y="1795"/>
                    <a:pt x="1055" y="1795"/>
                  </a:cubicBezTo>
                  <a:cubicBezTo>
                    <a:pt x="1048" y="1797"/>
                    <a:pt x="1042" y="1802"/>
                    <a:pt x="1039" y="1808"/>
                  </a:cubicBezTo>
                  <a:close/>
                  <a:moveTo>
                    <a:pt x="936" y="1592"/>
                  </a:moveTo>
                  <a:cubicBezTo>
                    <a:pt x="1030" y="1504"/>
                    <a:pt x="1030" y="1504"/>
                    <a:pt x="1030" y="1504"/>
                  </a:cubicBezTo>
                  <a:cubicBezTo>
                    <a:pt x="1035" y="1508"/>
                    <a:pt x="1041" y="1510"/>
                    <a:pt x="1048" y="1510"/>
                  </a:cubicBezTo>
                  <a:cubicBezTo>
                    <a:pt x="1051" y="1510"/>
                    <a:pt x="1053" y="1510"/>
                    <a:pt x="1055" y="1509"/>
                  </a:cubicBezTo>
                  <a:cubicBezTo>
                    <a:pt x="1072" y="1579"/>
                    <a:pt x="1072" y="1579"/>
                    <a:pt x="1072" y="1579"/>
                  </a:cubicBezTo>
                  <a:cubicBezTo>
                    <a:pt x="1061" y="1580"/>
                    <a:pt x="1052" y="1589"/>
                    <a:pt x="1049" y="1599"/>
                  </a:cubicBezTo>
                  <a:cubicBezTo>
                    <a:pt x="941" y="1605"/>
                    <a:pt x="941" y="1605"/>
                    <a:pt x="941" y="1605"/>
                  </a:cubicBezTo>
                  <a:cubicBezTo>
                    <a:pt x="940" y="1600"/>
                    <a:pt x="939" y="1596"/>
                    <a:pt x="936" y="1592"/>
                  </a:cubicBezTo>
                  <a:close/>
                  <a:moveTo>
                    <a:pt x="942" y="1483"/>
                  </a:moveTo>
                  <a:cubicBezTo>
                    <a:pt x="963" y="1456"/>
                    <a:pt x="963" y="1456"/>
                    <a:pt x="963" y="1456"/>
                  </a:cubicBezTo>
                  <a:cubicBezTo>
                    <a:pt x="1022" y="1476"/>
                    <a:pt x="1022" y="1476"/>
                    <a:pt x="1022" y="1476"/>
                  </a:cubicBezTo>
                  <a:cubicBezTo>
                    <a:pt x="1021" y="1478"/>
                    <a:pt x="1021" y="1480"/>
                    <a:pt x="1021" y="1483"/>
                  </a:cubicBezTo>
                  <a:cubicBezTo>
                    <a:pt x="1021" y="1484"/>
                    <a:pt x="1021" y="1486"/>
                    <a:pt x="1021" y="1487"/>
                  </a:cubicBezTo>
                  <a:cubicBezTo>
                    <a:pt x="949" y="1494"/>
                    <a:pt x="949" y="1494"/>
                    <a:pt x="949" y="1494"/>
                  </a:cubicBezTo>
                  <a:cubicBezTo>
                    <a:pt x="947" y="1490"/>
                    <a:pt x="945" y="1486"/>
                    <a:pt x="942" y="1483"/>
                  </a:cubicBezTo>
                  <a:close/>
                  <a:moveTo>
                    <a:pt x="849" y="1375"/>
                  </a:moveTo>
                  <a:cubicBezTo>
                    <a:pt x="850" y="1315"/>
                    <a:pt x="850" y="1315"/>
                    <a:pt x="850" y="1315"/>
                  </a:cubicBezTo>
                  <a:cubicBezTo>
                    <a:pt x="857" y="1315"/>
                    <a:pt x="862" y="1309"/>
                    <a:pt x="862" y="1302"/>
                  </a:cubicBezTo>
                  <a:cubicBezTo>
                    <a:pt x="862" y="1295"/>
                    <a:pt x="856" y="1290"/>
                    <a:pt x="849" y="1290"/>
                  </a:cubicBezTo>
                  <a:cubicBezTo>
                    <a:pt x="843" y="1290"/>
                    <a:pt x="838" y="1294"/>
                    <a:pt x="837" y="1300"/>
                  </a:cubicBezTo>
                  <a:cubicBezTo>
                    <a:pt x="781" y="1293"/>
                    <a:pt x="781" y="1293"/>
                    <a:pt x="781" y="1293"/>
                  </a:cubicBezTo>
                  <a:cubicBezTo>
                    <a:pt x="781" y="1292"/>
                    <a:pt x="781" y="1291"/>
                    <a:pt x="781" y="1290"/>
                  </a:cubicBezTo>
                  <a:cubicBezTo>
                    <a:pt x="781" y="1288"/>
                    <a:pt x="780" y="1285"/>
                    <a:pt x="779" y="1283"/>
                  </a:cubicBezTo>
                  <a:cubicBezTo>
                    <a:pt x="855" y="1254"/>
                    <a:pt x="855" y="1254"/>
                    <a:pt x="855" y="1254"/>
                  </a:cubicBezTo>
                  <a:cubicBezTo>
                    <a:pt x="859" y="1263"/>
                    <a:pt x="869" y="1270"/>
                    <a:pt x="880" y="1270"/>
                  </a:cubicBezTo>
                  <a:cubicBezTo>
                    <a:pt x="885" y="1270"/>
                    <a:pt x="889" y="1269"/>
                    <a:pt x="892" y="1268"/>
                  </a:cubicBezTo>
                  <a:cubicBezTo>
                    <a:pt x="918" y="1319"/>
                    <a:pt x="918" y="1319"/>
                    <a:pt x="918" y="1319"/>
                  </a:cubicBezTo>
                  <a:cubicBezTo>
                    <a:pt x="910" y="1324"/>
                    <a:pt x="904" y="1333"/>
                    <a:pt x="904" y="1343"/>
                  </a:cubicBezTo>
                  <a:cubicBezTo>
                    <a:pt x="904" y="1349"/>
                    <a:pt x="906" y="1354"/>
                    <a:pt x="909" y="1359"/>
                  </a:cubicBezTo>
                  <a:cubicBezTo>
                    <a:pt x="871" y="1386"/>
                    <a:pt x="871" y="1386"/>
                    <a:pt x="871" y="1386"/>
                  </a:cubicBezTo>
                  <a:cubicBezTo>
                    <a:pt x="866" y="1380"/>
                    <a:pt x="858" y="1375"/>
                    <a:pt x="849" y="1375"/>
                  </a:cubicBezTo>
                  <a:close/>
                  <a:moveTo>
                    <a:pt x="930" y="1168"/>
                  </a:moveTo>
                  <a:cubicBezTo>
                    <a:pt x="937" y="1168"/>
                    <a:pt x="943" y="1162"/>
                    <a:pt x="943" y="1155"/>
                  </a:cubicBezTo>
                  <a:cubicBezTo>
                    <a:pt x="943" y="1148"/>
                    <a:pt x="937" y="1142"/>
                    <a:pt x="930" y="1142"/>
                  </a:cubicBezTo>
                  <a:cubicBezTo>
                    <a:pt x="927" y="1142"/>
                    <a:pt x="924" y="1143"/>
                    <a:pt x="921" y="1145"/>
                  </a:cubicBezTo>
                  <a:cubicBezTo>
                    <a:pt x="816" y="1040"/>
                    <a:pt x="816" y="1040"/>
                    <a:pt x="816" y="1040"/>
                  </a:cubicBezTo>
                  <a:cubicBezTo>
                    <a:pt x="820" y="1038"/>
                    <a:pt x="823" y="1034"/>
                    <a:pt x="823" y="1029"/>
                  </a:cubicBezTo>
                  <a:cubicBezTo>
                    <a:pt x="903" y="1053"/>
                    <a:pt x="903" y="1053"/>
                    <a:pt x="903" y="1053"/>
                  </a:cubicBezTo>
                  <a:cubicBezTo>
                    <a:pt x="902" y="1055"/>
                    <a:pt x="902" y="1058"/>
                    <a:pt x="902" y="1060"/>
                  </a:cubicBezTo>
                  <a:cubicBezTo>
                    <a:pt x="902" y="1075"/>
                    <a:pt x="915" y="1088"/>
                    <a:pt x="930" y="1088"/>
                  </a:cubicBezTo>
                  <a:cubicBezTo>
                    <a:pt x="933" y="1088"/>
                    <a:pt x="935" y="1087"/>
                    <a:pt x="938" y="1086"/>
                  </a:cubicBezTo>
                  <a:cubicBezTo>
                    <a:pt x="976" y="1223"/>
                    <a:pt x="976" y="1223"/>
                    <a:pt x="976" y="1223"/>
                  </a:cubicBezTo>
                  <a:cubicBezTo>
                    <a:pt x="970" y="1225"/>
                    <a:pt x="967" y="1230"/>
                    <a:pt x="967" y="1236"/>
                  </a:cubicBezTo>
                  <a:cubicBezTo>
                    <a:pt x="967" y="1244"/>
                    <a:pt x="973" y="1250"/>
                    <a:pt x="980" y="1250"/>
                  </a:cubicBezTo>
                  <a:cubicBezTo>
                    <a:pt x="982" y="1250"/>
                    <a:pt x="984" y="1250"/>
                    <a:pt x="985" y="1249"/>
                  </a:cubicBezTo>
                  <a:cubicBezTo>
                    <a:pt x="1030" y="1318"/>
                    <a:pt x="1030" y="1318"/>
                    <a:pt x="1030" y="1318"/>
                  </a:cubicBezTo>
                  <a:cubicBezTo>
                    <a:pt x="1025" y="1322"/>
                    <a:pt x="1022" y="1329"/>
                    <a:pt x="1021" y="1336"/>
                  </a:cubicBezTo>
                  <a:cubicBezTo>
                    <a:pt x="959" y="1340"/>
                    <a:pt x="959" y="1340"/>
                    <a:pt x="959" y="1340"/>
                  </a:cubicBezTo>
                  <a:cubicBezTo>
                    <a:pt x="958" y="1326"/>
                    <a:pt x="946" y="1316"/>
                    <a:pt x="932" y="1316"/>
                  </a:cubicBezTo>
                  <a:cubicBezTo>
                    <a:pt x="928" y="1316"/>
                    <a:pt x="924" y="1316"/>
                    <a:pt x="920" y="1318"/>
                  </a:cubicBezTo>
                  <a:cubicBezTo>
                    <a:pt x="894" y="1267"/>
                    <a:pt x="894" y="1267"/>
                    <a:pt x="894" y="1267"/>
                  </a:cubicBezTo>
                  <a:cubicBezTo>
                    <a:pt x="902" y="1262"/>
                    <a:pt x="908" y="1253"/>
                    <a:pt x="908" y="1243"/>
                  </a:cubicBezTo>
                  <a:cubicBezTo>
                    <a:pt x="908" y="1233"/>
                    <a:pt x="903" y="1224"/>
                    <a:pt x="895" y="1219"/>
                  </a:cubicBezTo>
                  <a:cubicBezTo>
                    <a:pt x="924" y="1166"/>
                    <a:pt x="924" y="1166"/>
                    <a:pt x="924" y="1166"/>
                  </a:cubicBezTo>
                  <a:cubicBezTo>
                    <a:pt x="926" y="1167"/>
                    <a:pt x="928" y="1168"/>
                    <a:pt x="930" y="1168"/>
                  </a:cubicBezTo>
                  <a:close/>
                  <a:moveTo>
                    <a:pt x="851" y="1006"/>
                  </a:moveTo>
                  <a:cubicBezTo>
                    <a:pt x="822" y="1025"/>
                    <a:pt x="822" y="1025"/>
                    <a:pt x="822" y="1025"/>
                  </a:cubicBezTo>
                  <a:cubicBezTo>
                    <a:pt x="821" y="1019"/>
                    <a:pt x="816" y="1015"/>
                    <a:pt x="810" y="1015"/>
                  </a:cubicBezTo>
                  <a:cubicBezTo>
                    <a:pt x="810" y="982"/>
                    <a:pt x="810" y="982"/>
                    <a:pt x="810" y="982"/>
                  </a:cubicBezTo>
                  <a:cubicBezTo>
                    <a:pt x="846" y="994"/>
                    <a:pt x="846" y="994"/>
                    <a:pt x="846" y="994"/>
                  </a:cubicBezTo>
                  <a:cubicBezTo>
                    <a:pt x="846" y="994"/>
                    <a:pt x="846" y="995"/>
                    <a:pt x="846" y="996"/>
                  </a:cubicBezTo>
                  <a:cubicBezTo>
                    <a:pt x="846" y="1000"/>
                    <a:pt x="848" y="1004"/>
                    <a:pt x="851" y="1006"/>
                  </a:cubicBezTo>
                  <a:close/>
                  <a:moveTo>
                    <a:pt x="1028" y="1061"/>
                  </a:moveTo>
                  <a:cubicBezTo>
                    <a:pt x="1004" y="1154"/>
                    <a:pt x="1004" y="1154"/>
                    <a:pt x="1004" y="1154"/>
                  </a:cubicBezTo>
                  <a:cubicBezTo>
                    <a:pt x="947" y="1082"/>
                    <a:pt x="947" y="1082"/>
                    <a:pt x="947" y="1082"/>
                  </a:cubicBezTo>
                  <a:cubicBezTo>
                    <a:pt x="953" y="1076"/>
                    <a:pt x="958" y="1069"/>
                    <a:pt x="958" y="1060"/>
                  </a:cubicBezTo>
                  <a:cubicBezTo>
                    <a:pt x="958" y="1060"/>
                    <a:pt x="958" y="1060"/>
                    <a:pt x="958" y="1060"/>
                  </a:cubicBezTo>
                  <a:cubicBezTo>
                    <a:pt x="1019" y="1053"/>
                    <a:pt x="1019" y="1053"/>
                    <a:pt x="1019" y="1053"/>
                  </a:cubicBezTo>
                  <a:cubicBezTo>
                    <a:pt x="1020" y="1057"/>
                    <a:pt x="1023" y="1060"/>
                    <a:pt x="1028" y="1061"/>
                  </a:cubicBezTo>
                  <a:close/>
                  <a:moveTo>
                    <a:pt x="1137" y="1143"/>
                  </a:moveTo>
                  <a:cubicBezTo>
                    <a:pt x="1133" y="1229"/>
                    <a:pt x="1133" y="1229"/>
                    <a:pt x="1133" y="1229"/>
                  </a:cubicBezTo>
                  <a:cubicBezTo>
                    <a:pt x="1126" y="1229"/>
                    <a:pt x="1120" y="1235"/>
                    <a:pt x="1120" y="1243"/>
                  </a:cubicBezTo>
                  <a:cubicBezTo>
                    <a:pt x="1120" y="1247"/>
                    <a:pt x="1121" y="1250"/>
                    <a:pt x="1124" y="1253"/>
                  </a:cubicBezTo>
                  <a:cubicBezTo>
                    <a:pt x="1102" y="1278"/>
                    <a:pt x="1102" y="1278"/>
                    <a:pt x="1102" y="1278"/>
                  </a:cubicBezTo>
                  <a:cubicBezTo>
                    <a:pt x="1071" y="1238"/>
                    <a:pt x="1071" y="1238"/>
                    <a:pt x="1071" y="1238"/>
                  </a:cubicBezTo>
                  <a:cubicBezTo>
                    <a:pt x="1074" y="1235"/>
                    <a:pt x="1076" y="1231"/>
                    <a:pt x="1076" y="1227"/>
                  </a:cubicBezTo>
                  <a:cubicBezTo>
                    <a:pt x="1076" y="1222"/>
                    <a:pt x="1074" y="1219"/>
                    <a:pt x="1071" y="1216"/>
                  </a:cubicBezTo>
                  <a:cubicBezTo>
                    <a:pt x="1124" y="1138"/>
                    <a:pt x="1124" y="1138"/>
                    <a:pt x="1124" y="1138"/>
                  </a:cubicBezTo>
                  <a:cubicBezTo>
                    <a:pt x="1128" y="1141"/>
                    <a:pt x="1132" y="1142"/>
                    <a:pt x="1137" y="1143"/>
                  </a:cubicBezTo>
                  <a:close/>
                  <a:moveTo>
                    <a:pt x="1295" y="1326"/>
                  </a:moveTo>
                  <a:cubicBezTo>
                    <a:pt x="1260" y="1352"/>
                    <a:pt x="1260" y="1352"/>
                    <a:pt x="1260" y="1352"/>
                  </a:cubicBezTo>
                  <a:cubicBezTo>
                    <a:pt x="1257" y="1348"/>
                    <a:pt x="1253" y="1345"/>
                    <a:pt x="1247" y="1345"/>
                  </a:cubicBezTo>
                  <a:cubicBezTo>
                    <a:pt x="1241" y="1345"/>
                    <a:pt x="1235" y="1350"/>
                    <a:pt x="1234" y="1357"/>
                  </a:cubicBezTo>
                  <a:cubicBezTo>
                    <a:pt x="1183" y="1348"/>
                    <a:pt x="1183" y="1348"/>
                    <a:pt x="1183" y="1348"/>
                  </a:cubicBezTo>
                  <a:cubicBezTo>
                    <a:pt x="1184" y="1345"/>
                    <a:pt x="1184" y="1342"/>
                    <a:pt x="1184" y="1339"/>
                  </a:cubicBezTo>
                  <a:cubicBezTo>
                    <a:pt x="1184" y="1337"/>
                    <a:pt x="1184" y="1334"/>
                    <a:pt x="1183" y="1331"/>
                  </a:cubicBezTo>
                  <a:cubicBezTo>
                    <a:pt x="1293" y="1318"/>
                    <a:pt x="1293" y="1318"/>
                    <a:pt x="1293" y="1318"/>
                  </a:cubicBezTo>
                  <a:cubicBezTo>
                    <a:pt x="1294" y="1321"/>
                    <a:pt x="1294" y="1323"/>
                    <a:pt x="1295" y="1326"/>
                  </a:cubicBezTo>
                  <a:close/>
                  <a:moveTo>
                    <a:pt x="1180" y="1497"/>
                  </a:moveTo>
                  <a:cubicBezTo>
                    <a:pt x="1175" y="1497"/>
                    <a:pt x="1171" y="1498"/>
                    <a:pt x="1167" y="1500"/>
                  </a:cubicBezTo>
                  <a:cubicBezTo>
                    <a:pt x="1103" y="1411"/>
                    <a:pt x="1103" y="1411"/>
                    <a:pt x="1103" y="1411"/>
                  </a:cubicBezTo>
                  <a:cubicBezTo>
                    <a:pt x="1136" y="1364"/>
                    <a:pt x="1136" y="1364"/>
                    <a:pt x="1136" y="1364"/>
                  </a:cubicBezTo>
                  <a:cubicBezTo>
                    <a:pt x="1141" y="1367"/>
                    <a:pt x="1147" y="1370"/>
                    <a:pt x="1154" y="1370"/>
                  </a:cubicBezTo>
                  <a:cubicBezTo>
                    <a:pt x="1156" y="1370"/>
                    <a:pt x="1159" y="1369"/>
                    <a:pt x="1161" y="1369"/>
                  </a:cubicBezTo>
                  <a:cubicBezTo>
                    <a:pt x="1169" y="1413"/>
                    <a:pt x="1169" y="1413"/>
                    <a:pt x="1169" y="1413"/>
                  </a:cubicBezTo>
                  <a:cubicBezTo>
                    <a:pt x="1162" y="1415"/>
                    <a:pt x="1158" y="1420"/>
                    <a:pt x="1158" y="1427"/>
                  </a:cubicBezTo>
                  <a:cubicBezTo>
                    <a:pt x="1158" y="1434"/>
                    <a:pt x="1164" y="1440"/>
                    <a:pt x="1172" y="1440"/>
                  </a:cubicBezTo>
                  <a:cubicBezTo>
                    <a:pt x="1177" y="1440"/>
                    <a:pt x="1182" y="1437"/>
                    <a:pt x="1184" y="1433"/>
                  </a:cubicBezTo>
                  <a:cubicBezTo>
                    <a:pt x="1214" y="1446"/>
                    <a:pt x="1214" y="1446"/>
                    <a:pt x="1214" y="1446"/>
                  </a:cubicBezTo>
                  <a:cubicBezTo>
                    <a:pt x="1191" y="1499"/>
                    <a:pt x="1191" y="1499"/>
                    <a:pt x="1191" y="1499"/>
                  </a:cubicBezTo>
                  <a:cubicBezTo>
                    <a:pt x="1188" y="1497"/>
                    <a:pt x="1184" y="1497"/>
                    <a:pt x="1180" y="1497"/>
                  </a:cubicBezTo>
                  <a:close/>
                  <a:moveTo>
                    <a:pt x="1153" y="1515"/>
                  </a:moveTo>
                  <a:cubicBezTo>
                    <a:pt x="1074" y="1490"/>
                    <a:pt x="1074" y="1490"/>
                    <a:pt x="1074" y="1490"/>
                  </a:cubicBezTo>
                  <a:cubicBezTo>
                    <a:pt x="1075" y="1487"/>
                    <a:pt x="1075" y="1485"/>
                    <a:pt x="1075" y="1483"/>
                  </a:cubicBezTo>
                  <a:cubicBezTo>
                    <a:pt x="1075" y="1475"/>
                    <a:pt x="1072" y="1468"/>
                    <a:pt x="1067" y="1463"/>
                  </a:cubicBezTo>
                  <a:cubicBezTo>
                    <a:pt x="1102" y="1413"/>
                    <a:pt x="1102" y="1413"/>
                    <a:pt x="1102" y="1413"/>
                  </a:cubicBezTo>
                  <a:cubicBezTo>
                    <a:pt x="1165" y="1501"/>
                    <a:pt x="1165" y="1501"/>
                    <a:pt x="1165" y="1501"/>
                  </a:cubicBezTo>
                  <a:cubicBezTo>
                    <a:pt x="1160" y="1504"/>
                    <a:pt x="1155" y="1509"/>
                    <a:pt x="1153" y="1515"/>
                  </a:cubicBezTo>
                  <a:close/>
                  <a:moveTo>
                    <a:pt x="946" y="1083"/>
                  </a:moveTo>
                  <a:cubicBezTo>
                    <a:pt x="1004" y="1156"/>
                    <a:pt x="1004" y="1156"/>
                    <a:pt x="1004" y="1156"/>
                  </a:cubicBezTo>
                  <a:cubicBezTo>
                    <a:pt x="987" y="1224"/>
                    <a:pt x="987" y="1224"/>
                    <a:pt x="987" y="1224"/>
                  </a:cubicBezTo>
                  <a:cubicBezTo>
                    <a:pt x="985" y="1223"/>
                    <a:pt x="983" y="1222"/>
                    <a:pt x="980" y="1222"/>
                  </a:cubicBezTo>
                  <a:cubicBezTo>
                    <a:pt x="979" y="1222"/>
                    <a:pt x="978" y="1223"/>
                    <a:pt x="978" y="1223"/>
                  </a:cubicBezTo>
                  <a:cubicBezTo>
                    <a:pt x="939" y="1086"/>
                    <a:pt x="939" y="1086"/>
                    <a:pt x="939" y="1086"/>
                  </a:cubicBezTo>
                  <a:cubicBezTo>
                    <a:pt x="942" y="1085"/>
                    <a:pt x="944" y="1084"/>
                    <a:pt x="946" y="1083"/>
                  </a:cubicBezTo>
                  <a:close/>
                  <a:moveTo>
                    <a:pt x="994" y="1236"/>
                  </a:moveTo>
                  <a:cubicBezTo>
                    <a:pt x="994" y="1236"/>
                    <a:pt x="994" y="1236"/>
                    <a:pt x="994" y="1236"/>
                  </a:cubicBezTo>
                  <a:cubicBezTo>
                    <a:pt x="1048" y="1229"/>
                    <a:pt x="1048" y="1229"/>
                    <a:pt x="1048" y="1229"/>
                  </a:cubicBezTo>
                  <a:cubicBezTo>
                    <a:pt x="1050" y="1236"/>
                    <a:pt x="1055" y="1241"/>
                    <a:pt x="1062" y="1241"/>
                  </a:cubicBezTo>
                  <a:cubicBezTo>
                    <a:pt x="1065" y="1241"/>
                    <a:pt x="1067" y="1240"/>
                    <a:pt x="1069" y="1239"/>
                  </a:cubicBezTo>
                  <a:cubicBezTo>
                    <a:pt x="1101" y="1279"/>
                    <a:pt x="1101" y="1279"/>
                    <a:pt x="1101" y="1279"/>
                  </a:cubicBezTo>
                  <a:cubicBezTo>
                    <a:pt x="1066" y="1319"/>
                    <a:pt x="1066" y="1319"/>
                    <a:pt x="1066" y="1319"/>
                  </a:cubicBezTo>
                  <a:cubicBezTo>
                    <a:pt x="1061" y="1314"/>
                    <a:pt x="1055" y="1312"/>
                    <a:pt x="1048" y="1312"/>
                  </a:cubicBezTo>
                  <a:cubicBezTo>
                    <a:pt x="1042" y="1312"/>
                    <a:pt x="1036" y="1314"/>
                    <a:pt x="1032" y="1317"/>
                  </a:cubicBezTo>
                  <a:cubicBezTo>
                    <a:pt x="987" y="1249"/>
                    <a:pt x="987" y="1249"/>
                    <a:pt x="987" y="1249"/>
                  </a:cubicBezTo>
                  <a:cubicBezTo>
                    <a:pt x="991" y="1246"/>
                    <a:pt x="994" y="1242"/>
                    <a:pt x="994" y="1236"/>
                  </a:cubicBezTo>
                  <a:close/>
                  <a:moveTo>
                    <a:pt x="1048" y="1367"/>
                  </a:moveTo>
                  <a:cubicBezTo>
                    <a:pt x="1054" y="1367"/>
                    <a:pt x="1060" y="1365"/>
                    <a:pt x="1065" y="1361"/>
                  </a:cubicBezTo>
                  <a:cubicBezTo>
                    <a:pt x="1101" y="1411"/>
                    <a:pt x="1101" y="1411"/>
                    <a:pt x="1101" y="1411"/>
                  </a:cubicBezTo>
                  <a:cubicBezTo>
                    <a:pt x="1065" y="1462"/>
                    <a:pt x="1065" y="1462"/>
                    <a:pt x="1065" y="1462"/>
                  </a:cubicBezTo>
                  <a:cubicBezTo>
                    <a:pt x="1061" y="1458"/>
                    <a:pt x="1055" y="1456"/>
                    <a:pt x="1048" y="1456"/>
                  </a:cubicBezTo>
                  <a:cubicBezTo>
                    <a:pt x="1036" y="1456"/>
                    <a:pt x="1026" y="1463"/>
                    <a:pt x="1022" y="1474"/>
                  </a:cubicBezTo>
                  <a:cubicBezTo>
                    <a:pt x="964" y="1454"/>
                    <a:pt x="964" y="1454"/>
                    <a:pt x="964" y="1454"/>
                  </a:cubicBezTo>
                  <a:cubicBezTo>
                    <a:pt x="1034" y="1363"/>
                    <a:pt x="1034" y="1363"/>
                    <a:pt x="1034" y="1363"/>
                  </a:cubicBezTo>
                  <a:cubicBezTo>
                    <a:pt x="1038" y="1366"/>
                    <a:pt x="1043" y="1367"/>
                    <a:pt x="1048" y="1367"/>
                  </a:cubicBezTo>
                  <a:close/>
                  <a:moveTo>
                    <a:pt x="1185" y="1431"/>
                  </a:moveTo>
                  <a:cubicBezTo>
                    <a:pt x="1185" y="1430"/>
                    <a:pt x="1186" y="1428"/>
                    <a:pt x="1186" y="1427"/>
                  </a:cubicBezTo>
                  <a:cubicBezTo>
                    <a:pt x="1186" y="1419"/>
                    <a:pt x="1179" y="1413"/>
                    <a:pt x="1172" y="1413"/>
                  </a:cubicBezTo>
                  <a:cubicBezTo>
                    <a:pt x="1171" y="1413"/>
                    <a:pt x="1171" y="1413"/>
                    <a:pt x="1170" y="1413"/>
                  </a:cubicBezTo>
                  <a:cubicBezTo>
                    <a:pt x="1163" y="1368"/>
                    <a:pt x="1163" y="1368"/>
                    <a:pt x="1163" y="1368"/>
                  </a:cubicBezTo>
                  <a:cubicBezTo>
                    <a:pt x="1172" y="1366"/>
                    <a:pt x="1179" y="1359"/>
                    <a:pt x="1182" y="1350"/>
                  </a:cubicBezTo>
                  <a:cubicBezTo>
                    <a:pt x="1234" y="1359"/>
                    <a:pt x="1234" y="1359"/>
                    <a:pt x="1234" y="1359"/>
                  </a:cubicBezTo>
                  <a:cubicBezTo>
                    <a:pt x="1234" y="1359"/>
                    <a:pt x="1234" y="1359"/>
                    <a:pt x="1234" y="1359"/>
                  </a:cubicBezTo>
                  <a:cubicBezTo>
                    <a:pt x="1234" y="1366"/>
                    <a:pt x="1239" y="1372"/>
                    <a:pt x="1246" y="1373"/>
                  </a:cubicBezTo>
                  <a:cubicBezTo>
                    <a:pt x="1215" y="1444"/>
                    <a:pt x="1215" y="1444"/>
                    <a:pt x="1215" y="1444"/>
                  </a:cubicBezTo>
                  <a:lnTo>
                    <a:pt x="1185" y="1431"/>
                  </a:lnTo>
                  <a:close/>
                  <a:moveTo>
                    <a:pt x="1102" y="1410"/>
                  </a:moveTo>
                  <a:cubicBezTo>
                    <a:pt x="1066" y="1360"/>
                    <a:pt x="1066" y="1360"/>
                    <a:pt x="1066" y="1360"/>
                  </a:cubicBezTo>
                  <a:cubicBezTo>
                    <a:pt x="1071" y="1356"/>
                    <a:pt x="1074" y="1350"/>
                    <a:pt x="1075" y="1343"/>
                  </a:cubicBezTo>
                  <a:cubicBezTo>
                    <a:pt x="1124" y="1338"/>
                    <a:pt x="1124" y="1338"/>
                    <a:pt x="1124" y="1338"/>
                  </a:cubicBezTo>
                  <a:cubicBezTo>
                    <a:pt x="1124" y="1339"/>
                    <a:pt x="1124" y="1339"/>
                    <a:pt x="1124" y="1339"/>
                  </a:cubicBezTo>
                  <a:cubicBezTo>
                    <a:pt x="1124" y="1349"/>
                    <a:pt x="1128" y="1357"/>
                    <a:pt x="1135" y="1363"/>
                  </a:cubicBezTo>
                  <a:lnTo>
                    <a:pt x="1102" y="1410"/>
                  </a:lnTo>
                  <a:close/>
                  <a:moveTo>
                    <a:pt x="1124" y="1336"/>
                  </a:moveTo>
                  <a:cubicBezTo>
                    <a:pt x="1076" y="1342"/>
                    <a:pt x="1076" y="1342"/>
                    <a:pt x="1076" y="1342"/>
                  </a:cubicBezTo>
                  <a:cubicBezTo>
                    <a:pt x="1076" y="1341"/>
                    <a:pt x="1076" y="1340"/>
                    <a:pt x="1076" y="1339"/>
                  </a:cubicBezTo>
                  <a:cubicBezTo>
                    <a:pt x="1076" y="1332"/>
                    <a:pt x="1073" y="1325"/>
                    <a:pt x="1068" y="1320"/>
                  </a:cubicBezTo>
                  <a:cubicBezTo>
                    <a:pt x="1102" y="1280"/>
                    <a:pt x="1102" y="1280"/>
                    <a:pt x="1102" y="1280"/>
                  </a:cubicBezTo>
                  <a:cubicBezTo>
                    <a:pt x="1132" y="1319"/>
                    <a:pt x="1132" y="1319"/>
                    <a:pt x="1132" y="1319"/>
                  </a:cubicBezTo>
                  <a:cubicBezTo>
                    <a:pt x="1128" y="1323"/>
                    <a:pt x="1125" y="1329"/>
                    <a:pt x="1124" y="1336"/>
                  </a:cubicBezTo>
                  <a:close/>
                  <a:moveTo>
                    <a:pt x="1048" y="1228"/>
                  </a:moveTo>
                  <a:cubicBezTo>
                    <a:pt x="994" y="1234"/>
                    <a:pt x="994" y="1234"/>
                    <a:pt x="994" y="1234"/>
                  </a:cubicBezTo>
                  <a:cubicBezTo>
                    <a:pt x="993" y="1230"/>
                    <a:pt x="991" y="1227"/>
                    <a:pt x="989" y="1225"/>
                  </a:cubicBezTo>
                  <a:cubicBezTo>
                    <a:pt x="1005" y="1158"/>
                    <a:pt x="1005" y="1158"/>
                    <a:pt x="1005" y="1158"/>
                  </a:cubicBezTo>
                  <a:cubicBezTo>
                    <a:pt x="1052" y="1217"/>
                    <a:pt x="1052" y="1217"/>
                    <a:pt x="1052" y="1217"/>
                  </a:cubicBezTo>
                  <a:cubicBezTo>
                    <a:pt x="1050" y="1220"/>
                    <a:pt x="1048" y="1223"/>
                    <a:pt x="1048" y="1227"/>
                  </a:cubicBezTo>
                  <a:cubicBezTo>
                    <a:pt x="1048" y="1227"/>
                    <a:pt x="1048" y="1227"/>
                    <a:pt x="1048" y="1228"/>
                  </a:cubicBezTo>
                  <a:close/>
                  <a:moveTo>
                    <a:pt x="932" y="1371"/>
                  </a:moveTo>
                  <a:cubicBezTo>
                    <a:pt x="947" y="1371"/>
                    <a:pt x="960" y="1359"/>
                    <a:pt x="960" y="1343"/>
                  </a:cubicBezTo>
                  <a:cubicBezTo>
                    <a:pt x="960" y="1343"/>
                    <a:pt x="960" y="1342"/>
                    <a:pt x="960" y="1342"/>
                  </a:cubicBezTo>
                  <a:cubicBezTo>
                    <a:pt x="1020" y="1337"/>
                    <a:pt x="1020" y="1337"/>
                    <a:pt x="1020" y="1337"/>
                  </a:cubicBezTo>
                  <a:cubicBezTo>
                    <a:pt x="1020" y="1338"/>
                    <a:pt x="1020" y="1339"/>
                    <a:pt x="1020" y="1339"/>
                  </a:cubicBezTo>
                  <a:cubicBezTo>
                    <a:pt x="1020" y="1349"/>
                    <a:pt x="1025" y="1357"/>
                    <a:pt x="1032" y="1362"/>
                  </a:cubicBezTo>
                  <a:cubicBezTo>
                    <a:pt x="962" y="1454"/>
                    <a:pt x="962" y="1454"/>
                    <a:pt x="962" y="1454"/>
                  </a:cubicBezTo>
                  <a:cubicBezTo>
                    <a:pt x="927" y="1442"/>
                    <a:pt x="927" y="1442"/>
                    <a:pt x="927" y="1442"/>
                  </a:cubicBezTo>
                  <a:cubicBezTo>
                    <a:pt x="931" y="1371"/>
                    <a:pt x="931" y="1371"/>
                    <a:pt x="931" y="1371"/>
                  </a:cubicBezTo>
                  <a:cubicBezTo>
                    <a:pt x="931" y="1371"/>
                    <a:pt x="932" y="1371"/>
                    <a:pt x="932" y="1371"/>
                  </a:cubicBezTo>
                  <a:close/>
                  <a:moveTo>
                    <a:pt x="934" y="1628"/>
                  </a:moveTo>
                  <a:cubicBezTo>
                    <a:pt x="972" y="1660"/>
                    <a:pt x="972" y="1660"/>
                    <a:pt x="972" y="1660"/>
                  </a:cubicBezTo>
                  <a:cubicBezTo>
                    <a:pt x="972" y="1661"/>
                    <a:pt x="971" y="1662"/>
                    <a:pt x="971" y="1663"/>
                  </a:cubicBezTo>
                  <a:cubicBezTo>
                    <a:pt x="933" y="1628"/>
                    <a:pt x="933" y="1628"/>
                    <a:pt x="933" y="1628"/>
                  </a:cubicBezTo>
                  <a:cubicBezTo>
                    <a:pt x="933" y="1628"/>
                    <a:pt x="933" y="1628"/>
                    <a:pt x="934" y="1628"/>
                  </a:cubicBezTo>
                  <a:close/>
                  <a:moveTo>
                    <a:pt x="1015" y="1655"/>
                  </a:moveTo>
                  <a:cubicBezTo>
                    <a:pt x="1010" y="1650"/>
                    <a:pt x="1003" y="1647"/>
                    <a:pt x="995" y="1647"/>
                  </a:cubicBezTo>
                  <a:cubicBezTo>
                    <a:pt x="986" y="1647"/>
                    <a:pt x="978" y="1652"/>
                    <a:pt x="973" y="1659"/>
                  </a:cubicBezTo>
                  <a:cubicBezTo>
                    <a:pt x="935" y="1626"/>
                    <a:pt x="935" y="1626"/>
                    <a:pt x="935" y="1626"/>
                  </a:cubicBezTo>
                  <a:cubicBezTo>
                    <a:pt x="939" y="1621"/>
                    <a:pt x="941" y="1615"/>
                    <a:pt x="941" y="1608"/>
                  </a:cubicBezTo>
                  <a:cubicBezTo>
                    <a:pt x="941" y="1608"/>
                    <a:pt x="941" y="1607"/>
                    <a:pt x="941" y="1607"/>
                  </a:cubicBezTo>
                  <a:cubicBezTo>
                    <a:pt x="1048" y="1601"/>
                    <a:pt x="1048" y="1601"/>
                    <a:pt x="1048" y="1601"/>
                  </a:cubicBezTo>
                  <a:cubicBezTo>
                    <a:pt x="1048" y="1603"/>
                    <a:pt x="1048" y="1605"/>
                    <a:pt x="1048" y="1607"/>
                  </a:cubicBezTo>
                  <a:cubicBezTo>
                    <a:pt x="1048" y="1613"/>
                    <a:pt x="1050" y="1619"/>
                    <a:pt x="1054" y="1624"/>
                  </a:cubicBezTo>
                  <a:lnTo>
                    <a:pt x="1015" y="1655"/>
                  </a:lnTo>
                  <a:close/>
                  <a:moveTo>
                    <a:pt x="1104" y="1600"/>
                  </a:moveTo>
                  <a:cubicBezTo>
                    <a:pt x="1101" y="1588"/>
                    <a:pt x="1090" y="1578"/>
                    <a:pt x="1077" y="1578"/>
                  </a:cubicBezTo>
                  <a:cubicBezTo>
                    <a:pt x="1076" y="1578"/>
                    <a:pt x="1075" y="1578"/>
                    <a:pt x="1074" y="1579"/>
                  </a:cubicBezTo>
                  <a:cubicBezTo>
                    <a:pt x="1057" y="1508"/>
                    <a:pt x="1057" y="1508"/>
                    <a:pt x="1057" y="1508"/>
                  </a:cubicBezTo>
                  <a:cubicBezTo>
                    <a:pt x="1065" y="1506"/>
                    <a:pt x="1071" y="1499"/>
                    <a:pt x="1074" y="1491"/>
                  </a:cubicBezTo>
                  <a:cubicBezTo>
                    <a:pt x="1152" y="1517"/>
                    <a:pt x="1152" y="1517"/>
                    <a:pt x="1152" y="1517"/>
                  </a:cubicBezTo>
                  <a:cubicBezTo>
                    <a:pt x="1152" y="1520"/>
                    <a:pt x="1151" y="1522"/>
                    <a:pt x="1151" y="1525"/>
                  </a:cubicBezTo>
                  <a:cubicBezTo>
                    <a:pt x="1151" y="1538"/>
                    <a:pt x="1159" y="1549"/>
                    <a:pt x="1171" y="1552"/>
                  </a:cubicBezTo>
                  <a:cubicBezTo>
                    <a:pt x="1156" y="1606"/>
                    <a:pt x="1156" y="1606"/>
                    <a:pt x="1156" y="1606"/>
                  </a:cubicBezTo>
                  <a:lnTo>
                    <a:pt x="1104" y="1600"/>
                  </a:lnTo>
                  <a:close/>
                  <a:moveTo>
                    <a:pt x="1193" y="1500"/>
                  </a:moveTo>
                  <a:cubicBezTo>
                    <a:pt x="1216" y="1446"/>
                    <a:pt x="1216" y="1446"/>
                    <a:pt x="1216" y="1446"/>
                  </a:cubicBezTo>
                  <a:cubicBezTo>
                    <a:pt x="1280" y="1474"/>
                    <a:pt x="1280" y="1474"/>
                    <a:pt x="1280" y="1474"/>
                  </a:cubicBezTo>
                  <a:cubicBezTo>
                    <a:pt x="1279" y="1476"/>
                    <a:pt x="1279" y="1479"/>
                    <a:pt x="1279" y="1481"/>
                  </a:cubicBezTo>
                  <a:cubicBezTo>
                    <a:pt x="1279" y="1485"/>
                    <a:pt x="1279" y="1488"/>
                    <a:pt x="1281" y="1491"/>
                  </a:cubicBezTo>
                  <a:cubicBezTo>
                    <a:pt x="1206" y="1514"/>
                    <a:pt x="1206" y="1514"/>
                    <a:pt x="1206" y="1514"/>
                  </a:cubicBezTo>
                  <a:cubicBezTo>
                    <a:pt x="1204" y="1508"/>
                    <a:pt x="1199" y="1503"/>
                    <a:pt x="1193" y="1500"/>
                  </a:cubicBezTo>
                  <a:close/>
                  <a:moveTo>
                    <a:pt x="1306" y="1453"/>
                  </a:moveTo>
                  <a:cubicBezTo>
                    <a:pt x="1294" y="1453"/>
                    <a:pt x="1284" y="1461"/>
                    <a:pt x="1280" y="1472"/>
                  </a:cubicBezTo>
                  <a:cubicBezTo>
                    <a:pt x="1217" y="1445"/>
                    <a:pt x="1217" y="1445"/>
                    <a:pt x="1217" y="1445"/>
                  </a:cubicBezTo>
                  <a:cubicBezTo>
                    <a:pt x="1248" y="1373"/>
                    <a:pt x="1248" y="1373"/>
                    <a:pt x="1248" y="1373"/>
                  </a:cubicBezTo>
                  <a:cubicBezTo>
                    <a:pt x="1251" y="1373"/>
                    <a:pt x="1254" y="1372"/>
                    <a:pt x="1256" y="1370"/>
                  </a:cubicBezTo>
                  <a:cubicBezTo>
                    <a:pt x="1354" y="1410"/>
                    <a:pt x="1354" y="1410"/>
                    <a:pt x="1354" y="1410"/>
                  </a:cubicBezTo>
                  <a:cubicBezTo>
                    <a:pt x="1353" y="1412"/>
                    <a:pt x="1352" y="1414"/>
                    <a:pt x="1352" y="1416"/>
                  </a:cubicBezTo>
                  <a:cubicBezTo>
                    <a:pt x="1352" y="1420"/>
                    <a:pt x="1354" y="1424"/>
                    <a:pt x="1356" y="1426"/>
                  </a:cubicBezTo>
                  <a:cubicBezTo>
                    <a:pt x="1325" y="1461"/>
                    <a:pt x="1325" y="1461"/>
                    <a:pt x="1325" y="1461"/>
                  </a:cubicBezTo>
                  <a:cubicBezTo>
                    <a:pt x="1320" y="1456"/>
                    <a:pt x="1314" y="1453"/>
                    <a:pt x="1306" y="1453"/>
                  </a:cubicBezTo>
                  <a:close/>
                  <a:moveTo>
                    <a:pt x="1361" y="1404"/>
                  </a:moveTo>
                  <a:cubicBezTo>
                    <a:pt x="1358" y="1405"/>
                    <a:pt x="1356" y="1406"/>
                    <a:pt x="1354" y="1408"/>
                  </a:cubicBezTo>
                  <a:cubicBezTo>
                    <a:pt x="1258" y="1369"/>
                    <a:pt x="1258" y="1369"/>
                    <a:pt x="1258" y="1369"/>
                  </a:cubicBezTo>
                  <a:cubicBezTo>
                    <a:pt x="1260" y="1366"/>
                    <a:pt x="1261" y="1363"/>
                    <a:pt x="1261" y="1359"/>
                  </a:cubicBezTo>
                  <a:cubicBezTo>
                    <a:pt x="1261" y="1357"/>
                    <a:pt x="1261" y="1356"/>
                    <a:pt x="1260" y="1354"/>
                  </a:cubicBezTo>
                  <a:cubicBezTo>
                    <a:pt x="1296" y="1327"/>
                    <a:pt x="1296" y="1327"/>
                    <a:pt x="1296" y="1327"/>
                  </a:cubicBezTo>
                  <a:cubicBezTo>
                    <a:pt x="1301" y="1336"/>
                    <a:pt x="1310" y="1342"/>
                    <a:pt x="1321" y="1342"/>
                  </a:cubicBezTo>
                  <a:cubicBezTo>
                    <a:pt x="1327" y="1342"/>
                    <a:pt x="1333" y="1340"/>
                    <a:pt x="1337" y="1336"/>
                  </a:cubicBezTo>
                  <a:lnTo>
                    <a:pt x="1361" y="1404"/>
                  </a:lnTo>
                  <a:close/>
                  <a:moveTo>
                    <a:pt x="1293" y="1317"/>
                  </a:moveTo>
                  <a:cubicBezTo>
                    <a:pt x="1182" y="1329"/>
                    <a:pt x="1182" y="1329"/>
                    <a:pt x="1182" y="1329"/>
                  </a:cubicBezTo>
                  <a:cubicBezTo>
                    <a:pt x="1178" y="1318"/>
                    <a:pt x="1167" y="1309"/>
                    <a:pt x="1154" y="1309"/>
                  </a:cubicBezTo>
                  <a:cubicBezTo>
                    <a:pt x="1146" y="1309"/>
                    <a:pt x="1139" y="1312"/>
                    <a:pt x="1133" y="1317"/>
                  </a:cubicBezTo>
                  <a:cubicBezTo>
                    <a:pt x="1103" y="1279"/>
                    <a:pt x="1103" y="1279"/>
                    <a:pt x="1103" y="1279"/>
                  </a:cubicBezTo>
                  <a:cubicBezTo>
                    <a:pt x="1125" y="1254"/>
                    <a:pt x="1125" y="1254"/>
                    <a:pt x="1125" y="1254"/>
                  </a:cubicBezTo>
                  <a:cubicBezTo>
                    <a:pt x="1128" y="1255"/>
                    <a:pt x="1131" y="1257"/>
                    <a:pt x="1134" y="1257"/>
                  </a:cubicBezTo>
                  <a:cubicBezTo>
                    <a:pt x="1141" y="1257"/>
                    <a:pt x="1148" y="1250"/>
                    <a:pt x="1148" y="1243"/>
                  </a:cubicBezTo>
                  <a:cubicBezTo>
                    <a:pt x="1296" y="1302"/>
                    <a:pt x="1296" y="1302"/>
                    <a:pt x="1296" y="1302"/>
                  </a:cubicBezTo>
                  <a:cubicBezTo>
                    <a:pt x="1294" y="1305"/>
                    <a:pt x="1293" y="1310"/>
                    <a:pt x="1293" y="1314"/>
                  </a:cubicBezTo>
                  <a:cubicBezTo>
                    <a:pt x="1293" y="1315"/>
                    <a:pt x="1293" y="1316"/>
                    <a:pt x="1293" y="1317"/>
                  </a:cubicBezTo>
                  <a:close/>
                  <a:moveTo>
                    <a:pt x="1226" y="1196"/>
                  </a:moveTo>
                  <a:cubicBezTo>
                    <a:pt x="1222" y="1201"/>
                    <a:pt x="1220" y="1207"/>
                    <a:pt x="1220" y="1213"/>
                  </a:cubicBezTo>
                  <a:cubicBezTo>
                    <a:pt x="1220" y="1216"/>
                    <a:pt x="1220" y="1218"/>
                    <a:pt x="1221" y="1221"/>
                  </a:cubicBezTo>
                  <a:cubicBezTo>
                    <a:pt x="1147" y="1239"/>
                    <a:pt x="1147" y="1239"/>
                    <a:pt x="1147" y="1239"/>
                  </a:cubicBezTo>
                  <a:cubicBezTo>
                    <a:pt x="1145" y="1233"/>
                    <a:pt x="1141" y="1229"/>
                    <a:pt x="1135" y="1229"/>
                  </a:cubicBezTo>
                  <a:cubicBezTo>
                    <a:pt x="1138" y="1143"/>
                    <a:pt x="1138" y="1143"/>
                    <a:pt x="1138" y="1143"/>
                  </a:cubicBezTo>
                  <a:cubicBezTo>
                    <a:pt x="1139" y="1143"/>
                    <a:pt x="1139" y="1143"/>
                    <a:pt x="1139" y="1143"/>
                  </a:cubicBezTo>
                  <a:cubicBezTo>
                    <a:pt x="1147" y="1143"/>
                    <a:pt x="1154" y="1140"/>
                    <a:pt x="1159" y="1134"/>
                  </a:cubicBezTo>
                  <a:lnTo>
                    <a:pt x="1226" y="1196"/>
                  </a:lnTo>
                  <a:close/>
                  <a:moveTo>
                    <a:pt x="1115" y="1101"/>
                  </a:moveTo>
                  <a:cubicBezTo>
                    <a:pt x="1112" y="1105"/>
                    <a:pt x="1111" y="1110"/>
                    <a:pt x="1111" y="1115"/>
                  </a:cubicBezTo>
                  <a:cubicBezTo>
                    <a:pt x="1111" y="1124"/>
                    <a:pt x="1116" y="1132"/>
                    <a:pt x="1122" y="1137"/>
                  </a:cubicBezTo>
                  <a:cubicBezTo>
                    <a:pt x="1069" y="1215"/>
                    <a:pt x="1069" y="1215"/>
                    <a:pt x="1069" y="1215"/>
                  </a:cubicBezTo>
                  <a:cubicBezTo>
                    <a:pt x="1067" y="1214"/>
                    <a:pt x="1065" y="1213"/>
                    <a:pt x="1062" y="1213"/>
                  </a:cubicBezTo>
                  <a:cubicBezTo>
                    <a:pt x="1059" y="1213"/>
                    <a:pt x="1056" y="1214"/>
                    <a:pt x="1053" y="1216"/>
                  </a:cubicBezTo>
                  <a:cubicBezTo>
                    <a:pt x="1006" y="1156"/>
                    <a:pt x="1006" y="1156"/>
                    <a:pt x="1006" y="1156"/>
                  </a:cubicBezTo>
                  <a:cubicBezTo>
                    <a:pt x="1029" y="1062"/>
                    <a:pt x="1029" y="1062"/>
                    <a:pt x="1029" y="1062"/>
                  </a:cubicBezTo>
                  <a:cubicBezTo>
                    <a:pt x="1030" y="1062"/>
                    <a:pt x="1031" y="1062"/>
                    <a:pt x="1032" y="1062"/>
                  </a:cubicBezTo>
                  <a:cubicBezTo>
                    <a:pt x="1036" y="1062"/>
                    <a:pt x="1041" y="1059"/>
                    <a:pt x="1043" y="1056"/>
                  </a:cubicBezTo>
                  <a:lnTo>
                    <a:pt x="1115" y="1101"/>
                  </a:lnTo>
                  <a:close/>
                  <a:moveTo>
                    <a:pt x="970" y="1005"/>
                  </a:moveTo>
                  <a:cubicBezTo>
                    <a:pt x="971" y="1011"/>
                    <a:pt x="976" y="1016"/>
                    <a:pt x="983" y="1016"/>
                  </a:cubicBezTo>
                  <a:cubicBezTo>
                    <a:pt x="987" y="1016"/>
                    <a:pt x="991" y="1014"/>
                    <a:pt x="993" y="1010"/>
                  </a:cubicBezTo>
                  <a:cubicBezTo>
                    <a:pt x="1023" y="1037"/>
                    <a:pt x="1023" y="1037"/>
                    <a:pt x="1023" y="1037"/>
                  </a:cubicBezTo>
                  <a:cubicBezTo>
                    <a:pt x="1020" y="1040"/>
                    <a:pt x="1018" y="1044"/>
                    <a:pt x="1018" y="1048"/>
                  </a:cubicBezTo>
                  <a:cubicBezTo>
                    <a:pt x="1018" y="1049"/>
                    <a:pt x="1018" y="1050"/>
                    <a:pt x="1018" y="1051"/>
                  </a:cubicBezTo>
                  <a:cubicBezTo>
                    <a:pt x="957" y="1058"/>
                    <a:pt x="957" y="1058"/>
                    <a:pt x="957" y="1058"/>
                  </a:cubicBezTo>
                  <a:cubicBezTo>
                    <a:pt x="956" y="1043"/>
                    <a:pt x="945" y="1032"/>
                    <a:pt x="930" y="1032"/>
                  </a:cubicBezTo>
                  <a:cubicBezTo>
                    <a:pt x="917" y="1032"/>
                    <a:pt x="907" y="1040"/>
                    <a:pt x="903" y="1052"/>
                  </a:cubicBezTo>
                  <a:cubicBezTo>
                    <a:pt x="823" y="1028"/>
                    <a:pt x="823" y="1028"/>
                    <a:pt x="823" y="1028"/>
                  </a:cubicBezTo>
                  <a:cubicBezTo>
                    <a:pt x="823" y="1027"/>
                    <a:pt x="823" y="1027"/>
                    <a:pt x="823" y="1027"/>
                  </a:cubicBezTo>
                  <a:cubicBezTo>
                    <a:pt x="853" y="1007"/>
                    <a:pt x="853" y="1007"/>
                    <a:pt x="853" y="1007"/>
                  </a:cubicBezTo>
                  <a:cubicBezTo>
                    <a:pt x="855" y="1009"/>
                    <a:pt x="857" y="1009"/>
                    <a:pt x="860" y="1009"/>
                  </a:cubicBezTo>
                  <a:cubicBezTo>
                    <a:pt x="865" y="1009"/>
                    <a:pt x="868" y="1007"/>
                    <a:pt x="871" y="1004"/>
                  </a:cubicBezTo>
                  <a:lnTo>
                    <a:pt x="970" y="1005"/>
                  </a:lnTo>
                  <a:close/>
                  <a:moveTo>
                    <a:pt x="855" y="983"/>
                  </a:moveTo>
                  <a:cubicBezTo>
                    <a:pt x="851" y="985"/>
                    <a:pt x="848" y="988"/>
                    <a:pt x="847" y="992"/>
                  </a:cubicBezTo>
                  <a:cubicBezTo>
                    <a:pt x="810" y="981"/>
                    <a:pt x="810" y="981"/>
                    <a:pt x="810" y="981"/>
                  </a:cubicBezTo>
                  <a:cubicBezTo>
                    <a:pt x="812" y="825"/>
                    <a:pt x="812" y="825"/>
                    <a:pt x="812" y="825"/>
                  </a:cubicBezTo>
                  <a:cubicBezTo>
                    <a:pt x="813" y="825"/>
                    <a:pt x="815" y="825"/>
                    <a:pt x="816" y="825"/>
                  </a:cubicBezTo>
                  <a:lnTo>
                    <a:pt x="855" y="983"/>
                  </a:lnTo>
                  <a:close/>
                  <a:moveTo>
                    <a:pt x="374" y="719"/>
                  </a:moveTo>
                  <a:cubicBezTo>
                    <a:pt x="392" y="684"/>
                    <a:pt x="392" y="684"/>
                    <a:pt x="392" y="684"/>
                  </a:cubicBezTo>
                  <a:cubicBezTo>
                    <a:pt x="395" y="686"/>
                    <a:pt x="400" y="687"/>
                    <a:pt x="405" y="687"/>
                  </a:cubicBezTo>
                  <a:cubicBezTo>
                    <a:pt x="408" y="687"/>
                    <a:pt x="411" y="687"/>
                    <a:pt x="414" y="686"/>
                  </a:cubicBezTo>
                  <a:cubicBezTo>
                    <a:pt x="418" y="755"/>
                    <a:pt x="418" y="755"/>
                    <a:pt x="418" y="755"/>
                  </a:cubicBezTo>
                  <a:cubicBezTo>
                    <a:pt x="411" y="756"/>
                    <a:pt x="406" y="759"/>
                    <a:pt x="401" y="763"/>
                  </a:cubicBezTo>
                  <a:cubicBezTo>
                    <a:pt x="378" y="739"/>
                    <a:pt x="378" y="739"/>
                    <a:pt x="378" y="739"/>
                  </a:cubicBezTo>
                  <a:cubicBezTo>
                    <a:pt x="380" y="737"/>
                    <a:pt x="381" y="734"/>
                    <a:pt x="381" y="730"/>
                  </a:cubicBezTo>
                  <a:cubicBezTo>
                    <a:pt x="381" y="725"/>
                    <a:pt x="378" y="721"/>
                    <a:pt x="374" y="719"/>
                  </a:cubicBezTo>
                  <a:close/>
                  <a:moveTo>
                    <a:pt x="295" y="615"/>
                  </a:moveTo>
                  <a:cubicBezTo>
                    <a:pt x="315" y="570"/>
                    <a:pt x="315" y="570"/>
                    <a:pt x="315" y="570"/>
                  </a:cubicBezTo>
                  <a:cubicBezTo>
                    <a:pt x="317" y="571"/>
                    <a:pt x="318" y="571"/>
                    <a:pt x="320" y="571"/>
                  </a:cubicBezTo>
                  <a:cubicBezTo>
                    <a:pt x="323" y="571"/>
                    <a:pt x="326" y="570"/>
                    <a:pt x="328" y="568"/>
                  </a:cubicBezTo>
                  <a:cubicBezTo>
                    <a:pt x="385" y="635"/>
                    <a:pt x="385" y="635"/>
                    <a:pt x="385" y="635"/>
                  </a:cubicBezTo>
                  <a:cubicBezTo>
                    <a:pt x="380" y="639"/>
                    <a:pt x="376" y="645"/>
                    <a:pt x="375" y="652"/>
                  </a:cubicBezTo>
                  <a:cubicBezTo>
                    <a:pt x="311" y="643"/>
                    <a:pt x="311" y="643"/>
                    <a:pt x="311" y="643"/>
                  </a:cubicBezTo>
                  <a:cubicBezTo>
                    <a:pt x="311" y="642"/>
                    <a:pt x="311" y="641"/>
                    <a:pt x="311" y="640"/>
                  </a:cubicBezTo>
                  <a:cubicBezTo>
                    <a:pt x="311" y="629"/>
                    <a:pt x="305" y="619"/>
                    <a:pt x="295" y="615"/>
                  </a:cubicBezTo>
                  <a:close/>
                  <a:moveTo>
                    <a:pt x="324" y="461"/>
                  </a:moveTo>
                  <a:cubicBezTo>
                    <a:pt x="377" y="461"/>
                    <a:pt x="377" y="461"/>
                    <a:pt x="377" y="461"/>
                  </a:cubicBezTo>
                  <a:cubicBezTo>
                    <a:pt x="379" y="467"/>
                    <a:pt x="384" y="472"/>
                    <a:pt x="391" y="472"/>
                  </a:cubicBezTo>
                  <a:cubicBezTo>
                    <a:pt x="394" y="501"/>
                    <a:pt x="394" y="501"/>
                    <a:pt x="394" y="501"/>
                  </a:cubicBezTo>
                  <a:cubicBezTo>
                    <a:pt x="387" y="502"/>
                    <a:pt x="380" y="507"/>
                    <a:pt x="376" y="513"/>
                  </a:cubicBezTo>
                  <a:cubicBezTo>
                    <a:pt x="319" y="476"/>
                    <a:pt x="319" y="476"/>
                    <a:pt x="319" y="476"/>
                  </a:cubicBezTo>
                  <a:cubicBezTo>
                    <a:pt x="322" y="472"/>
                    <a:pt x="324" y="467"/>
                    <a:pt x="324" y="461"/>
                  </a:cubicBezTo>
                  <a:close/>
                  <a:moveTo>
                    <a:pt x="317" y="156"/>
                  </a:moveTo>
                  <a:cubicBezTo>
                    <a:pt x="334" y="81"/>
                    <a:pt x="334" y="81"/>
                    <a:pt x="334" y="81"/>
                  </a:cubicBezTo>
                  <a:cubicBezTo>
                    <a:pt x="343" y="80"/>
                    <a:pt x="351" y="75"/>
                    <a:pt x="356" y="68"/>
                  </a:cubicBezTo>
                  <a:cubicBezTo>
                    <a:pt x="467" y="133"/>
                    <a:pt x="467" y="133"/>
                    <a:pt x="467" y="133"/>
                  </a:cubicBezTo>
                  <a:cubicBezTo>
                    <a:pt x="465" y="137"/>
                    <a:pt x="464" y="141"/>
                    <a:pt x="464" y="145"/>
                  </a:cubicBezTo>
                  <a:cubicBezTo>
                    <a:pt x="464" y="146"/>
                    <a:pt x="464" y="147"/>
                    <a:pt x="464" y="147"/>
                  </a:cubicBezTo>
                  <a:cubicBezTo>
                    <a:pt x="324" y="165"/>
                    <a:pt x="324" y="165"/>
                    <a:pt x="324" y="165"/>
                  </a:cubicBezTo>
                  <a:cubicBezTo>
                    <a:pt x="323" y="161"/>
                    <a:pt x="321" y="158"/>
                    <a:pt x="317" y="156"/>
                  </a:cubicBezTo>
                  <a:close/>
                  <a:moveTo>
                    <a:pt x="859" y="464"/>
                  </a:moveTo>
                  <a:cubicBezTo>
                    <a:pt x="792" y="462"/>
                    <a:pt x="792" y="462"/>
                    <a:pt x="792" y="462"/>
                  </a:cubicBezTo>
                  <a:cubicBezTo>
                    <a:pt x="785" y="417"/>
                    <a:pt x="785" y="417"/>
                    <a:pt x="785" y="417"/>
                  </a:cubicBezTo>
                  <a:cubicBezTo>
                    <a:pt x="785" y="417"/>
                    <a:pt x="786" y="417"/>
                    <a:pt x="786" y="417"/>
                  </a:cubicBezTo>
                  <a:cubicBezTo>
                    <a:pt x="796" y="417"/>
                    <a:pt x="805" y="409"/>
                    <a:pt x="807" y="399"/>
                  </a:cubicBezTo>
                  <a:cubicBezTo>
                    <a:pt x="863" y="444"/>
                    <a:pt x="863" y="444"/>
                    <a:pt x="863" y="444"/>
                  </a:cubicBezTo>
                  <a:cubicBezTo>
                    <a:pt x="860" y="449"/>
                    <a:pt x="858" y="454"/>
                    <a:pt x="858" y="460"/>
                  </a:cubicBezTo>
                  <a:cubicBezTo>
                    <a:pt x="858" y="462"/>
                    <a:pt x="859" y="463"/>
                    <a:pt x="859" y="464"/>
                  </a:cubicBezTo>
                  <a:close/>
                  <a:moveTo>
                    <a:pt x="473" y="703"/>
                  </a:moveTo>
                  <a:cubicBezTo>
                    <a:pt x="429" y="675"/>
                    <a:pt x="429" y="675"/>
                    <a:pt x="429" y="675"/>
                  </a:cubicBezTo>
                  <a:cubicBezTo>
                    <a:pt x="433" y="670"/>
                    <a:pt x="435" y="664"/>
                    <a:pt x="435" y="657"/>
                  </a:cubicBezTo>
                  <a:cubicBezTo>
                    <a:pt x="435" y="654"/>
                    <a:pt x="434" y="651"/>
                    <a:pt x="434" y="648"/>
                  </a:cubicBezTo>
                  <a:cubicBezTo>
                    <a:pt x="453" y="645"/>
                    <a:pt x="453" y="645"/>
                    <a:pt x="453" y="645"/>
                  </a:cubicBezTo>
                  <a:cubicBezTo>
                    <a:pt x="478" y="699"/>
                    <a:pt x="478" y="699"/>
                    <a:pt x="478" y="699"/>
                  </a:cubicBezTo>
                  <a:cubicBezTo>
                    <a:pt x="476" y="700"/>
                    <a:pt x="475" y="701"/>
                    <a:pt x="473" y="703"/>
                  </a:cubicBezTo>
                  <a:close/>
                  <a:moveTo>
                    <a:pt x="405" y="458"/>
                  </a:moveTo>
                  <a:cubicBezTo>
                    <a:pt x="460" y="439"/>
                    <a:pt x="460" y="439"/>
                    <a:pt x="460" y="439"/>
                  </a:cubicBezTo>
                  <a:cubicBezTo>
                    <a:pt x="461" y="441"/>
                    <a:pt x="462" y="443"/>
                    <a:pt x="464" y="444"/>
                  </a:cubicBezTo>
                  <a:cubicBezTo>
                    <a:pt x="414" y="506"/>
                    <a:pt x="414" y="506"/>
                    <a:pt x="414" y="506"/>
                  </a:cubicBezTo>
                  <a:cubicBezTo>
                    <a:pt x="410" y="503"/>
                    <a:pt x="404" y="501"/>
                    <a:pt x="398" y="501"/>
                  </a:cubicBezTo>
                  <a:cubicBezTo>
                    <a:pt x="397" y="501"/>
                    <a:pt x="397" y="501"/>
                    <a:pt x="396" y="501"/>
                  </a:cubicBezTo>
                  <a:cubicBezTo>
                    <a:pt x="392" y="472"/>
                    <a:pt x="392" y="472"/>
                    <a:pt x="392" y="472"/>
                  </a:cubicBezTo>
                  <a:cubicBezTo>
                    <a:pt x="399" y="471"/>
                    <a:pt x="405" y="465"/>
                    <a:pt x="405" y="458"/>
                  </a:cubicBezTo>
                  <a:close/>
                  <a:moveTo>
                    <a:pt x="443" y="389"/>
                  </a:moveTo>
                  <a:cubicBezTo>
                    <a:pt x="519" y="340"/>
                    <a:pt x="519" y="340"/>
                    <a:pt x="519" y="340"/>
                  </a:cubicBezTo>
                  <a:cubicBezTo>
                    <a:pt x="531" y="365"/>
                    <a:pt x="531" y="365"/>
                    <a:pt x="531" y="365"/>
                  </a:cubicBezTo>
                  <a:cubicBezTo>
                    <a:pt x="524" y="369"/>
                    <a:pt x="520" y="377"/>
                    <a:pt x="520" y="386"/>
                  </a:cubicBezTo>
                  <a:cubicBezTo>
                    <a:pt x="520" y="388"/>
                    <a:pt x="520" y="391"/>
                    <a:pt x="521" y="393"/>
                  </a:cubicBezTo>
                  <a:cubicBezTo>
                    <a:pt x="445" y="397"/>
                    <a:pt x="445" y="397"/>
                    <a:pt x="445" y="397"/>
                  </a:cubicBezTo>
                  <a:cubicBezTo>
                    <a:pt x="445" y="394"/>
                    <a:pt x="444" y="392"/>
                    <a:pt x="443" y="389"/>
                  </a:cubicBezTo>
                  <a:close/>
                  <a:moveTo>
                    <a:pt x="406" y="297"/>
                  </a:moveTo>
                  <a:cubicBezTo>
                    <a:pt x="483" y="169"/>
                    <a:pt x="483" y="169"/>
                    <a:pt x="483" y="169"/>
                  </a:cubicBezTo>
                  <a:cubicBezTo>
                    <a:pt x="485" y="170"/>
                    <a:pt x="487" y="170"/>
                    <a:pt x="489" y="170"/>
                  </a:cubicBezTo>
                  <a:cubicBezTo>
                    <a:pt x="490" y="170"/>
                    <a:pt x="491" y="170"/>
                    <a:pt x="491" y="170"/>
                  </a:cubicBezTo>
                  <a:cubicBezTo>
                    <a:pt x="487" y="240"/>
                    <a:pt x="487" y="240"/>
                    <a:pt x="487" y="240"/>
                  </a:cubicBezTo>
                  <a:cubicBezTo>
                    <a:pt x="486" y="239"/>
                    <a:pt x="484" y="239"/>
                    <a:pt x="483" y="239"/>
                  </a:cubicBezTo>
                  <a:cubicBezTo>
                    <a:pt x="469" y="239"/>
                    <a:pt x="458" y="250"/>
                    <a:pt x="458" y="264"/>
                  </a:cubicBezTo>
                  <a:cubicBezTo>
                    <a:pt x="458" y="269"/>
                    <a:pt x="459" y="274"/>
                    <a:pt x="462" y="278"/>
                  </a:cubicBezTo>
                  <a:cubicBezTo>
                    <a:pt x="411" y="301"/>
                    <a:pt x="411" y="301"/>
                    <a:pt x="411" y="301"/>
                  </a:cubicBezTo>
                  <a:cubicBezTo>
                    <a:pt x="410" y="299"/>
                    <a:pt x="408" y="298"/>
                    <a:pt x="406" y="297"/>
                  </a:cubicBezTo>
                  <a:close/>
                  <a:moveTo>
                    <a:pt x="661" y="457"/>
                  </a:moveTo>
                  <a:cubicBezTo>
                    <a:pt x="608" y="443"/>
                    <a:pt x="608" y="443"/>
                    <a:pt x="608" y="443"/>
                  </a:cubicBezTo>
                  <a:cubicBezTo>
                    <a:pt x="608" y="442"/>
                    <a:pt x="608" y="441"/>
                    <a:pt x="608" y="440"/>
                  </a:cubicBezTo>
                  <a:cubicBezTo>
                    <a:pt x="608" y="435"/>
                    <a:pt x="605" y="430"/>
                    <a:pt x="601" y="428"/>
                  </a:cubicBezTo>
                  <a:cubicBezTo>
                    <a:pt x="630" y="385"/>
                    <a:pt x="630" y="385"/>
                    <a:pt x="630" y="385"/>
                  </a:cubicBezTo>
                  <a:cubicBezTo>
                    <a:pt x="632" y="388"/>
                    <a:pt x="636" y="389"/>
                    <a:pt x="639" y="389"/>
                  </a:cubicBezTo>
                  <a:cubicBezTo>
                    <a:pt x="641" y="389"/>
                    <a:pt x="642" y="389"/>
                    <a:pt x="643" y="389"/>
                  </a:cubicBezTo>
                  <a:cubicBezTo>
                    <a:pt x="673" y="437"/>
                    <a:pt x="673" y="437"/>
                    <a:pt x="673" y="437"/>
                  </a:cubicBezTo>
                  <a:cubicBezTo>
                    <a:pt x="666" y="441"/>
                    <a:pt x="662" y="448"/>
                    <a:pt x="661" y="457"/>
                  </a:cubicBezTo>
                  <a:close/>
                  <a:moveTo>
                    <a:pt x="598" y="511"/>
                  </a:moveTo>
                  <a:cubicBezTo>
                    <a:pt x="591" y="511"/>
                    <a:pt x="585" y="517"/>
                    <a:pt x="585" y="525"/>
                  </a:cubicBezTo>
                  <a:cubicBezTo>
                    <a:pt x="585" y="526"/>
                    <a:pt x="585" y="526"/>
                    <a:pt x="585" y="527"/>
                  </a:cubicBezTo>
                  <a:cubicBezTo>
                    <a:pt x="524" y="543"/>
                    <a:pt x="524" y="543"/>
                    <a:pt x="524" y="543"/>
                  </a:cubicBezTo>
                  <a:cubicBezTo>
                    <a:pt x="524" y="542"/>
                    <a:pt x="524" y="542"/>
                    <a:pt x="524" y="541"/>
                  </a:cubicBezTo>
                  <a:cubicBezTo>
                    <a:pt x="586" y="450"/>
                    <a:pt x="586" y="450"/>
                    <a:pt x="586" y="450"/>
                  </a:cubicBezTo>
                  <a:cubicBezTo>
                    <a:pt x="588" y="453"/>
                    <a:pt x="591" y="454"/>
                    <a:pt x="595" y="454"/>
                  </a:cubicBezTo>
                  <a:cubicBezTo>
                    <a:pt x="595" y="454"/>
                    <a:pt x="595" y="454"/>
                    <a:pt x="595" y="454"/>
                  </a:cubicBezTo>
                  <a:cubicBezTo>
                    <a:pt x="602" y="511"/>
                    <a:pt x="602" y="511"/>
                    <a:pt x="602" y="511"/>
                  </a:cubicBezTo>
                  <a:cubicBezTo>
                    <a:pt x="601" y="511"/>
                    <a:pt x="600" y="511"/>
                    <a:pt x="598" y="511"/>
                  </a:cubicBezTo>
                  <a:close/>
                  <a:moveTo>
                    <a:pt x="416" y="507"/>
                  </a:moveTo>
                  <a:cubicBezTo>
                    <a:pt x="465" y="445"/>
                    <a:pt x="465" y="445"/>
                    <a:pt x="465" y="445"/>
                  </a:cubicBezTo>
                  <a:cubicBezTo>
                    <a:pt x="467" y="447"/>
                    <a:pt x="470" y="448"/>
                    <a:pt x="473" y="448"/>
                  </a:cubicBezTo>
                  <a:cubicBezTo>
                    <a:pt x="480" y="448"/>
                    <a:pt x="486" y="442"/>
                    <a:pt x="487" y="435"/>
                  </a:cubicBezTo>
                  <a:cubicBezTo>
                    <a:pt x="539" y="438"/>
                    <a:pt x="539" y="438"/>
                    <a:pt x="539" y="438"/>
                  </a:cubicBezTo>
                  <a:cubicBezTo>
                    <a:pt x="513" y="533"/>
                    <a:pt x="513" y="533"/>
                    <a:pt x="513" y="533"/>
                  </a:cubicBezTo>
                  <a:cubicBezTo>
                    <a:pt x="513" y="533"/>
                    <a:pt x="512" y="533"/>
                    <a:pt x="511" y="533"/>
                  </a:cubicBezTo>
                  <a:cubicBezTo>
                    <a:pt x="505" y="533"/>
                    <a:pt x="499" y="538"/>
                    <a:pt x="498" y="544"/>
                  </a:cubicBezTo>
                  <a:cubicBezTo>
                    <a:pt x="425" y="532"/>
                    <a:pt x="425" y="532"/>
                    <a:pt x="425" y="532"/>
                  </a:cubicBezTo>
                  <a:cubicBezTo>
                    <a:pt x="425" y="531"/>
                    <a:pt x="425" y="529"/>
                    <a:pt x="425" y="528"/>
                  </a:cubicBezTo>
                  <a:cubicBezTo>
                    <a:pt x="425" y="520"/>
                    <a:pt x="421" y="512"/>
                    <a:pt x="416" y="507"/>
                  </a:cubicBezTo>
                  <a:close/>
                  <a:moveTo>
                    <a:pt x="628" y="384"/>
                  </a:moveTo>
                  <a:cubicBezTo>
                    <a:pt x="599" y="427"/>
                    <a:pt x="599" y="427"/>
                    <a:pt x="599" y="427"/>
                  </a:cubicBezTo>
                  <a:cubicBezTo>
                    <a:pt x="598" y="426"/>
                    <a:pt x="596" y="426"/>
                    <a:pt x="595" y="426"/>
                  </a:cubicBezTo>
                  <a:cubicBezTo>
                    <a:pt x="591" y="426"/>
                    <a:pt x="588" y="427"/>
                    <a:pt x="586" y="429"/>
                  </a:cubicBezTo>
                  <a:cubicBezTo>
                    <a:pt x="563" y="404"/>
                    <a:pt x="563" y="404"/>
                    <a:pt x="563" y="404"/>
                  </a:cubicBezTo>
                  <a:cubicBezTo>
                    <a:pt x="568" y="400"/>
                    <a:pt x="571" y="393"/>
                    <a:pt x="571" y="386"/>
                  </a:cubicBezTo>
                  <a:cubicBezTo>
                    <a:pt x="571" y="385"/>
                    <a:pt x="571" y="385"/>
                    <a:pt x="570" y="384"/>
                  </a:cubicBezTo>
                  <a:cubicBezTo>
                    <a:pt x="626" y="378"/>
                    <a:pt x="626" y="378"/>
                    <a:pt x="626" y="378"/>
                  </a:cubicBezTo>
                  <a:cubicBezTo>
                    <a:pt x="626" y="380"/>
                    <a:pt x="627" y="382"/>
                    <a:pt x="628" y="384"/>
                  </a:cubicBezTo>
                  <a:close/>
                  <a:moveTo>
                    <a:pt x="562" y="405"/>
                  </a:moveTo>
                  <a:cubicBezTo>
                    <a:pt x="585" y="430"/>
                    <a:pt x="585" y="430"/>
                    <a:pt x="585" y="430"/>
                  </a:cubicBezTo>
                  <a:cubicBezTo>
                    <a:pt x="583" y="433"/>
                    <a:pt x="581" y="435"/>
                    <a:pt x="581" y="438"/>
                  </a:cubicBezTo>
                  <a:cubicBezTo>
                    <a:pt x="541" y="436"/>
                    <a:pt x="541" y="436"/>
                    <a:pt x="541" y="436"/>
                  </a:cubicBezTo>
                  <a:cubicBezTo>
                    <a:pt x="548" y="411"/>
                    <a:pt x="548" y="411"/>
                    <a:pt x="548" y="411"/>
                  </a:cubicBezTo>
                  <a:cubicBezTo>
                    <a:pt x="553" y="411"/>
                    <a:pt x="558" y="409"/>
                    <a:pt x="562" y="405"/>
                  </a:cubicBezTo>
                  <a:close/>
                  <a:moveTo>
                    <a:pt x="581" y="440"/>
                  </a:moveTo>
                  <a:cubicBezTo>
                    <a:pt x="581" y="444"/>
                    <a:pt x="582" y="447"/>
                    <a:pt x="584" y="449"/>
                  </a:cubicBezTo>
                  <a:cubicBezTo>
                    <a:pt x="523" y="540"/>
                    <a:pt x="523" y="540"/>
                    <a:pt x="523" y="540"/>
                  </a:cubicBezTo>
                  <a:cubicBezTo>
                    <a:pt x="521" y="537"/>
                    <a:pt x="518" y="535"/>
                    <a:pt x="515" y="534"/>
                  </a:cubicBezTo>
                  <a:cubicBezTo>
                    <a:pt x="541" y="438"/>
                    <a:pt x="541" y="438"/>
                    <a:pt x="541" y="438"/>
                  </a:cubicBezTo>
                  <a:lnTo>
                    <a:pt x="581" y="440"/>
                  </a:lnTo>
                  <a:close/>
                  <a:moveTo>
                    <a:pt x="626" y="376"/>
                  </a:moveTo>
                  <a:cubicBezTo>
                    <a:pt x="626" y="376"/>
                    <a:pt x="626" y="376"/>
                    <a:pt x="626" y="376"/>
                  </a:cubicBezTo>
                  <a:cubicBezTo>
                    <a:pt x="570" y="382"/>
                    <a:pt x="570" y="382"/>
                    <a:pt x="570" y="382"/>
                  </a:cubicBezTo>
                  <a:cubicBezTo>
                    <a:pt x="569" y="370"/>
                    <a:pt x="558" y="361"/>
                    <a:pt x="545" y="361"/>
                  </a:cubicBezTo>
                  <a:cubicBezTo>
                    <a:pt x="541" y="361"/>
                    <a:pt x="536" y="362"/>
                    <a:pt x="532" y="364"/>
                  </a:cubicBezTo>
                  <a:cubicBezTo>
                    <a:pt x="520" y="339"/>
                    <a:pt x="520" y="339"/>
                    <a:pt x="520" y="339"/>
                  </a:cubicBezTo>
                  <a:cubicBezTo>
                    <a:pt x="586" y="297"/>
                    <a:pt x="586" y="297"/>
                    <a:pt x="586" y="297"/>
                  </a:cubicBezTo>
                  <a:cubicBezTo>
                    <a:pt x="590" y="299"/>
                    <a:pt x="594" y="300"/>
                    <a:pt x="598" y="300"/>
                  </a:cubicBezTo>
                  <a:cubicBezTo>
                    <a:pt x="601" y="300"/>
                    <a:pt x="604" y="300"/>
                    <a:pt x="607" y="299"/>
                  </a:cubicBezTo>
                  <a:cubicBezTo>
                    <a:pt x="633" y="363"/>
                    <a:pt x="633" y="363"/>
                    <a:pt x="633" y="363"/>
                  </a:cubicBezTo>
                  <a:cubicBezTo>
                    <a:pt x="629" y="365"/>
                    <a:pt x="626" y="370"/>
                    <a:pt x="626" y="376"/>
                  </a:cubicBezTo>
                  <a:close/>
                  <a:moveTo>
                    <a:pt x="574" y="272"/>
                  </a:moveTo>
                  <a:cubicBezTo>
                    <a:pt x="508" y="266"/>
                    <a:pt x="508" y="266"/>
                    <a:pt x="508" y="266"/>
                  </a:cubicBezTo>
                  <a:cubicBezTo>
                    <a:pt x="508" y="265"/>
                    <a:pt x="508" y="265"/>
                    <a:pt x="508" y="264"/>
                  </a:cubicBezTo>
                  <a:cubicBezTo>
                    <a:pt x="508" y="258"/>
                    <a:pt x="505" y="252"/>
                    <a:pt x="501" y="247"/>
                  </a:cubicBezTo>
                  <a:cubicBezTo>
                    <a:pt x="546" y="202"/>
                    <a:pt x="546" y="202"/>
                    <a:pt x="546" y="202"/>
                  </a:cubicBezTo>
                  <a:cubicBezTo>
                    <a:pt x="548" y="204"/>
                    <a:pt x="551" y="205"/>
                    <a:pt x="555" y="205"/>
                  </a:cubicBezTo>
                  <a:cubicBezTo>
                    <a:pt x="557" y="205"/>
                    <a:pt x="558" y="205"/>
                    <a:pt x="560" y="204"/>
                  </a:cubicBezTo>
                  <a:cubicBezTo>
                    <a:pt x="585" y="254"/>
                    <a:pt x="585" y="254"/>
                    <a:pt x="585" y="254"/>
                  </a:cubicBezTo>
                  <a:cubicBezTo>
                    <a:pt x="579" y="258"/>
                    <a:pt x="575" y="265"/>
                    <a:pt x="574" y="272"/>
                  </a:cubicBezTo>
                  <a:close/>
                  <a:moveTo>
                    <a:pt x="544" y="201"/>
                  </a:moveTo>
                  <a:cubicBezTo>
                    <a:pt x="500" y="246"/>
                    <a:pt x="500" y="246"/>
                    <a:pt x="500" y="246"/>
                  </a:cubicBezTo>
                  <a:cubicBezTo>
                    <a:pt x="497" y="243"/>
                    <a:pt x="493" y="241"/>
                    <a:pt x="489" y="240"/>
                  </a:cubicBezTo>
                  <a:cubicBezTo>
                    <a:pt x="493" y="170"/>
                    <a:pt x="493" y="170"/>
                    <a:pt x="493" y="170"/>
                  </a:cubicBezTo>
                  <a:cubicBezTo>
                    <a:pt x="499" y="168"/>
                    <a:pt x="505" y="165"/>
                    <a:pt x="509" y="160"/>
                  </a:cubicBezTo>
                  <a:cubicBezTo>
                    <a:pt x="543" y="184"/>
                    <a:pt x="543" y="184"/>
                    <a:pt x="543" y="184"/>
                  </a:cubicBezTo>
                  <a:cubicBezTo>
                    <a:pt x="542" y="186"/>
                    <a:pt x="541" y="189"/>
                    <a:pt x="541" y="191"/>
                  </a:cubicBezTo>
                  <a:cubicBezTo>
                    <a:pt x="541" y="195"/>
                    <a:pt x="542" y="198"/>
                    <a:pt x="544" y="201"/>
                  </a:cubicBezTo>
                  <a:close/>
                  <a:moveTo>
                    <a:pt x="507" y="267"/>
                  </a:moveTo>
                  <a:cubicBezTo>
                    <a:pt x="574" y="274"/>
                    <a:pt x="574" y="274"/>
                    <a:pt x="574" y="274"/>
                  </a:cubicBezTo>
                  <a:cubicBezTo>
                    <a:pt x="574" y="274"/>
                    <a:pt x="573" y="275"/>
                    <a:pt x="573" y="275"/>
                  </a:cubicBezTo>
                  <a:cubicBezTo>
                    <a:pt x="573" y="284"/>
                    <a:pt x="578" y="291"/>
                    <a:pt x="584" y="296"/>
                  </a:cubicBezTo>
                  <a:cubicBezTo>
                    <a:pt x="519" y="338"/>
                    <a:pt x="519" y="338"/>
                    <a:pt x="519" y="338"/>
                  </a:cubicBezTo>
                  <a:cubicBezTo>
                    <a:pt x="494" y="286"/>
                    <a:pt x="494" y="286"/>
                    <a:pt x="494" y="286"/>
                  </a:cubicBezTo>
                  <a:cubicBezTo>
                    <a:pt x="501" y="283"/>
                    <a:pt x="506" y="276"/>
                    <a:pt x="507" y="267"/>
                  </a:cubicBezTo>
                  <a:close/>
                  <a:moveTo>
                    <a:pt x="545" y="411"/>
                  </a:moveTo>
                  <a:cubicBezTo>
                    <a:pt x="545" y="411"/>
                    <a:pt x="546" y="411"/>
                    <a:pt x="546" y="411"/>
                  </a:cubicBezTo>
                  <a:cubicBezTo>
                    <a:pt x="539" y="436"/>
                    <a:pt x="539" y="436"/>
                    <a:pt x="539" y="436"/>
                  </a:cubicBezTo>
                  <a:cubicBezTo>
                    <a:pt x="487" y="434"/>
                    <a:pt x="487" y="434"/>
                    <a:pt x="487" y="434"/>
                  </a:cubicBezTo>
                  <a:cubicBezTo>
                    <a:pt x="487" y="431"/>
                    <a:pt x="486" y="429"/>
                    <a:pt x="485" y="427"/>
                  </a:cubicBezTo>
                  <a:cubicBezTo>
                    <a:pt x="524" y="401"/>
                    <a:pt x="524" y="401"/>
                    <a:pt x="524" y="401"/>
                  </a:cubicBezTo>
                  <a:cubicBezTo>
                    <a:pt x="529" y="407"/>
                    <a:pt x="537" y="411"/>
                    <a:pt x="545" y="411"/>
                  </a:cubicBezTo>
                  <a:close/>
                  <a:moveTo>
                    <a:pt x="425" y="533"/>
                  </a:moveTo>
                  <a:cubicBezTo>
                    <a:pt x="498" y="546"/>
                    <a:pt x="498" y="546"/>
                    <a:pt x="498" y="546"/>
                  </a:cubicBezTo>
                  <a:cubicBezTo>
                    <a:pt x="497" y="546"/>
                    <a:pt x="497" y="547"/>
                    <a:pt x="497" y="547"/>
                  </a:cubicBezTo>
                  <a:cubicBezTo>
                    <a:pt x="497" y="552"/>
                    <a:pt x="500" y="557"/>
                    <a:pt x="504" y="559"/>
                  </a:cubicBezTo>
                  <a:cubicBezTo>
                    <a:pt x="442" y="619"/>
                    <a:pt x="442" y="619"/>
                    <a:pt x="442" y="619"/>
                  </a:cubicBezTo>
                  <a:cubicBezTo>
                    <a:pt x="410" y="552"/>
                    <a:pt x="410" y="552"/>
                    <a:pt x="410" y="552"/>
                  </a:cubicBezTo>
                  <a:cubicBezTo>
                    <a:pt x="418" y="549"/>
                    <a:pt x="423" y="542"/>
                    <a:pt x="425" y="533"/>
                  </a:cubicBezTo>
                  <a:close/>
                  <a:moveTo>
                    <a:pt x="452" y="644"/>
                  </a:moveTo>
                  <a:cubicBezTo>
                    <a:pt x="433" y="647"/>
                    <a:pt x="433" y="647"/>
                    <a:pt x="433" y="647"/>
                  </a:cubicBezTo>
                  <a:cubicBezTo>
                    <a:pt x="432" y="643"/>
                    <a:pt x="430" y="640"/>
                    <a:pt x="427" y="637"/>
                  </a:cubicBezTo>
                  <a:cubicBezTo>
                    <a:pt x="442" y="622"/>
                    <a:pt x="442" y="622"/>
                    <a:pt x="442" y="622"/>
                  </a:cubicBezTo>
                  <a:lnTo>
                    <a:pt x="452" y="644"/>
                  </a:lnTo>
                  <a:close/>
                  <a:moveTo>
                    <a:pt x="443" y="621"/>
                  </a:moveTo>
                  <a:cubicBezTo>
                    <a:pt x="506" y="560"/>
                    <a:pt x="506" y="560"/>
                    <a:pt x="506" y="560"/>
                  </a:cubicBezTo>
                  <a:cubicBezTo>
                    <a:pt x="508" y="560"/>
                    <a:pt x="509" y="561"/>
                    <a:pt x="511" y="561"/>
                  </a:cubicBezTo>
                  <a:cubicBezTo>
                    <a:pt x="514" y="561"/>
                    <a:pt x="516" y="560"/>
                    <a:pt x="518" y="559"/>
                  </a:cubicBezTo>
                  <a:cubicBezTo>
                    <a:pt x="540" y="600"/>
                    <a:pt x="540" y="600"/>
                    <a:pt x="540" y="600"/>
                  </a:cubicBezTo>
                  <a:cubicBezTo>
                    <a:pt x="529" y="604"/>
                    <a:pt x="522" y="615"/>
                    <a:pt x="522" y="627"/>
                  </a:cubicBezTo>
                  <a:cubicBezTo>
                    <a:pt x="522" y="628"/>
                    <a:pt x="522" y="630"/>
                    <a:pt x="523" y="631"/>
                  </a:cubicBezTo>
                  <a:cubicBezTo>
                    <a:pt x="454" y="643"/>
                    <a:pt x="454" y="643"/>
                    <a:pt x="454" y="643"/>
                  </a:cubicBezTo>
                  <a:lnTo>
                    <a:pt x="443" y="621"/>
                  </a:lnTo>
                  <a:close/>
                  <a:moveTo>
                    <a:pt x="552" y="597"/>
                  </a:moveTo>
                  <a:cubicBezTo>
                    <a:pt x="548" y="597"/>
                    <a:pt x="545" y="598"/>
                    <a:pt x="541" y="599"/>
                  </a:cubicBezTo>
                  <a:cubicBezTo>
                    <a:pt x="520" y="558"/>
                    <a:pt x="520" y="558"/>
                    <a:pt x="520" y="558"/>
                  </a:cubicBezTo>
                  <a:cubicBezTo>
                    <a:pt x="523" y="555"/>
                    <a:pt x="525" y="551"/>
                    <a:pt x="525" y="547"/>
                  </a:cubicBezTo>
                  <a:cubicBezTo>
                    <a:pt x="525" y="546"/>
                    <a:pt x="525" y="545"/>
                    <a:pt x="525" y="544"/>
                  </a:cubicBezTo>
                  <a:cubicBezTo>
                    <a:pt x="585" y="529"/>
                    <a:pt x="585" y="529"/>
                    <a:pt x="585" y="529"/>
                  </a:cubicBezTo>
                  <a:cubicBezTo>
                    <a:pt x="586" y="532"/>
                    <a:pt x="589" y="535"/>
                    <a:pt x="592" y="537"/>
                  </a:cubicBezTo>
                  <a:cubicBezTo>
                    <a:pt x="564" y="599"/>
                    <a:pt x="564" y="599"/>
                    <a:pt x="564" y="599"/>
                  </a:cubicBezTo>
                  <a:cubicBezTo>
                    <a:pt x="560" y="598"/>
                    <a:pt x="556" y="597"/>
                    <a:pt x="552" y="597"/>
                  </a:cubicBezTo>
                  <a:close/>
                  <a:moveTo>
                    <a:pt x="566" y="600"/>
                  </a:moveTo>
                  <a:cubicBezTo>
                    <a:pt x="594" y="538"/>
                    <a:pt x="594" y="538"/>
                    <a:pt x="594" y="538"/>
                  </a:cubicBezTo>
                  <a:cubicBezTo>
                    <a:pt x="595" y="538"/>
                    <a:pt x="597" y="539"/>
                    <a:pt x="598" y="539"/>
                  </a:cubicBezTo>
                  <a:cubicBezTo>
                    <a:pt x="606" y="539"/>
                    <a:pt x="612" y="533"/>
                    <a:pt x="612" y="526"/>
                  </a:cubicBezTo>
                  <a:cubicBezTo>
                    <a:pt x="679" y="526"/>
                    <a:pt x="679" y="526"/>
                    <a:pt x="679" y="526"/>
                  </a:cubicBezTo>
                  <a:cubicBezTo>
                    <a:pt x="679" y="528"/>
                    <a:pt x="680" y="530"/>
                    <a:pt x="681" y="532"/>
                  </a:cubicBezTo>
                  <a:cubicBezTo>
                    <a:pt x="577" y="610"/>
                    <a:pt x="577" y="610"/>
                    <a:pt x="577" y="610"/>
                  </a:cubicBezTo>
                  <a:cubicBezTo>
                    <a:pt x="574" y="605"/>
                    <a:pt x="570" y="602"/>
                    <a:pt x="566" y="600"/>
                  </a:cubicBezTo>
                  <a:close/>
                  <a:moveTo>
                    <a:pt x="693" y="511"/>
                  </a:moveTo>
                  <a:cubicBezTo>
                    <a:pt x="685" y="511"/>
                    <a:pt x="679" y="517"/>
                    <a:pt x="679" y="524"/>
                  </a:cubicBezTo>
                  <a:cubicBezTo>
                    <a:pt x="612" y="524"/>
                    <a:pt x="612" y="524"/>
                    <a:pt x="612" y="524"/>
                  </a:cubicBezTo>
                  <a:cubicBezTo>
                    <a:pt x="612" y="519"/>
                    <a:pt x="609" y="514"/>
                    <a:pt x="604" y="512"/>
                  </a:cubicBezTo>
                  <a:cubicBezTo>
                    <a:pt x="597" y="454"/>
                    <a:pt x="597" y="454"/>
                    <a:pt x="597" y="454"/>
                  </a:cubicBezTo>
                  <a:cubicBezTo>
                    <a:pt x="602" y="453"/>
                    <a:pt x="606" y="449"/>
                    <a:pt x="608" y="444"/>
                  </a:cubicBezTo>
                  <a:cubicBezTo>
                    <a:pt x="661" y="458"/>
                    <a:pt x="661" y="458"/>
                    <a:pt x="661" y="458"/>
                  </a:cubicBezTo>
                  <a:cubicBezTo>
                    <a:pt x="661" y="459"/>
                    <a:pt x="661" y="459"/>
                    <a:pt x="661" y="459"/>
                  </a:cubicBezTo>
                  <a:cubicBezTo>
                    <a:pt x="661" y="474"/>
                    <a:pt x="673" y="486"/>
                    <a:pt x="688" y="486"/>
                  </a:cubicBezTo>
                  <a:cubicBezTo>
                    <a:pt x="699" y="486"/>
                    <a:pt x="708" y="481"/>
                    <a:pt x="712" y="472"/>
                  </a:cubicBezTo>
                  <a:cubicBezTo>
                    <a:pt x="770" y="500"/>
                    <a:pt x="770" y="500"/>
                    <a:pt x="770" y="500"/>
                  </a:cubicBezTo>
                  <a:cubicBezTo>
                    <a:pt x="770" y="502"/>
                    <a:pt x="770" y="504"/>
                    <a:pt x="770" y="506"/>
                  </a:cubicBezTo>
                  <a:cubicBezTo>
                    <a:pt x="770" y="507"/>
                    <a:pt x="770" y="509"/>
                    <a:pt x="770" y="510"/>
                  </a:cubicBezTo>
                  <a:cubicBezTo>
                    <a:pt x="706" y="522"/>
                    <a:pt x="706" y="522"/>
                    <a:pt x="706" y="522"/>
                  </a:cubicBezTo>
                  <a:cubicBezTo>
                    <a:pt x="705" y="515"/>
                    <a:pt x="699" y="511"/>
                    <a:pt x="693" y="511"/>
                  </a:cubicBezTo>
                  <a:close/>
                  <a:moveTo>
                    <a:pt x="771" y="498"/>
                  </a:moveTo>
                  <a:cubicBezTo>
                    <a:pt x="713" y="470"/>
                    <a:pt x="713" y="470"/>
                    <a:pt x="713" y="470"/>
                  </a:cubicBezTo>
                  <a:cubicBezTo>
                    <a:pt x="714" y="467"/>
                    <a:pt x="715" y="464"/>
                    <a:pt x="715" y="461"/>
                  </a:cubicBezTo>
                  <a:cubicBezTo>
                    <a:pt x="791" y="464"/>
                    <a:pt x="791" y="464"/>
                    <a:pt x="791" y="464"/>
                  </a:cubicBezTo>
                  <a:cubicBezTo>
                    <a:pt x="793" y="478"/>
                    <a:pt x="793" y="478"/>
                    <a:pt x="793" y="478"/>
                  </a:cubicBezTo>
                  <a:cubicBezTo>
                    <a:pt x="782" y="480"/>
                    <a:pt x="774" y="488"/>
                    <a:pt x="771" y="498"/>
                  </a:cubicBezTo>
                  <a:close/>
                  <a:moveTo>
                    <a:pt x="784" y="417"/>
                  </a:moveTo>
                  <a:cubicBezTo>
                    <a:pt x="791" y="462"/>
                    <a:pt x="791" y="462"/>
                    <a:pt x="791" y="462"/>
                  </a:cubicBezTo>
                  <a:cubicBezTo>
                    <a:pt x="715" y="459"/>
                    <a:pt x="715" y="459"/>
                    <a:pt x="715" y="459"/>
                  </a:cubicBezTo>
                  <a:cubicBezTo>
                    <a:pt x="715" y="459"/>
                    <a:pt x="715" y="459"/>
                    <a:pt x="715" y="459"/>
                  </a:cubicBezTo>
                  <a:cubicBezTo>
                    <a:pt x="715" y="444"/>
                    <a:pt x="703" y="432"/>
                    <a:pt x="688" y="432"/>
                  </a:cubicBezTo>
                  <a:cubicBezTo>
                    <a:pt x="683" y="432"/>
                    <a:pt x="679" y="433"/>
                    <a:pt x="675" y="436"/>
                  </a:cubicBezTo>
                  <a:cubicBezTo>
                    <a:pt x="645" y="388"/>
                    <a:pt x="645" y="388"/>
                    <a:pt x="645" y="388"/>
                  </a:cubicBezTo>
                  <a:cubicBezTo>
                    <a:pt x="649" y="386"/>
                    <a:pt x="652" y="383"/>
                    <a:pt x="653" y="378"/>
                  </a:cubicBezTo>
                  <a:cubicBezTo>
                    <a:pt x="765" y="386"/>
                    <a:pt x="765" y="386"/>
                    <a:pt x="765" y="386"/>
                  </a:cubicBezTo>
                  <a:cubicBezTo>
                    <a:pt x="764" y="389"/>
                    <a:pt x="764" y="392"/>
                    <a:pt x="764" y="394"/>
                  </a:cubicBezTo>
                  <a:cubicBezTo>
                    <a:pt x="764" y="406"/>
                    <a:pt x="772" y="415"/>
                    <a:pt x="784" y="417"/>
                  </a:cubicBezTo>
                  <a:close/>
                  <a:moveTo>
                    <a:pt x="639" y="362"/>
                  </a:moveTo>
                  <a:cubicBezTo>
                    <a:pt x="638" y="362"/>
                    <a:pt x="636" y="362"/>
                    <a:pt x="635" y="362"/>
                  </a:cubicBezTo>
                  <a:cubicBezTo>
                    <a:pt x="609" y="298"/>
                    <a:pt x="609" y="298"/>
                    <a:pt x="609" y="298"/>
                  </a:cubicBezTo>
                  <a:cubicBezTo>
                    <a:pt x="617" y="294"/>
                    <a:pt x="623" y="285"/>
                    <a:pt x="623" y="275"/>
                  </a:cubicBezTo>
                  <a:cubicBezTo>
                    <a:pt x="623" y="273"/>
                    <a:pt x="623" y="271"/>
                    <a:pt x="622" y="268"/>
                  </a:cubicBezTo>
                  <a:cubicBezTo>
                    <a:pt x="679" y="209"/>
                    <a:pt x="679" y="209"/>
                    <a:pt x="679" y="209"/>
                  </a:cubicBezTo>
                  <a:cubicBezTo>
                    <a:pt x="680" y="211"/>
                    <a:pt x="681" y="212"/>
                    <a:pt x="683" y="214"/>
                  </a:cubicBezTo>
                  <a:cubicBezTo>
                    <a:pt x="641" y="362"/>
                    <a:pt x="641" y="362"/>
                    <a:pt x="641" y="362"/>
                  </a:cubicBezTo>
                  <a:cubicBezTo>
                    <a:pt x="640" y="362"/>
                    <a:pt x="640" y="362"/>
                    <a:pt x="639" y="362"/>
                  </a:cubicBezTo>
                  <a:close/>
                  <a:moveTo>
                    <a:pt x="678" y="208"/>
                  </a:moveTo>
                  <a:cubicBezTo>
                    <a:pt x="622" y="267"/>
                    <a:pt x="622" y="267"/>
                    <a:pt x="622" y="267"/>
                  </a:cubicBezTo>
                  <a:cubicBezTo>
                    <a:pt x="618" y="257"/>
                    <a:pt x="610" y="250"/>
                    <a:pt x="599" y="250"/>
                  </a:cubicBezTo>
                  <a:cubicBezTo>
                    <a:pt x="597" y="166"/>
                    <a:pt x="597" y="166"/>
                    <a:pt x="597" y="166"/>
                  </a:cubicBezTo>
                  <a:cubicBezTo>
                    <a:pt x="598" y="166"/>
                    <a:pt x="598" y="166"/>
                    <a:pt x="598" y="166"/>
                  </a:cubicBezTo>
                  <a:cubicBezTo>
                    <a:pt x="604" y="166"/>
                    <a:pt x="609" y="163"/>
                    <a:pt x="611" y="159"/>
                  </a:cubicBezTo>
                  <a:cubicBezTo>
                    <a:pt x="676" y="187"/>
                    <a:pt x="676" y="187"/>
                    <a:pt x="676" y="187"/>
                  </a:cubicBezTo>
                  <a:cubicBezTo>
                    <a:pt x="675" y="190"/>
                    <a:pt x="675" y="193"/>
                    <a:pt x="675" y="196"/>
                  </a:cubicBezTo>
                  <a:cubicBezTo>
                    <a:pt x="675" y="200"/>
                    <a:pt x="676" y="204"/>
                    <a:pt x="678" y="208"/>
                  </a:cubicBezTo>
                  <a:close/>
                  <a:moveTo>
                    <a:pt x="596" y="166"/>
                  </a:moveTo>
                  <a:cubicBezTo>
                    <a:pt x="597" y="250"/>
                    <a:pt x="597" y="250"/>
                    <a:pt x="597" y="250"/>
                  </a:cubicBezTo>
                  <a:cubicBezTo>
                    <a:pt x="593" y="250"/>
                    <a:pt x="589" y="252"/>
                    <a:pt x="586" y="253"/>
                  </a:cubicBezTo>
                  <a:cubicBezTo>
                    <a:pt x="562" y="203"/>
                    <a:pt x="562" y="203"/>
                    <a:pt x="562" y="203"/>
                  </a:cubicBezTo>
                  <a:cubicBezTo>
                    <a:pt x="566" y="201"/>
                    <a:pt x="569" y="197"/>
                    <a:pt x="569" y="191"/>
                  </a:cubicBezTo>
                  <a:cubicBezTo>
                    <a:pt x="569" y="184"/>
                    <a:pt x="562" y="178"/>
                    <a:pt x="555" y="178"/>
                  </a:cubicBezTo>
                  <a:cubicBezTo>
                    <a:pt x="550" y="178"/>
                    <a:pt x="546" y="180"/>
                    <a:pt x="544" y="183"/>
                  </a:cubicBezTo>
                  <a:cubicBezTo>
                    <a:pt x="510" y="159"/>
                    <a:pt x="510" y="159"/>
                    <a:pt x="510" y="159"/>
                  </a:cubicBezTo>
                  <a:cubicBezTo>
                    <a:pt x="512" y="156"/>
                    <a:pt x="513" y="152"/>
                    <a:pt x="513" y="148"/>
                  </a:cubicBezTo>
                  <a:cubicBezTo>
                    <a:pt x="585" y="153"/>
                    <a:pt x="585" y="153"/>
                    <a:pt x="585" y="153"/>
                  </a:cubicBezTo>
                  <a:cubicBezTo>
                    <a:pt x="585" y="153"/>
                    <a:pt x="585" y="153"/>
                    <a:pt x="585" y="153"/>
                  </a:cubicBezTo>
                  <a:cubicBezTo>
                    <a:pt x="585" y="159"/>
                    <a:pt x="589" y="165"/>
                    <a:pt x="596" y="166"/>
                  </a:cubicBezTo>
                  <a:close/>
                  <a:moveTo>
                    <a:pt x="482" y="169"/>
                  </a:moveTo>
                  <a:cubicBezTo>
                    <a:pt x="405" y="296"/>
                    <a:pt x="405" y="296"/>
                    <a:pt x="405" y="296"/>
                  </a:cubicBezTo>
                  <a:cubicBezTo>
                    <a:pt x="403" y="295"/>
                    <a:pt x="401" y="294"/>
                    <a:pt x="398" y="294"/>
                  </a:cubicBezTo>
                  <a:cubicBezTo>
                    <a:pt x="395" y="294"/>
                    <a:pt x="392" y="295"/>
                    <a:pt x="389" y="298"/>
                  </a:cubicBezTo>
                  <a:cubicBezTo>
                    <a:pt x="342" y="251"/>
                    <a:pt x="342" y="251"/>
                    <a:pt x="342" y="251"/>
                  </a:cubicBezTo>
                  <a:cubicBezTo>
                    <a:pt x="344" y="248"/>
                    <a:pt x="346" y="245"/>
                    <a:pt x="346" y="241"/>
                  </a:cubicBezTo>
                  <a:cubicBezTo>
                    <a:pt x="346" y="239"/>
                    <a:pt x="345" y="238"/>
                    <a:pt x="345" y="236"/>
                  </a:cubicBezTo>
                  <a:cubicBezTo>
                    <a:pt x="469" y="160"/>
                    <a:pt x="469" y="160"/>
                    <a:pt x="469" y="160"/>
                  </a:cubicBezTo>
                  <a:cubicBezTo>
                    <a:pt x="472" y="164"/>
                    <a:pt x="477" y="167"/>
                    <a:pt x="482" y="169"/>
                  </a:cubicBezTo>
                  <a:close/>
                  <a:moveTo>
                    <a:pt x="341" y="252"/>
                  </a:moveTo>
                  <a:cubicBezTo>
                    <a:pt x="388" y="299"/>
                    <a:pt x="388" y="299"/>
                    <a:pt x="388" y="299"/>
                  </a:cubicBezTo>
                  <a:cubicBezTo>
                    <a:pt x="386" y="301"/>
                    <a:pt x="384" y="304"/>
                    <a:pt x="384" y="308"/>
                  </a:cubicBezTo>
                  <a:cubicBezTo>
                    <a:pt x="384" y="311"/>
                    <a:pt x="385" y="314"/>
                    <a:pt x="387" y="316"/>
                  </a:cubicBezTo>
                  <a:cubicBezTo>
                    <a:pt x="351" y="348"/>
                    <a:pt x="351" y="348"/>
                    <a:pt x="351" y="348"/>
                  </a:cubicBezTo>
                  <a:cubicBezTo>
                    <a:pt x="346" y="343"/>
                    <a:pt x="340" y="340"/>
                    <a:pt x="333" y="339"/>
                  </a:cubicBezTo>
                  <a:cubicBezTo>
                    <a:pt x="333" y="255"/>
                    <a:pt x="333" y="255"/>
                    <a:pt x="333" y="255"/>
                  </a:cubicBezTo>
                  <a:cubicBezTo>
                    <a:pt x="336" y="255"/>
                    <a:pt x="339" y="254"/>
                    <a:pt x="341" y="252"/>
                  </a:cubicBezTo>
                  <a:close/>
                  <a:moveTo>
                    <a:pt x="352" y="349"/>
                  </a:moveTo>
                  <a:cubicBezTo>
                    <a:pt x="388" y="318"/>
                    <a:pt x="388" y="318"/>
                    <a:pt x="388" y="318"/>
                  </a:cubicBezTo>
                  <a:cubicBezTo>
                    <a:pt x="391" y="320"/>
                    <a:pt x="394" y="322"/>
                    <a:pt x="398" y="322"/>
                  </a:cubicBezTo>
                  <a:cubicBezTo>
                    <a:pt x="406" y="322"/>
                    <a:pt x="412" y="316"/>
                    <a:pt x="412" y="308"/>
                  </a:cubicBezTo>
                  <a:cubicBezTo>
                    <a:pt x="412" y="306"/>
                    <a:pt x="412" y="305"/>
                    <a:pt x="411" y="303"/>
                  </a:cubicBezTo>
                  <a:cubicBezTo>
                    <a:pt x="463" y="279"/>
                    <a:pt x="463" y="279"/>
                    <a:pt x="463" y="279"/>
                  </a:cubicBezTo>
                  <a:cubicBezTo>
                    <a:pt x="468" y="285"/>
                    <a:pt x="475" y="289"/>
                    <a:pt x="483" y="289"/>
                  </a:cubicBezTo>
                  <a:cubicBezTo>
                    <a:pt x="486" y="289"/>
                    <a:pt x="490" y="288"/>
                    <a:pt x="493" y="287"/>
                  </a:cubicBezTo>
                  <a:cubicBezTo>
                    <a:pt x="518" y="339"/>
                    <a:pt x="518" y="339"/>
                    <a:pt x="518" y="339"/>
                  </a:cubicBezTo>
                  <a:cubicBezTo>
                    <a:pt x="442" y="388"/>
                    <a:pt x="442" y="388"/>
                    <a:pt x="442" y="388"/>
                  </a:cubicBezTo>
                  <a:cubicBezTo>
                    <a:pt x="438" y="380"/>
                    <a:pt x="429" y="375"/>
                    <a:pt x="420" y="375"/>
                  </a:cubicBezTo>
                  <a:cubicBezTo>
                    <a:pt x="409" y="375"/>
                    <a:pt x="400" y="381"/>
                    <a:pt x="397" y="391"/>
                  </a:cubicBezTo>
                  <a:cubicBezTo>
                    <a:pt x="356" y="374"/>
                    <a:pt x="356" y="374"/>
                    <a:pt x="356" y="374"/>
                  </a:cubicBezTo>
                  <a:cubicBezTo>
                    <a:pt x="357" y="371"/>
                    <a:pt x="357" y="368"/>
                    <a:pt x="357" y="365"/>
                  </a:cubicBezTo>
                  <a:cubicBezTo>
                    <a:pt x="357" y="359"/>
                    <a:pt x="355" y="353"/>
                    <a:pt x="352" y="349"/>
                  </a:cubicBezTo>
                  <a:close/>
                  <a:moveTo>
                    <a:pt x="420" y="425"/>
                  </a:moveTo>
                  <a:cubicBezTo>
                    <a:pt x="434" y="425"/>
                    <a:pt x="445" y="414"/>
                    <a:pt x="445" y="400"/>
                  </a:cubicBezTo>
                  <a:cubicBezTo>
                    <a:pt x="445" y="400"/>
                    <a:pt x="445" y="399"/>
                    <a:pt x="445" y="399"/>
                  </a:cubicBezTo>
                  <a:cubicBezTo>
                    <a:pt x="521" y="394"/>
                    <a:pt x="521" y="394"/>
                    <a:pt x="521" y="394"/>
                  </a:cubicBezTo>
                  <a:cubicBezTo>
                    <a:pt x="522" y="396"/>
                    <a:pt x="523" y="398"/>
                    <a:pt x="524" y="399"/>
                  </a:cubicBezTo>
                  <a:cubicBezTo>
                    <a:pt x="484" y="425"/>
                    <a:pt x="484" y="425"/>
                    <a:pt x="484" y="425"/>
                  </a:cubicBezTo>
                  <a:cubicBezTo>
                    <a:pt x="481" y="422"/>
                    <a:pt x="477" y="420"/>
                    <a:pt x="473" y="420"/>
                  </a:cubicBezTo>
                  <a:cubicBezTo>
                    <a:pt x="465" y="420"/>
                    <a:pt x="459" y="426"/>
                    <a:pt x="459" y="434"/>
                  </a:cubicBezTo>
                  <a:cubicBezTo>
                    <a:pt x="459" y="435"/>
                    <a:pt x="459" y="436"/>
                    <a:pt x="460" y="437"/>
                  </a:cubicBezTo>
                  <a:cubicBezTo>
                    <a:pt x="405" y="456"/>
                    <a:pt x="405" y="456"/>
                    <a:pt x="405" y="456"/>
                  </a:cubicBezTo>
                  <a:cubicBezTo>
                    <a:pt x="404" y="452"/>
                    <a:pt x="402" y="449"/>
                    <a:pt x="399" y="447"/>
                  </a:cubicBezTo>
                  <a:cubicBezTo>
                    <a:pt x="413" y="424"/>
                    <a:pt x="413" y="424"/>
                    <a:pt x="413" y="424"/>
                  </a:cubicBezTo>
                  <a:cubicBezTo>
                    <a:pt x="415" y="424"/>
                    <a:pt x="418" y="425"/>
                    <a:pt x="420" y="425"/>
                  </a:cubicBezTo>
                  <a:close/>
                  <a:moveTo>
                    <a:pt x="398" y="555"/>
                  </a:moveTo>
                  <a:cubicBezTo>
                    <a:pt x="402" y="555"/>
                    <a:pt x="406" y="554"/>
                    <a:pt x="409" y="553"/>
                  </a:cubicBezTo>
                  <a:cubicBezTo>
                    <a:pt x="441" y="621"/>
                    <a:pt x="441" y="621"/>
                    <a:pt x="441" y="621"/>
                  </a:cubicBezTo>
                  <a:cubicBezTo>
                    <a:pt x="426" y="636"/>
                    <a:pt x="426" y="636"/>
                    <a:pt x="426" y="636"/>
                  </a:cubicBezTo>
                  <a:cubicBezTo>
                    <a:pt x="420" y="630"/>
                    <a:pt x="413" y="627"/>
                    <a:pt x="405" y="627"/>
                  </a:cubicBezTo>
                  <a:cubicBezTo>
                    <a:pt x="398" y="627"/>
                    <a:pt x="391" y="629"/>
                    <a:pt x="386" y="634"/>
                  </a:cubicBezTo>
                  <a:cubicBezTo>
                    <a:pt x="330" y="567"/>
                    <a:pt x="330" y="567"/>
                    <a:pt x="330" y="567"/>
                  </a:cubicBezTo>
                  <a:cubicBezTo>
                    <a:pt x="332" y="565"/>
                    <a:pt x="334" y="561"/>
                    <a:pt x="334" y="557"/>
                  </a:cubicBezTo>
                  <a:cubicBezTo>
                    <a:pt x="334" y="556"/>
                    <a:pt x="334" y="555"/>
                    <a:pt x="334" y="553"/>
                  </a:cubicBezTo>
                  <a:cubicBezTo>
                    <a:pt x="373" y="539"/>
                    <a:pt x="373" y="539"/>
                    <a:pt x="373" y="539"/>
                  </a:cubicBezTo>
                  <a:cubicBezTo>
                    <a:pt x="378" y="549"/>
                    <a:pt x="387" y="555"/>
                    <a:pt x="398" y="555"/>
                  </a:cubicBezTo>
                  <a:close/>
                  <a:moveTo>
                    <a:pt x="420" y="755"/>
                  </a:moveTo>
                  <a:cubicBezTo>
                    <a:pt x="420" y="755"/>
                    <a:pt x="420" y="755"/>
                    <a:pt x="419" y="755"/>
                  </a:cubicBezTo>
                  <a:cubicBezTo>
                    <a:pt x="415" y="685"/>
                    <a:pt x="415" y="685"/>
                    <a:pt x="415" y="685"/>
                  </a:cubicBezTo>
                  <a:cubicBezTo>
                    <a:pt x="420" y="683"/>
                    <a:pt x="425" y="680"/>
                    <a:pt x="428" y="677"/>
                  </a:cubicBezTo>
                  <a:cubicBezTo>
                    <a:pt x="472" y="704"/>
                    <a:pt x="472" y="704"/>
                    <a:pt x="472" y="704"/>
                  </a:cubicBezTo>
                  <a:cubicBezTo>
                    <a:pt x="471" y="706"/>
                    <a:pt x="471" y="708"/>
                    <a:pt x="471" y="711"/>
                  </a:cubicBezTo>
                  <a:cubicBezTo>
                    <a:pt x="471" y="714"/>
                    <a:pt x="472" y="718"/>
                    <a:pt x="475" y="720"/>
                  </a:cubicBezTo>
                  <a:cubicBezTo>
                    <a:pt x="438" y="762"/>
                    <a:pt x="438" y="762"/>
                    <a:pt x="438" y="762"/>
                  </a:cubicBezTo>
                  <a:cubicBezTo>
                    <a:pt x="433" y="758"/>
                    <a:pt x="427" y="755"/>
                    <a:pt x="420" y="755"/>
                  </a:cubicBezTo>
                  <a:close/>
                  <a:moveTo>
                    <a:pt x="485" y="697"/>
                  </a:moveTo>
                  <a:cubicBezTo>
                    <a:pt x="483" y="697"/>
                    <a:pt x="481" y="697"/>
                    <a:pt x="479" y="698"/>
                  </a:cubicBezTo>
                  <a:cubicBezTo>
                    <a:pt x="454" y="645"/>
                    <a:pt x="454" y="645"/>
                    <a:pt x="454" y="645"/>
                  </a:cubicBezTo>
                  <a:cubicBezTo>
                    <a:pt x="523" y="633"/>
                    <a:pt x="523" y="633"/>
                    <a:pt x="523" y="633"/>
                  </a:cubicBezTo>
                  <a:cubicBezTo>
                    <a:pt x="524" y="640"/>
                    <a:pt x="528" y="646"/>
                    <a:pt x="533" y="650"/>
                  </a:cubicBezTo>
                  <a:cubicBezTo>
                    <a:pt x="493" y="699"/>
                    <a:pt x="493" y="699"/>
                    <a:pt x="493" y="699"/>
                  </a:cubicBezTo>
                  <a:cubicBezTo>
                    <a:pt x="490" y="698"/>
                    <a:pt x="488" y="697"/>
                    <a:pt x="485" y="697"/>
                  </a:cubicBezTo>
                  <a:close/>
                  <a:moveTo>
                    <a:pt x="578" y="611"/>
                  </a:moveTo>
                  <a:cubicBezTo>
                    <a:pt x="682" y="534"/>
                    <a:pt x="682" y="534"/>
                    <a:pt x="682" y="534"/>
                  </a:cubicBezTo>
                  <a:cubicBezTo>
                    <a:pt x="685" y="537"/>
                    <a:pt x="688" y="539"/>
                    <a:pt x="693" y="539"/>
                  </a:cubicBezTo>
                  <a:cubicBezTo>
                    <a:pt x="693" y="539"/>
                    <a:pt x="694" y="539"/>
                    <a:pt x="694" y="538"/>
                  </a:cubicBezTo>
                  <a:cubicBezTo>
                    <a:pt x="709" y="618"/>
                    <a:pt x="709" y="618"/>
                    <a:pt x="709" y="618"/>
                  </a:cubicBezTo>
                  <a:cubicBezTo>
                    <a:pt x="696" y="619"/>
                    <a:pt x="686" y="629"/>
                    <a:pt x="684" y="641"/>
                  </a:cubicBezTo>
                  <a:cubicBezTo>
                    <a:pt x="582" y="629"/>
                    <a:pt x="582" y="629"/>
                    <a:pt x="582" y="629"/>
                  </a:cubicBezTo>
                  <a:cubicBezTo>
                    <a:pt x="582" y="629"/>
                    <a:pt x="583" y="628"/>
                    <a:pt x="583" y="627"/>
                  </a:cubicBezTo>
                  <a:cubicBezTo>
                    <a:pt x="583" y="621"/>
                    <a:pt x="581" y="616"/>
                    <a:pt x="578" y="611"/>
                  </a:cubicBezTo>
                  <a:close/>
                  <a:moveTo>
                    <a:pt x="728" y="624"/>
                  </a:moveTo>
                  <a:cubicBezTo>
                    <a:pt x="724" y="620"/>
                    <a:pt x="718" y="618"/>
                    <a:pt x="711" y="618"/>
                  </a:cubicBezTo>
                  <a:cubicBezTo>
                    <a:pt x="711" y="618"/>
                    <a:pt x="711" y="618"/>
                    <a:pt x="710" y="618"/>
                  </a:cubicBezTo>
                  <a:cubicBezTo>
                    <a:pt x="696" y="538"/>
                    <a:pt x="696" y="538"/>
                    <a:pt x="696" y="538"/>
                  </a:cubicBezTo>
                  <a:cubicBezTo>
                    <a:pt x="702" y="537"/>
                    <a:pt x="706" y="531"/>
                    <a:pt x="706" y="525"/>
                  </a:cubicBezTo>
                  <a:cubicBezTo>
                    <a:pt x="706" y="524"/>
                    <a:pt x="706" y="524"/>
                    <a:pt x="706" y="523"/>
                  </a:cubicBezTo>
                  <a:cubicBezTo>
                    <a:pt x="770" y="512"/>
                    <a:pt x="770" y="512"/>
                    <a:pt x="770" y="512"/>
                  </a:cubicBezTo>
                  <a:cubicBezTo>
                    <a:pt x="772" y="520"/>
                    <a:pt x="778" y="527"/>
                    <a:pt x="785" y="531"/>
                  </a:cubicBezTo>
                  <a:lnTo>
                    <a:pt x="728" y="624"/>
                  </a:lnTo>
                  <a:close/>
                  <a:moveTo>
                    <a:pt x="821" y="490"/>
                  </a:moveTo>
                  <a:cubicBezTo>
                    <a:pt x="816" y="483"/>
                    <a:pt x="807" y="478"/>
                    <a:pt x="797" y="478"/>
                  </a:cubicBezTo>
                  <a:cubicBezTo>
                    <a:pt x="797" y="478"/>
                    <a:pt x="796" y="478"/>
                    <a:pt x="795" y="478"/>
                  </a:cubicBezTo>
                  <a:cubicBezTo>
                    <a:pt x="793" y="464"/>
                    <a:pt x="793" y="464"/>
                    <a:pt x="793" y="464"/>
                  </a:cubicBezTo>
                  <a:cubicBezTo>
                    <a:pt x="859" y="466"/>
                    <a:pt x="859" y="466"/>
                    <a:pt x="859" y="466"/>
                  </a:cubicBezTo>
                  <a:cubicBezTo>
                    <a:pt x="860" y="469"/>
                    <a:pt x="860" y="471"/>
                    <a:pt x="862" y="473"/>
                  </a:cubicBezTo>
                  <a:lnTo>
                    <a:pt x="821" y="490"/>
                  </a:lnTo>
                  <a:close/>
                  <a:moveTo>
                    <a:pt x="1090" y="368"/>
                  </a:moveTo>
                  <a:cubicBezTo>
                    <a:pt x="1088" y="364"/>
                    <a:pt x="1085" y="361"/>
                    <a:pt x="1081" y="359"/>
                  </a:cubicBezTo>
                  <a:cubicBezTo>
                    <a:pt x="1133" y="267"/>
                    <a:pt x="1133" y="267"/>
                    <a:pt x="1133" y="267"/>
                  </a:cubicBezTo>
                  <a:cubicBezTo>
                    <a:pt x="1181" y="305"/>
                    <a:pt x="1181" y="305"/>
                    <a:pt x="1181" y="305"/>
                  </a:cubicBezTo>
                  <a:cubicBezTo>
                    <a:pt x="1180" y="308"/>
                    <a:pt x="1180" y="311"/>
                    <a:pt x="1180" y="314"/>
                  </a:cubicBezTo>
                  <a:cubicBezTo>
                    <a:pt x="1180" y="321"/>
                    <a:pt x="1182" y="327"/>
                    <a:pt x="1186" y="332"/>
                  </a:cubicBezTo>
                  <a:lnTo>
                    <a:pt x="1090" y="368"/>
                  </a:lnTo>
                  <a:close/>
                  <a:moveTo>
                    <a:pt x="1199" y="288"/>
                  </a:moveTo>
                  <a:cubicBezTo>
                    <a:pt x="1191" y="290"/>
                    <a:pt x="1185" y="296"/>
                    <a:pt x="1182" y="303"/>
                  </a:cubicBezTo>
                  <a:cubicBezTo>
                    <a:pt x="1134" y="265"/>
                    <a:pt x="1134" y="265"/>
                    <a:pt x="1134" y="265"/>
                  </a:cubicBezTo>
                  <a:cubicBezTo>
                    <a:pt x="1162" y="216"/>
                    <a:pt x="1162" y="216"/>
                    <a:pt x="1162" y="216"/>
                  </a:cubicBezTo>
                  <a:cubicBezTo>
                    <a:pt x="1164" y="216"/>
                    <a:pt x="1166" y="217"/>
                    <a:pt x="1168" y="217"/>
                  </a:cubicBezTo>
                  <a:cubicBezTo>
                    <a:pt x="1170" y="217"/>
                    <a:pt x="1171" y="217"/>
                    <a:pt x="1172" y="216"/>
                  </a:cubicBezTo>
                  <a:lnTo>
                    <a:pt x="1199" y="288"/>
                  </a:lnTo>
                  <a:close/>
                  <a:moveTo>
                    <a:pt x="1156" y="208"/>
                  </a:moveTo>
                  <a:cubicBezTo>
                    <a:pt x="1157" y="211"/>
                    <a:pt x="1158" y="213"/>
                    <a:pt x="1161" y="215"/>
                  </a:cubicBezTo>
                  <a:cubicBezTo>
                    <a:pt x="1133" y="264"/>
                    <a:pt x="1133" y="264"/>
                    <a:pt x="1133" y="264"/>
                  </a:cubicBezTo>
                  <a:cubicBezTo>
                    <a:pt x="1108" y="245"/>
                    <a:pt x="1108" y="245"/>
                    <a:pt x="1108" y="245"/>
                  </a:cubicBezTo>
                  <a:cubicBezTo>
                    <a:pt x="1112" y="240"/>
                    <a:pt x="1114" y="234"/>
                    <a:pt x="1114" y="228"/>
                  </a:cubicBezTo>
                  <a:cubicBezTo>
                    <a:pt x="1114" y="226"/>
                    <a:pt x="1113" y="224"/>
                    <a:pt x="1113" y="221"/>
                  </a:cubicBezTo>
                  <a:lnTo>
                    <a:pt x="1156" y="208"/>
                  </a:lnTo>
                  <a:close/>
                  <a:moveTo>
                    <a:pt x="1010" y="294"/>
                  </a:moveTo>
                  <a:cubicBezTo>
                    <a:pt x="1014" y="294"/>
                    <a:pt x="1018" y="292"/>
                    <a:pt x="1021" y="288"/>
                  </a:cubicBezTo>
                  <a:cubicBezTo>
                    <a:pt x="1053" y="305"/>
                    <a:pt x="1053" y="305"/>
                    <a:pt x="1053" y="305"/>
                  </a:cubicBezTo>
                  <a:cubicBezTo>
                    <a:pt x="1053" y="306"/>
                    <a:pt x="1053" y="307"/>
                    <a:pt x="1053" y="308"/>
                  </a:cubicBezTo>
                  <a:cubicBezTo>
                    <a:pt x="1053" y="316"/>
                    <a:pt x="1059" y="322"/>
                    <a:pt x="1067" y="322"/>
                  </a:cubicBezTo>
                  <a:cubicBezTo>
                    <a:pt x="1075" y="322"/>
                    <a:pt x="1081" y="316"/>
                    <a:pt x="1081" y="308"/>
                  </a:cubicBezTo>
                  <a:cubicBezTo>
                    <a:pt x="1081" y="300"/>
                    <a:pt x="1075" y="294"/>
                    <a:pt x="1067" y="294"/>
                  </a:cubicBezTo>
                  <a:cubicBezTo>
                    <a:pt x="1066" y="294"/>
                    <a:pt x="1066" y="294"/>
                    <a:pt x="1065" y="294"/>
                  </a:cubicBezTo>
                  <a:cubicBezTo>
                    <a:pt x="1075" y="253"/>
                    <a:pt x="1075" y="253"/>
                    <a:pt x="1075" y="253"/>
                  </a:cubicBezTo>
                  <a:cubicBezTo>
                    <a:pt x="1078" y="255"/>
                    <a:pt x="1082" y="256"/>
                    <a:pt x="1086" y="256"/>
                  </a:cubicBezTo>
                  <a:cubicBezTo>
                    <a:pt x="1094" y="256"/>
                    <a:pt x="1102" y="252"/>
                    <a:pt x="1107" y="246"/>
                  </a:cubicBezTo>
                  <a:cubicBezTo>
                    <a:pt x="1132" y="266"/>
                    <a:pt x="1132" y="266"/>
                    <a:pt x="1132" y="266"/>
                  </a:cubicBezTo>
                  <a:cubicBezTo>
                    <a:pt x="1080" y="358"/>
                    <a:pt x="1080" y="358"/>
                    <a:pt x="1080" y="358"/>
                  </a:cubicBezTo>
                  <a:cubicBezTo>
                    <a:pt x="1076" y="355"/>
                    <a:pt x="1071" y="354"/>
                    <a:pt x="1066" y="354"/>
                  </a:cubicBezTo>
                  <a:cubicBezTo>
                    <a:pt x="1051" y="354"/>
                    <a:pt x="1038" y="366"/>
                    <a:pt x="1038" y="382"/>
                  </a:cubicBezTo>
                  <a:cubicBezTo>
                    <a:pt x="1038" y="386"/>
                    <a:pt x="1039" y="390"/>
                    <a:pt x="1041" y="393"/>
                  </a:cubicBezTo>
                  <a:cubicBezTo>
                    <a:pt x="911" y="445"/>
                    <a:pt x="911" y="445"/>
                    <a:pt x="911" y="445"/>
                  </a:cubicBezTo>
                  <a:cubicBezTo>
                    <a:pt x="906" y="437"/>
                    <a:pt x="897" y="432"/>
                    <a:pt x="887" y="432"/>
                  </a:cubicBezTo>
                  <a:cubicBezTo>
                    <a:pt x="878" y="432"/>
                    <a:pt x="870" y="436"/>
                    <a:pt x="864" y="443"/>
                  </a:cubicBezTo>
                  <a:cubicBezTo>
                    <a:pt x="808" y="397"/>
                    <a:pt x="808" y="397"/>
                    <a:pt x="808" y="397"/>
                  </a:cubicBezTo>
                  <a:cubicBezTo>
                    <a:pt x="808" y="396"/>
                    <a:pt x="808" y="395"/>
                    <a:pt x="808" y="394"/>
                  </a:cubicBezTo>
                  <a:cubicBezTo>
                    <a:pt x="808" y="391"/>
                    <a:pt x="807" y="388"/>
                    <a:pt x="806" y="385"/>
                  </a:cubicBezTo>
                  <a:cubicBezTo>
                    <a:pt x="929" y="357"/>
                    <a:pt x="929" y="357"/>
                    <a:pt x="929" y="357"/>
                  </a:cubicBezTo>
                  <a:cubicBezTo>
                    <a:pt x="931" y="362"/>
                    <a:pt x="936" y="367"/>
                    <a:pt x="943" y="367"/>
                  </a:cubicBezTo>
                  <a:cubicBezTo>
                    <a:pt x="950" y="367"/>
                    <a:pt x="956" y="360"/>
                    <a:pt x="956" y="353"/>
                  </a:cubicBezTo>
                  <a:cubicBezTo>
                    <a:pt x="956" y="349"/>
                    <a:pt x="955" y="346"/>
                    <a:pt x="953" y="343"/>
                  </a:cubicBezTo>
                  <a:cubicBezTo>
                    <a:pt x="1002" y="291"/>
                    <a:pt x="1002" y="291"/>
                    <a:pt x="1002" y="291"/>
                  </a:cubicBezTo>
                  <a:cubicBezTo>
                    <a:pt x="1004" y="293"/>
                    <a:pt x="1007" y="294"/>
                    <a:pt x="1010" y="294"/>
                  </a:cubicBezTo>
                  <a:close/>
                  <a:moveTo>
                    <a:pt x="727" y="285"/>
                  </a:moveTo>
                  <a:cubicBezTo>
                    <a:pt x="721" y="287"/>
                    <a:pt x="718" y="292"/>
                    <a:pt x="718" y="298"/>
                  </a:cubicBezTo>
                  <a:cubicBezTo>
                    <a:pt x="718" y="306"/>
                    <a:pt x="724" y="312"/>
                    <a:pt x="731" y="312"/>
                  </a:cubicBezTo>
                  <a:cubicBezTo>
                    <a:pt x="739" y="312"/>
                    <a:pt x="745" y="306"/>
                    <a:pt x="745" y="298"/>
                  </a:cubicBezTo>
                  <a:cubicBezTo>
                    <a:pt x="745" y="294"/>
                    <a:pt x="743" y="289"/>
                    <a:pt x="739" y="287"/>
                  </a:cubicBezTo>
                  <a:cubicBezTo>
                    <a:pt x="781" y="220"/>
                    <a:pt x="781" y="220"/>
                    <a:pt x="781" y="220"/>
                  </a:cubicBezTo>
                  <a:cubicBezTo>
                    <a:pt x="783" y="221"/>
                    <a:pt x="785" y="222"/>
                    <a:pt x="788" y="222"/>
                  </a:cubicBezTo>
                  <a:cubicBezTo>
                    <a:pt x="790" y="222"/>
                    <a:pt x="792" y="221"/>
                    <a:pt x="794" y="221"/>
                  </a:cubicBezTo>
                  <a:cubicBezTo>
                    <a:pt x="811" y="251"/>
                    <a:pt x="811" y="251"/>
                    <a:pt x="811" y="251"/>
                  </a:cubicBezTo>
                  <a:cubicBezTo>
                    <a:pt x="802" y="256"/>
                    <a:pt x="797" y="265"/>
                    <a:pt x="797" y="275"/>
                  </a:cubicBezTo>
                  <a:cubicBezTo>
                    <a:pt x="797" y="290"/>
                    <a:pt x="809" y="303"/>
                    <a:pt x="825" y="303"/>
                  </a:cubicBezTo>
                  <a:cubicBezTo>
                    <a:pt x="828" y="303"/>
                    <a:pt x="831" y="302"/>
                    <a:pt x="834" y="301"/>
                  </a:cubicBezTo>
                  <a:cubicBezTo>
                    <a:pt x="844" y="329"/>
                    <a:pt x="844" y="329"/>
                    <a:pt x="844" y="329"/>
                  </a:cubicBezTo>
                  <a:cubicBezTo>
                    <a:pt x="840" y="331"/>
                    <a:pt x="837" y="335"/>
                    <a:pt x="837" y="341"/>
                  </a:cubicBezTo>
                  <a:cubicBezTo>
                    <a:pt x="837" y="348"/>
                    <a:pt x="842" y="353"/>
                    <a:pt x="849" y="353"/>
                  </a:cubicBezTo>
                  <a:cubicBezTo>
                    <a:pt x="856" y="353"/>
                    <a:pt x="861" y="349"/>
                    <a:pt x="862" y="343"/>
                  </a:cubicBezTo>
                  <a:cubicBezTo>
                    <a:pt x="929" y="352"/>
                    <a:pt x="929" y="352"/>
                    <a:pt x="929" y="352"/>
                  </a:cubicBezTo>
                  <a:cubicBezTo>
                    <a:pt x="929" y="352"/>
                    <a:pt x="929" y="352"/>
                    <a:pt x="929" y="353"/>
                  </a:cubicBezTo>
                  <a:cubicBezTo>
                    <a:pt x="929" y="354"/>
                    <a:pt x="929" y="354"/>
                    <a:pt x="929" y="355"/>
                  </a:cubicBezTo>
                  <a:cubicBezTo>
                    <a:pt x="805" y="384"/>
                    <a:pt x="805" y="384"/>
                    <a:pt x="805" y="384"/>
                  </a:cubicBezTo>
                  <a:cubicBezTo>
                    <a:pt x="801" y="377"/>
                    <a:pt x="794" y="372"/>
                    <a:pt x="786" y="372"/>
                  </a:cubicBezTo>
                  <a:cubicBezTo>
                    <a:pt x="777" y="372"/>
                    <a:pt x="770" y="377"/>
                    <a:pt x="766" y="385"/>
                  </a:cubicBezTo>
                  <a:cubicBezTo>
                    <a:pt x="653" y="376"/>
                    <a:pt x="653" y="376"/>
                    <a:pt x="653" y="376"/>
                  </a:cubicBezTo>
                  <a:cubicBezTo>
                    <a:pt x="653" y="376"/>
                    <a:pt x="653" y="376"/>
                    <a:pt x="653" y="376"/>
                  </a:cubicBezTo>
                  <a:cubicBezTo>
                    <a:pt x="653" y="369"/>
                    <a:pt x="649" y="363"/>
                    <a:pt x="642" y="362"/>
                  </a:cubicBezTo>
                  <a:cubicBezTo>
                    <a:pt x="684" y="215"/>
                    <a:pt x="684" y="215"/>
                    <a:pt x="684" y="215"/>
                  </a:cubicBezTo>
                  <a:cubicBezTo>
                    <a:pt x="688" y="219"/>
                    <a:pt x="694" y="221"/>
                    <a:pt x="700" y="221"/>
                  </a:cubicBezTo>
                  <a:cubicBezTo>
                    <a:pt x="703" y="221"/>
                    <a:pt x="705" y="220"/>
                    <a:pt x="708" y="219"/>
                  </a:cubicBezTo>
                  <a:lnTo>
                    <a:pt x="727" y="285"/>
                  </a:lnTo>
                  <a:close/>
                  <a:moveTo>
                    <a:pt x="939" y="58"/>
                  </a:moveTo>
                  <a:cubicBezTo>
                    <a:pt x="939" y="58"/>
                    <a:pt x="939" y="59"/>
                    <a:pt x="939" y="60"/>
                  </a:cubicBezTo>
                  <a:cubicBezTo>
                    <a:pt x="939" y="62"/>
                    <a:pt x="939" y="64"/>
                    <a:pt x="940" y="65"/>
                  </a:cubicBezTo>
                  <a:cubicBezTo>
                    <a:pt x="933" y="69"/>
                    <a:pt x="933" y="69"/>
                    <a:pt x="933" y="69"/>
                  </a:cubicBezTo>
                  <a:cubicBezTo>
                    <a:pt x="929" y="64"/>
                    <a:pt x="923" y="60"/>
                    <a:pt x="916" y="60"/>
                  </a:cubicBezTo>
                  <a:cubicBezTo>
                    <a:pt x="915" y="60"/>
                    <a:pt x="915" y="60"/>
                    <a:pt x="914" y="60"/>
                  </a:cubicBezTo>
                  <a:cubicBezTo>
                    <a:pt x="903" y="61"/>
                    <a:pt x="894" y="70"/>
                    <a:pt x="894" y="81"/>
                  </a:cubicBezTo>
                  <a:cubicBezTo>
                    <a:pt x="857" y="79"/>
                    <a:pt x="857" y="79"/>
                    <a:pt x="857" y="79"/>
                  </a:cubicBezTo>
                  <a:cubicBezTo>
                    <a:pt x="857" y="78"/>
                    <a:pt x="857" y="78"/>
                    <a:pt x="857" y="77"/>
                  </a:cubicBezTo>
                  <a:cubicBezTo>
                    <a:pt x="857" y="69"/>
                    <a:pt x="851" y="63"/>
                    <a:pt x="843" y="63"/>
                  </a:cubicBezTo>
                  <a:cubicBezTo>
                    <a:pt x="836" y="63"/>
                    <a:pt x="829" y="69"/>
                    <a:pt x="829" y="77"/>
                  </a:cubicBezTo>
                  <a:cubicBezTo>
                    <a:pt x="829" y="81"/>
                    <a:pt x="831" y="84"/>
                    <a:pt x="833" y="87"/>
                  </a:cubicBezTo>
                  <a:cubicBezTo>
                    <a:pt x="816" y="103"/>
                    <a:pt x="816" y="103"/>
                    <a:pt x="816" y="103"/>
                  </a:cubicBezTo>
                  <a:cubicBezTo>
                    <a:pt x="812" y="99"/>
                    <a:pt x="806" y="95"/>
                    <a:pt x="800" y="95"/>
                  </a:cubicBezTo>
                  <a:cubicBezTo>
                    <a:pt x="790" y="55"/>
                    <a:pt x="790" y="55"/>
                    <a:pt x="790" y="55"/>
                  </a:cubicBezTo>
                  <a:cubicBezTo>
                    <a:pt x="802" y="53"/>
                    <a:pt x="812" y="43"/>
                    <a:pt x="813" y="30"/>
                  </a:cubicBezTo>
                  <a:lnTo>
                    <a:pt x="939" y="58"/>
                  </a:lnTo>
                  <a:close/>
                  <a:moveTo>
                    <a:pt x="762" y="42"/>
                  </a:moveTo>
                  <a:cubicBezTo>
                    <a:pt x="766" y="48"/>
                    <a:pt x="771" y="52"/>
                    <a:pt x="777" y="54"/>
                  </a:cubicBezTo>
                  <a:cubicBezTo>
                    <a:pt x="716" y="177"/>
                    <a:pt x="716" y="177"/>
                    <a:pt x="716" y="177"/>
                  </a:cubicBezTo>
                  <a:cubicBezTo>
                    <a:pt x="712" y="174"/>
                    <a:pt x="708" y="172"/>
                    <a:pt x="703" y="171"/>
                  </a:cubicBezTo>
                  <a:cubicBezTo>
                    <a:pt x="708" y="116"/>
                    <a:pt x="708" y="116"/>
                    <a:pt x="708" y="116"/>
                  </a:cubicBezTo>
                  <a:cubicBezTo>
                    <a:pt x="708" y="116"/>
                    <a:pt x="708" y="116"/>
                    <a:pt x="709" y="116"/>
                  </a:cubicBezTo>
                  <a:cubicBezTo>
                    <a:pt x="724" y="116"/>
                    <a:pt x="736" y="103"/>
                    <a:pt x="736" y="88"/>
                  </a:cubicBezTo>
                  <a:cubicBezTo>
                    <a:pt x="736" y="82"/>
                    <a:pt x="734" y="76"/>
                    <a:pt x="730" y="71"/>
                  </a:cubicBezTo>
                  <a:lnTo>
                    <a:pt x="762" y="42"/>
                  </a:lnTo>
                  <a:close/>
                  <a:moveTo>
                    <a:pt x="682" y="84"/>
                  </a:moveTo>
                  <a:cubicBezTo>
                    <a:pt x="682" y="85"/>
                    <a:pt x="682" y="87"/>
                    <a:pt x="682" y="88"/>
                  </a:cubicBezTo>
                  <a:cubicBezTo>
                    <a:pt x="682" y="102"/>
                    <a:pt x="692" y="114"/>
                    <a:pt x="706" y="115"/>
                  </a:cubicBezTo>
                  <a:cubicBezTo>
                    <a:pt x="701" y="171"/>
                    <a:pt x="701" y="171"/>
                    <a:pt x="701" y="171"/>
                  </a:cubicBezTo>
                  <a:cubicBezTo>
                    <a:pt x="701" y="171"/>
                    <a:pt x="700" y="171"/>
                    <a:pt x="700" y="171"/>
                  </a:cubicBezTo>
                  <a:cubicBezTo>
                    <a:pt x="690" y="171"/>
                    <a:pt x="681" y="177"/>
                    <a:pt x="677" y="185"/>
                  </a:cubicBezTo>
                  <a:cubicBezTo>
                    <a:pt x="611" y="157"/>
                    <a:pt x="611" y="157"/>
                    <a:pt x="611" y="157"/>
                  </a:cubicBezTo>
                  <a:cubicBezTo>
                    <a:pt x="612" y="156"/>
                    <a:pt x="612" y="154"/>
                    <a:pt x="612" y="153"/>
                  </a:cubicBezTo>
                  <a:cubicBezTo>
                    <a:pt x="612" y="149"/>
                    <a:pt x="611" y="146"/>
                    <a:pt x="609" y="143"/>
                  </a:cubicBezTo>
                  <a:cubicBezTo>
                    <a:pt x="645" y="91"/>
                    <a:pt x="645" y="91"/>
                    <a:pt x="645" y="91"/>
                  </a:cubicBezTo>
                  <a:cubicBezTo>
                    <a:pt x="648" y="93"/>
                    <a:pt x="651" y="93"/>
                    <a:pt x="654" y="93"/>
                  </a:cubicBezTo>
                  <a:cubicBezTo>
                    <a:pt x="662" y="93"/>
                    <a:pt x="669" y="88"/>
                    <a:pt x="671" y="81"/>
                  </a:cubicBezTo>
                  <a:lnTo>
                    <a:pt x="682" y="84"/>
                  </a:lnTo>
                  <a:close/>
                  <a:moveTo>
                    <a:pt x="637" y="70"/>
                  </a:moveTo>
                  <a:cubicBezTo>
                    <a:pt x="636" y="72"/>
                    <a:pt x="636" y="74"/>
                    <a:pt x="636" y="75"/>
                  </a:cubicBezTo>
                  <a:cubicBezTo>
                    <a:pt x="636" y="81"/>
                    <a:pt x="639" y="87"/>
                    <a:pt x="644" y="90"/>
                  </a:cubicBezTo>
                  <a:cubicBezTo>
                    <a:pt x="607" y="142"/>
                    <a:pt x="607" y="142"/>
                    <a:pt x="607" y="142"/>
                  </a:cubicBezTo>
                  <a:cubicBezTo>
                    <a:pt x="605" y="140"/>
                    <a:pt x="602" y="139"/>
                    <a:pt x="598" y="139"/>
                  </a:cubicBezTo>
                  <a:cubicBezTo>
                    <a:pt x="591" y="139"/>
                    <a:pt x="586" y="144"/>
                    <a:pt x="585" y="151"/>
                  </a:cubicBezTo>
                  <a:cubicBezTo>
                    <a:pt x="514" y="146"/>
                    <a:pt x="514" y="146"/>
                    <a:pt x="514" y="146"/>
                  </a:cubicBezTo>
                  <a:cubicBezTo>
                    <a:pt x="514" y="146"/>
                    <a:pt x="514" y="145"/>
                    <a:pt x="514" y="145"/>
                  </a:cubicBezTo>
                  <a:cubicBezTo>
                    <a:pt x="514" y="138"/>
                    <a:pt x="511" y="132"/>
                    <a:pt x="507" y="128"/>
                  </a:cubicBezTo>
                  <a:cubicBezTo>
                    <a:pt x="573" y="62"/>
                    <a:pt x="573" y="62"/>
                    <a:pt x="573" y="62"/>
                  </a:cubicBezTo>
                  <a:cubicBezTo>
                    <a:pt x="575" y="64"/>
                    <a:pt x="578" y="65"/>
                    <a:pt x="582" y="65"/>
                  </a:cubicBezTo>
                  <a:cubicBezTo>
                    <a:pt x="588" y="65"/>
                    <a:pt x="593" y="61"/>
                    <a:pt x="595" y="56"/>
                  </a:cubicBezTo>
                  <a:lnTo>
                    <a:pt x="637" y="70"/>
                  </a:lnTo>
                  <a:close/>
                  <a:moveTo>
                    <a:pt x="571" y="60"/>
                  </a:moveTo>
                  <a:cubicBezTo>
                    <a:pt x="506" y="127"/>
                    <a:pt x="506" y="127"/>
                    <a:pt x="506" y="127"/>
                  </a:cubicBezTo>
                  <a:cubicBezTo>
                    <a:pt x="501" y="123"/>
                    <a:pt x="495" y="120"/>
                    <a:pt x="489" y="120"/>
                  </a:cubicBezTo>
                  <a:cubicBezTo>
                    <a:pt x="487" y="120"/>
                    <a:pt x="485" y="120"/>
                    <a:pt x="483" y="121"/>
                  </a:cubicBezTo>
                  <a:cubicBezTo>
                    <a:pt x="470" y="71"/>
                    <a:pt x="470" y="71"/>
                    <a:pt x="470" y="71"/>
                  </a:cubicBezTo>
                  <a:cubicBezTo>
                    <a:pt x="483" y="69"/>
                    <a:pt x="493" y="58"/>
                    <a:pt x="494" y="45"/>
                  </a:cubicBezTo>
                  <a:cubicBezTo>
                    <a:pt x="568" y="51"/>
                    <a:pt x="568" y="51"/>
                    <a:pt x="568" y="51"/>
                  </a:cubicBezTo>
                  <a:cubicBezTo>
                    <a:pt x="568" y="51"/>
                    <a:pt x="568" y="51"/>
                    <a:pt x="568" y="51"/>
                  </a:cubicBezTo>
                  <a:cubicBezTo>
                    <a:pt x="568" y="55"/>
                    <a:pt x="569" y="58"/>
                    <a:pt x="571" y="60"/>
                  </a:cubicBezTo>
                  <a:close/>
                  <a:moveTo>
                    <a:pt x="438" y="45"/>
                  </a:moveTo>
                  <a:cubicBezTo>
                    <a:pt x="439" y="60"/>
                    <a:pt x="451" y="72"/>
                    <a:pt x="466" y="72"/>
                  </a:cubicBezTo>
                  <a:cubicBezTo>
                    <a:pt x="467" y="72"/>
                    <a:pt x="467" y="71"/>
                    <a:pt x="468" y="71"/>
                  </a:cubicBezTo>
                  <a:cubicBezTo>
                    <a:pt x="481" y="121"/>
                    <a:pt x="481" y="121"/>
                    <a:pt x="481" y="121"/>
                  </a:cubicBezTo>
                  <a:cubicBezTo>
                    <a:pt x="475" y="123"/>
                    <a:pt x="471" y="127"/>
                    <a:pt x="468" y="132"/>
                  </a:cubicBezTo>
                  <a:cubicBezTo>
                    <a:pt x="357" y="66"/>
                    <a:pt x="357" y="66"/>
                    <a:pt x="357" y="66"/>
                  </a:cubicBezTo>
                  <a:cubicBezTo>
                    <a:pt x="359" y="62"/>
                    <a:pt x="361" y="58"/>
                    <a:pt x="361" y="53"/>
                  </a:cubicBezTo>
                  <a:cubicBezTo>
                    <a:pt x="361" y="52"/>
                    <a:pt x="360" y="52"/>
                    <a:pt x="360" y="51"/>
                  </a:cubicBezTo>
                  <a:cubicBezTo>
                    <a:pt x="436" y="45"/>
                    <a:pt x="436" y="45"/>
                    <a:pt x="436" y="45"/>
                  </a:cubicBezTo>
                  <a:lnTo>
                    <a:pt x="438" y="45"/>
                  </a:lnTo>
                  <a:close/>
                  <a:moveTo>
                    <a:pt x="393" y="47"/>
                  </a:moveTo>
                  <a:cubicBezTo>
                    <a:pt x="360" y="50"/>
                    <a:pt x="360" y="50"/>
                    <a:pt x="360" y="50"/>
                  </a:cubicBezTo>
                  <a:cubicBezTo>
                    <a:pt x="360" y="49"/>
                    <a:pt x="360" y="49"/>
                    <a:pt x="360" y="48"/>
                  </a:cubicBezTo>
                  <a:lnTo>
                    <a:pt x="393" y="47"/>
                  </a:lnTo>
                  <a:close/>
                  <a:moveTo>
                    <a:pt x="305" y="52"/>
                  </a:moveTo>
                  <a:cubicBezTo>
                    <a:pt x="305" y="52"/>
                    <a:pt x="305" y="52"/>
                    <a:pt x="305" y="53"/>
                  </a:cubicBezTo>
                  <a:cubicBezTo>
                    <a:pt x="305" y="58"/>
                    <a:pt x="306" y="63"/>
                    <a:pt x="309" y="67"/>
                  </a:cubicBezTo>
                  <a:cubicBezTo>
                    <a:pt x="242" y="115"/>
                    <a:pt x="242" y="115"/>
                    <a:pt x="242" y="115"/>
                  </a:cubicBezTo>
                  <a:cubicBezTo>
                    <a:pt x="239" y="112"/>
                    <a:pt x="236" y="110"/>
                    <a:pt x="232" y="110"/>
                  </a:cubicBezTo>
                  <a:cubicBezTo>
                    <a:pt x="233" y="62"/>
                    <a:pt x="233" y="62"/>
                    <a:pt x="233" y="62"/>
                  </a:cubicBezTo>
                  <a:cubicBezTo>
                    <a:pt x="244" y="62"/>
                    <a:pt x="254" y="54"/>
                    <a:pt x="256" y="43"/>
                  </a:cubicBezTo>
                  <a:lnTo>
                    <a:pt x="305" y="52"/>
                  </a:lnTo>
                  <a:close/>
                  <a:moveTo>
                    <a:pt x="171" y="44"/>
                  </a:moveTo>
                  <a:cubicBezTo>
                    <a:pt x="174" y="46"/>
                    <a:pt x="177" y="47"/>
                    <a:pt x="181" y="47"/>
                  </a:cubicBezTo>
                  <a:cubicBezTo>
                    <a:pt x="188" y="47"/>
                    <a:pt x="194" y="42"/>
                    <a:pt x="196" y="36"/>
                  </a:cubicBezTo>
                  <a:cubicBezTo>
                    <a:pt x="208" y="37"/>
                    <a:pt x="208" y="37"/>
                    <a:pt x="208" y="37"/>
                  </a:cubicBezTo>
                  <a:cubicBezTo>
                    <a:pt x="208" y="37"/>
                    <a:pt x="208" y="37"/>
                    <a:pt x="208" y="38"/>
                  </a:cubicBezTo>
                  <a:cubicBezTo>
                    <a:pt x="208" y="41"/>
                    <a:pt x="209" y="43"/>
                    <a:pt x="210" y="46"/>
                  </a:cubicBezTo>
                  <a:cubicBezTo>
                    <a:pt x="134" y="75"/>
                    <a:pt x="134" y="75"/>
                    <a:pt x="134" y="75"/>
                  </a:cubicBezTo>
                  <a:lnTo>
                    <a:pt x="171" y="44"/>
                  </a:lnTo>
                  <a:close/>
                  <a:moveTo>
                    <a:pt x="134" y="96"/>
                  </a:moveTo>
                  <a:cubicBezTo>
                    <a:pt x="134" y="96"/>
                    <a:pt x="134" y="95"/>
                    <a:pt x="134" y="95"/>
                  </a:cubicBezTo>
                  <a:cubicBezTo>
                    <a:pt x="134" y="89"/>
                    <a:pt x="132" y="84"/>
                    <a:pt x="129" y="80"/>
                  </a:cubicBezTo>
                  <a:cubicBezTo>
                    <a:pt x="130" y="79"/>
                    <a:pt x="130" y="79"/>
                    <a:pt x="130" y="79"/>
                  </a:cubicBezTo>
                  <a:cubicBezTo>
                    <a:pt x="210" y="47"/>
                    <a:pt x="210" y="47"/>
                    <a:pt x="210" y="47"/>
                  </a:cubicBezTo>
                  <a:cubicBezTo>
                    <a:pt x="214" y="56"/>
                    <a:pt x="222" y="61"/>
                    <a:pt x="231" y="62"/>
                  </a:cubicBezTo>
                  <a:cubicBezTo>
                    <a:pt x="230" y="110"/>
                    <a:pt x="230" y="110"/>
                    <a:pt x="230" y="110"/>
                  </a:cubicBezTo>
                  <a:cubicBezTo>
                    <a:pt x="224" y="110"/>
                    <a:pt x="220" y="114"/>
                    <a:pt x="218" y="119"/>
                  </a:cubicBezTo>
                  <a:lnTo>
                    <a:pt x="134" y="96"/>
                  </a:lnTo>
                  <a:close/>
                  <a:moveTo>
                    <a:pt x="243" y="116"/>
                  </a:moveTo>
                  <a:cubicBezTo>
                    <a:pt x="310" y="68"/>
                    <a:pt x="310" y="68"/>
                    <a:pt x="310" y="68"/>
                  </a:cubicBezTo>
                  <a:cubicBezTo>
                    <a:pt x="314" y="75"/>
                    <a:pt x="323" y="80"/>
                    <a:pt x="332" y="81"/>
                  </a:cubicBezTo>
                  <a:cubicBezTo>
                    <a:pt x="315" y="155"/>
                    <a:pt x="315" y="155"/>
                    <a:pt x="315" y="155"/>
                  </a:cubicBezTo>
                  <a:cubicBezTo>
                    <a:pt x="314" y="154"/>
                    <a:pt x="312" y="154"/>
                    <a:pt x="311" y="154"/>
                  </a:cubicBezTo>
                  <a:cubicBezTo>
                    <a:pt x="307" y="154"/>
                    <a:pt x="303" y="156"/>
                    <a:pt x="301" y="158"/>
                  </a:cubicBezTo>
                  <a:cubicBezTo>
                    <a:pt x="244" y="129"/>
                    <a:pt x="244" y="129"/>
                    <a:pt x="244" y="129"/>
                  </a:cubicBezTo>
                  <a:cubicBezTo>
                    <a:pt x="244" y="128"/>
                    <a:pt x="245" y="126"/>
                    <a:pt x="245" y="124"/>
                  </a:cubicBezTo>
                  <a:cubicBezTo>
                    <a:pt x="245" y="121"/>
                    <a:pt x="244" y="118"/>
                    <a:pt x="243" y="116"/>
                  </a:cubicBezTo>
                  <a:close/>
                  <a:moveTo>
                    <a:pt x="315" y="181"/>
                  </a:moveTo>
                  <a:cubicBezTo>
                    <a:pt x="321" y="179"/>
                    <a:pt x="324" y="174"/>
                    <a:pt x="324" y="168"/>
                  </a:cubicBezTo>
                  <a:cubicBezTo>
                    <a:pt x="324" y="168"/>
                    <a:pt x="324" y="167"/>
                    <a:pt x="324" y="167"/>
                  </a:cubicBezTo>
                  <a:cubicBezTo>
                    <a:pt x="464" y="149"/>
                    <a:pt x="464" y="149"/>
                    <a:pt x="464" y="149"/>
                  </a:cubicBezTo>
                  <a:cubicBezTo>
                    <a:pt x="465" y="153"/>
                    <a:pt x="466" y="156"/>
                    <a:pt x="468" y="159"/>
                  </a:cubicBezTo>
                  <a:cubicBezTo>
                    <a:pt x="344" y="235"/>
                    <a:pt x="344" y="235"/>
                    <a:pt x="344" y="235"/>
                  </a:cubicBezTo>
                  <a:cubicBezTo>
                    <a:pt x="342" y="230"/>
                    <a:pt x="337" y="227"/>
                    <a:pt x="332" y="227"/>
                  </a:cubicBezTo>
                  <a:cubicBezTo>
                    <a:pt x="331" y="227"/>
                    <a:pt x="330" y="227"/>
                    <a:pt x="329" y="228"/>
                  </a:cubicBezTo>
                  <a:lnTo>
                    <a:pt x="315" y="181"/>
                  </a:lnTo>
                  <a:close/>
                  <a:moveTo>
                    <a:pt x="325" y="389"/>
                  </a:moveTo>
                  <a:cubicBezTo>
                    <a:pt x="327" y="390"/>
                    <a:pt x="330" y="390"/>
                    <a:pt x="332" y="390"/>
                  </a:cubicBezTo>
                  <a:cubicBezTo>
                    <a:pt x="342" y="390"/>
                    <a:pt x="351" y="384"/>
                    <a:pt x="355" y="375"/>
                  </a:cubicBezTo>
                  <a:cubicBezTo>
                    <a:pt x="396" y="392"/>
                    <a:pt x="396" y="392"/>
                    <a:pt x="396" y="392"/>
                  </a:cubicBezTo>
                  <a:cubicBezTo>
                    <a:pt x="395" y="395"/>
                    <a:pt x="395" y="397"/>
                    <a:pt x="395" y="400"/>
                  </a:cubicBezTo>
                  <a:cubicBezTo>
                    <a:pt x="395" y="411"/>
                    <a:pt x="402" y="420"/>
                    <a:pt x="412" y="423"/>
                  </a:cubicBezTo>
                  <a:cubicBezTo>
                    <a:pt x="397" y="446"/>
                    <a:pt x="397" y="446"/>
                    <a:pt x="397" y="446"/>
                  </a:cubicBezTo>
                  <a:cubicBezTo>
                    <a:pt x="395" y="445"/>
                    <a:pt x="393" y="444"/>
                    <a:pt x="391" y="444"/>
                  </a:cubicBezTo>
                  <a:cubicBezTo>
                    <a:pt x="383" y="444"/>
                    <a:pt x="377" y="450"/>
                    <a:pt x="377" y="458"/>
                  </a:cubicBezTo>
                  <a:cubicBezTo>
                    <a:pt x="377" y="458"/>
                    <a:pt x="377" y="459"/>
                    <a:pt x="377" y="459"/>
                  </a:cubicBezTo>
                  <a:cubicBezTo>
                    <a:pt x="324" y="460"/>
                    <a:pt x="324" y="460"/>
                    <a:pt x="324" y="460"/>
                  </a:cubicBezTo>
                  <a:cubicBezTo>
                    <a:pt x="323" y="451"/>
                    <a:pt x="318" y="443"/>
                    <a:pt x="310" y="439"/>
                  </a:cubicBezTo>
                  <a:lnTo>
                    <a:pt x="325" y="389"/>
                  </a:lnTo>
                  <a:close/>
                  <a:moveTo>
                    <a:pt x="286" y="482"/>
                  </a:moveTo>
                  <a:cubicBezTo>
                    <a:pt x="289" y="485"/>
                    <a:pt x="294" y="486"/>
                    <a:pt x="299" y="486"/>
                  </a:cubicBezTo>
                  <a:cubicBezTo>
                    <a:pt x="306" y="486"/>
                    <a:pt x="313" y="483"/>
                    <a:pt x="318" y="477"/>
                  </a:cubicBezTo>
                  <a:cubicBezTo>
                    <a:pt x="375" y="514"/>
                    <a:pt x="375" y="514"/>
                    <a:pt x="375" y="514"/>
                  </a:cubicBezTo>
                  <a:cubicBezTo>
                    <a:pt x="372" y="518"/>
                    <a:pt x="371" y="523"/>
                    <a:pt x="371" y="528"/>
                  </a:cubicBezTo>
                  <a:cubicBezTo>
                    <a:pt x="371" y="532"/>
                    <a:pt x="372" y="535"/>
                    <a:pt x="373" y="538"/>
                  </a:cubicBezTo>
                  <a:cubicBezTo>
                    <a:pt x="333" y="552"/>
                    <a:pt x="333" y="552"/>
                    <a:pt x="333" y="552"/>
                  </a:cubicBezTo>
                  <a:cubicBezTo>
                    <a:pt x="331" y="547"/>
                    <a:pt x="326" y="543"/>
                    <a:pt x="320" y="543"/>
                  </a:cubicBezTo>
                  <a:cubicBezTo>
                    <a:pt x="315" y="543"/>
                    <a:pt x="310" y="547"/>
                    <a:pt x="308" y="551"/>
                  </a:cubicBezTo>
                  <a:cubicBezTo>
                    <a:pt x="273" y="533"/>
                    <a:pt x="273" y="533"/>
                    <a:pt x="273" y="533"/>
                  </a:cubicBezTo>
                  <a:cubicBezTo>
                    <a:pt x="274" y="530"/>
                    <a:pt x="275" y="526"/>
                    <a:pt x="275" y="523"/>
                  </a:cubicBezTo>
                  <a:cubicBezTo>
                    <a:pt x="275" y="516"/>
                    <a:pt x="272" y="510"/>
                    <a:pt x="267" y="506"/>
                  </a:cubicBezTo>
                  <a:lnTo>
                    <a:pt x="286" y="482"/>
                  </a:lnTo>
                  <a:close/>
                  <a:moveTo>
                    <a:pt x="259" y="544"/>
                  </a:moveTo>
                  <a:cubicBezTo>
                    <a:pt x="264" y="543"/>
                    <a:pt x="269" y="539"/>
                    <a:pt x="272" y="534"/>
                  </a:cubicBezTo>
                  <a:cubicBezTo>
                    <a:pt x="307" y="553"/>
                    <a:pt x="307" y="553"/>
                    <a:pt x="307" y="553"/>
                  </a:cubicBezTo>
                  <a:cubicBezTo>
                    <a:pt x="307" y="554"/>
                    <a:pt x="306" y="556"/>
                    <a:pt x="306" y="557"/>
                  </a:cubicBezTo>
                  <a:cubicBezTo>
                    <a:pt x="306" y="563"/>
                    <a:pt x="309" y="567"/>
                    <a:pt x="314" y="569"/>
                  </a:cubicBezTo>
                  <a:cubicBezTo>
                    <a:pt x="294" y="614"/>
                    <a:pt x="294" y="614"/>
                    <a:pt x="294" y="614"/>
                  </a:cubicBezTo>
                  <a:cubicBezTo>
                    <a:pt x="291" y="613"/>
                    <a:pt x="287" y="612"/>
                    <a:pt x="283" y="612"/>
                  </a:cubicBezTo>
                  <a:cubicBezTo>
                    <a:pt x="281" y="612"/>
                    <a:pt x="279" y="612"/>
                    <a:pt x="277" y="613"/>
                  </a:cubicBezTo>
                  <a:lnTo>
                    <a:pt x="259" y="544"/>
                  </a:lnTo>
                  <a:close/>
                  <a:moveTo>
                    <a:pt x="311" y="644"/>
                  </a:moveTo>
                  <a:cubicBezTo>
                    <a:pt x="375" y="654"/>
                    <a:pt x="375" y="654"/>
                    <a:pt x="375" y="654"/>
                  </a:cubicBezTo>
                  <a:cubicBezTo>
                    <a:pt x="375" y="655"/>
                    <a:pt x="375" y="656"/>
                    <a:pt x="375" y="657"/>
                  </a:cubicBezTo>
                  <a:cubicBezTo>
                    <a:pt x="375" y="668"/>
                    <a:pt x="381" y="678"/>
                    <a:pt x="390" y="683"/>
                  </a:cubicBezTo>
                  <a:cubicBezTo>
                    <a:pt x="372" y="718"/>
                    <a:pt x="372" y="718"/>
                    <a:pt x="372" y="718"/>
                  </a:cubicBezTo>
                  <a:cubicBezTo>
                    <a:pt x="371" y="718"/>
                    <a:pt x="370" y="718"/>
                    <a:pt x="368" y="718"/>
                  </a:cubicBezTo>
                  <a:cubicBezTo>
                    <a:pt x="365" y="718"/>
                    <a:pt x="363" y="719"/>
                    <a:pt x="360" y="721"/>
                  </a:cubicBezTo>
                  <a:cubicBezTo>
                    <a:pt x="303" y="659"/>
                    <a:pt x="303" y="659"/>
                    <a:pt x="303" y="659"/>
                  </a:cubicBezTo>
                  <a:cubicBezTo>
                    <a:pt x="307" y="655"/>
                    <a:pt x="310" y="650"/>
                    <a:pt x="311" y="644"/>
                  </a:cubicBezTo>
                  <a:close/>
                  <a:moveTo>
                    <a:pt x="511" y="857"/>
                  </a:moveTo>
                  <a:cubicBezTo>
                    <a:pt x="511" y="849"/>
                    <a:pt x="505" y="844"/>
                    <a:pt x="498" y="844"/>
                  </a:cubicBezTo>
                  <a:cubicBezTo>
                    <a:pt x="491" y="844"/>
                    <a:pt x="485" y="849"/>
                    <a:pt x="484" y="856"/>
                  </a:cubicBezTo>
                  <a:cubicBezTo>
                    <a:pt x="389" y="825"/>
                    <a:pt x="389" y="825"/>
                    <a:pt x="389" y="825"/>
                  </a:cubicBezTo>
                  <a:cubicBezTo>
                    <a:pt x="389" y="823"/>
                    <a:pt x="390" y="822"/>
                    <a:pt x="390" y="820"/>
                  </a:cubicBezTo>
                  <a:cubicBezTo>
                    <a:pt x="390" y="817"/>
                    <a:pt x="388" y="813"/>
                    <a:pt x="386" y="811"/>
                  </a:cubicBezTo>
                  <a:cubicBezTo>
                    <a:pt x="399" y="801"/>
                    <a:pt x="399" y="801"/>
                    <a:pt x="399" y="801"/>
                  </a:cubicBezTo>
                  <a:cubicBezTo>
                    <a:pt x="404" y="807"/>
                    <a:pt x="411" y="811"/>
                    <a:pt x="420" y="811"/>
                  </a:cubicBezTo>
                  <a:cubicBezTo>
                    <a:pt x="435" y="811"/>
                    <a:pt x="448" y="798"/>
                    <a:pt x="448" y="783"/>
                  </a:cubicBezTo>
                  <a:cubicBezTo>
                    <a:pt x="448" y="775"/>
                    <a:pt x="444" y="768"/>
                    <a:pt x="439" y="763"/>
                  </a:cubicBezTo>
                  <a:cubicBezTo>
                    <a:pt x="476" y="722"/>
                    <a:pt x="476" y="722"/>
                    <a:pt x="476" y="722"/>
                  </a:cubicBezTo>
                  <a:cubicBezTo>
                    <a:pt x="478" y="723"/>
                    <a:pt x="481" y="725"/>
                    <a:pt x="485" y="725"/>
                  </a:cubicBezTo>
                  <a:cubicBezTo>
                    <a:pt x="492" y="725"/>
                    <a:pt x="498" y="718"/>
                    <a:pt x="498" y="711"/>
                  </a:cubicBezTo>
                  <a:cubicBezTo>
                    <a:pt x="498" y="707"/>
                    <a:pt x="497" y="703"/>
                    <a:pt x="494" y="700"/>
                  </a:cubicBezTo>
                  <a:cubicBezTo>
                    <a:pt x="534" y="651"/>
                    <a:pt x="534" y="651"/>
                    <a:pt x="534" y="651"/>
                  </a:cubicBezTo>
                  <a:cubicBezTo>
                    <a:pt x="539" y="655"/>
                    <a:pt x="546" y="657"/>
                    <a:pt x="552" y="657"/>
                  </a:cubicBezTo>
                  <a:cubicBezTo>
                    <a:pt x="568" y="657"/>
                    <a:pt x="580" y="646"/>
                    <a:pt x="582" y="631"/>
                  </a:cubicBezTo>
                  <a:cubicBezTo>
                    <a:pt x="684" y="643"/>
                    <a:pt x="684" y="643"/>
                    <a:pt x="684" y="643"/>
                  </a:cubicBezTo>
                  <a:cubicBezTo>
                    <a:pt x="684" y="644"/>
                    <a:pt x="684" y="645"/>
                    <a:pt x="684" y="646"/>
                  </a:cubicBezTo>
                  <a:cubicBezTo>
                    <a:pt x="684" y="661"/>
                    <a:pt x="696" y="673"/>
                    <a:pt x="711" y="673"/>
                  </a:cubicBezTo>
                  <a:cubicBezTo>
                    <a:pt x="718" y="673"/>
                    <a:pt x="724" y="671"/>
                    <a:pt x="728" y="667"/>
                  </a:cubicBezTo>
                  <a:cubicBezTo>
                    <a:pt x="795" y="775"/>
                    <a:pt x="795" y="775"/>
                    <a:pt x="795" y="775"/>
                  </a:cubicBezTo>
                  <a:cubicBezTo>
                    <a:pt x="788" y="780"/>
                    <a:pt x="783" y="788"/>
                    <a:pt x="783" y="797"/>
                  </a:cubicBezTo>
                  <a:cubicBezTo>
                    <a:pt x="783" y="812"/>
                    <a:pt x="795" y="824"/>
                    <a:pt x="810" y="825"/>
                  </a:cubicBezTo>
                  <a:cubicBezTo>
                    <a:pt x="809" y="980"/>
                    <a:pt x="809" y="980"/>
                    <a:pt x="809" y="980"/>
                  </a:cubicBezTo>
                  <a:cubicBezTo>
                    <a:pt x="679" y="939"/>
                    <a:pt x="679" y="939"/>
                    <a:pt x="679" y="939"/>
                  </a:cubicBezTo>
                  <a:cubicBezTo>
                    <a:pt x="679" y="938"/>
                    <a:pt x="679" y="937"/>
                    <a:pt x="679" y="935"/>
                  </a:cubicBezTo>
                  <a:cubicBezTo>
                    <a:pt x="679" y="928"/>
                    <a:pt x="673" y="922"/>
                    <a:pt x="665" y="922"/>
                  </a:cubicBezTo>
                  <a:cubicBezTo>
                    <a:pt x="665" y="922"/>
                    <a:pt x="664" y="922"/>
                    <a:pt x="663" y="922"/>
                  </a:cubicBezTo>
                  <a:cubicBezTo>
                    <a:pt x="627" y="844"/>
                    <a:pt x="627" y="844"/>
                    <a:pt x="627" y="844"/>
                  </a:cubicBezTo>
                  <a:cubicBezTo>
                    <a:pt x="629" y="842"/>
                    <a:pt x="629" y="839"/>
                    <a:pt x="629" y="836"/>
                  </a:cubicBezTo>
                  <a:cubicBezTo>
                    <a:pt x="629" y="828"/>
                    <a:pt x="623" y="822"/>
                    <a:pt x="616" y="822"/>
                  </a:cubicBezTo>
                  <a:cubicBezTo>
                    <a:pt x="608" y="822"/>
                    <a:pt x="602" y="828"/>
                    <a:pt x="602" y="836"/>
                  </a:cubicBezTo>
                  <a:cubicBezTo>
                    <a:pt x="602" y="837"/>
                    <a:pt x="602" y="838"/>
                    <a:pt x="602" y="839"/>
                  </a:cubicBezTo>
                  <a:cubicBezTo>
                    <a:pt x="580" y="848"/>
                    <a:pt x="580" y="848"/>
                    <a:pt x="580" y="848"/>
                  </a:cubicBezTo>
                  <a:cubicBezTo>
                    <a:pt x="577" y="844"/>
                    <a:pt x="573" y="842"/>
                    <a:pt x="568" y="842"/>
                  </a:cubicBezTo>
                  <a:cubicBezTo>
                    <a:pt x="562" y="842"/>
                    <a:pt x="556" y="846"/>
                    <a:pt x="555" y="853"/>
                  </a:cubicBezTo>
                  <a:lnTo>
                    <a:pt x="511" y="857"/>
                  </a:lnTo>
                  <a:close/>
                  <a:moveTo>
                    <a:pt x="648" y="944"/>
                  </a:moveTo>
                  <a:cubicBezTo>
                    <a:pt x="646" y="942"/>
                    <a:pt x="643" y="940"/>
                    <a:pt x="639" y="940"/>
                  </a:cubicBezTo>
                  <a:cubicBezTo>
                    <a:pt x="637" y="940"/>
                    <a:pt x="635" y="941"/>
                    <a:pt x="633" y="942"/>
                  </a:cubicBezTo>
                  <a:cubicBezTo>
                    <a:pt x="577" y="913"/>
                    <a:pt x="577" y="913"/>
                    <a:pt x="577" y="913"/>
                  </a:cubicBezTo>
                  <a:cubicBezTo>
                    <a:pt x="579" y="911"/>
                    <a:pt x="579" y="908"/>
                    <a:pt x="579" y="906"/>
                  </a:cubicBezTo>
                  <a:cubicBezTo>
                    <a:pt x="579" y="899"/>
                    <a:pt x="574" y="893"/>
                    <a:pt x="566" y="892"/>
                  </a:cubicBezTo>
                  <a:cubicBezTo>
                    <a:pt x="566" y="869"/>
                    <a:pt x="566" y="869"/>
                    <a:pt x="566" y="869"/>
                  </a:cubicBezTo>
                  <a:cubicBezTo>
                    <a:pt x="567" y="869"/>
                    <a:pt x="568" y="869"/>
                    <a:pt x="568" y="869"/>
                  </a:cubicBezTo>
                  <a:cubicBezTo>
                    <a:pt x="576" y="869"/>
                    <a:pt x="582" y="863"/>
                    <a:pt x="582" y="856"/>
                  </a:cubicBezTo>
                  <a:cubicBezTo>
                    <a:pt x="582" y="853"/>
                    <a:pt x="582" y="851"/>
                    <a:pt x="581" y="849"/>
                  </a:cubicBezTo>
                  <a:cubicBezTo>
                    <a:pt x="603" y="841"/>
                    <a:pt x="603" y="841"/>
                    <a:pt x="603" y="841"/>
                  </a:cubicBezTo>
                  <a:cubicBezTo>
                    <a:pt x="605" y="846"/>
                    <a:pt x="610" y="850"/>
                    <a:pt x="616" y="850"/>
                  </a:cubicBezTo>
                  <a:cubicBezTo>
                    <a:pt x="620" y="850"/>
                    <a:pt x="623" y="848"/>
                    <a:pt x="626" y="845"/>
                  </a:cubicBezTo>
                  <a:cubicBezTo>
                    <a:pt x="662" y="922"/>
                    <a:pt x="662" y="922"/>
                    <a:pt x="662" y="922"/>
                  </a:cubicBezTo>
                  <a:cubicBezTo>
                    <a:pt x="656" y="924"/>
                    <a:pt x="652" y="929"/>
                    <a:pt x="652" y="935"/>
                  </a:cubicBezTo>
                  <a:cubicBezTo>
                    <a:pt x="652" y="938"/>
                    <a:pt x="652" y="940"/>
                    <a:pt x="653" y="942"/>
                  </a:cubicBezTo>
                  <a:lnTo>
                    <a:pt x="648" y="944"/>
                  </a:lnTo>
                  <a:close/>
                  <a:moveTo>
                    <a:pt x="677" y="943"/>
                  </a:moveTo>
                  <a:cubicBezTo>
                    <a:pt x="678" y="942"/>
                    <a:pt x="678" y="941"/>
                    <a:pt x="678" y="940"/>
                  </a:cubicBezTo>
                  <a:cubicBezTo>
                    <a:pt x="809" y="982"/>
                    <a:pt x="809" y="982"/>
                    <a:pt x="809" y="982"/>
                  </a:cubicBezTo>
                  <a:cubicBezTo>
                    <a:pt x="808" y="1015"/>
                    <a:pt x="808" y="1015"/>
                    <a:pt x="808" y="1015"/>
                  </a:cubicBezTo>
                  <a:cubicBezTo>
                    <a:pt x="802" y="1015"/>
                    <a:pt x="798" y="1019"/>
                    <a:pt x="796" y="1024"/>
                  </a:cubicBezTo>
                  <a:lnTo>
                    <a:pt x="677" y="943"/>
                  </a:lnTo>
                  <a:close/>
                  <a:moveTo>
                    <a:pt x="798" y="1037"/>
                  </a:moveTo>
                  <a:cubicBezTo>
                    <a:pt x="801" y="1040"/>
                    <a:pt x="805" y="1042"/>
                    <a:pt x="809" y="1042"/>
                  </a:cubicBezTo>
                  <a:cubicBezTo>
                    <a:pt x="811" y="1042"/>
                    <a:pt x="813" y="1042"/>
                    <a:pt x="815" y="1041"/>
                  </a:cubicBezTo>
                  <a:cubicBezTo>
                    <a:pt x="920" y="1147"/>
                    <a:pt x="920" y="1147"/>
                    <a:pt x="920" y="1147"/>
                  </a:cubicBezTo>
                  <a:cubicBezTo>
                    <a:pt x="918" y="1149"/>
                    <a:pt x="917" y="1152"/>
                    <a:pt x="917" y="1155"/>
                  </a:cubicBezTo>
                  <a:cubicBezTo>
                    <a:pt x="917" y="1159"/>
                    <a:pt x="919" y="1163"/>
                    <a:pt x="923" y="1166"/>
                  </a:cubicBezTo>
                  <a:cubicBezTo>
                    <a:pt x="893" y="1218"/>
                    <a:pt x="893" y="1218"/>
                    <a:pt x="893" y="1218"/>
                  </a:cubicBezTo>
                  <a:cubicBezTo>
                    <a:pt x="889" y="1216"/>
                    <a:pt x="885" y="1215"/>
                    <a:pt x="880" y="1215"/>
                  </a:cubicBezTo>
                  <a:cubicBezTo>
                    <a:pt x="875" y="1215"/>
                    <a:pt x="870" y="1216"/>
                    <a:pt x="866" y="1219"/>
                  </a:cubicBezTo>
                  <a:cubicBezTo>
                    <a:pt x="778" y="1082"/>
                    <a:pt x="778" y="1082"/>
                    <a:pt x="778" y="1082"/>
                  </a:cubicBezTo>
                  <a:cubicBezTo>
                    <a:pt x="779" y="1080"/>
                    <a:pt x="780" y="1077"/>
                    <a:pt x="780" y="1075"/>
                  </a:cubicBezTo>
                  <a:cubicBezTo>
                    <a:pt x="780" y="1071"/>
                    <a:pt x="779" y="1068"/>
                    <a:pt x="776" y="1066"/>
                  </a:cubicBezTo>
                  <a:lnTo>
                    <a:pt x="798" y="1037"/>
                  </a:lnTo>
                  <a:close/>
                  <a:moveTo>
                    <a:pt x="759" y="1190"/>
                  </a:moveTo>
                  <a:cubicBezTo>
                    <a:pt x="773" y="1189"/>
                    <a:pt x="783" y="1177"/>
                    <a:pt x="783" y="1163"/>
                  </a:cubicBezTo>
                  <a:cubicBezTo>
                    <a:pt x="783" y="1149"/>
                    <a:pt x="773" y="1138"/>
                    <a:pt x="760" y="1135"/>
                  </a:cubicBezTo>
                  <a:cubicBezTo>
                    <a:pt x="767" y="1087"/>
                    <a:pt x="767" y="1087"/>
                    <a:pt x="767" y="1087"/>
                  </a:cubicBezTo>
                  <a:cubicBezTo>
                    <a:pt x="767" y="1087"/>
                    <a:pt x="767" y="1088"/>
                    <a:pt x="767" y="1088"/>
                  </a:cubicBezTo>
                  <a:cubicBezTo>
                    <a:pt x="771" y="1088"/>
                    <a:pt x="775" y="1086"/>
                    <a:pt x="777" y="1083"/>
                  </a:cubicBezTo>
                  <a:cubicBezTo>
                    <a:pt x="865" y="1220"/>
                    <a:pt x="865" y="1220"/>
                    <a:pt x="865" y="1220"/>
                  </a:cubicBezTo>
                  <a:cubicBezTo>
                    <a:pt x="857" y="1225"/>
                    <a:pt x="853" y="1233"/>
                    <a:pt x="853" y="1243"/>
                  </a:cubicBezTo>
                  <a:cubicBezTo>
                    <a:pt x="853" y="1246"/>
                    <a:pt x="853" y="1249"/>
                    <a:pt x="854" y="1252"/>
                  </a:cubicBezTo>
                  <a:cubicBezTo>
                    <a:pt x="778" y="1282"/>
                    <a:pt x="778" y="1282"/>
                    <a:pt x="778" y="1282"/>
                  </a:cubicBezTo>
                  <a:cubicBezTo>
                    <a:pt x="776" y="1279"/>
                    <a:pt x="772" y="1277"/>
                    <a:pt x="767" y="1277"/>
                  </a:cubicBezTo>
                  <a:cubicBezTo>
                    <a:pt x="767" y="1277"/>
                    <a:pt x="767" y="1277"/>
                    <a:pt x="767" y="1277"/>
                  </a:cubicBezTo>
                  <a:lnTo>
                    <a:pt x="759" y="1190"/>
                  </a:lnTo>
                  <a:close/>
                  <a:moveTo>
                    <a:pt x="771" y="1304"/>
                  </a:moveTo>
                  <a:cubicBezTo>
                    <a:pt x="776" y="1302"/>
                    <a:pt x="779" y="1299"/>
                    <a:pt x="780" y="1294"/>
                  </a:cubicBezTo>
                  <a:cubicBezTo>
                    <a:pt x="836" y="1302"/>
                    <a:pt x="836" y="1302"/>
                    <a:pt x="836" y="1302"/>
                  </a:cubicBezTo>
                  <a:cubicBezTo>
                    <a:pt x="836" y="1302"/>
                    <a:pt x="836" y="1302"/>
                    <a:pt x="836" y="1302"/>
                  </a:cubicBezTo>
                  <a:cubicBezTo>
                    <a:pt x="836" y="1309"/>
                    <a:pt x="842" y="1315"/>
                    <a:pt x="848" y="1315"/>
                  </a:cubicBezTo>
                  <a:cubicBezTo>
                    <a:pt x="847" y="1375"/>
                    <a:pt x="847" y="1375"/>
                    <a:pt x="847" y="1375"/>
                  </a:cubicBezTo>
                  <a:cubicBezTo>
                    <a:pt x="840" y="1375"/>
                    <a:pt x="832" y="1378"/>
                    <a:pt x="827" y="1384"/>
                  </a:cubicBezTo>
                  <a:lnTo>
                    <a:pt x="771" y="1304"/>
                  </a:lnTo>
                  <a:close/>
                  <a:moveTo>
                    <a:pt x="870" y="1422"/>
                  </a:moveTo>
                  <a:cubicBezTo>
                    <a:pt x="874" y="1417"/>
                    <a:pt x="877" y="1411"/>
                    <a:pt x="877" y="1404"/>
                  </a:cubicBezTo>
                  <a:cubicBezTo>
                    <a:pt x="877" y="1398"/>
                    <a:pt x="875" y="1392"/>
                    <a:pt x="872" y="1388"/>
                  </a:cubicBezTo>
                  <a:cubicBezTo>
                    <a:pt x="910" y="1360"/>
                    <a:pt x="910" y="1360"/>
                    <a:pt x="910" y="1360"/>
                  </a:cubicBezTo>
                  <a:cubicBezTo>
                    <a:pt x="914" y="1366"/>
                    <a:pt x="921" y="1370"/>
                    <a:pt x="929" y="1371"/>
                  </a:cubicBezTo>
                  <a:cubicBezTo>
                    <a:pt x="925" y="1441"/>
                    <a:pt x="925" y="1441"/>
                    <a:pt x="925" y="1441"/>
                  </a:cubicBezTo>
                  <a:lnTo>
                    <a:pt x="870" y="1422"/>
                  </a:lnTo>
                  <a:close/>
                  <a:moveTo>
                    <a:pt x="927" y="1444"/>
                  </a:moveTo>
                  <a:cubicBezTo>
                    <a:pt x="961" y="1455"/>
                    <a:pt x="961" y="1455"/>
                    <a:pt x="961" y="1455"/>
                  </a:cubicBezTo>
                  <a:cubicBezTo>
                    <a:pt x="941" y="1482"/>
                    <a:pt x="941" y="1482"/>
                    <a:pt x="941" y="1482"/>
                  </a:cubicBezTo>
                  <a:cubicBezTo>
                    <a:pt x="936" y="1478"/>
                    <a:pt x="931" y="1475"/>
                    <a:pt x="925" y="1474"/>
                  </a:cubicBezTo>
                  <a:lnTo>
                    <a:pt x="927" y="1444"/>
                  </a:lnTo>
                  <a:close/>
                  <a:moveTo>
                    <a:pt x="923" y="1530"/>
                  </a:moveTo>
                  <a:cubicBezTo>
                    <a:pt x="938" y="1529"/>
                    <a:pt x="950" y="1517"/>
                    <a:pt x="950" y="1502"/>
                  </a:cubicBezTo>
                  <a:cubicBezTo>
                    <a:pt x="950" y="1500"/>
                    <a:pt x="949" y="1498"/>
                    <a:pt x="949" y="1496"/>
                  </a:cubicBezTo>
                  <a:cubicBezTo>
                    <a:pt x="1021" y="1489"/>
                    <a:pt x="1021" y="1489"/>
                    <a:pt x="1021" y="1489"/>
                  </a:cubicBezTo>
                  <a:cubicBezTo>
                    <a:pt x="1023" y="1494"/>
                    <a:pt x="1025" y="1499"/>
                    <a:pt x="1029" y="1502"/>
                  </a:cubicBezTo>
                  <a:cubicBezTo>
                    <a:pt x="935" y="1591"/>
                    <a:pt x="935" y="1591"/>
                    <a:pt x="935" y="1591"/>
                  </a:cubicBezTo>
                  <a:cubicBezTo>
                    <a:pt x="932" y="1587"/>
                    <a:pt x="928" y="1584"/>
                    <a:pt x="923" y="1582"/>
                  </a:cubicBezTo>
                  <a:lnTo>
                    <a:pt x="923" y="1530"/>
                  </a:lnTo>
                  <a:close/>
                  <a:moveTo>
                    <a:pt x="918" y="1636"/>
                  </a:moveTo>
                  <a:cubicBezTo>
                    <a:pt x="924" y="1635"/>
                    <a:pt x="928" y="1633"/>
                    <a:pt x="932" y="1629"/>
                  </a:cubicBezTo>
                  <a:cubicBezTo>
                    <a:pt x="970" y="1664"/>
                    <a:pt x="970" y="1664"/>
                    <a:pt x="970" y="1664"/>
                  </a:cubicBezTo>
                  <a:cubicBezTo>
                    <a:pt x="968" y="1668"/>
                    <a:pt x="968" y="1671"/>
                    <a:pt x="968" y="1675"/>
                  </a:cubicBezTo>
                  <a:cubicBezTo>
                    <a:pt x="968" y="1684"/>
                    <a:pt x="972" y="1692"/>
                    <a:pt x="978" y="1697"/>
                  </a:cubicBezTo>
                  <a:cubicBezTo>
                    <a:pt x="949" y="1748"/>
                    <a:pt x="949" y="1748"/>
                    <a:pt x="949" y="1748"/>
                  </a:cubicBezTo>
                  <a:cubicBezTo>
                    <a:pt x="947" y="1747"/>
                    <a:pt x="944" y="1746"/>
                    <a:pt x="941" y="1746"/>
                  </a:cubicBezTo>
                  <a:cubicBezTo>
                    <a:pt x="940" y="1746"/>
                    <a:pt x="940" y="1746"/>
                    <a:pt x="939" y="1746"/>
                  </a:cubicBezTo>
                  <a:lnTo>
                    <a:pt x="918" y="1636"/>
                  </a:lnTo>
                  <a:close/>
                  <a:moveTo>
                    <a:pt x="945" y="1773"/>
                  </a:moveTo>
                  <a:cubicBezTo>
                    <a:pt x="948" y="1772"/>
                    <a:pt x="951" y="1769"/>
                    <a:pt x="953" y="1766"/>
                  </a:cubicBezTo>
                  <a:cubicBezTo>
                    <a:pt x="1038" y="1809"/>
                    <a:pt x="1038" y="1809"/>
                    <a:pt x="1038" y="1809"/>
                  </a:cubicBezTo>
                  <a:cubicBezTo>
                    <a:pt x="1037" y="1813"/>
                    <a:pt x="1036" y="1817"/>
                    <a:pt x="1036" y="1821"/>
                  </a:cubicBezTo>
                  <a:cubicBezTo>
                    <a:pt x="1036" y="1822"/>
                    <a:pt x="1036" y="1822"/>
                    <a:pt x="1036" y="1822"/>
                  </a:cubicBezTo>
                  <a:cubicBezTo>
                    <a:pt x="977" y="1826"/>
                    <a:pt x="977" y="1826"/>
                    <a:pt x="977" y="1826"/>
                  </a:cubicBezTo>
                  <a:cubicBezTo>
                    <a:pt x="976" y="1820"/>
                    <a:pt x="970" y="1815"/>
                    <a:pt x="964" y="1815"/>
                  </a:cubicBezTo>
                  <a:cubicBezTo>
                    <a:pt x="963" y="1815"/>
                    <a:pt x="962" y="1816"/>
                    <a:pt x="961" y="1816"/>
                  </a:cubicBezTo>
                  <a:lnTo>
                    <a:pt x="945" y="1773"/>
                  </a:lnTo>
                  <a:close/>
                  <a:moveTo>
                    <a:pt x="1030" y="1958"/>
                  </a:moveTo>
                  <a:cubicBezTo>
                    <a:pt x="1029" y="1958"/>
                    <a:pt x="1028" y="1958"/>
                    <a:pt x="1027" y="1958"/>
                  </a:cubicBezTo>
                  <a:cubicBezTo>
                    <a:pt x="1025" y="1958"/>
                    <a:pt x="1024" y="1958"/>
                    <a:pt x="1022" y="1959"/>
                  </a:cubicBezTo>
                  <a:cubicBezTo>
                    <a:pt x="970" y="1842"/>
                    <a:pt x="970" y="1842"/>
                    <a:pt x="970" y="1842"/>
                  </a:cubicBezTo>
                  <a:cubicBezTo>
                    <a:pt x="975" y="1839"/>
                    <a:pt x="978" y="1835"/>
                    <a:pt x="978" y="1829"/>
                  </a:cubicBezTo>
                  <a:cubicBezTo>
                    <a:pt x="978" y="1829"/>
                    <a:pt x="978" y="1829"/>
                    <a:pt x="978" y="1829"/>
                  </a:cubicBezTo>
                  <a:cubicBezTo>
                    <a:pt x="1036" y="1824"/>
                    <a:pt x="1036" y="1824"/>
                    <a:pt x="1036" y="1824"/>
                  </a:cubicBezTo>
                  <a:cubicBezTo>
                    <a:pt x="1037" y="1836"/>
                    <a:pt x="1046" y="1845"/>
                    <a:pt x="1057" y="1848"/>
                  </a:cubicBezTo>
                  <a:lnTo>
                    <a:pt x="1030" y="1958"/>
                  </a:lnTo>
                  <a:close/>
                  <a:moveTo>
                    <a:pt x="1078" y="1798"/>
                  </a:moveTo>
                  <a:cubicBezTo>
                    <a:pt x="1074" y="1795"/>
                    <a:pt x="1069" y="1793"/>
                    <a:pt x="1063" y="1793"/>
                  </a:cubicBezTo>
                  <a:cubicBezTo>
                    <a:pt x="1061" y="1793"/>
                    <a:pt x="1059" y="1794"/>
                    <a:pt x="1056" y="1794"/>
                  </a:cubicBezTo>
                  <a:cubicBezTo>
                    <a:pt x="1006" y="1701"/>
                    <a:pt x="1006" y="1701"/>
                    <a:pt x="1006" y="1701"/>
                  </a:cubicBezTo>
                  <a:cubicBezTo>
                    <a:pt x="1013" y="1698"/>
                    <a:pt x="1019" y="1692"/>
                    <a:pt x="1021" y="1685"/>
                  </a:cubicBezTo>
                  <a:cubicBezTo>
                    <a:pt x="1081" y="1683"/>
                    <a:pt x="1081" y="1683"/>
                    <a:pt x="1081" y="1683"/>
                  </a:cubicBezTo>
                  <a:lnTo>
                    <a:pt x="1078" y="1798"/>
                  </a:lnTo>
                  <a:close/>
                  <a:moveTo>
                    <a:pt x="1022" y="1683"/>
                  </a:moveTo>
                  <a:cubicBezTo>
                    <a:pt x="1023" y="1681"/>
                    <a:pt x="1023" y="1678"/>
                    <a:pt x="1023" y="1675"/>
                  </a:cubicBezTo>
                  <a:cubicBezTo>
                    <a:pt x="1023" y="1668"/>
                    <a:pt x="1020" y="1661"/>
                    <a:pt x="1016" y="1656"/>
                  </a:cubicBezTo>
                  <a:cubicBezTo>
                    <a:pt x="1055" y="1626"/>
                    <a:pt x="1055" y="1626"/>
                    <a:pt x="1055" y="1626"/>
                  </a:cubicBezTo>
                  <a:cubicBezTo>
                    <a:pt x="1060" y="1632"/>
                    <a:pt x="1068" y="1636"/>
                    <a:pt x="1077" y="1636"/>
                  </a:cubicBezTo>
                  <a:cubicBezTo>
                    <a:pt x="1079" y="1636"/>
                    <a:pt x="1081" y="1635"/>
                    <a:pt x="1082" y="1635"/>
                  </a:cubicBezTo>
                  <a:cubicBezTo>
                    <a:pt x="1081" y="1681"/>
                    <a:pt x="1081" y="1681"/>
                    <a:pt x="1081" y="1681"/>
                  </a:cubicBezTo>
                  <a:lnTo>
                    <a:pt x="1022" y="1683"/>
                  </a:lnTo>
                  <a:close/>
                  <a:moveTo>
                    <a:pt x="1083" y="1681"/>
                  </a:moveTo>
                  <a:cubicBezTo>
                    <a:pt x="1084" y="1635"/>
                    <a:pt x="1084" y="1635"/>
                    <a:pt x="1084" y="1635"/>
                  </a:cubicBezTo>
                  <a:cubicBezTo>
                    <a:pt x="1088" y="1634"/>
                    <a:pt x="1091" y="1632"/>
                    <a:pt x="1094" y="1630"/>
                  </a:cubicBezTo>
                  <a:cubicBezTo>
                    <a:pt x="1126" y="1669"/>
                    <a:pt x="1126" y="1669"/>
                    <a:pt x="1126" y="1669"/>
                  </a:cubicBezTo>
                  <a:cubicBezTo>
                    <a:pt x="1123" y="1671"/>
                    <a:pt x="1121" y="1675"/>
                    <a:pt x="1121" y="1679"/>
                  </a:cubicBezTo>
                  <a:cubicBezTo>
                    <a:pt x="1121" y="1679"/>
                    <a:pt x="1121" y="1680"/>
                    <a:pt x="1121" y="1680"/>
                  </a:cubicBezTo>
                  <a:lnTo>
                    <a:pt x="1083" y="1681"/>
                  </a:lnTo>
                  <a:close/>
                  <a:moveTo>
                    <a:pt x="1143" y="1668"/>
                  </a:moveTo>
                  <a:cubicBezTo>
                    <a:pt x="1142" y="1667"/>
                    <a:pt x="1141" y="1666"/>
                    <a:pt x="1140" y="1666"/>
                  </a:cubicBezTo>
                  <a:cubicBezTo>
                    <a:pt x="1157" y="1608"/>
                    <a:pt x="1157" y="1608"/>
                    <a:pt x="1157" y="1608"/>
                  </a:cubicBezTo>
                  <a:cubicBezTo>
                    <a:pt x="1183" y="1611"/>
                    <a:pt x="1183" y="1611"/>
                    <a:pt x="1183" y="1611"/>
                  </a:cubicBezTo>
                  <a:cubicBezTo>
                    <a:pt x="1183" y="1613"/>
                    <a:pt x="1183" y="1615"/>
                    <a:pt x="1183" y="1617"/>
                  </a:cubicBezTo>
                  <a:cubicBezTo>
                    <a:pt x="1183" y="1623"/>
                    <a:pt x="1185" y="1629"/>
                    <a:pt x="1188" y="1634"/>
                  </a:cubicBezTo>
                  <a:lnTo>
                    <a:pt x="1143" y="1668"/>
                  </a:lnTo>
                  <a:close/>
                  <a:moveTo>
                    <a:pt x="1228" y="1596"/>
                  </a:moveTo>
                  <a:cubicBezTo>
                    <a:pt x="1223" y="1592"/>
                    <a:pt x="1217" y="1590"/>
                    <a:pt x="1210" y="1590"/>
                  </a:cubicBezTo>
                  <a:cubicBezTo>
                    <a:pt x="1208" y="1590"/>
                    <a:pt x="1206" y="1590"/>
                    <a:pt x="1203" y="1591"/>
                  </a:cubicBezTo>
                  <a:cubicBezTo>
                    <a:pt x="1192" y="1551"/>
                    <a:pt x="1192" y="1551"/>
                    <a:pt x="1192" y="1551"/>
                  </a:cubicBezTo>
                  <a:cubicBezTo>
                    <a:pt x="1202" y="1547"/>
                    <a:pt x="1208" y="1537"/>
                    <a:pt x="1208" y="1525"/>
                  </a:cubicBezTo>
                  <a:cubicBezTo>
                    <a:pt x="1208" y="1522"/>
                    <a:pt x="1208" y="1519"/>
                    <a:pt x="1207" y="1516"/>
                  </a:cubicBezTo>
                  <a:cubicBezTo>
                    <a:pt x="1281" y="1493"/>
                    <a:pt x="1281" y="1493"/>
                    <a:pt x="1281" y="1493"/>
                  </a:cubicBezTo>
                  <a:cubicBezTo>
                    <a:pt x="1284" y="1498"/>
                    <a:pt x="1287" y="1502"/>
                    <a:pt x="1292" y="1505"/>
                  </a:cubicBezTo>
                  <a:lnTo>
                    <a:pt x="1228" y="15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18">
              <a:extLst>
                <a:ext uri="{FF2B5EF4-FFF2-40B4-BE49-F238E27FC236}">
                  <a16:creationId xmlns:a16="http://schemas.microsoft.com/office/drawing/2014/main" xmlns="" id="{F57950A4-F0FC-441C-83C4-C464D42CA255}"/>
                </a:ext>
              </a:extLst>
            </p:cNvPr>
            <p:cNvSpPr>
              <a:spLocks noChangeArrowheads="1"/>
            </p:cNvSpPr>
            <p:nvPr/>
          </p:nvSpPr>
          <p:spPr bwMode="auto">
            <a:xfrm>
              <a:off x="2260601" y="2312988"/>
              <a:ext cx="60325" cy="61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19">
              <a:extLst>
                <a:ext uri="{FF2B5EF4-FFF2-40B4-BE49-F238E27FC236}">
                  <a16:creationId xmlns:a16="http://schemas.microsoft.com/office/drawing/2014/main" xmlns="" id="{AFEB24ED-0E60-4298-9710-02C25039D351}"/>
                </a:ext>
              </a:extLst>
            </p:cNvPr>
            <p:cNvSpPr>
              <a:spLocks noChangeArrowheads="1"/>
            </p:cNvSpPr>
            <p:nvPr/>
          </p:nvSpPr>
          <p:spPr bwMode="auto">
            <a:xfrm>
              <a:off x="3186113" y="2579688"/>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0">
              <a:extLst>
                <a:ext uri="{FF2B5EF4-FFF2-40B4-BE49-F238E27FC236}">
                  <a16:creationId xmlns:a16="http://schemas.microsoft.com/office/drawing/2014/main" xmlns="" id="{51CA7D48-2704-48B9-A8E2-3ED42022711E}"/>
                </a:ext>
              </a:extLst>
            </p:cNvPr>
            <p:cNvSpPr>
              <a:spLocks noChangeArrowheads="1"/>
            </p:cNvSpPr>
            <p:nvPr/>
          </p:nvSpPr>
          <p:spPr bwMode="auto">
            <a:xfrm>
              <a:off x="2301876" y="2268538"/>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8" name="矩形 7">
            <a:extLst>
              <a:ext uri="{FF2B5EF4-FFF2-40B4-BE49-F238E27FC236}">
                <a16:creationId xmlns:a16="http://schemas.microsoft.com/office/drawing/2014/main" xmlns="" id="{31ADA2F1-AAF7-4466-B1A1-54FD02ED4011}"/>
              </a:ext>
            </a:extLst>
          </p:cNvPr>
          <p:cNvSpPr/>
          <p:nvPr/>
        </p:nvSpPr>
        <p:spPr>
          <a:xfrm>
            <a:off x="4584700" y="0"/>
            <a:ext cx="7607300" cy="6858000"/>
          </a:xfrm>
          <a:prstGeom prst="rect">
            <a:avLst/>
          </a:prstGeom>
          <a:gradFill>
            <a:gsLst>
              <a:gs pos="0">
                <a:srgbClr val="00EBF7">
                  <a:alpha val="40000"/>
                </a:srgbClr>
              </a:gs>
              <a:gs pos="100000">
                <a:srgbClr val="00EBF7">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34744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xmlns="" id="{D76E9D78-10DC-4F3C-8039-981AD16D3CD1}"/>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35" name="文本框 34">
            <a:extLst>
              <a:ext uri="{FF2B5EF4-FFF2-40B4-BE49-F238E27FC236}">
                <a16:creationId xmlns:a16="http://schemas.microsoft.com/office/drawing/2014/main" xmlns="" id="{E2EB4654-EC4C-4EDC-9A74-109046E5CCEC}"/>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7" name="Freeform 5">
            <a:extLst>
              <a:ext uri="{FF2B5EF4-FFF2-40B4-BE49-F238E27FC236}">
                <a16:creationId xmlns:a16="http://schemas.microsoft.com/office/drawing/2014/main" xmlns="" id="{F63F7BA4-6960-4208-8E07-7963A8EB4240}"/>
              </a:ext>
            </a:extLst>
          </p:cNvPr>
          <p:cNvSpPr>
            <a:spLocks/>
          </p:cNvSpPr>
          <p:nvPr/>
        </p:nvSpPr>
        <p:spPr bwMode="auto">
          <a:xfrm>
            <a:off x="4091991" y="1504785"/>
            <a:ext cx="4011790" cy="4601534"/>
          </a:xfrm>
          <a:custGeom>
            <a:avLst/>
            <a:gdLst>
              <a:gd name="T0" fmla="*/ 0 w 2206"/>
              <a:gd name="T1" fmla="*/ 994 h 2533"/>
              <a:gd name="T2" fmla="*/ 1103 w 2206"/>
              <a:gd name="T3" fmla="*/ 0 h 2533"/>
              <a:gd name="T4" fmla="*/ 2206 w 2206"/>
              <a:gd name="T5" fmla="*/ 995 h 2533"/>
              <a:gd name="T6" fmla="*/ 1727 w 2206"/>
              <a:gd name="T7" fmla="*/ 1474 h 2533"/>
              <a:gd name="T8" fmla="*/ 1571 w 2206"/>
              <a:gd name="T9" fmla="*/ 1310 h 2533"/>
              <a:gd name="T10" fmla="*/ 1571 w 2206"/>
              <a:gd name="T11" fmla="*/ 2533 h 2533"/>
              <a:gd name="T12" fmla="*/ 634 w 2206"/>
              <a:gd name="T13" fmla="*/ 2533 h 2533"/>
              <a:gd name="T14" fmla="*/ 634 w 2206"/>
              <a:gd name="T15" fmla="*/ 1323 h 2533"/>
              <a:gd name="T16" fmla="*/ 488 w 2206"/>
              <a:gd name="T17" fmla="*/ 1485 h 2533"/>
              <a:gd name="T18" fmla="*/ 0 w 2206"/>
              <a:gd name="T19" fmla="*/ 994 h 2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6" h="2533">
                <a:moveTo>
                  <a:pt x="0" y="994"/>
                </a:moveTo>
                <a:cubicBezTo>
                  <a:pt x="1103" y="0"/>
                  <a:pt x="1103" y="0"/>
                  <a:pt x="1103" y="0"/>
                </a:cubicBezTo>
                <a:cubicBezTo>
                  <a:pt x="2206" y="995"/>
                  <a:pt x="2206" y="995"/>
                  <a:pt x="2206" y="995"/>
                </a:cubicBezTo>
                <a:cubicBezTo>
                  <a:pt x="1727" y="1474"/>
                  <a:pt x="1727" y="1474"/>
                  <a:pt x="1727" y="1474"/>
                </a:cubicBezTo>
                <a:cubicBezTo>
                  <a:pt x="1571" y="1310"/>
                  <a:pt x="1571" y="1310"/>
                  <a:pt x="1571" y="1310"/>
                </a:cubicBezTo>
                <a:cubicBezTo>
                  <a:pt x="1571" y="2533"/>
                  <a:pt x="1571" y="2533"/>
                  <a:pt x="1571" y="2533"/>
                </a:cubicBezTo>
                <a:cubicBezTo>
                  <a:pt x="1328" y="2533"/>
                  <a:pt x="877" y="2533"/>
                  <a:pt x="634" y="2533"/>
                </a:cubicBezTo>
                <a:cubicBezTo>
                  <a:pt x="634" y="1323"/>
                  <a:pt x="634" y="1323"/>
                  <a:pt x="634" y="1323"/>
                </a:cubicBezTo>
                <a:cubicBezTo>
                  <a:pt x="488" y="1485"/>
                  <a:pt x="488" y="1485"/>
                  <a:pt x="488" y="1485"/>
                </a:cubicBezTo>
                <a:cubicBezTo>
                  <a:pt x="0" y="994"/>
                  <a:pt x="0" y="994"/>
                  <a:pt x="0" y="994"/>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8" name="Freeform 6">
            <a:extLst>
              <a:ext uri="{FF2B5EF4-FFF2-40B4-BE49-F238E27FC236}">
                <a16:creationId xmlns:a16="http://schemas.microsoft.com/office/drawing/2014/main" xmlns="" id="{E6939456-D5B5-4D2D-9249-850BA32AC0EC}"/>
              </a:ext>
            </a:extLst>
          </p:cNvPr>
          <p:cNvSpPr>
            <a:spLocks/>
          </p:cNvSpPr>
          <p:nvPr/>
        </p:nvSpPr>
        <p:spPr bwMode="auto">
          <a:xfrm>
            <a:off x="7306358" y="1452277"/>
            <a:ext cx="4011790" cy="4614190"/>
          </a:xfrm>
          <a:custGeom>
            <a:avLst/>
            <a:gdLst>
              <a:gd name="T0" fmla="*/ 0 w 2206"/>
              <a:gd name="T1" fmla="*/ 1545 h 2540"/>
              <a:gd name="T2" fmla="*/ 1103 w 2206"/>
              <a:gd name="T3" fmla="*/ 2540 h 2540"/>
              <a:gd name="T4" fmla="*/ 2206 w 2206"/>
              <a:gd name="T5" fmla="*/ 1544 h 2540"/>
              <a:gd name="T6" fmla="*/ 1727 w 2206"/>
              <a:gd name="T7" fmla="*/ 1065 h 2540"/>
              <a:gd name="T8" fmla="*/ 1571 w 2206"/>
              <a:gd name="T9" fmla="*/ 1229 h 2540"/>
              <a:gd name="T10" fmla="*/ 1571 w 2206"/>
              <a:gd name="T11" fmla="*/ 0 h 2540"/>
              <a:gd name="T12" fmla="*/ 634 w 2206"/>
              <a:gd name="T13" fmla="*/ 0 h 2540"/>
              <a:gd name="T14" fmla="*/ 634 w 2206"/>
              <a:gd name="T15" fmla="*/ 1216 h 2540"/>
              <a:gd name="T16" fmla="*/ 488 w 2206"/>
              <a:gd name="T17" fmla="*/ 1054 h 2540"/>
              <a:gd name="T18" fmla="*/ 0 w 2206"/>
              <a:gd name="T19" fmla="*/ 1545 h 2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6" h="2540">
                <a:moveTo>
                  <a:pt x="0" y="1545"/>
                </a:moveTo>
                <a:cubicBezTo>
                  <a:pt x="1103" y="2540"/>
                  <a:pt x="1103" y="2540"/>
                  <a:pt x="1103" y="2540"/>
                </a:cubicBezTo>
                <a:cubicBezTo>
                  <a:pt x="2206" y="1544"/>
                  <a:pt x="2206" y="1544"/>
                  <a:pt x="2206" y="1544"/>
                </a:cubicBezTo>
                <a:cubicBezTo>
                  <a:pt x="1727" y="1065"/>
                  <a:pt x="1727" y="1065"/>
                  <a:pt x="1727" y="1065"/>
                </a:cubicBezTo>
                <a:cubicBezTo>
                  <a:pt x="1571" y="1229"/>
                  <a:pt x="1571" y="1229"/>
                  <a:pt x="1571" y="1229"/>
                </a:cubicBezTo>
                <a:cubicBezTo>
                  <a:pt x="1571" y="0"/>
                  <a:pt x="1571" y="0"/>
                  <a:pt x="1571" y="0"/>
                </a:cubicBezTo>
                <a:cubicBezTo>
                  <a:pt x="1328" y="0"/>
                  <a:pt x="877" y="0"/>
                  <a:pt x="634" y="0"/>
                </a:cubicBezTo>
                <a:cubicBezTo>
                  <a:pt x="634" y="1216"/>
                  <a:pt x="634" y="1216"/>
                  <a:pt x="634" y="1216"/>
                </a:cubicBezTo>
                <a:cubicBezTo>
                  <a:pt x="488" y="1054"/>
                  <a:pt x="488" y="1054"/>
                  <a:pt x="488" y="1054"/>
                </a:cubicBezTo>
                <a:cubicBezTo>
                  <a:pt x="0" y="1545"/>
                  <a:pt x="0" y="1545"/>
                  <a:pt x="0" y="1545"/>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9" name="Triangle 6">
            <a:extLst>
              <a:ext uri="{FF2B5EF4-FFF2-40B4-BE49-F238E27FC236}">
                <a16:creationId xmlns:a16="http://schemas.microsoft.com/office/drawing/2014/main" xmlns="" id="{0213E8FE-EA88-400F-AE5F-D45CDC656222}"/>
              </a:ext>
            </a:extLst>
          </p:cNvPr>
          <p:cNvSpPr/>
          <p:nvPr/>
        </p:nvSpPr>
        <p:spPr>
          <a:xfrm flipH="1">
            <a:off x="3973013" y="1530180"/>
            <a:ext cx="4249746" cy="1931654"/>
          </a:xfrm>
          <a:prstGeom prst="triangle">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riangle 7">
            <a:extLst>
              <a:ext uri="{FF2B5EF4-FFF2-40B4-BE49-F238E27FC236}">
                <a16:creationId xmlns:a16="http://schemas.microsoft.com/office/drawing/2014/main" xmlns="" id="{0FA96252-9A25-4C7C-9DFD-CDD21C649E96}"/>
              </a:ext>
            </a:extLst>
          </p:cNvPr>
          <p:cNvSpPr/>
          <p:nvPr/>
        </p:nvSpPr>
        <p:spPr>
          <a:xfrm rot="10800000" flipH="1">
            <a:off x="7187381" y="4187319"/>
            <a:ext cx="4249744" cy="1931656"/>
          </a:xfrm>
          <a:prstGeom prst="triangle">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椭圆 10">
            <a:extLst>
              <a:ext uri="{FF2B5EF4-FFF2-40B4-BE49-F238E27FC236}">
                <a16:creationId xmlns:a16="http://schemas.microsoft.com/office/drawing/2014/main" xmlns="" id="{D944A421-4ADD-4151-9B91-854F7F1A9C5E}"/>
              </a:ext>
            </a:extLst>
          </p:cNvPr>
          <p:cNvSpPr/>
          <p:nvPr/>
        </p:nvSpPr>
        <p:spPr>
          <a:xfrm>
            <a:off x="5448443" y="2225080"/>
            <a:ext cx="1298886" cy="1298886"/>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8679687E-0D81-43ED-A46B-EE9483C81A58}"/>
              </a:ext>
            </a:extLst>
          </p:cNvPr>
          <p:cNvSpPr/>
          <p:nvPr/>
        </p:nvSpPr>
        <p:spPr>
          <a:xfrm>
            <a:off x="8662810" y="4028677"/>
            <a:ext cx="1298886" cy="1298886"/>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1">
            <a:extLst>
              <a:ext uri="{FF2B5EF4-FFF2-40B4-BE49-F238E27FC236}">
                <a16:creationId xmlns:a16="http://schemas.microsoft.com/office/drawing/2014/main" xmlns="" id="{2BB33397-1299-4FDA-9D89-91EFFD93182E}"/>
              </a:ext>
            </a:extLst>
          </p:cNvPr>
          <p:cNvSpPr txBox="1"/>
          <p:nvPr/>
        </p:nvSpPr>
        <p:spPr>
          <a:xfrm>
            <a:off x="5144888" y="4376692"/>
            <a:ext cx="1881954"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14" name="TextBox 11">
            <a:extLst>
              <a:ext uri="{FF2B5EF4-FFF2-40B4-BE49-F238E27FC236}">
                <a16:creationId xmlns:a16="http://schemas.microsoft.com/office/drawing/2014/main" xmlns="" id="{2EA14EC0-032B-4021-AC63-55229189036A}"/>
              </a:ext>
            </a:extLst>
          </p:cNvPr>
          <p:cNvSpPr txBox="1"/>
          <p:nvPr/>
        </p:nvSpPr>
        <p:spPr>
          <a:xfrm>
            <a:off x="5144888" y="4028677"/>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18" name="TextBox 11">
            <a:extLst>
              <a:ext uri="{FF2B5EF4-FFF2-40B4-BE49-F238E27FC236}">
                <a16:creationId xmlns:a16="http://schemas.microsoft.com/office/drawing/2014/main" xmlns="" id="{C0D50676-70C2-4069-BF6D-7CA59E8E8F5E}"/>
              </a:ext>
            </a:extLst>
          </p:cNvPr>
          <p:cNvSpPr txBox="1"/>
          <p:nvPr/>
        </p:nvSpPr>
        <p:spPr>
          <a:xfrm>
            <a:off x="5144888" y="5411887"/>
            <a:ext cx="1881954"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19" name="TextBox 11">
            <a:extLst>
              <a:ext uri="{FF2B5EF4-FFF2-40B4-BE49-F238E27FC236}">
                <a16:creationId xmlns:a16="http://schemas.microsoft.com/office/drawing/2014/main" xmlns="" id="{019B4969-F386-48DC-A7B0-B2D932AD47B2}"/>
              </a:ext>
            </a:extLst>
          </p:cNvPr>
          <p:cNvSpPr txBox="1"/>
          <p:nvPr/>
        </p:nvSpPr>
        <p:spPr>
          <a:xfrm>
            <a:off x="5144888" y="5063872"/>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0" name="TextBox 11">
            <a:extLst>
              <a:ext uri="{FF2B5EF4-FFF2-40B4-BE49-F238E27FC236}">
                <a16:creationId xmlns:a16="http://schemas.microsoft.com/office/drawing/2014/main" xmlns="" id="{75233A42-6CDB-4C79-9BD6-B614D32CC61E}"/>
              </a:ext>
            </a:extLst>
          </p:cNvPr>
          <p:cNvSpPr txBox="1"/>
          <p:nvPr/>
        </p:nvSpPr>
        <p:spPr>
          <a:xfrm>
            <a:off x="8341736" y="1983633"/>
            <a:ext cx="1881954"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1" name="TextBox 11">
            <a:extLst>
              <a:ext uri="{FF2B5EF4-FFF2-40B4-BE49-F238E27FC236}">
                <a16:creationId xmlns:a16="http://schemas.microsoft.com/office/drawing/2014/main" xmlns="" id="{64E4E2F7-268B-418E-BD1B-21900FB2859D}"/>
              </a:ext>
            </a:extLst>
          </p:cNvPr>
          <p:cNvSpPr txBox="1"/>
          <p:nvPr/>
        </p:nvSpPr>
        <p:spPr>
          <a:xfrm>
            <a:off x="8341736" y="1635618"/>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2" name="TextBox 11">
            <a:extLst>
              <a:ext uri="{FF2B5EF4-FFF2-40B4-BE49-F238E27FC236}">
                <a16:creationId xmlns:a16="http://schemas.microsoft.com/office/drawing/2014/main" xmlns="" id="{161E0A5E-F332-4DE6-BB2E-D4AD3767C00F}"/>
              </a:ext>
            </a:extLst>
          </p:cNvPr>
          <p:cNvSpPr txBox="1"/>
          <p:nvPr/>
        </p:nvSpPr>
        <p:spPr>
          <a:xfrm>
            <a:off x="8341736" y="3018828"/>
            <a:ext cx="1881954"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3" name="TextBox 11">
            <a:extLst>
              <a:ext uri="{FF2B5EF4-FFF2-40B4-BE49-F238E27FC236}">
                <a16:creationId xmlns:a16="http://schemas.microsoft.com/office/drawing/2014/main" xmlns="" id="{00BA4E10-1B55-486C-AB29-507A043DE75B}"/>
              </a:ext>
            </a:extLst>
          </p:cNvPr>
          <p:cNvSpPr txBox="1"/>
          <p:nvPr/>
        </p:nvSpPr>
        <p:spPr>
          <a:xfrm>
            <a:off x="8341736" y="2670813"/>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4" name="Freeform 58">
            <a:extLst>
              <a:ext uri="{FF2B5EF4-FFF2-40B4-BE49-F238E27FC236}">
                <a16:creationId xmlns:a16="http://schemas.microsoft.com/office/drawing/2014/main" xmlns="" id="{0B7D8F55-5890-4371-897E-4A68EC2CC7AF}"/>
              </a:ext>
            </a:extLst>
          </p:cNvPr>
          <p:cNvSpPr>
            <a:spLocks noEditPoints="1"/>
          </p:cNvSpPr>
          <p:nvPr/>
        </p:nvSpPr>
        <p:spPr bwMode="auto">
          <a:xfrm>
            <a:off x="9038118" y="4296858"/>
            <a:ext cx="617287" cy="645953"/>
          </a:xfrm>
          <a:custGeom>
            <a:avLst/>
            <a:gdLst>
              <a:gd name="T0" fmla="*/ 13 w 189"/>
              <a:gd name="T1" fmla="*/ 137 h 197"/>
              <a:gd name="T2" fmla="*/ 103 w 189"/>
              <a:gd name="T3" fmla="*/ 197 h 197"/>
              <a:gd name="T4" fmla="*/ 96 w 189"/>
              <a:gd name="T5" fmla="*/ 0 h 197"/>
              <a:gd name="T6" fmla="*/ 94 w 189"/>
              <a:gd name="T7" fmla="*/ 6 h 197"/>
              <a:gd name="T8" fmla="*/ 38 w 189"/>
              <a:gd name="T9" fmla="*/ 32 h 197"/>
              <a:gd name="T10" fmla="*/ 34 w 189"/>
              <a:gd name="T11" fmla="*/ 36 h 197"/>
              <a:gd name="T12" fmla="*/ 46 w 189"/>
              <a:gd name="T13" fmla="*/ 96 h 197"/>
              <a:gd name="T14" fmla="*/ 34 w 189"/>
              <a:gd name="T15" fmla="*/ 36 h 197"/>
              <a:gd name="T16" fmla="*/ 12 w 189"/>
              <a:gd name="T17" fmla="*/ 102 h 197"/>
              <a:gd name="T18" fmla="*/ 56 w 189"/>
              <a:gd name="T19" fmla="*/ 145 h 197"/>
              <a:gd name="T20" fmla="*/ 10 w 189"/>
              <a:gd name="T21" fmla="*/ 102 h 197"/>
              <a:gd name="T22" fmla="*/ 58 w 189"/>
              <a:gd name="T23" fmla="*/ 150 h 197"/>
              <a:gd name="T24" fmla="*/ 92 w 189"/>
              <a:gd name="T25" fmla="*/ 190 h 197"/>
              <a:gd name="T26" fmla="*/ 99 w 189"/>
              <a:gd name="T27" fmla="*/ 188 h 197"/>
              <a:gd name="T28" fmla="*/ 64 w 189"/>
              <a:gd name="T29" fmla="*/ 147 h 197"/>
              <a:gd name="T30" fmla="*/ 99 w 189"/>
              <a:gd name="T31" fmla="*/ 188 h 197"/>
              <a:gd name="T32" fmla="*/ 51 w 189"/>
              <a:gd name="T33" fmla="*/ 102 h 197"/>
              <a:gd name="T34" fmla="*/ 99 w 189"/>
              <a:gd name="T35" fmla="*/ 102 h 197"/>
              <a:gd name="T36" fmla="*/ 61 w 189"/>
              <a:gd name="T37" fmla="*/ 142 h 197"/>
              <a:gd name="T38" fmla="*/ 99 w 189"/>
              <a:gd name="T39" fmla="*/ 96 h 197"/>
              <a:gd name="T40" fmla="*/ 51 w 189"/>
              <a:gd name="T41" fmla="*/ 96 h 197"/>
              <a:gd name="T42" fmla="*/ 99 w 189"/>
              <a:gd name="T43" fmla="*/ 64 h 197"/>
              <a:gd name="T44" fmla="*/ 63 w 189"/>
              <a:gd name="T45" fmla="*/ 49 h 197"/>
              <a:gd name="T46" fmla="*/ 99 w 189"/>
              <a:gd name="T47" fmla="*/ 58 h 197"/>
              <a:gd name="T48" fmla="*/ 142 w 189"/>
              <a:gd name="T49" fmla="*/ 93 h 197"/>
              <a:gd name="T50" fmla="*/ 116 w 189"/>
              <a:gd name="T51" fmla="*/ 126 h 197"/>
              <a:gd name="T52" fmla="*/ 127 w 189"/>
              <a:gd name="T53" fmla="*/ 16 h 197"/>
              <a:gd name="T54" fmla="*/ 180 w 189"/>
              <a:gd name="T55" fmla="*/ 93 h 197"/>
              <a:gd name="T56" fmla="*/ 141 w 189"/>
              <a:gd name="T57" fmla="*/ 166 h 197"/>
              <a:gd name="T58" fmla="*/ 116 w 189"/>
              <a:gd name="T59" fmla="*/ 186 h 197"/>
              <a:gd name="T60" fmla="*/ 116 w 189"/>
              <a:gd name="T61" fmla="*/ 137 h 197"/>
              <a:gd name="T62" fmla="*/ 141 w 189"/>
              <a:gd name="T63" fmla="*/ 157 h 197"/>
              <a:gd name="T64" fmla="*/ 116 w 189"/>
              <a:gd name="T65" fmla="*/ 13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6"/>
                  <a:pt x="99" y="96"/>
                  <a:pt x="99" y="96"/>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80" y="93"/>
                </a:moveTo>
                <a:cubicBezTo>
                  <a:pt x="142" y="93"/>
                  <a:pt x="142" y="93"/>
                  <a:pt x="142" y="93"/>
                </a:cubicBezTo>
                <a:cubicBezTo>
                  <a:pt x="142" y="126"/>
                  <a:pt x="142" y="126"/>
                  <a:pt x="142" y="126"/>
                </a:cubicBezTo>
                <a:cubicBezTo>
                  <a:pt x="116" y="126"/>
                  <a:pt x="116" y="126"/>
                  <a:pt x="116" y="126"/>
                </a:cubicBezTo>
                <a:cubicBezTo>
                  <a:pt x="116" y="11"/>
                  <a:pt x="116" y="11"/>
                  <a:pt x="116" y="11"/>
                </a:cubicBezTo>
                <a:cubicBezTo>
                  <a:pt x="119" y="11"/>
                  <a:pt x="123" y="12"/>
                  <a:pt x="127" y="16"/>
                </a:cubicBezTo>
                <a:cubicBezTo>
                  <a:pt x="187" y="85"/>
                  <a:pt x="187" y="85"/>
                  <a:pt x="187" y="85"/>
                </a:cubicBezTo>
                <a:cubicBezTo>
                  <a:pt x="189" y="93"/>
                  <a:pt x="180" y="93"/>
                  <a:pt x="180" y="93"/>
                </a:cubicBezTo>
                <a:close/>
                <a:moveTo>
                  <a:pt x="116" y="166"/>
                </a:moveTo>
                <a:cubicBezTo>
                  <a:pt x="141" y="166"/>
                  <a:pt x="141" y="166"/>
                  <a:pt x="141" y="166"/>
                </a:cubicBezTo>
                <a:cubicBezTo>
                  <a:pt x="141" y="186"/>
                  <a:pt x="141" y="186"/>
                  <a:pt x="141" y="186"/>
                </a:cubicBezTo>
                <a:cubicBezTo>
                  <a:pt x="116" y="186"/>
                  <a:pt x="116" y="186"/>
                  <a:pt x="116" y="186"/>
                </a:cubicBezTo>
                <a:lnTo>
                  <a:pt x="116" y="166"/>
                </a:lnTo>
                <a:close/>
                <a:moveTo>
                  <a:pt x="116" y="137"/>
                </a:moveTo>
                <a:cubicBezTo>
                  <a:pt x="141" y="137"/>
                  <a:pt x="141" y="137"/>
                  <a:pt x="141" y="137"/>
                </a:cubicBezTo>
                <a:cubicBezTo>
                  <a:pt x="141" y="157"/>
                  <a:pt x="141" y="157"/>
                  <a:pt x="141" y="157"/>
                </a:cubicBezTo>
                <a:cubicBezTo>
                  <a:pt x="116" y="157"/>
                  <a:pt x="116" y="157"/>
                  <a:pt x="116" y="157"/>
                </a:cubicBezTo>
                <a:lnTo>
                  <a:pt x="116" y="137"/>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80">
            <a:extLst>
              <a:ext uri="{FF2B5EF4-FFF2-40B4-BE49-F238E27FC236}">
                <a16:creationId xmlns:a16="http://schemas.microsoft.com/office/drawing/2014/main" xmlns="" id="{C3B64BE9-11E5-4DC3-9772-BBB4115E800C}"/>
              </a:ext>
            </a:extLst>
          </p:cNvPr>
          <p:cNvSpPr>
            <a:spLocks noEditPoints="1"/>
          </p:cNvSpPr>
          <p:nvPr/>
        </p:nvSpPr>
        <p:spPr bwMode="auto">
          <a:xfrm>
            <a:off x="5769593" y="2552408"/>
            <a:ext cx="670797" cy="659331"/>
          </a:xfrm>
          <a:custGeom>
            <a:avLst/>
            <a:gdLst>
              <a:gd name="T0" fmla="*/ 122 w 205"/>
              <a:gd name="T1" fmla="*/ 178 h 201"/>
              <a:gd name="T2" fmla="*/ 100 w 205"/>
              <a:gd name="T3" fmla="*/ 174 h 201"/>
              <a:gd name="T4" fmla="*/ 73 w 205"/>
              <a:gd name="T5" fmla="*/ 146 h 201"/>
              <a:gd name="T6" fmla="*/ 53 w 205"/>
              <a:gd name="T7" fmla="*/ 107 h 201"/>
              <a:gd name="T8" fmla="*/ 78 w 205"/>
              <a:gd name="T9" fmla="*/ 99 h 201"/>
              <a:gd name="T10" fmla="*/ 101 w 205"/>
              <a:gd name="T11" fmla="*/ 67 h 201"/>
              <a:gd name="T12" fmla="*/ 106 w 205"/>
              <a:gd name="T13" fmla="*/ 67 h 201"/>
              <a:gd name="T14" fmla="*/ 153 w 205"/>
              <a:gd name="T15" fmla="*/ 89 h 201"/>
              <a:gd name="T16" fmla="*/ 171 w 205"/>
              <a:gd name="T17" fmla="*/ 39 h 201"/>
              <a:gd name="T18" fmla="*/ 165 w 205"/>
              <a:gd name="T19" fmla="*/ 105 h 201"/>
              <a:gd name="T20" fmla="*/ 179 w 205"/>
              <a:gd name="T21" fmla="*/ 152 h 201"/>
              <a:gd name="T22" fmla="*/ 186 w 205"/>
              <a:gd name="T23" fmla="*/ 51 h 201"/>
              <a:gd name="T24" fmla="*/ 13 w 205"/>
              <a:gd name="T25" fmla="*/ 144 h 201"/>
              <a:gd name="T26" fmla="*/ 157 w 205"/>
              <a:gd name="T27" fmla="*/ 176 h 201"/>
              <a:gd name="T28" fmla="*/ 147 w 205"/>
              <a:gd name="T29" fmla="*/ 50 h 201"/>
              <a:gd name="T30" fmla="*/ 106 w 205"/>
              <a:gd name="T31" fmla="*/ 13 h 201"/>
              <a:gd name="T32" fmla="*/ 106 w 205"/>
              <a:gd name="T33" fmla="*/ 13 h 201"/>
              <a:gd name="T34" fmla="*/ 101 w 205"/>
              <a:gd name="T35" fmla="*/ 12 h 201"/>
              <a:gd name="T36" fmla="*/ 59 w 205"/>
              <a:gd name="T37" fmla="*/ 51 h 201"/>
              <a:gd name="T38" fmla="*/ 10 w 205"/>
              <a:gd name="T39" fmla="*/ 92 h 201"/>
              <a:gd name="T40" fmla="*/ 57 w 205"/>
              <a:gd name="T41" fmla="*/ 56 h 201"/>
              <a:gd name="T42" fmla="*/ 9 w 205"/>
              <a:gd name="T43" fmla="*/ 99 h 201"/>
              <a:gd name="T44" fmla="*/ 9 w 205"/>
              <a:gd name="T45" fmla="*/ 105 h 201"/>
              <a:gd name="T46" fmla="*/ 56 w 205"/>
              <a:gd name="T47" fmla="*/ 147 h 201"/>
              <a:gd name="T48" fmla="*/ 59 w 205"/>
              <a:gd name="T49" fmla="*/ 152 h 201"/>
              <a:gd name="T50" fmla="*/ 110 w 205"/>
              <a:gd name="T51" fmla="*/ 105 h 201"/>
              <a:gd name="T52" fmla="*/ 110 w 205"/>
              <a:gd name="T53" fmla="*/ 105 h 201"/>
              <a:gd name="T54" fmla="*/ 168 w 205"/>
              <a:gd name="T55" fmla="*/ 154 h 201"/>
              <a:gd name="T56" fmla="*/ 163 w 205"/>
              <a:gd name="T57" fmla="*/ 157 h 201"/>
              <a:gd name="T58" fmla="*/ 158 w 205"/>
              <a:gd name="T59" fmla="*/ 153 h 201"/>
              <a:gd name="T60" fmla="*/ 156 w 205"/>
              <a:gd name="T61" fmla="*/ 148 h 201"/>
              <a:gd name="T62" fmla="*/ 146 w 205"/>
              <a:gd name="T63" fmla="*/ 95 h 201"/>
              <a:gd name="T64" fmla="*/ 90 w 205"/>
              <a:gd name="T65" fmla="*/ 99 h 201"/>
              <a:gd name="T66" fmla="*/ 80 w 205"/>
              <a:gd name="T67" fmla="*/ 138 h 201"/>
              <a:gd name="T68" fmla="*/ 100 w 205"/>
              <a:gd name="T69" fmla="*/ 164 h 201"/>
              <a:gd name="T70" fmla="*/ 141 w 205"/>
              <a:gd name="T71" fmla="*/ 164 h 201"/>
              <a:gd name="T72" fmla="*/ 153 w 205"/>
              <a:gd name="T73" fmla="*/ 159 h 201"/>
              <a:gd name="T74" fmla="*/ 155 w 205"/>
              <a:gd name="T75" fmla="*/ 157 h 201"/>
              <a:gd name="T76" fmla="*/ 160 w 205"/>
              <a:gd name="T77" fmla="*/ 162 h 201"/>
              <a:gd name="T78" fmla="*/ 164 w 205"/>
              <a:gd name="T79" fmla="*/ 170 h 201"/>
              <a:gd name="T80" fmla="*/ 187 w 205"/>
              <a:gd name="T81" fmla="*/ 186 h 201"/>
              <a:gd name="T82" fmla="*/ 178 w 205"/>
              <a:gd name="T83" fmla="*/ 163 h 201"/>
              <a:gd name="T84" fmla="*/ 124 w 205"/>
              <a:gd name="T85" fmla="*/ 161 h 201"/>
              <a:gd name="T86" fmla="*/ 100 w 205"/>
              <a:gd name="T87" fmla="*/ 154 h 201"/>
              <a:gd name="T88" fmla="*/ 87 w 205"/>
              <a:gd name="T89" fmla="*/ 132 h 201"/>
              <a:gd name="T90" fmla="*/ 106 w 205"/>
              <a:gd name="T91" fmla="*/ 97 h 201"/>
              <a:gd name="T92" fmla="*/ 141 w 205"/>
              <a:gd name="T93" fmla="*/ 101 h 201"/>
              <a:gd name="T94" fmla="*/ 153 w 205"/>
              <a:gd name="T95" fmla="*/ 121 h 201"/>
              <a:gd name="T96" fmla="*/ 147 w 205"/>
              <a:gd name="T97" fmla="*/ 148 h 201"/>
              <a:gd name="T98" fmla="*/ 136 w 205"/>
              <a:gd name="T99" fmla="*/ 115 h 201"/>
              <a:gd name="T100" fmla="*/ 119 w 205"/>
              <a:gd name="T101" fmla="*/ 105 h 201"/>
              <a:gd name="T102" fmla="*/ 140 w 205"/>
              <a:gd name="T103" fmla="*/ 113 h 201"/>
              <a:gd name="T104" fmla="*/ 145 w 205"/>
              <a:gd name="T105" fmla="*/ 123 h 201"/>
              <a:gd name="T106" fmla="*/ 141 w 205"/>
              <a:gd name="T107" fmla="*/ 124 h 201"/>
              <a:gd name="T108" fmla="*/ 145 w 205"/>
              <a:gd name="T109"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5" h="201">
                <a:moveTo>
                  <a:pt x="113" y="193"/>
                </a:moveTo>
                <a:cubicBezTo>
                  <a:pt x="119" y="188"/>
                  <a:pt x="125" y="183"/>
                  <a:pt x="131" y="177"/>
                </a:cubicBezTo>
                <a:cubicBezTo>
                  <a:pt x="128" y="177"/>
                  <a:pt x="125" y="178"/>
                  <a:pt x="122" y="178"/>
                </a:cubicBezTo>
                <a:cubicBezTo>
                  <a:pt x="117" y="183"/>
                  <a:pt x="112" y="187"/>
                  <a:pt x="106" y="191"/>
                </a:cubicBezTo>
                <a:cubicBezTo>
                  <a:pt x="106" y="176"/>
                  <a:pt x="106" y="176"/>
                  <a:pt x="106" y="176"/>
                </a:cubicBezTo>
                <a:cubicBezTo>
                  <a:pt x="104" y="175"/>
                  <a:pt x="102" y="175"/>
                  <a:pt x="100" y="174"/>
                </a:cubicBezTo>
                <a:cubicBezTo>
                  <a:pt x="100" y="191"/>
                  <a:pt x="100" y="191"/>
                  <a:pt x="100" y="191"/>
                </a:cubicBezTo>
                <a:cubicBezTo>
                  <a:pt x="85" y="181"/>
                  <a:pt x="72" y="166"/>
                  <a:pt x="64" y="149"/>
                </a:cubicBezTo>
                <a:cubicBezTo>
                  <a:pt x="67" y="148"/>
                  <a:pt x="70" y="147"/>
                  <a:pt x="73" y="146"/>
                </a:cubicBezTo>
                <a:cubicBezTo>
                  <a:pt x="73" y="144"/>
                  <a:pt x="72" y="142"/>
                  <a:pt x="72" y="140"/>
                </a:cubicBezTo>
                <a:cubicBezTo>
                  <a:pt x="68" y="142"/>
                  <a:pt x="65" y="143"/>
                  <a:pt x="62" y="144"/>
                </a:cubicBezTo>
                <a:cubicBezTo>
                  <a:pt x="57" y="133"/>
                  <a:pt x="54" y="120"/>
                  <a:pt x="53" y="107"/>
                </a:cubicBezTo>
                <a:cubicBezTo>
                  <a:pt x="53" y="105"/>
                  <a:pt x="53" y="105"/>
                  <a:pt x="53" y="105"/>
                </a:cubicBezTo>
                <a:cubicBezTo>
                  <a:pt x="75" y="105"/>
                  <a:pt x="75" y="105"/>
                  <a:pt x="75" y="105"/>
                </a:cubicBezTo>
                <a:cubicBezTo>
                  <a:pt x="76" y="103"/>
                  <a:pt x="77" y="101"/>
                  <a:pt x="78" y="99"/>
                </a:cubicBezTo>
                <a:cubicBezTo>
                  <a:pt x="53" y="99"/>
                  <a:pt x="53" y="99"/>
                  <a:pt x="53" y="99"/>
                </a:cubicBezTo>
                <a:cubicBezTo>
                  <a:pt x="54" y="85"/>
                  <a:pt x="56" y="71"/>
                  <a:pt x="62" y="59"/>
                </a:cubicBezTo>
                <a:cubicBezTo>
                  <a:pt x="74" y="64"/>
                  <a:pt x="87" y="67"/>
                  <a:pt x="101" y="67"/>
                </a:cubicBezTo>
                <a:cubicBezTo>
                  <a:pt x="101" y="81"/>
                  <a:pt x="101" y="81"/>
                  <a:pt x="101" y="81"/>
                </a:cubicBezTo>
                <a:cubicBezTo>
                  <a:pt x="102" y="80"/>
                  <a:pt x="104" y="80"/>
                  <a:pt x="106" y="79"/>
                </a:cubicBezTo>
                <a:cubicBezTo>
                  <a:pt x="106" y="67"/>
                  <a:pt x="106" y="67"/>
                  <a:pt x="106" y="67"/>
                </a:cubicBezTo>
                <a:cubicBezTo>
                  <a:pt x="106" y="67"/>
                  <a:pt x="106" y="67"/>
                  <a:pt x="106" y="67"/>
                </a:cubicBezTo>
                <a:cubicBezTo>
                  <a:pt x="120" y="66"/>
                  <a:pt x="133" y="63"/>
                  <a:pt x="144" y="58"/>
                </a:cubicBezTo>
                <a:cubicBezTo>
                  <a:pt x="149" y="67"/>
                  <a:pt x="152" y="78"/>
                  <a:pt x="153" y="89"/>
                </a:cubicBezTo>
                <a:cubicBezTo>
                  <a:pt x="155" y="92"/>
                  <a:pt x="158" y="94"/>
                  <a:pt x="159" y="96"/>
                </a:cubicBezTo>
                <a:cubicBezTo>
                  <a:pt x="159" y="81"/>
                  <a:pt x="155" y="68"/>
                  <a:pt x="149" y="55"/>
                </a:cubicBezTo>
                <a:cubicBezTo>
                  <a:pt x="157" y="51"/>
                  <a:pt x="164" y="45"/>
                  <a:pt x="171" y="39"/>
                </a:cubicBezTo>
                <a:cubicBezTo>
                  <a:pt x="186" y="56"/>
                  <a:pt x="194" y="76"/>
                  <a:pt x="195" y="99"/>
                </a:cubicBezTo>
                <a:cubicBezTo>
                  <a:pt x="162" y="99"/>
                  <a:pt x="162" y="99"/>
                  <a:pt x="162" y="99"/>
                </a:cubicBezTo>
                <a:cubicBezTo>
                  <a:pt x="163" y="101"/>
                  <a:pt x="164" y="103"/>
                  <a:pt x="165" y="105"/>
                </a:cubicBezTo>
                <a:cubicBezTo>
                  <a:pt x="193" y="105"/>
                  <a:pt x="193" y="105"/>
                  <a:pt x="193" y="105"/>
                </a:cubicBezTo>
                <a:cubicBezTo>
                  <a:pt x="194" y="105"/>
                  <a:pt x="194" y="105"/>
                  <a:pt x="195" y="105"/>
                </a:cubicBezTo>
                <a:cubicBezTo>
                  <a:pt x="194" y="122"/>
                  <a:pt x="189" y="138"/>
                  <a:pt x="179" y="152"/>
                </a:cubicBezTo>
                <a:cubicBezTo>
                  <a:pt x="184" y="156"/>
                  <a:pt x="184" y="156"/>
                  <a:pt x="184" y="156"/>
                </a:cubicBezTo>
                <a:cubicBezTo>
                  <a:pt x="187" y="151"/>
                  <a:pt x="190" y="146"/>
                  <a:pt x="192" y="140"/>
                </a:cubicBezTo>
                <a:cubicBezTo>
                  <a:pt x="205" y="113"/>
                  <a:pt x="202" y="76"/>
                  <a:pt x="186" y="51"/>
                </a:cubicBezTo>
                <a:cubicBezTo>
                  <a:pt x="170" y="23"/>
                  <a:pt x="140" y="5"/>
                  <a:pt x="109" y="3"/>
                </a:cubicBezTo>
                <a:cubicBezTo>
                  <a:pt x="69" y="0"/>
                  <a:pt x="30" y="23"/>
                  <a:pt x="13" y="60"/>
                </a:cubicBezTo>
                <a:cubicBezTo>
                  <a:pt x="0" y="85"/>
                  <a:pt x="1" y="120"/>
                  <a:pt x="13" y="144"/>
                </a:cubicBezTo>
                <a:cubicBezTo>
                  <a:pt x="29" y="178"/>
                  <a:pt x="66" y="201"/>
                  <a:pt x="104" y="200"/>
                </a:cubicBezTo>
                <a:cubicBezTo>
                  <a:pt x="125" y="200"/>
                  <a:pt x="145" y="192"/>
                  <a:pt x="161" y="179"/>
                </a:cubicBezTo>
                <a:cubicBezTo>
                  <a:pt x="157" y="176"/>
                  <a:pt x="157" y="176"/>
                  <a:pt x="157" y="176"/>
                </a:cubicBezTo>
                <a:cubicBezTo>
                  <a:pt x="144" y="185"/>
                  <a:pt x="129" y="191"/>
                  <a:pt x="113" y="193"/>
                </a:cubicBezTo>
                <a:close/>
                <a:moveTo>
                  <a:pt x="167" y="35"/>
                </a:moveTo>
                <a:cubicBezTo>
                  <a:pt x="161" y="41"/>
                  <a:pt x="154" y="46"/>
                  <a:pt x="147" y="50"/>
                </a:cubicBezTo>
                <a:cubicBezTo>
                  <a:pt x="139" y="34"/>
                  <a:pt x="126" y="19"/>
                  <a:pt x="111" y="9"/>
                </a:cubicBezTo>
                <a:cubicBezTo>
                  <a:pt x="132" y="11"/>
                  <a:pt x="151" y="20"/>
                  <a:pt x="167" y="35"/>
                </a:cubicBezTo>
                <a:close/>
                <a:moveTo>
                  <a:pt x="106" y="13"/>
                </a:moveTo>
                <a:cubicBezTo>
                  <a:pt x="121" y="23"/>
                  <a:pt x="134" y="38"/>
                  <a:pt x="142" y="52"/>
                </a:cubicBezTo>
                <a:cubicBezTo>
                  <a:pt x="131" y="58"/>
                  <a:pt x="119" y="61"/>
                  <a:pt x="106" y="61"/>
                </a:cubicBezTo>
                <a:lnTo>
                  <a:pt x="106" y="13"/>
                </a:lnTo>
                <a:close/>
                <a:moveTo>
                  <a:pt x="101" y="61"/>
                </a:moveTo>
                <a:cubicBezTo>
                  <a:pt x="87" y="61"/>
                  <a:pt x="76" y="58"/>
                  <a:pt x="65" y="53"/>
                </a:cubicBezTo>
                <a:cubicBezTo>
                  <a:pt x="72" y="37"/>
                  <a:pt x="86" y="23"/>
                  <a:pt x="101" y="12"/>
                </a:cubicBezTo>
                <a:lnTo>
                  <a:pt x="101" y="61"/>
                </a:lnTo>
                <a:close/>
                <a:moveTo>
                  <a:pt x="95" y="9"/>
                </a:moveTo>
                <a:cubicBezTo>
                  <a:pt x="80" y="20"/>
                  <a:pt x="67" y="35"/>
                  <a:pt x="59" y="51"/>
                </a:cubicBezTo>
                <a:cubicBezTo>
                  <a:pt x="51" y="47"/>
                  <a:pt x="44" y="41"/>
                  <a:pt x="37" y="35"/>
                </a:cubicBezTo>
                <a:cubicBezTo>
                  <a:pt x="53" y="20"/>
                  <a:pt x="73" y="11"/>
                  <a:pt x="95" y="9"/>
                </a:cubicBezTo>
                <a:close/>
                <a:moveTo>
                  <a:pt x="10" y="92"/>
                </a:moveTo>
                <a:cubicBezTo>
                  <a:pt x="10" y="92"/>
                  <a:pt x="10" y="91"/>
                  <a:pt x="10" y="91"/>
                </a:cubicBezTo>
                <a:cubicBezTo>
                  <a:pt x="12" y="72"/>
                  <a:pt x="20" y="54"/>
                  <a:pt x="33" y="39"/>
                </a:cubicBezTo>
                <a:cubicBezTo>
                  <a:pt x="41" y="46"/>
                  <a:pt x="48" y="52"/>
                  <a:pt x="57" y="56"/>
                </a:cubicBezTo>
                <a:cubicBezTo>
                  <a:pt x="51" y="69"/>
                  <a:pt x="48" y="85"/>
                  <a:pt x="47" y="99"/>
                </a:cubicBezTo>
                <a:cubicBezTo>
                  <a:pt x="10" y="99"/>
                  <a:pt x="10" y="99"/>
                  <a:pt x="10" y="99"/>
                </a:cubicBezTo>
                <a:cubicBezTo>
                  <a:pt x="9" y="99"/>
                  <a:pt x="9" y="99"/>
                  <a:pt x="9" y="99"/>
                </a:cubicBezTo>
                <a:lnTo>
                  <a:pt x="10" y="92"/>
                </a:lnTo>
                <a:close/>
                <a:moveTo>
                  <a:pt x="33" y="163"/>
                </a:moveTo>
                <a:cubicBezTo>
                  <a:pt x="18" y="147"/>
                  <a:pt x="10" y="127"/>
                  <a:pt x="9" y="105"/>
                </a:cubicBezTo>
                <a:cubicBezTo>
                  <a:pt x="44" y="105"/>
                  <a:pt x="44" y="105"/>
                  <a:pt x="44" y="105"/>
                </a:cubicBezTo>
                <a:cubicBezTo>
                  <a:pt x="47" y="105"/>
                  <a:pt x="47" y="105"/>
                  <a:pt x="47" y="105"/>
                </a:cubicBezTo>
                <a:cubicBezTo>
                  <a:pt x="48" y="120"/>
                  <a:pt x="51" y="134"/>
                  <a:pt x="56" y="147"/>
                </a:cubicBezTo>
                <a:cubicBezTo>
                  <a:pt x="48" y="151"/>
                  <a:pt x="40" y="157"/>
                  <a:pt x="33" y="163"/>
                </a:cubicBezTo>
                <a:close/>
                <a:moveTo>
                  <a:pt x="37" y="168"/>
                </a:moveTo>
                <a:cubicBezTo>
                  <a:pt x="43" y="161"/>
                  <a:pt x="51" y="156"/>
                  <a:pt x="59" y="152"/>
                </a:cubicBezTo>
                <a:cubicBezTo>
                  <a:pt x="66" y="167"/>
                  <a:pt x="79" y="183"/>
                  <a:pt x="94" y="194"/>
                </a:cubicBezTo>
                <a:cubicBezTo>
                  <a:pt x="72" y="192"/>
                  <a:pt x="53" y="182"/>
                  <a:pt x="37" y="168"/>
                </a:cubicBezTo>
                <a:close/>
                <a:moveTo>
                  <a:pt x="110" y="105"/>
                </a:moveTo>
                <a:cubicBezTo>
                  <a:pt x="111" y="105"/>
                  <a:pt x="111" y="105"/>
                  <a:pt x="111" y="105"/>
                </a:cubicBezTo>
                <a:cubicBezTo>
                  <a:pt x="111" y="105"/>
                  <a:pt x="111" y="105"/>
                  <a:pt x="111" y="105"/>
                </a:cubicBezTo>
                <a:lnTo>
                  <a:pt x="110" y="105"/>
                </a:lnTo>
                <a:close/>
                <a:moveTo>
                  <a:pt x="178" y="163"/>
                </a:moveTo>
                <a:cubicBezTo>
                  <a:pt x="174" y="159"/>
                  <a:pt x="174" y="159"/>
                  <a:pt x="174" y="159"/>
                </a:cubicBezTo>
                <a:cubicBezTo>
                  <a:pt x="168" y="154"/>
                  <a:pt x="168" y="154"/>
                  <a:pt x="168" y="154"/>
                </a:cubicBezTo>
                <a:cubicBezTo>
                  <a:pt x="167" y="154"/>
                  <a:pt x="166" y="154"/>
                  <a:pt x="165" y="155"/>
                </a:cubicBezTo>
                <a:cubicBezTo>
                  <a:pt x="163" y="157"/>
                  <a:pt x="163" y="157"/>
                  <a:pt x="163" y="157"/>
                </a:cubicBezTo>
                <a:cubicBezTo>
                  <a:pt x="163" y="157"/>
                  <a:pt x="163" y="157"/>
                  <a:pt x="163" y="157"/>
                </a:cubicBezTo>
                <a:cubicBezTo>
                  <a:pt x="161" y="155"/>
                  <a:pt x="161" y="155"/>
                  <a:pt x="161" y="155"/>
                </a:cubicBezTo>
                <a:cubicBezTo>
                  <a:pt x="160" y="154"/>
                  <a:pt x="160" y="154"/>
                  <a:pt x="160" y="154"/>
                </a:cubicBezTo>
                <a:cubicBezTo>
                  <a:pt x="158" y="153"/>
                  <a:pt x="158" y="153"/>
                  <a:pt x="158" y="153"/>
                </a:cubicBezTo>
                <a:cubicBezTo>
                  <a:pt x="159" y="152"/>
                  <a:pt x="159" y="152"/>
                  <a:pt x="159" y="152"/>
                </a:cubicBezTo>
                <a:cubicBezTo>
                  <a:pt x="160" y="152"/>
                  <a:pt x="160" y="151"/>
                  <a:pt x="159" y="151"/>
                </a:cubicBezTo>
                <a:cubicBezTo>
                  <a:pt x="156" y="148"/>
                  <a:pt x="156" y="148"/>
                  <a:pt x="156" y="148"/>
                </a:cubicBezTo>
                <a:cubicBezTo>
                  <a:pt x="163" y="137"/>
                  <a:pt x="163" y="124"/>
                  <a:pt x="159" y="113"/>
                </a:cubicBezTo>
                <a:cubicBezTo>
                  <a:pt x="157" y="108"/>
                  <a:pt x="154" y="103"/>
                  <a:pt x="151" y="99"/>
                </a:cubicBezTo>
                <a:cubicBezTo>
                  <a:pt x="149" y="98"/>
                  <a:pt x="148" y="96"/>
                  <a:pt x="146" y="95"/>
                </a:cubicBezTo>
                <a:cubicBezTo>
                  <a:pt x="134" y="86"/>
                  <a:pt x="119" y="84"/>
                  <a:pt x="106" y="88"/>
                </a:cubicBezTo>
                <a:cubicBezTo>
                  <a:pt x="104" y="89"/>
                  <a:pt x="102" y="90"/>
                  <a:pt x="101" y="91"/>
                </a:cubicBezTo>
                <a:cubicBezTo>
                  <a:pt x="96" y="93"/>
                  <a:pt x="93" y="96"/>
                  <a:pt x="90" y="99"/>
                </a:cubicBezTo>
                <a:cubicBezTo>
                  <a:pt x="89" y="100"/>
                  <a:pt x="88" y="101"/>
                  <a:pt x="87" y="102"/>
                </a:cubicBezTo>
                <a:cubicBezTo>
                  <a:pt x="87" y="103"/>
                  <a:pt x="86" y="104"/>
                  <a:pt x="85" y="105"/>
                </a:cubicBezTo>
                <a:cubicBezTo>
                  <a:pt x="79" y="115"/>
                  <a:pt x="77" y="127"/>
                  <a:pt x="80" y="138"/>
                </a:cubicBezTo>
                <a:cubicBezTo>
                  <a:pt x="80" y="140"/>
                  <a:pt x="81" y="142"/>
                  <a:pt x="82" y="143"/>
                </a:cubicBezTo>
                <a:cubicBezTo>
                  <a:pt x="84" y="150"/>
                  <a:pt x="89" y="156"/>
                  <a:pt x="95" y="160"/>
                </a:cubicBezTo>
                <a:cubicBezTo>
                  <a:pt x="96" y="162"/>
                  <a:pt x="98" y="163"/>
                  <a:pt x="100" y="164"/>
                </a:cubicBezTo>
                <a:cubicBezTo>
                  <a:pt x="102" y="165"/>
                  <a:pt x="104" y="166"/>
                  <a:pt x="106" y="167"/>
                </a:cubicBezTo>
                <a:cubicBezTo>
                  <a:pt x="114" y="170"/>
                  <a:pt x="123" y="170"/>
                  <a:pt x="131" y="168"/>
                </a:cubicBezTo>
                <a:cubicBezTo>
                  <a:pt x="134" y="167"/>
                  <a:pt x="138" y="165"/>
                  <a:pt x="141" y="164"/>
                </a:cubicBezTo>
                <a:cubicBezTo>
                  <a:pt x="144" y="162"/>
                  <a:pt x="147" y="159"/>
                  <a:pt x="150" y="157"/>
                </a:cubicBezTo>
                <a:cubicBezTo>
                  <a:pt x="152" y="158"/>
                  <a:pt x="152" y="158"/>
                  <a:pt x="152" y="158"/>
                </a:cubicBezTo>
                <a:cubicBezTo>
                  <a:pt x="153" y="159"/>
                  <a:pt x="153" y="159"/>
                  <a:pt x="153" y="159"/>
                </a:cubicBezTo>
                <a:cubicBezTo>
                  <a:pt x="153" y="159"/>
                  <a:pt x="154" y="159"/>
                  <a:pt x="155" y="158"/>
                </a:cubicBezTo>
                <a:cubicBezTo>
                  <a:pt x="155" y="158"/>
                  <a:pt x="155" y="158"/>
                  <a:pt x="155" y="158"/>
                </a:cubicBezTo>
                <a:cubicBezTo>
                  <a:pt x="155" y="157"/>
                  <a:pt x="155" y="157"/>
                  <a:pt x="155" y="157"/>
                </a:cubicBezTo>
                <a:cubicBezTo>
                  <a:pt x="158" y="159"/>
                  <a:pt x="158" y="159"/>
                  <a:pt x="158" y="159"/>
                </a:cubicBezTo>
                <a:cubicBezTo>
                  <a:pt x="160" y="161"/>
                  <a:pt x="160" y="161"/>
                  <a:pt x="160" y="161"/>
                </a:cubicBezTo>
                <a:cubicBezTo>
                  <a:pt x="160" y="162"/>
                  <a:pt x="160" y="162"/>
                  <a:pt x="160" y="162"/>
                </a:cubicBezTo>
                <a:cubicBezTo>
                  <a:pt x="158" y="163"/>
                  <a:pt x="158" y="163"/>
                  <a:pt x="158" y="163"/>
                </a:cubicBezTo>
                <a:cubicBezTo>
                  <a:pt x="158" y="164"/>
                  <a:pt x="158" y="166"/>
                  <a:pt x="159" y="166"/>
                </a:cubicBezTo>
                <a:cubicBezTo>
                  <a:pt x="164" y="170"/>
                  <a:pt x="164" y="170"/>
                  <a:pt x="164" y="170"/>
                </a:cubicBezTo>
                <a:cubicBezTo>
                  <a:pt x="168" y="174"/>
                  <a:pt x="168" y="174"/>
                  <a:pt x="168" y="174"/>
                </a:cubicBezTo>
                <a:cubicBezTo>
                  <a:pt x="184" y="186"/>
                  <a:pt x="184" y="186"/>
                  <a:pt x="184" y="186"/>
                </a:cubicBezTo>
                <a:cubicBezTo>
                  <a:pt x="185" y="187"/>
                  <a:pt x="186" y="187"/>
                  <a:pt x="187" y="186"/>
                </a:cubicBezTo>
                <a:cubicBezTo>
                  <a:pt x="194" y="177"/>
                  <a:pt x="194" y="177"/>
                  <a:pt x="194" y="177"/>
                </a:cubicBezTo>
                <a:cubicBezTo>
                  <a:pt x="194" y="176"/>
                  <a:pt x="194" y="175"/>
                  <a:pt x="193" y="174"/>
                </a:cubicBezTo>
                <a:lnTo>
                  <a:pt x="178" y="163"/>
                </a:lnTo>
                <a:close/>
                <a:moveTo>
                  <a:pt x="147" y="148"/>
                </a:moveTo>
                <a:cubicBezTo>
                  <a:pt x="145" y="151"/>
                  <a:pt x="142" y="153"/>
                  <a:pt x="140" y="155"/>
                </a:cubicBezTo>
                <a:cubicBezTo>
                  <a:pt x="135" y="158"/>
                  <a:pt x="130" y="160"/>
                  <a:pt x="124" y="161"/>
                </a:cubicBezTo>
                <a:cubicBezTo>
                  <a:pt x="118" y="162"/>
                  <a:pt x="112" y="161"/>
                  <a:pt x="106" y="158"/>
                </a:cubicBezTo>
                <a:cubicBezTo>
                  <a:pt x="104" y="157"/>
                  <a:pt x="102" y="156"/>
                  <a:pt x="100" y="155"/>
                </a:cubicBezTo>
                <a:cubicBezTo>
                  <a:pt x="100" y="154"/>
                  <a:pt x="100" y="154"/>
                  <a:pt x="100" y="154"/>
                </a:cubicBezTo>
                <a:cubicBezTo>
                  <a:pt x="95" y="151"/>
                  <a:pt x="92" y="147"/>
                  <a:pt x="90" y="142"/>
                </a:cubicBezTo>
                <a:cubicBezTo>
                  <a:pt x="89" y="140"/>
                  <a:pt x="89" y="139"/>
                  <a:pt x="88" y="137"/>
                </a:cubicBezTo>
                <a:cubicBezTo>
                  <a:pt x="88" y="135"/>
                  <a:pt x="87" y="133"/>
                  <a:pt x="87" y="132"/>
                </a:cubicBezTo>
                <a:cubicBezTo>
                  <a:pt x="86" y="123"/>
                  <a:pt x="88" y="114"/>
                  <a:pt x="94" y="107"/>
                </a:cubicBezTo>
                <a:cubicBezTo>
                  <a:pt x="94" y="106"/>
                  <a:pt x="95" y="106"/>
                  <a:pt x="95" y="105"/>
                </a:cubicBezTo>
                <a:cubicBezTo>
                  <a:pt x="99" y="102"/>
                  <a:pt x="102" y="99"/>
                  <a:pt x="106" y="97"/>
                </a:cubicBezTo>
                <a:cubicBezTo>
                  <a:pt x="109" y="96"/>
                  <a:pt x="113" y="95"/>
                  <a:pt x="116" y="94"/>
                </a:cubicBezTo>
                <a:cubicBezTo>
                  <a:pt x="124" y="93"/>
                  <a:pt x="131" y="95"/>
                  <a:pt x="138" y="99"/>
                </a:cubicBezTo>
                <a:cubicBezTo>
                  <a:pt x="139" y="100"/>
                  <a:pt x="140" y="101"/>
                  <a:pt x="141" y="101"/>
                </a:cubicBezTo>
                <a:cubicBezTo>
                  <a:pt x="142" y="102"/>
                  <a:pt x="144" y="104"/>
                  <a:pt x="145" y="105"/>
                </a:cubicBezTo>
                <a:cubicBezTo>
                  <a:pt x="149" y="109"/>
                  <a:pt x="151" y="114"/>
                  <a:pt x="152" y="119"/>
                </a:cubicBezTo>
                <a:cubicBezTo>
                  <a:pt x="153" y="120"/>
                  <a:pt x="153" y="120"/>
                  <a:pt x="153" y="121"/>
                </a:cubicBezTo>
                <a:cubicBezTo>
                  <a:pt x="153" y="121"/>
                  <a:pt x="153" y="122"/>
                  <a:pt x="153" y="123"/>
                </a:cubicBezTo>
                <a:cubicBezTo>
                  <a:pt x="153" y="123"/>
                  <a:pt x="153" y="123"/>
                  <a:pt x="153" y="123"/>
                </a:cubicBezTo>
                <a:cubicBezTo>
                  <a:pt x="154" y="132"/>
                  <a:pt x="152" y="141"/>
                  <a:pt x="147" y="148"/>
                </a:cubicBezTo>
                <a:close/>
                <a:moveTo>
                  <a:pt x="141" y="120"/>
                </a:moveTo>
                <a:cubicBezTo>
                  <a:pt x="140" y="120"/>
                  <a:pt x="139" y="120"/>
                  <a:pt x="138" y="119"/>
                </a:cubicBezTo>
                <a:cubicBezTo>
                  <a:pt x="138" y="118"/>
                  <a:pt x="137" y="116"/>
                  <a:pt x="136" y="115"/>
                </a:cubicBezTo>
                <a:cubicBezTo>
                  <a:pt x="132" y="111"/>
                  <a:pt x="127" y="108"/>
                  <a:pt x="121" y="107"/>
                </a:cubicBezTo>
                <a:cubicBezTo>
                  <a:pt x="120" y="107"/>
                  <a:pt x="119" y="106"/>
                  <a:pt x="119" y="105"/>
                </a:cubicBezTo>
                <a:cubicBezTo>
                  <a:pt x="119" y="105"/>
                  <a:pt x="119" y="105"/>
                  <a:pt x="119" y="105"/>
                </a:cubicBezTo>
                <a:cubicBezTo>
                  <a:pt x="120" y="104"/>
                  <a:pt x="121" y="103"/>
                  <a:pt x="122" y="103"/>
                </a:cubicBezTo>
                <a:cubicBezTo>
                  <a:pt x="124" y="103"/>
                  <a:pt x="127" y="104"/>
                  <a:pt x="129" y="105"/>
                </a:cubicBezTo>
                <a:cubicBezTo>
                  <a:pt x="133" y="107"/>
                  <a:pt x="137" y="110"/>
                  <a:pt x="140" y="113"/>
                </a:cubicBezTo>
                <a:cubicBezTo>
                  <a:pt x="141" y="114"/>
                  <a:pt x="141" y="116"/>
                  <a:pt x="142" y="117"/>
                </a:cubicBezTo>
                <a:cubicBezTo>
                  <a:pt x="143" y="118"/>
                  <a:pt x="142" y="119"/>
                  <a:pt x="141" y="120"/>
                </a:cubicBezTo>
                <a:close/>
                <a:moveTo>
                  <a:pt x="145" y="123"/>
                </a:moveTo>
                <a:cubicBezTo>
                  <a:pt x="145" y="124"/>
                  <a:pt x="145" y="124"/>
                  <a:pt x="145" y="124"/>
                </a:cubicBezTo>
                <a:cubicBezTo>
                  <a:pt x="145" y="125"/>
                  <a:pt x="144" y="125"/>
                  <a:pt x="143" y="126"/>
                </a:cubicBezTo>
                <a:cubicBezTo>
                  <a:pt x="142" y="126"/>
                  <a:pt x="141" y="125"/>
                  <a:pt x="141" y="124"/>
                </a:cubicBezTo>
                <a:cubicBezTo>
                  <a:pt x="140" y="123"/>
                  <a:pt x="141" y="122"/>
                  <a:pt x="142" y="122"/>
                </a:cubicBezTo>
                <a:cubicBezTo>
                  <a:pt x="143" y="122"/>
                  <a:pt x="144" y="122"/>
                  <a:pt x="144" y="123"/>
                </a:cubicBezTo>
                <a:lnTo>
                  <a:pt x="145" y="123"/>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6">
            <a:extLst>
              <a:ext uri="{FF2B5EF4-FFF2-40B4-BE49-F238E27FC236}">
                <a16:creationId xmlns:a16="http://schemas.microsoft.com/office/drawing/2014/main" xmlns="" id="{5D2D3755-C72A-4F19-A6A0-1B8B2CB5C648}"/>
              </a:ext>
            </a:extLst>
          </p:cNvPr>
          <p:cNvSpPr>
            <a:spLocks/>
          </p:cNvSpPr>
          <p:nvPr/>
        </p:nvSpPr>
        <p:spPr bwMode="auto">
          <a:xfrm>
            <a:off x="890182" y="1452277"/>
            <a:ext cx="4011790" cy="4614190"/>
          </a:xfrm>
          <a:custGeom>
            <a:avLst/>
            <a:gdLst>
              <a:gd name="T0" fmla="*/ 0 w 2206"/>
              <a:gd name="T1" fmla="*/ 1545 h 2540"/>
              <a:gd name="T2" fmla="*/ 1103 w 2206"/>
              <a:gd name="T3" fmla="*/ 2540 h 2540"/>
              <a:gd name="T4" fmla="*/ 2206 w 2206"/>
              <a:gd name="T5" fmla="*/ 1544 h 2540"/>
              <a:gd name="T6" fmla="*/ 1727 w 2206"/>
              <a:gd name="T7" fmla="*/ 1065 h 2540"/>
              <a:gd name="T8" fmla="*/ 1571 w 2206"/>
              <a:gd name="T9" fmla="*/ 1229 h 2540"/>
              <a:gd name="T10" fmla="*/ 1571 w 2206"/>
              <a:gd name="T11" fmla="*/ 0 h 2540"/>
              <a:gd name="T12" fmla="*/ 634 w 2206"/>
              <a:gd name="T13" fmla="*/ 0 h 2540"/>
              <a:gd name="T14" fmla="*/ 634 w 2206"/>
              <a:gd name="T15" fmla="*/ 1216 h 2540"/>
              <a:gd name="T16" fmla="*/ 488 w 2206"/>
              <a:gd name="T17" fmla="*/ 1054 h 2540"/>
              <a:gd name="T18" fmla="*/ 0 w 2206"/>
              <a:gd name="T19" fmla="*/ 1545 h 2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6" h="2540">
                <a:moveTo>
                  <a:pt x="0" y="1545"/>
                </a:moveTo>
                <a:cubicBezTo>
                  <a:pt x="1103" y="2540"/>
                  <a:pt x="1103" y="2540"/>
                  <a:pt x="1103" y="2540"/>
                </a:cubicBezTo>
                <a:cubicBezTo>
                  <a:pt x="2206" y="1544"/>
                  <a:pt x="2206" y="1544"/>
                  <a:pt x="2206" y="1544"/>
                </a:cubicBezTo>
                <a:cubicBezTo>
                  <a:pt x="1727" y="1065"/>
                  <a:pt x="1727" y="1065"/>
                  <a:pt x="1727" y="1065"/>
                </a:cubicBezTo>
                <a:cubicBezTo>
                  <a:pt x="1571" y="1229"/>
                  <a:pt x="1571" y="1229"/>
                  <a:pt x="1571" y="1229"/>
                </a:cubicBezTo>
                <a:cubicBezTo>
                  <a:pt x="1571" y="0"/>
                  <a:pt x="1571" y="0"/>
                  <a:pt x="1571" y="0"/>
                </a:cubicBezTo>
                <a:cubicBezTo>
                  <a:pt x="1328" y="0"/>
                  <a:pt x="877" y="0"/>
                  <a:pt x="634" y="0"/>
                </a:cubicBezTo>
                <a:cubicBezTo>
                  <a:pt x="634" y="1216"/>
                  <a:pt x="634" y="1216"/>
                  <a:pt x="634" y="1216"/>
                </a:cubicBezTo>
                <a:cubicBezTo>
                  <a:pt x="488" y="1054"/>
                  <a:pt x="488" y="1054"/>
                  <a:pt x="488" y="1054"/>
                </a:cubicBezTo>
                <a:cubicBezTo>
                  <a:pt x="0" y="1545"/>
                  <a:pt x="0" y="1545"/>
                  <a:pt x="0" y="1545"/>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7" name="Triangle 7">
            <a:extLst>
              <a:ext uri="{FF2B5EF4-FFF2-40B4-BE49-F238E27FC236}">
                <a16:creationId xmlns:a16="http://schemas.microsoft.com/office/drawing/2014/main" xmlns="" id="{FF102E28-A9E7-4D69-98FF-CAF6F0CBDB2B}"/>
              </a:ext>
            </a:extLst>
          </p:cNvPr>
          <p:cNvSpPr/>
          <p:nvPr/>
        </p:nvSpPr>
        <p:spPr>
          <a:xfrm rot="10800000" flipH="1">
            <a:off x="771205" y="4187319"/>
            <a:ext cx="4249744" cy="1931656"/>
          </a:xfrm>
          <a:prstGeom prst="triangle">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椭圆 27">
            <a:extLst>
              <a:ext uri="{FF2B5EF4-FFF2-40B4-BE49-F238E27FC236}">
                <a16:creationId xmlns:a16="http://schemas.microsoft.com/office/drawing/2014/main" xmlns="" id="{BD274F52-EE6F-4456-B248-B6A97D4A43A7}"/>
              </a:ext>
            </a:extLst>
          </p:cNvPr>
          <p:cNvSpPr/>
          <p:nvPr/>
        </p:nvSpPr>
        <p:spPr>
          <a:xfrm>
            <a:off x="2246634" y="4028677"/>
            <a:ext cx="1298886" cy="1298886"/>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11">
            <a:extLst>
              <a:ext uri="{FF2B5EF4-FFF2-40B4-BE49-F238E27FC236}">
                <a16:creationId xmlns:a16="http://schemas.microsoft.com/office/drawing/2014/main" xmlns="" id="{1D52B836-4A53-4C03-AFD2-00E1D15DD673}"/>
              </a:ext>
            </a:extLst>
          </p:cNvPr>
          <p:cNvSpPr txBox="1"/>
          <p:nvPr/>
        </p:nvSpPr>
        <p:spPr>
          <a:xfrm>
            <a:off x="1925560" y="1983633"/>
            <a:ext cx="1881954"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30" name="TextBox 11">
            <a:extLst>
              <a:ext uri="{FF2B5EF4-FFF2-40B4-BE49-F238E27FC236}">
                <a16:creationId xmlns:a16="http://schemas.microsoft.com/office/drawing/2014/main" xmlns="" id="{8804394C-C6D0-4C57-886B-DBA2EE1BE7CD}"/>
              </a:ext>
            </a:extLst>
          </p:cNvPr>
          <p:cNvSpPr txBox="1"/>
          <p:nvPr/>
        </p:nvSpPr>
        <p:spPr>
          <a:xfrm>
            <a:off x="1925560" y="1635618"/>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1" name="TextBox 11">
            <a:extLst>
              <a:ext uri="{FF2B5EF4-FFF2-40B4-BE49-F238E27FC236}">
                <a16:creationId xmlns:a16="http://schemas.microsoft.com/office/drawing/2014/main" xmlns="" id="{8DDA2D4B-0DD6-48BF-8178-F3D017322E0B}"/>
              </a:ext>
            </a:extLst>
          </p:cNvPr>
          <p:cNvSpPr txBox="1"/>
          <p:nvPr/>
        </p:nvSpPr>
        <p:spPr>
          <a:xfrm>
            <a:off x="1925560" y="3018828"/>
            <a:ext cx="1881954"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32" name="TextBox 11">
            <a:extLst>
              <a:ext uri="{FF2B5EF4-FFF2-40B4-BE49-F238E27FC236}">
                <a16:creationId xmlns:a16="http://schemas.microsoft.com/office/drawing/2014/main" xmlns="" id="{27799016-B82C-4AF2-91BE-40465713E428}"/>
              </a:ext>
            </a:extLst>
          </p:cNvPr>
          <p:cNvSpPr txBox="1"/>
          <p:nvPr/>
        </p:nvSpPr>
        <p:spPr>
          <a:xfrm>
            <a:off x="1925560" y="2670813"/>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6" name="Freeform 55">
            <a:extLst>
              <a:ext uri="{FF2B5EF4-FFF2-40B4-BE49-F238E27FC236}">
                <a16:creationId xmlns:a16="http://schemas.microsoft.com/office/drawing/2014/main" xmlns="" id="{AA8E542D-53F4-4C80-96D4-FCDFBA10ABF4}"/>
              </a:ext>
            </a:extLst>
          </p:cNvPr>
          <p:cNvSpPr>
            <a:spLocks noEditPoints="1"/>
          </p:cNvSpPr>
          <p:nvPr/>
        </p:nvSpPr>
        <p:spPr bwMode="auto">
          <a:xfrm>
            <a:off x="2536595" y="4355143"/>
            <a:ext cx="665063" cy="645953"/>
          </a:xfrm>
          <a:custGeom>
            <a:avLst/>
            <a:gdLst>
              <a:gd name="T0" fmla="*/ 13 w 203"/>
              <a:gd name="T1" fmla="*/ 137 h 197"/>
              <a:gd name="T2" fmla="*/ 103 w 203"/>
              <a:gd name="T3" fmla="*/ 197 h 197"/>
              <a:gd name="T4" fmla="*/ 96 w 203"/>
              <a:gd name="T5" fmla="*/ 0 h 197"/>
              <a:gd name="T6" fmla="*/ 94 w 203"/>
              <a:gd name="T7" fmla="*/ 6 h 197"/>
              <a:gd name="T8" fmla="*/ 38 w 203"/>
              <a:gd name="T9" fmla="*/ 32 h 197"/>
              <a:gd name="T10" fmla="*/ 34 w 203"/>
              <a:gd name="T11" fmla="*/ 36 h 197"/>
              <a:gd name="T12" fmla="*/ 45 w 203"/>
              <a:gd name="T13" fmla="*/ 96 h 197"/>
              <a:gd name="T14" fmla="*/ 34 w 203"/>
              <a:gd name="T15" fmla="*/ 36 h 197"/>
              <a:gd name="T16" fmla="*/ 12 w 203"/>
              <a:gd name="T17" fmla="*/ 102 h 197"/>
              <a:gd name="T18" fmla="*/ 55 w 203"/>
              <a:gd name="T19" fmla="*/ 145 h 197"/>
              <a:gd name="T20" fmla="*/ 10 w 203"/>
              <a:gd name="T21" fmla="*/ 102 h 197"/>
              <a:gd name="T22" fmla="*/ 58 w 203"/>
              <a:gd name="T23" fmla="*/ 150 h 197"/>
              <a:gd name="T24" fmla="*/ 92 w 203"/>
              <a:gd name="T25" fmla="*/ 190 h 197"/>
              <a:gd name="T26" fmla="*/ 99 w 203"/>
              <a:gd name="T27" fmla="*/ 188 h 197"/>
              <a:gd name="T28" fmla="*/ 64 w 203"/>
              <a:gd name="T29" fmla="*/ 147 h 197"/>
              <a:gd name="T30" fmla="*/ 99 w 203"/>
              <a:gd name="T31" fmla="*/ 188 h 197"/>
              <a:gd name="T32" fmla="*/ 51 w 203"/>
              <a:gd name="T33" fmla="*/ 102 h 197"/>
              <a:gd name="T34" fmla="*/ 98 w 203"/>
              <a:gd name="T35" fmla="*/ 102 h 197"/>
              <a:gd name="T36" fmla="*/ 60 w 203"/>
              <a:gd name="T37" fmla="*/ 142 h 197"/>
              <a:gd name="T38" fmla="*/ 98 w 203"/>
              <a:gd name="T39" fmla="*/ 96 h 197"/>
              <a:gd name="T40" fmla="*/ 51 w 203"/>
              <a:gd name="T41" fmla="*/ 96 h 197"/>
              <a:gd name="T42" fmla="*/ 99 w 203"/>
              <a:gd name="T43" fmla="*/ 64 h 197"/>
              <a:gd name="T44" fmla="*/ 63 w 203"/>
              <a:gd name="T45" fmla="*/ 49 h 197"/>
              <a:gd name="T46" fmla="*/ 99 w 203"/>
              <a:gd name="T47" fmla="*/ 58 h 197"/>
              <a:gd name="T48" fmla="*/ 183 w 203"/>
              <a:gd name="T49" fmla="*/ 161 h 197"/>
              <a:gd name="T50" fmla="*/ 194 w 203"/>
              <a:gd name="T51" fmla="*/ 100 h 197"/>
              <a:gd name="T52" fmla="*/ 110 w 203"/>
              <a:gd name="T53" fmla="*/ 88 h 197"/>
              <a:gd name="T54" fmla="*/ 120 w 203"/>
              <a:gd name="T55" fmla="*/ 100 h 197"/>
              <a:gd name="T56" fmla="*/ 110 w 203"/>
              <a:gd name="T57" fmla="*/ 161 h 197"/>
              <a:gd name="T58" fmla="*/ 203 w 203"/>
              <a:gd name="T59" fmla="*/ 186 h 197"/>
              <a:gd name="T60" fmla="*/ 194 w 203"/>
              <a:gd name="T61" fmla="*/ 172 h 197"/>
              <a:gd name="T62" fmla="*/ 162 w 203"/>
              <a:gd name="T63" fmla="*/ 161 h 197"/>
              <a:gd name="T64" fmla="*/ 141 w 203"/>
              <a:gd name="T65" fmla="*/ 100 h 197"/>
              <a:gd name="T66" fmla="*/ 162 w 203"/>
              <a:gd name="T67" fmla="*/ 161 h 197"/>
              <a:gd name="T68" fmla="*/ 203 w 203"/>
              <a:gd name="T69" fmla="*/ 79 h 197"/>
              <a:gd name="T70" fmla="*/ 110 w 203"/>
              <a:gd name="T71" fmla="*/ 60 h 197"/>
              <a:gd name="T72" fmla="*/ 142 w 203"/>
              <a:gd name="T73" fmla="*/ 58 h 197"/>
              <a:gd name="T74" fmla="*/ 110 w 203"/>
              <a:gd name="T75" fmla="*/ 1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3" h="197">
                <a:moveTo>
                  <a:pt x="19" y="48"/>
                </a:moveTo>
                <a:cubicBezTo>
                  <a:pt x="3" y="73"/>
                  <a:pt x="0" y="110"/>
                  <a:pt x="13" y="137"/>
                </a:cubicBezTo>
                <a:cubicBezTo>
                  <a:pt x="27" y="171"/>
                  <a:pt x="63" y="197"/>
                  <a:pt x="101" y="197"/>
                </a:cubicBezTo>
                <a:cubicBezTo>
                  <a:pt x="102" y="197"/>
                  <a:pt x="102" y="197"/>
                  <a:pt x="103" y="197"/>
                </a:cubicBezTo>
                <a:cubicBezTo>
                  <a:pt x="103" y="0"/>
                  <a:pt x="103" y="0"/>
                  <a:pt x="103" y="0"/>
                </a:cubicBezTo>
                <a:cubicBezTo>
                  <a:pt x="100" y="0"/>
                  <a:pt x="98" y="0"/>
                  <a:pt x="96" y="0"/>
                </a:cubicBezTo>
                <a:cubicBezTo>
                  <a:pt x="65" y="2"/>
                  <a:pt x="35" y="20"/>
                  <a:pt x="19" y="48"/>
                </a:cubicBezTo>
                <a:close/>
                <a:moveTo>
                  <a:pt x="94" y="6"/>
                </a:moveTo>
                <a:cubicBezTo>
                  <a:pt x="79" y="16"/>
                  <a:pt x="66" y="32"/>
                  <a:pt x="58" y="47"/>
                </a:cubicBezTo>
                <a:cubicBezTo>
                  <a:pt x="51" y="43"/>
                  <a:pt x="44" y="38"/>
                  <a:pt x="38" y="32"/>
                </a:cubicBezTo>
                <a:cubicBezTo>
                  <a:pt x="54" y="17"/>
                  <a:pt x="73" y="8"/>
                  <a:pt x="94" y="6"/>
                </a:cubicBezTo>
                <a:close/>
                <a:moveTo>
                  <a:pt x="34" y="36"/>
                </a:moveTo>
                <a:cubicBezTo>
                  <a:pt x="41" y="42"/>
                  <a:pt x="48" y="48"/>
                  <a:pt x="55" y="52"/>
                </a:cubicBezTo>
                <a:cubicBezTo>
                  <a:pt x="49" y="66"/>
                  <a:pt x="46" y="80"/>
                  <a:pt x="45" y="96"/>
                </a:cubicBezTo>
                <a:cubicBezTo>
                  <a:pt x="10" y="96"/>
                  <a:pt x="10" y="96"/>
                  <a:pt x="10" y="96"/>
                </a:cubicBezTo>
                <a:cubicBezTo>
                  <a:pt x="11" y="73"/>
                  <a:pt x="19" y="53"/>
                  <a:pt x="34" y="36"/>
                </a:cubicBezTo>
                <a:close/>
                <a:moveTo>
                  <a:pt x="10" y="102"/>
                </a:moveTo>
                <a:cubicBezTo>
                  <a:pt x="11" y="102"/>
                  <a:pt x="11" y="102"/>
                  <a:pt x="12" y="102"/>
                </a:cubicBezTo>
                <a:cubicBezTo>
                  <a:pt x="45" y="102"/>
                  <a:pt x="45" y="102"/>
                  <a:pt x="45" y="102"/>
                </a:cubicBezTo>
                <a:cubicBezTo>
                  <a:pt x="46" y="116"/>
                  <a:pt x="49" y="132"/>
                  <a:pt x="55" y="145"/>
                </a:cubicBezTo>
                <a:cubicBezTo>
                  <a:pt x="48" y="149"/>
                  <a:pt x="41" y="154"/>
                  <a:pt x="34" y="160"/>
                </a:cubicBezTo>
                <a:cubicBezTo>
                  <a:pt x="19" y="144"/>
                  <a:pt x="11" y="124"/>
                  <a:pt x="10" y="102"/>
                </a:cubicBezTo>
                <a:close/>
                <a:moveTo>
                  <a:pt x="38" y="165"/>
                </a:moveTo>
                <a:cubicBezTo>
                  <a:pt x="44" y="159"/>
                  <a:pt x="51" y="154"/>
                  <a:pt x="58" y="150"/>
                </a:cubicBezTo>
                <a:cubicBezTo>
                  <a:pt x="59" y="153"/>
                  <a:pt x="61" y="156"/>
                  <a:pt x="62" y="158"/>
                </a:cubicBezTo>
                <a:cubicBezTo>
                  <a:pt x="70" y="170"/>
                  <a:pt x="80" y="182"/>
                  <a:pt x="92" y="190"/>
                </a:cubicBezTo>
                <a:cubicBezTo>
                  <a:pt x="72" y="188"/>
                  <a:pt x="53" y="179"/>
                  <a:pt x="38" y="165"/>
                </a:cubicBezTo>
                <a:close/>
                <a:moveTo>
                  <a:pt x="99" y="188"/>
                </a:moveTo>
                <a:cubicBezTo>
                  <a:pt x="84" y="178"/>
                  <a:pt x="71" y="163"/>
                  <a:pt x="63" y="148"/>
                </a:cubicBezTo>
                <a:cubicBezTo>
                  <a:pt x="64" y="147"/>
                  <a:pt x="64" y="147"/>
                  <a:pt x="64" y="147"/>
                </a:cubicBezTo>
                <a:cubicBezTo>
                  <a:pt x="74" y="142"/>
                  <a:pt x="87" y="139"/>
                  <a:pt x="99" y="138"/>
                </a:cubicBezTo>
                <a:lnTo>
                  <a:pt x="99" y="188"/>
                </a:lnTo>
                <a:close/>
                <a:moveTo>
                  <a:pt x="60" y="142"/>
                </a:moveTo>
                <a:cubicBezTo>
                  <a:pt x="55" y="130"/>
                  <a:pt x="51" y="116"/>
                  <a:pt x="51" y="102"/>
                </a:cubicBezTo>
                <a:cubicBezTo>
                  <a:pt x="52" y="102"/>
                  <a:pt x="52" y="102"/>
                  <a:pt x="52" y="102"/>
                </a:cubicBezTo>
                <a:cubicBezTo>
                  <a:pt x="98" y="102"/>
                  <a:pt x="98" y="102"/>
                  <a:pt x="98" y="102"/>
                </a:cubicBezTo>
                <a:cubicBezTo>
                  <a:pt x="99" y="133"/>
                  <a:pt x="99" y="133"/>
                  <a:pt x="99" y="133"/>
                </a:cubicBezTo>
                <a:cubicBezTo>
                  <a:pt x="85" y="133"/>
                  <a:pt x="72" y="137"/>
                  <a:pt x="60" y="142"/>
                </a:cubicBezTo>
                <a:close/>
                <a:moveTo>
                  <a:pt x="99" y="64"/>
                </a:moveTo>
                <a:cubicBezTo>
                  <a:pt x="98" y="96"/>
                  <a:pt x="98" y="96"/>
                  <a:pt x="98" y="96"/>
                </a:cubicBezTo>
                <a:cubicBezTo>
                  <a:pt x="98" y="96"/>
                  <a:pt x="98" y="96"/>
                  <a:pt x="98" y="96"/>
                </a:cubicBezTo>
                <a:cubicBezTo>
                  <a:pt x="51" y="96"/>
                  <a:pt x="51" y="96"/>
                  <a:pt x="51" y="96"/>
                </a:cubicBezTo>
                <a:cubicBezTo>
                  <a:pt x="51" y="81"/>
                  <a:pt x="55" y="67"/>
                  <a:pt x="61" y="55"/>
                </a:cubicBezTo>
                <a:cubicBezTo>
                  <a:pt x="72" y="60"/>
                  <a:pt x="85" y="63"/>
                  <a:pt x="99" y="64"/>
                </a:cubicBezTo>
                <a:close/>
                <a:moveTo>
                  <a:pt x="99" y="58"/>
                </a:moveTo>
                <a:cubicBezTo>
                  <a:pt x="86" y="58"/>
                  <a:pt x="74" y="55"/>
                  <a:pt x="63" y="49"/>
                </a:cubicBezTo>
                <a:cubicBezTo>
                  <a:pt x="71" y="35"/>
                  <a:pt x="84" y="20"/>
                  <a:pt x="98" y="10"/>
                </a:cubicBezTo>
                <a:lnTo>
                  <a:pt x="99" y="58"/>
                </a:lnTo>
                <a:close/>
                <a:moveTo>
                  <a:pt x="194" y="161"/>
                </a:moveTo>
                <a:cubicBezTo>
                  <a:pt x="183" y="161"/>
                  <a:pt x="183" y="161"/>
                  <a:pt x="183" y="161"/>
                </a:cubicBezTo>
                <a:cubicBezTo>
                  <a:pt x="183" y="100"/>
                  <a:pt x="183" y="100"/>
                  <a:pt x="183" y="100"/>
                </a:cubicBezTo>
                <a:cubicBezTo>
                  <a:pt x="194" y="100"/>
                  <a:pt x="194" y="100"/>
                  <a:pt x="194" y="100"/>
                </a:cubicBezTo>
                <a:cubicBezTo>
                  <a:pt x="194" y="88"/>
                  <a:pt x="194" y="88"/>
                  <a:pt x="194" y="88"/>
                </a:cubicBezTo>
                <a:cubicBezTo>
                  <a:pt x="110" y="88"/>
                  <a:pt x="110" y="88"/>
                  <a:pt x="110" y="88"/>
                </a:cubicBezTo>
                <a:cubicBezTo>
                  <a:pt x="110" y="100"/>
                  <a:pt x="110" y="100"/>
                  <a:pt x="110" y="100"/>
                </a:cubicBezTo>
                <a:cubicBezTo>
                  <a:pt x="120" y="100"/>
                  <a:pt x="120" y="100"/>
                  <a:pt x="120" y="100"/>
                </a:cubicBezTo>
                <a:cubicBezTo>
                  <a:pt x="120" y="161"/>
                  <a:pt x="120" y="161"/>
                  <a:pt x="120" y="161"/>
                </a:cubicBezTo>
                <a:cubicBezTo>
                  <a:pt x="110" y="161"/>
                  <a:pt x="110" y="161"/>
                  <a:pt x="110" y="161"/>
                </a:cubicBezTo>
                <a:cubicBezTo>
                  <a:pt x="110" y="186"/>
                  <a:pt x="110" y="186"/>
                  <a:pt x="110" y="186"/>
                </a:cubicBezTo>
                <a:cubicBezTo>
                  <a:pt x="203" y="186"/>
                  <a:pt x="203" y="186"/>
                  <a:pt x="203" y="186"/>
                </a:cubicBezTo>
                <a:cubicBezTo>
                  <a:pt x="203" y="172"/>
                  <a:pt x="203" y="172"/>
                  <a:pt x="203" y="172"/>
                </a:cubicBezTo>
                <a:cubicBezTo>
                  <a:pt x="194" y="172"/>
                  <a:pt x="194" y="172"/>
                  <a:pt x="194" y="172"/>
                </a:cubicBezTo>
                <a:lnTo>
                  <a:pt x="194" y="161"/>
                </a:lnTo>
                <a:close/>
                <a:moveTo>
                  <a:pt x="162" y="161"/>
                </a:moveTo>
                <a:cubicBezTo>
                  <a:pt x="141" y="161"/>
                  <a:pt x="141" y="161"/>
                  <a:pt x="141" y="161"/>
                </a:cubicBezTo>
                <a:cubicBezTo>
                  <a:pt x="141" y="100"/>
                  <a:pt x="141" y="100"/>
                  <a:pt x="141" y="100"/>
                </a:cubicBezTo>
                <a:cubicBezTo>
                  <a:pt x="162" y="100"/>
                  <a:pt x="162" y="100"/>
                  <a:pt x="162" y="100"/>
                </a:cubicBezTo>
                <a:lnTo>
                  <a:pt x="162" y="161"/>
                </a:lnTo>
                <a:close/>
                <a:moveTo>
                  <a:pt x="203" y="74"/>
                </a:moveTo>
                <a:cubicBezTo>
                  <a:pt x="203" y="79"/>
                  <a:pt x="203" y="79"/>
                  <a:pt x="203" y="79"/>
                </a:cubicBezTo>
                <a:cubicBezTo>
                  <a:pt x="110" y="79"/>
                  <a:pt x="110" y="79"/>
                  <a:pt x="110" y="79"/>
                </a:cubicBezTo>
                <a:cubicBezTo>
                  <a:pt x="110" y="60"/>
                  <a:pt x="110" y="60"/>
                  <a:pt x="110" y="60"/>
                </a:cubicBezTo>
                <a:cubicBezTo>
                  <a:pt x="142" y="60"/>
                  <a:pt x="142" y="60"/>
                  <a:pt x="142" y="60"/>
                </a:cubicBezTo>
                <a:cubicBezTo>
                  <a:pt x="142" y="58"/>
                  <a:pt x="142" y="58"/>
                  <a:pt x="142" y="58"/>
                </a:cubicBezTo>
                <a:cubicBezTo>
                  <a:pt x="110" y="36"/>
                  <a:pt x="110" y="36"/>
                  <a:pt x="110" y="36"/>
                </a:cubicBezTo>
                <a:cubicBezTo>
                  <a:pt x="110" y="11"/>
                  <a:pt x="110" y="11"/>
                  <a:pt x="110" y="11"/>
                </a:cubicBezTo>
                <a:lnTo>
                  <a:pt x="203" y="74"/>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02609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xmlns="" id="{D76E9D78-10DC-4F3C-8039-981AD16D3CD1}"/>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35" name="文本框 34">
            <a:extLst>
              <a:ext uri="{FF2B5EF4-FFF2-40B4-BE49-F238E27FC236}">
                <a16:creationId xmlns:a16="http://schemas.microsoft.com/office/drawing/2014/main" xmlns="" id="{E2EB4654-EC4C-4EDC-9A74-109046E5CCEC}"/>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a:extLst>
              <a:ext uri="{FF2B5EF4-FFF2-40B4-BE49-F238E27FC236}">
                <a16:creationId xmlns:a16="http://schemas.microsoft.com/office/drawing/2014/main" xmlns="" id="{14199E6B-555F-4E0A-9037-3089825EC9F4}"/>
              </a:ext>
            </a:extLst>
          </p:cNvPr>
          <p:cNvSpPr/>
          <p:nvPr/>
        </p:nvSpPr>
        <p:spPr>
          <a:xfrm>
            <a:off x="0" y="2028826"/>
            <a:ext cx="6083039" cy="1834713"/>
          </a:xfrm>
          <a:prstGeom prst="rect">
            <a:avLst/>
          </a:prstGeom>
          <a:gradFill>
            <a:gsLst>
              <a:gs pos="0">
                <a:srgbClr val="00EBF7">
                  <a:alpha val="40000"/>
                </a:srgbClr>
              </a:gs>
              <a:gs pos="100000">
                <a:srgbClr val="00EBF7">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a:extLst>
              <a:ext uri="{FF2B5EF4-FFF2-40B4-BE49-F238E27FC236}">
                <a16:creationId xmlns:a16="http://schemas.microsoft.com/office/drawing/2014/main" xmlns="" id="{4C6C50F6-D2CD-4B87-AD81-933E63AA5B2B}"/>
              </a:ext>
            </a:extLst>
          </p:cNvPr>
          <p:cNvSpPr/>
          <p:nvPr/>
        </p:nvSpPr>
        <p:spPr>
          <a:xfrm>
            <a:off x="0" y="3978457"/>
            <a:ext cx="6083039" cy="1834712"/>
          </a:xfrm>
          <a:prstGeom prst="rect">
            <a:avLst/>
          </a:prstGeom>
          <a:gradFill>
            <a:gsLst>
              <a:gs pos="0">
                <a:srgbClr val="00EBF7">
                  <a:alpha val="40000"/>
                </a:srgbClr>
              </a:gs>
              <a:gs pos="100000">
                <a:srgbClr val="00EBF7">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矩形 17">
            <a:extLst>
              <a:ext uri="{FF2B5EF4-FFF2-40B4-BE49-F238E27FC236}">
                <a16:creationId xmlns:a16="http://schemas.microsoft.com/office/drawing/2014/main" xmlns="" id="{8963934B-854D-40D3-945E-4A0B6636457A}"/>
              </a:ext>
            </a:extLst>
          </p:cNvPr>
          <p:cNvSpPr/>
          <p:nvPr/>
        </p:nvSpPr>
        <p:spPr>
          <a:xfrm>
            <a:off x="6121991" y="2028826"/>
            <a:ext cx="6083039" cy="1834713"/>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18">
            <a:extLst>
              <a:ext uri="{FF2B5EF4-FFF2-40B4-BE49-F238E27FC236}">
                <a16:creationId xmlns:a16="http://schemas.microsoft.com/office/drawing/2014/main" xmlns="" id="{B77249BE-9CF9-4329-8C8D-C9D243C99EA8}"/>
              </a:ext>
            </a:extLst>
          </p:cNvPr>
          <p:cNvSpPr/>
          <p:nvPr/>
        </p:nvSpPr>
        <p:spPr>
          <a:xfrm>
            <a:off x="6121991" y="3978457"/>
            <a:ext cx="6083039" cy="1834712"/>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椭圆 11">
            <a:extLst>
              <a:ext uri="{FF2B5EF4-FFF2-40B4-BE49-F238E27FC236}">
                <a16:creationId xmlns:a16="http://schemas.microsoft.com/office/drawing/2014/main" xmlns="" id="{939F17A9-2F18-4846-88AA-EBF4BBA2C639}"/>
              </a:ext>
            </a:extLst>
          </p:cNvPr>
          <p:cNvSpPr/>
          <p:nvPr/>
        </p:nvSpPr>
        <p:spPr>
          <a:xfrm>
            <a:off x="3975296" y="1801733"/>
            <a:ext cx="4241408" cy="4241408"/>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7" name="Group 39">
            <a:extLst>
              <a:ext uri="{FF2B5EF4-FFF2-40B4-BE49-F238E27FC236}">
                <a16:creationId xmlns:a16="http://schemas.microsoft.com/office/drawing/2014/main" xmlns="" id="{DE19DF87-8841-4BF2-BFBD-9BDCA6AE2A43}"/>
              </a:ext>
            </a:extLst>
          </p:cNvPr>
          <p:cNvGrpSpPr/>
          <p:nvPr/>
        </p:nvGrpSpPr>
        <p:grpSpPr>
          <a:xfrm>
            <a:off x="4202387" y="2028826"/>
            <a:ext cx="3774264" cy="3774262"/>
            <a:chOff x="4857750" y="7248526"/>
            <a:chExt cx="4160837" cy="4160837"/>
          </a:xfrm>
        </p:grpSpPr>
        <p:sp>
          <p:nvSpPr>
            <p:cNvPr id="8" name="Freeform 16">
              <a:extLst>
                <a:ext uri="{FF2B5EF4-FFF2-40B4-BE49-F238E27FC236}">
                  <a16:creationId xmlns:a16="http://schemas.microsoft.com/office/drawing/2014/main" xmlns="" id="{1E12B168-17EA-4013-99BE-9A135088E38E}"/>
                </a:ext>
              </a:extLst>
            </p:cNvPr>
            <p:cNvSpPr>
              <a:spLocks/>
            </p:cNvSpPr>
            <p:nvPr/>
          </p:nvSpPr>
          <p:spPr bwMode="auto">
            <a:xfrm>
              <a:off x="4857750" y="7250113"/>
              <a:ext cx="2312988" cy="2070100"/>
            </a:xfrm>
            <a:custGeom>
              <a:avLst/>
              <a:gdLst>
                <a:gd name="T0" fmla="*/ 149 w 892"/>
                <a:gd name="T1" fmla="*/ 706 h 798"/>
                <a:gd name="T2" fmla="*/ 230 w 892"/>
                <a:gd name="T3" fmla="*/ 681 h 798"/>
                <a:gd name="T4" fmla="*/ 311 w 892"/>
                <a:gd name="T5" fmla="*/ 706 h 798"/>
                <a:gd name="T6" fmla="*/ 333 w 892"/>
                <a:gd name="T7" fmla="*/ 752 h 798"/>
                <a:gd name="T8" fmla="*/ 326 w 892"/>
                <a:gd name="T9" fmla="*/ 778 h 798"/>
                <a:gd name="T10" fmla="*/ 344 w 892"/>
                <a:gd name="T11" fmla="*/ 798 h 798"/>
                <a:gd name="T12" fmla="*/ 404 w 892"/>
                <a:gd name="T13" fmla="*/ 798 h 798"/>
                <a:gd name="T14" fmla="*/ 440 w 892"/>
                <a:gd name="T15" fmla="*/ 764 h 798"/>
                <a:gd name="T16" fmla="*/ 738 w 892"/>
                <a:gd name="T17" fmla="*/ 443 h 798"/>
                <a:gd name="T18" fmla="*/ 772 w 892"/>
                <a:gd name="T19" fmla="*/ 405 h 798"/>
                <a:gd name="T20" fmla="*/ 772 w 892"/>
                <a:gd name="T21" fmla="*/ 303 h 798"/>
                <a:gd name="T22" fmla="*/ 777 w 892"/>
                <a:gd name="T23" fmla="*/ 262 h 798"/>
                <a:gd name="T24" fmla="*/ 784 w 892"/>
                <a:gd name="T25" fmla="*/ 258 h 798"/>
                <a:gd name="T26" fmla="*/ 814 w 892"/>
                <a:gd name="T27" fmla="*/ 269 h 798"/>
                <a:gd name="T28" fmla="*/ 824 w 892"/>
                <a:gd name="T29" fmla="*/ 287 h 798"/>
                <a:gd name="T30" fmla="*/ 873 w 892"/>
                <a:gd name="T31" fmla="*/ 291 h 798"/>
                <a:gd name="T32" fmla="*/ 892 w 892"/>
                <a:gd name="T33" fmla="*/ 229 h 798"/>
                <a:gd name="T34" fmla="*/ 873 w 892"/>
                <a:gd name="T35" fmla="*/ 167 h 798"/>
                <a:gd name="T36" fmla="*/ 824 w 892"/>
                <a:gd name="T37" fmla="*/ 170 h 798"/>
                <a:gd name="T38" fmla="*/ 814 w 892"/>
                <a:gd name="T39" fmla="*/ 189 h 798"/>
                <a:gd name="T40" fmla="*/ 784 w 892"/>
                <a:gd name="T41" fmla="*/ 199 h 798"/>
                <a:gd name="T42" fmla="*/ 777 w 892"/>
                <a:gd name="T43" fmla="*/ 196 h 798"/>
                <a:gd name="T44" fmla="*/ 772 w 892"/>
                <a:gd name="T45" fmla="*/ 155 h 798"/>
                <a:gd name="T46" fmla="*/ 772 w 892"/>
                <a:gd name="T47" fmla="*/ 34 h 798"/>
                <a:gd name="T48" fmla="*/ 738 w 892"/>
                <a:gd name="T49" fmla="*/ 2 h 798"/>
                <a:gd name="T50" fmla="*/ 1 w 892"/>
                <a:gd name="T51" fmla="*/ 764 h 798"/>
                <a:gd name="T52" fmla="*/ 34 w 892"/>
                <a:gd name="T53" fmla="*/ 798 h 798"/>
                <a:gd name="T54" fmla="*/ 116 w 892"/>
                <a:gd name="T55" fmla="*/ 798 h 798"/>
                <a:gd name="T56" fmla="*/ 133 w 892"/>
                <a:gd name="T57" fmla="*/ 778 h 798"/>
                <a:gd name="T58" fmla="*/ 127 w 892"/>
                <a:gd name="T59" fmla="*/ 752 h 798"/>
                <a:gd name="T60" fmla="*/ 149 w 892"/>
                <a:gd name="T61" fmla="*/ 706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2" h="798">
                  <a:moveTo>
                    <a:pt x="149" y="706"/>
                  </a:moveTo>
                  <a:cubicBezTo>
                    <a:pt x="169" y="689"/>
                    <a:pt x="198" y="680"/>
                    <a:pt x="230" y="681"/>
                  </a:cubicBezTo>
                  <a:cubicBezTo>
                    <a:pt x="262" y="680"/>
                    <a:pt x="290" y="689"/>
                    <a:pt x="311" y="706"/>
                  </a:cubicBezTo>
                  <a:cubicBezTo>
                    <a:pt x="325" y="718"/>
                    <a:pt x="333" y="734"/>
                    <a:pt x="333" y="752"/>
                  </a:cubicBezTo>
                  <a:cubicBezTo>
                    <a:pt x="333" y="761"/>
                    <a:pt x="330" y="770"/>
                    <a:pt x="326" y="778"/>
                  </a:cubicBezTo>
                  <a:cubicBezTo>
                    <a:pt x="320" y="791"/>
                    <a:pt x="325" y="798"/>
                    <a:pt x="344" y="798"/>
                  </a:cubicBezTo>
                  <a:cubicBezTo>
                    <a:pt x="404" y="798"/>
                    <a:pt x="404" y="798"/>
                    <a:pt x="404" y="798"/>
                  </a:cubicBezTo>
                  <a:cubicBezTo>
                    <a:pt x="423" y="798"/>
                    <a:pt x="439" y="783"/>
                    <a:pt x="440" y="764"/>
                  </a:cubicBezTo>
                  <a:cubicBezTo>
                    <a:pt x="457" y="602"/>
                    <a:pt x="580" y="471"/>
                    <a:pt x="738" y="443"/>
                  </a:cubicBezTo>
                  <a:cubicBezTo>
                    <a:pt x="757" y="440"/>
                    <a:pt x="772" y="423"/>
                    <a:pt x="772" y="405"/>
                  </a:cubicBezTo>
                  <a:cubicBezTo>
                    <a:pt x="772" y="303"/>
                    <a:pt x="772" y="303"/>
                    <a:pt x="772" y="303"/>
                  </a:cubicBezTo>
                  <a:cubicBezTo>
                    <a:pt x="772" y="284"/>
                    <a:pt x="773" y="265"/>
                    <a:pt x="777" y="262"/>
                  </a:cubicBezTo>
                  <a:cubicBezTo>
                    <a:pt x="779" y="260"/>
                    <a:pt x="781" y="258"/>
                    <a:pt x="784" y="258"/>
                  </a:cubicBezTo>
                  <a:cubicBezTo>
                    <a:pt x="796" y="258"/>
                    <a:pt x="807" y="258"/>
                    <a:pt x="814" y="269"/>
                  </a:cubicBezTo>
                  <a:cubicBezTo>
                    <a:pt x="818" y="274"/>
                    <a:pt x="821" y="281"/>
                    <a:pt x="824" y="287"/>
                  </a:cubicBezTo>
                  <a:cubicBezTo>
                    <a:pt x="836" y="305"/>
                    <a:pt x="859" y="307"/>
                    <a:pt x="873" y="291"/>
                  </a:cubicBezTo>
                  <a:cubicBezTo>
                    <a:pt x="887" y="274"/>
                    <a:pt x="892" y="251"/>
                    <a:pt x="892" y="229"/>
                  </a:cubicBezTo>
                  <a:cubicBezTo>
                    <a:pt x="892" y="207"/>
                    <a:pt x="887" y="183"/>
                    <a:pt x="873" y="167"/>
                  </a:cubicBezTo>
                  <a:cubicBezTo>
                    <a:pt x="859" y="150"/>
                    <a:pt x="836" y="152"/>
                    <a:pt x="824" y="170"/>
                  </a:cubicBezTo>
                  <a:cubicBezTo>
                    <a:pt x="821" y="177"/>
                    <a:pt x="818" y="183"/>
                    <a:pt x="814" y="189"/>
                  </a:cubicBezTo>
                  <a:cubicBezTo>
                    <a:pt x="807" y="199"/>
                    <a:pt x="796" y="200"/>
                    <a:pt x="784" y="199"/>
                  </a:cubicBezTo>
                  <a:cubicBezTo>
                    <a:pt x="781" y="199"/>
                    <a:pt x="779" y="198"/>
                    <a:pt x="777" y="196"/>
                  </a:cubicBezTo>
                  <a:cubicBezTo>
                    <a:pt x="773" y="193"/>
                    <a:pt x="772" y="173"/>
                    <a:pt x="772" y="155"/>
                  </a:cubicBezTo>
                  <a:cubicBezTo>
                    <a:pt x="772" y="34"/>
                    <a:pt x="772" y="34"/>
                    <a:pt x="772" y="34"/>
                  </a:cubicBezTo>
                  <a:cubicBezTo>
                    <a:pt x="772" y="15"/>
                    <a:pt x="757" y="0"/>
                    <a:pt x="738" y="2"/>
                  </a:cubicBezTo>
                  <a:cubicBezTo>
                    <a:pt x="337" y="33"/>
                    <a:pt x="20" y="360"/>
                    <a:pt x="1" y="764"/>
                  </a:cubicBezTo>
                  <a:cubicBezTo>
                    <a:pt x="0" y="783"/>
                    <a:pt x="16" y="798"/>
                    <a:pt x="34" y="798"/>
                  </a:cubicBezTo>
                  <a:cubicBezTo>
                    <a:pt x="116" y="798"/>
                    <a:pt x="116" y="798"/>
                    <a:pt x="116" y="798"/>
                  </a:cubicBezTo>
                  <a:cubicBezTo>
                    <a:pt x="135" y="798"/>
                    <a:pt x="140" y="791"/>
                    <a:pt x="133" y="778"/>
                  </a:cubicBezTo>
                  <a:cubicBezTo>
                    <a:pt x="129" y="770"/>
                    <a:pt x="127" y="761"/>
                    <a:pt x="127" y="752"/>
                  </a:cubicBezTo>
                  <a:cubicBezTo>
                    <a:pt x="127" y="734"/>
                    <a:pt x="135" y="718"/>
                    <a:pt x="149" y="706"/>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9" name="Freeform 17">
              <a:extLst>
                <a:ext uri="{FF2B5EF4-FFF2-40B4-BE49-F238E27FC236}">
                  <a16:creationId xmlns:a16="http://schemas.microsoft.com/office/drawing/2014/main" xmlns="" id="{C7E66D5B-5A86-4473-9533-6CC1BADEDF8C}"/>
                </a:ext>
              </a:extLst>
            </p:cNvPr>
            <p:cNvSpPr>
              <a:spLocks/>
            </p:cNvSpPr>
            <p:nvPr/>
          </p:nvSpPr>
          <p:spPr bwMode="auto">
            <a:xfrm>
              <a:off x="4860925" y="9097963"/>
              <a:ext cx="2070100" cy="2311400"/>
            </a:xfrm>
            <a:custGeom>
              <a:avLst/>
              <a:gdLst>
                <a:gd name="T0" fmla="*/ 706 w 798"/>
                <a:gd name="T1" fmla="*/ 742 h 891"/>
                <a:gd name="T2" fmla="*/ 681 w 798"/>
                <a:gd name="T3" fmla="*/ 662 h 891"/>
                <a:gd name="T4" fmla="*/ 706 w 798"/>
                <a:gd name="T5" fmla="*/ 581 h 891"/>
                <a:gd name="T6" fmla="*/ 752 w 798"/>
                <a:gd name="T7" fmla="*/ 559 h 891"/>
                <a:gd name="T8" fmla="*/ 778 w 798"/>
                <a:gd name="T9" fmla="*/ 565 h 891"/>
                <a:gd name="T10" fmla="*/ 798 w 798"/>
                <a:gd name="T11" fmla="*/ 548 h 891"/>
                <a:gd name="T12" fmla="*/ 798 w 798"/>
                <a:gd name="T13" fmla="*/ 487 h 891"/>
                <a:gd name="T14" fmla="*/ 764 w 798"/>
                <a:gd name="T15" fmla="*/ 451 h 891"/>
                <a:gd name="T16" fmla="*/ 443 w 798"/>
                <a:gd name="T17" fmla="*/ 153 h 891"/>
                <a:gd name="T18" fmla="*/ 405 w 798"/>
                <a:gd name="T19" fmla="*/ 119 h 891"/>
                <a:gd name="T20" fmla="*/ 303 w 798"/>
                <a:gd name="T21" fmla="*/ 119 h 891"/>
                <a:gd name="T22" fmla="*/ 262 w 798"/>
                <a:gd name="T23" fmla="*/ 115 h 891"/>
                <a:gd name="T24" fmla="*/ 258 w 798"/>
                <a:gd name="T25" fmla="*/ 107 h 891"/>
                <a:gd name="T26" fmla="*/ 269 w 798"/>
                <a:gd name="T27" fmla="*/ 78 h 891"/>
                <a:gd name="T28" fmla="*/ 287 w 798"/>
                <a:gd name="T29" fmla="*/ 67 h 891"/>
                <a:gd name="T30" fmla="*/ 291 w 798"/>
                <a:gd name="T31" fmla="*/ 18 h 891"/>
                <a:gd name="T32" fmla="*/ 229 w 798"/>
                <a:gd name="T33" fmla="*/ 0 h 891"/>
                <a:gd name="T34" fmla="*/ 167 w 798"/>
                <a:gd name="T35" fmla="*/ 18 h 891"/>
                <a:gd name="T36" fmla="*/ 171 w 798"/>
                <a:gd name="T37" fmla="*/ 67 h 891"/>
                <a:gd name="T38" fmla="*/ 189 w 798"/>
                <a:gd name="T39" fmla="*/ 78 h 891"/>
                <a:gd name="T40" fmla="*/ 199 w 798"/>
                <a:gd name="T41" fmla="*/ 107 h 891"/>
                <a:gd name="T42" fmla="*/ 196 w 798"/>
                <a:gd name="T43" fmla="*/ 115 h 891"/>
                <a:gd name="T44" fmla="*/ 155 w 798"/>
                <a:gd name="T45" fmla="*/ 119 h 891"/>
                <a:gd name="T46" fmla="*/ 34 w 798"/>
                <a:gd name="T47" fmla="*/ 119 h 891"/>
                <a:gd name="T48" fmla="*/ 2 w 798"/>
                <a:gd name="T49" fmla="*/ 153 h 891"/>
                <a:gd name="T50" fmla="*/ 764 w 798"/>
                <a:gd name="T51" fmla="*/ 890 h 891"/>
                <a:gd name="T52" fmla="*/ 798 w 798"/>
                <a:gd name="T53" fmla="*/ 857 h 891"/>
                <a:gd name="T54" fmla="*/ 798 w 798"/>
                <a:gd name="T55" fmla="*/ 776 h 891"/>
                <a:gd name="T56" fmla="*/ 778 w 798"/>
                <a:gd name="T57" fmla="*/ 758 h 891"/>
                <a:gd name="T58" fmla="*/ 752 w 798"/>
                <a:gd name="T59" fmla="*/ 765 h 891"/>
                <a:gd name="T60" fmla="*/ 706 w 798"/>
                <a:gd name="T61" fmla="*/ 742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8" h="891">
                  <a:moveTo>
                    <a:pt x="706" y="742"/>
                  </a:moveTo>
                  <a:cubicBezTo>
                    <a:pt x="689" y="722"/>
                    <a:pt x="680" y="694"/>
                    <a:pt x="681" y="662"/>
                  </a:cubicBezTo>
                  <a:cubicBezTo>
                    <a:pt x="680" y="630"/>
                    <a:pt x="689" y="601"/>
                    <a:pt x="706" y="581"/>
                  </a:cubicBezTo>
                  <a:cubicBezTo>
                    <a:pt x="718" y="567"/>
                    <a:pt x="734" y="559"/>
                    <a:pt x="752" y="559"/>
                  </a:cubicBezTo>
                  <a:cubicBezTo>
                    <a:pt x="761" y="559"/>
                    <a:pt x="770" y="561"/>
                    <a:pt x="778" y="565"/>
                  </a:cubicBezTo>
                  <a:cubicBezTo>
                    <a:pt x="791" y="572"/>
                    <a:pt x="798" y="567"/>
                    <a:pt x="798" y="548"/>
                  </a:cubicBezTo>
                  <a:cubicBezTo>
                    <a:pt x="798" y="487"/>
                    <a:pt x="798" y="487"/>
                    <a:pt x="798" y="487"/>
                  </a:cubicBezTo>
                  <a:cubicBezTo>
                    <a:pt x="798" y="468"/>
                    <a:pt x="783" y="453"/>
                    <a:pt x="764" y="451"/>
                  </a:cubicBezTo>
                  <a:cubicBezTo>
                    <a:pt x="602" y="435"/>
                    <a:pt x="471" y="312"/>
                    <a:pt x="443" y="153"/>
                  </a:cubicBezTo>
                  <a:cubicBezTo>
                    <a:pt x="440" y="135"/>
                    <a:pt x="423" y="119"/>
                    <a:pt x="405" y="119"/>
                  </a:cubicBezTo>
                  <a:cubicBezTo>
                    <a:pt x="303" y="119"/>
                    <a:pt x="303" y="119"/>
                    <a:pt x="303" y="119"/>
                  </a:cubicBezTo>
                  <a:cubicBezTo>
                    <a:pt x="284" y="119"/>
                    <a:pt x="265" y="118"/>
                    <a:pt x="262" y="115"/>
                  </a:cubicBezTo>
                  <a:cubicBezTo>
                    <a:pt x="260" y="113"/>
                    <a:pt x="259" y="110"/>
                    <a:pt x="258" y="107"/>
                  </a:cubicBezTo>
                  <a:cubicBezTo>
                    <a:pt x="258" y="96"/>
                    <a:pt x="258" y="85"/>
                    <a:pt x="269" y="78"/>
                  </a:cubicBezTo>
                  <a:cubicBezTo>
                    <a:pt x="274" y="74"/>
                    <a:pt x="281" y="71"/>
                    <a:pt x="287" y="67"/>
                  </a:cubicBezTo>
                  <a:cubicBezTo>
                    <a:pt x="305" y="56"/>
                    <a:pt x="307" y="32"/>
                    <a:pt x="291" y="18"/>
                  </a:cubicBezTo>
                  <a:cubicBezTo>
                    <a:pt x="274" y="5"/>
                    <a:pt x="251" y="0"/>
                    <a:pt x="229" y="0"/>
                  </a:cubicBezTo>
                  <a:cubicBezTo>
                    <a:pt x="207" y="0"/>
                    <a:pt x="183" y="5"/>
                    <a:pt x="167" y="18"/>
                  </a:cubicBezTo>
                  <a:cubicBezTo>
                    <a:pt x="150" y="32"/>
                    <a:pt x="152" y="56"/>
                    <a:pt x="171" y="67"/>
                  </a:cubicBezTo>
                  <a:cubicBezTo>
                    <a:pt x="177" y="71"/>
                    <a:pt x="183" y="74"/>
                    <a:pt x="189" y="78"/>
                  </a:cubicBezTo>
                  <a:cubicBezTo>
                    <a:pt x="199" y="85"/>
                    <a:pt x="200" y="96"/>
                    <a:pt x="199" y="107"/>
                  </a:cubicBezTo>
                  <a:cubicBezTo>
                    <a:pt x="199" y="110"/>
                    <a:pt x="198" y="113"/>
                    <a:pt x="196" y="115"/>
                  </a:cubicBezTo>
                  <a:cubicBezTo>
                    <a:pt x="193" y="118"/>
                    <a:pt x="174" y="119"/>
                    <a:pt x="155" y="119"/>
                  </a:cubicBezTo>
                  <a:cubicBezTo>
                    <a:pt x="34" y="119"/>
                    <a:pt x="34" y="119"/>
                    <a:pt x="34" y="119"/>
                  </a:cubicBezTo>
                  <a:cubicBezTo>
                    <a:pt x="15" y="119"/>
                    <a:pt x="0" y="135"/>
                    <a:pt x="2" y="153"/>
                  </a:cubicBezTo>
                  <a:cubicBezTo>
                    <a:pt x="34" y="554"/>
                    <a:pt x="360" y="872"/>
                    <a:pt x="764" y="890"/>
                  </a:cubicBezTo>
                  <a:cubicBezTo>
                    <a:pt x="783" y="891"/>
                    <a:pt x="798" y="876"/>
                    <a:pt x="798" y="857"/>
                  </a:cubicBezTo>
                  <a:cubicBezTo>
                    <a:pt x="798" y="776"/>
                    <a:pt x="798" y="776"/>
                    <a:pt x="798" y="776"/>
                  </a:cubicBezTo>
                  <a:cubicBezTo>
                    <a:pt x="798" y="757"/>
                    <a:pt x="791" y="752"/>
                    <a:pt x="778" y="758"/>
                  </a:cubicBezTo>
                  <a:cubicBezTo>
                    <a:pt x="770" y="762"/>
                    <a:pt x="761" y="765"/>
                    <a:pt x="752" y="765"/>
                  </a:cubicBezTo>
                  <a:cubicBezTo>
                    <a:pt x="734" y="765"/>
                    <a:pt x="718" y="757"/>
                    <a:pt x="706" y="742"/>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 name="Freeform 18">
              <a:extLst>
                <a:ext uri="{FF2B5EF4-FFF2-40B4-BE49-F238E27FC236}">
                  <a16:creationId xmlns:a16="http://schemas.microsoft.com/office/drawing/2014/main" xmlns="" id="{A4E56F5E-325D-4F94-93E0-401846F7C026}"/>
                </a:ext>
              </a:extLst>
            </p:cNvPr>
            <p:cNvSpPr>
              <a:spLocks/>
            </p:cNvSpPr>
            <p:nvPr/>
          </p:nvSpPr>
          <p:spPr bwMode="auto">
            <a:xfrm>
              <a:off x="6945313" y="7248526"/>
              <a:ext cx="2070100" cy="2312987"/>
            </a:xfrm>
            <a:custGeom>
              <a:avLst/>
              <a:gdLst>
                <a:gd name="T0" fmla="*/ 93 w 798"/>
                <a:gd name="T1" fmla="*/ 149 h 892"/>
                <a:gd name="T2" fmla="*/ 118 w 798"/>
                <a:gd name="T3" fmla="*/ 230 h 892"/>
                <a:gd name="T4" fmla="*/ 93 w 798"/>
                <a:gd name="T5" fmla="*/ 311 h 892"/>
                <a:gd name="T6" fmla="*/ 47 w 798"/>
                <a:gd name="T7" fmla="*/ 333 h 892"/>
                <a:gd name="T8" fmla="*/ 21 w 798"/>
                <a:gd name="T9" fmla="*/ 326 h 892"/>
                <a:gd name="T10" fmla="*/ 0 w 798"/>
                <a:gd name="T11" fmla="*/ 344 h 892"/>
                <a:gd name="T12" fmla="*/ 0 w 798"/>
                <a:gd name="T13" fmla="*/ 404 h 892"/>
                <a:gd name="T14" fmla="*/ 34 w 798"/>
                <a:gd name="T15" fmla="*/ 440 h 892"/>
                <a:gd name="T16" fmla="*/ 355 w 798"/>
                <a:gd name="T17" fmla="*/ 738 h 892"/>
                <a:gd name="T18" fmla="*/ 394 w 798"/>
                <a:gd name="T19" fmla="*/ 772 h 892"/>
                <a:gd name="T20" fmla="*/ 496 w 798"/>
                <a:gd name="T21" fmla="*/ 772 h 892"/>
                <a:gd name="T22" fmla="*/ 537 w 798"/>
                <a:gd name="T23" fmla="*/ 777 h 892"/>
                <a:gd name="T24" fmla="*/ 540 w 798"/>
                <a:gd name="T25" fmla="*/ 784 h 892"/>
                <a:gd name="T26" fmla="*/ 530 w 798"/>
                <a:gd name="T27" fmla="*/ 814 h 892"/>
                <a:gd name="T28" fmla="*/ 511 w 798"/>
                <a:gd name="T29" fmla="*/ 824 h 892"/>
                <a:gd name="T30" fmla="*/ 508 w 798"/>
                <a:gd name="T31" fmla="*/ 873 h 892"/>
                <a:gd name="T32" fmla="*/ 570 w 798"/>
                <a:gd name="T33" fmla="*/ 891 h 892"/>
                <a:gd name="T34" fmla="*/ 632 w 798"/>
                <a:gd name="T35" fmla="*/ 873 h 892"/>
                <a:gd name="T36" fmla="*/ 628 w 798"/>
                <a:gd name="T37" fmla="*/ 824 h 892"/>
                <a:gd name="T38" fmla="*/ 610 w 798"/>
                <a:gd name="T39" fmla="*/ 814 h 892"/>
                <a:gd name="T40" fmla="*/ 599 w 798"/>
                <a:gd name="T41" fmla="*/ 784 h 892"/>
                <a:gd name="T42" fmla="*/ 603 w 798"/>
                <a:gd name="T43" fmla="*/ 777 h 892"/>
                <a:gd name="T44" fmla="*/ 644 w 798"/>
                <a:gd name="T45" fmla="*/ 772 h 892"/>
                <a:gd name="T46" fmla="*/ 765 w 798"/>
                <a:gd name="T47" fmla="*/ 772 h 892"/>
                <a:gd name="T48" fmla="*/ 797 w 798"/>
                <a:gd name="T49" fmla="*/ 738 h 892"/>
                <a:gd name="T50" fmla="*/ 34 w 798"/>
                <a:gd name="T51" fmla="*/ 1 h 892"/>
                <a:gd name="T52" fmla="*/ 0 w 798"/>
                <a:gd name="T53" fmla="*/ 34 h 892"/>
                <a:gd name="T54" fmla="*/ 0 w 798"/>
                <a:gd name="T55" fmla="*/ 116 h 892"/>
                <a:gd name="T56" fmla="*/ 21 w 798"/>
                <a:gd name="T57" fmla="*/ 133 h 892"/>
                <a:gd name="T58" fmla="*/ 47 w 798"/>
                <a:gd name="T59" fmla="*/ 127 h 892"/>
                <a:gd name="T60" fmla="*/ 93 w 798"/>
                <a:gd name="T61" fmla="*/ 149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8" h="892">
                  <a:moveTo>
                    <a:pt x="93" y="149"/>
                  </a:moveTo>
                  <a:cubicBezTo>
                    <a:pt x="109" y="169"/>
                    <a:pt x="118" y="198"/>
                    <a:pt x="118" y="230"/>
                  </a:cubicBezTo>
                  <a:cubicBezTo>
                    <a:pt x="118" y="262"/>
                    <a:pt x="109" y="290"/>
                    <a:pt x="93" y="311"/>
                  </a:cubicBezTo>
                  <a:cubicBezTo>
                    <a:pt x="81" y="325"/>
                    <a:pt x="64" y="333"/>
                    <a:pt x="47" y="333"/>
                  </a:cubicBezTo>
                  <a:cubicBezTo>
                    <a:pt x="38" y="333"/>
                    <a:pt x="29" y="330"/>
                    <a:pt x="21" y="326"/>
                  </a:cubicBezTo>
                  <a:cubicBezTo>
                    <a:pt x="8" y="320"/>
                    <a:pt x="0" y="325"/>
                    <a:pt x="0" y="344"/>
                  </a:cubicBezTo>
                  <a:cubicBezTo>
                    <a:pt x="0" y="404"/>
                    <a:pt x="0" y="404"/>
                    <a:pt x="0" y="404"/>
                  </a:cubicBezTo>
                  <a:cubicBezTo>
                    <a:pt x="0" y="423"/>
                    <a:pt x="16" y="438"/>
                    <a:pt x="34" y="440"/>
                  </a:cubicBezTo>
                  <a:cubicBezTo>
                    <a:pt x="197" y="457"/>
                    <a:pt x="327" y="580"/>
                    <a:pt x="355" y="738"/>
                  </a:cubicBezTo>
                  <a:cubicBezTo>
                    <a:pt x="359" y="757"/>
                    <a:pt x="375" y="772"/>
                    <a:pt x="394" y="772"/>
                  </a:cubicBezTo>
                  <a:cubicBezTo>
                    <a:pt x="496" y="772"/>
                    <a:pt x="496" y="772"/>
                    <a:pt x="496" y="772"/>
                  </a:cubicBezTo>
                  <a:cubicBezTo>
                    <a:pt x="514" y="772"/>
                    <a:pt x="534" y="773"/>
                    <a:pt x="537" y="777"/>
                  </a:cubicBezTo>
                  <a:cubicBezTo>
                    <a:pt x="539" y="779"/>
                    <a:pt x="540" y="781"/>
                    <a:pt x="540" y="784"/>
                  </a:cubicBezTo>
                  <a:cubicBezTo>
                    <a:pt x="541" y="796"/>
                    <a:pt x="540" y="807"/>
                    <a:pt x="530" y="814"/>
                  </a:cubicBezTo>
                  <a:cubicBezTo>
                    <a:pt x="524" y="818"/>
                    <a:pt x="518" y="821"/>
                    <a:pt x="511" y="824"/>
                  </a:cubicBezTo>
                  <a:cubicBezTo>
                    <a:pt x="493" y="836"/>
                    <a:pt x="491" y="859"/>
                    <a:pt x="508" y="873"/>
                  </a:cubicBezTo>
                  <a:cubicBezTo>
                    <a:pt x="524" y="887"/>
                    <a:pt x="548" y="892"/>
                    <a:pt x="570" y="891"/>
                  </a:cubicBezTo>
                  <a:cubicBezTo>
                    <a:pt x="592" y="892"/>
                    <a:pt x="615" y="887"/>
                    <a:pt x="632" y="873"/>
                  </a:cubicBezTo>
                  <a:cubicBezTo>
                    <a:pt x="648" y="859"/>
                    <a:pt x="646" y="836"/>
                    <a:pt x="628" y="824"/>
                  </a:cubicBezTo>
                  <a:cubicBezTo>
                    <a:pt x="622" y="821"/>
                    <a:pt x="615" y="818"/>
                    <a:pt x="610" y="814"/>
                  </a:cubicBezTo>
                  <a:cubicBezTo>
                    <a:pt x="599" y="807"/>
                    <a:pt x="599" y="796"/>
                    <a:pt x="599" y="784"/>
                  </a:cubicBezTo>
                  <a:cubicBezTo>
                    <a:pt x="599" y="781"/>
                    <a:pt x="601" y="779"/>
                    <a:pt x="603" y="777"/>
                  </a:cubicBezTo>
                  <a:cubicBezTo>
                    <a:pt x="606" y="773"/>
                    <a:pt x="625" y="772"/>
                    <a:pt x="644" y="772"/>
                  </a:cubicBezTo>
                  <a:cubicBezTo>
                    <a:pt x="765" y="772"/>
                    <a:pt x="765" y="772"/>
                    <a:pt x="765" y="772"/>
                  </a:cubicBezTo>
                  <a:cubicBezTo>
                    <a:pt x="783" y="772"/>
                    <a:pt x="798" y="757"/>
                    <a:pt x="797" y="738"/>
                  </a:cubicBezTo>
                  <a:cubicBezTo>
                    <a:pt x="765" y="337"/>
                    <a:pt x="439" y="20"/>
                    <a:pt x="34" y="1"/>
                  </a:cubicBezTo>
                  <a:cubicBezTo>
                    <a:pt x="16" y="0"/>
                    <a:pt x="0" y="15"/>
                    <a:pt x="0" y="34"/>
                  </a:cubicBezTo>
                  <a:cubicBezTo>
                    <a:pt x="0" y="116"/>
                    <a:pt x="0" y="116"/>
                    <a:pt x="0" y="116"/>
                  </a:cubicBezTo>
                  <a:cubicBezTo>
                    <a:pt x="0" y="135"/>
                    <a:pt x="8" y="140"/>
                    <a:pt x="21" y="133"/>
                  </a:cubicBezTo>
                  <a:cubicBezTo>
                    <a:pt x="29" y="129"/>
                    <a:pt x="38" y="127"/>
                    <a:pt x="47" y="127"/>
                  </a:cubicBezTo>
                  <a:cubicBezTo>
                    <a:pt x="64" y="127"/>
                    <a:pt x="81" y="135"/>
                    <a:pt x="93" y="149"/>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1" name="Freeform 19">
              <a:extLst>
                <a:ext uri="{FF2B5EF4-FFF2-40B4-BE49-F238E27FC236}">
                  <a16:creationId xmlns:a16="http://schemas.microsoft.com/office/drawing/2014/main" xmlns="" id="{23082B53-F652-4B65-9902-525421236ACE}"/>
                </a:ext>
              </a:extLst>
            </p:cNvPr>
            <p:cNvSpPr>
              <a:spLocks/>
            </p:cNvSpPr>
            <p:nvPr/>
          </p:nvSpPr>
          <p:spPr bwMode="auto">
            <a:xfrm>
              <a:off x="6707187" y="9336088"/>
              <a:ext cx="2311400" cy="2070100"/>
            </a:xfrm>
            <a:custGeom>
              <a:avLst/>
              <a:gdLst>
                <a:gd name="T0" fmla="*/ 743 w 891"/>
                <a:gd name="T1" fmla="*/ 93 h 798"/>
                <a:gd name="T2" fmla="*/ 662 w 891"/>
                <a:gd name="T3" fmla="*/ 118 h 798"/>
                <a:gd name="T4" fmla="*/ 581 w 891"/>
                <a:gd name="T5" fmla="*/ 93 h 798"/>
                <a:gd name="T6" fmla="*/ 559 w 891"/>
                <a:gd name="T7" fmla="*/ 47 h 798"/>
                <a:gd name="T8" fmla="*/ 565 w 891"/>
                <a:gd name="T9" fmla="*/ 21 h 798"/>
                <a:gd name="T10" fmla="*/ 548 w 891"/>
                <a:gd name="T11" fmla="*/ 0 h 798"/>
                <a:gd name="T12" fmla="*/ 487 w 891"/>
                <a:gd name="T13" fmla="*/ 0 h 798"/>
                <a:gd name="T14" fmla="*/ 451 w 891"/>
                <a:gd name="T15" fmla="*/ 34 h 798"/>
                <a:gd name="T16" fmla="*/ 153 w 891"/>
                <a:gd name="T17" fmla="*/ 355 h 798"/>
                <a:gd name="T18" fmla="*/ 119 w 891"/>
                <a:gd name="T19" fmla="*/ 394 h 798"/>
                <a:gd name="T20" fmla="*/ 119 w 891"/>
                <a:gd name="T21" fmla="*/ 496 h 798"/>
                <a:gd name="T22" fmla="*/ 115 w 891"/>
                <a:gd name="T23" fmla="*/ 537 h 798"/>
                <a:gd name="T24" fmla="*/ 107 w 891"/>
                <a:gd name="T25" fmla="*/ 540 h 798"/>
                <a:gd name="T26" fmla="*/ 78 w 891"/>
                <a:gd name="T27" fmla="*/ 530 h 798"/>
                <a:gd name="T28" fmla="*/ 67 w 891"/>
                <a:gd name="T29" fmla="*/ 511 h 798"/>
                <a:gd name="T30" fmla="*/ 19 w 891"/>
                <a:gd name="T31" fmla="*/ 508 h 798"/>
                <a:gd name="T32" fmla="*/ 0 w 891"/>
                <a:gd name="T33" fmla="*/ 570 h 798"/>
                <a:gd name="T34" fmla="*/ 19 w 891"/>
                <a:gd name="T35" fmla="*/ 632 h 798"/>
                <a:gd name="T36" fmla="*/ 67 w 891"/>
                <a:gd name="T37" fmla="*/ 628 h 798"/>
                <a:gd name="T38" fmla="*/ 78 w 891"/>
                <a:gd name="T39" fmla="*/ 609 h 798"/>
                <a:gd name="T40" fmla="*/ 107 w 891"/>
                <a:gd name="T41" fmla="*/ 599 h 798"/>
                <a:gd name="T42" fmla="*/ 115 w 891"/>
                <a:gd name="T43" fmla="*/ 603 h 798"/>
                <a:gd name="T44" fmla="*/ 119 w 891"/>
                <a:gd name="T45" fmla="*/ 644 h 798"/>
                <a:gd name="T46" fmla="*/ 119 w 891"/>
                <a:gd name="T47" fmla="*/ 765 h 798"/>
                <a:gd name="T48" fmla="*/ 153 w 891"/>
                <a:gd name="T49" fmla="*/ 797 h 798"/>
                <a:gd name="T50" fmla="*/ 890 w 891"/>
                <a:gd name="T51" fmla="*/ 34 h 798"/>
                <a:gd name="T52" fmla="*/ 857 w 891"/>
                <a:gd name="T53" fmla="*/ 0 h 798"/>
                <a:gd name="T54" fmla="*/ 776 w 891"/>
                <a:gd name="T55" fmla="*/ 0 h 798"/>
                <a:gd name="T56" fmla="*/ 758 w 891"/>
                <a:gd name="T57" fmla="*/ 21 h 798"/>
                <a:gd name="T58" fmla="*/ 765 w 891"/>
                <a:gd name="T59" fmla="*/ 47 h 798"/>
                <a:gd name="T60" fmla="*/ 743 w 891"/>
                <a:gd name="T61" fmla="*/ 93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1" h="798">
                  <a:moveTo>
                    <a:pt x="743" y="93"/>
                  </a:moveTo>
                  <a:cubicBezTo>
                    <a:pt x="722" y="109"/>
                    <a:pt x="694" y="118"/>
                    <a:pt x="662" y="118"/>
                  </a:cubicBezTo>
                  <a:cubicBezTo>
                    <a:pt x="630" y="118"/>
                    <a:pt x="601" y="109"/>
                    <a:pt x="581" y="93"/>
                  </a:cubicBezTo>
                  <a:cubicBezTo>
                    <a:pt x="567" y="81"/>
                    <a:pt x="559" y="64"/>
                    <a:pt x="559" y="47"/>
                  </a:cubicBezTo>
                  <a:cubicBezTo>
                    <a:pt x="559" y="38"/>
                    <a:pt x="561" y="29"/>
                    <a:pt x="565" y="21"/>
                  </a:cubicBezTo>
                  <a:cubicBezTo>
                    <a:pt x="572" y="8"/>
                    <a:pt x="567" y="0"/>
                    <a:pt x="548" y="0"/>
                  </a:cubicBezTo>
                  <a:cubicBezTo>
                    <a:pt x="487" y="0"/>
                    <a:pt x="487" y="0"/>
                    <a:pt x="487" y="0"/>
                  </a:cubicBezTo>
                  <a:cubicBezTo>
                    <a:pt x="468" y="0"/>
                    <a:pt x="453" y="16"/>
                    <a:pt x="451" y="34"/>
                  </a:cubicBezTo>
                  <a:cubicBezTo>
                    <a:pt x="435" y="197"/>
                    <a:pt x="312" y="327"/>
                    <a:pt x="153" y="355"/>
                  </a:cubicBezTo>
                  <a:cubicBezTo>
                    <a:pt x="135" y="359"/>
                    <a:pt x="119" y="375"/>
                    <a:pt x="119" y="394"/>
                  </a:cubicBezTo>
                  <a:cubicBezTo>
                    <a:pt x="119" y="496"/>
                    <a:pt x="119" y="496"/>
                    <a:pt x="119" y="496"/>
                  </a:cubicBezTo>
                  <a:cubicBezTo>
                    <a:pt x="119" y="514"/>
                    <a:pt x="118" y="533"/>
                    <a:pt x="115" y="537"/>
                  </a:cubicBezTo>
                  <a:cubicBezTo>
                    <a:pt x="113" y="539"/>
                    <a:pt x="110" y="540"/>
                    <a:pt x="107" y="540"/>
                  </a:cubicBezTo>
                  <a:cubicBezTo>
                    <a:pt x="96" y="541"/>
                    <a:pt x="85" y="540"/>
                    <a:pt x="78" y="530"/>
                  </a:cubicBezTo>
                  <a:cubicBezTo>
                    <a:pt x="74" y="524"/>
                    <a:pt x="71" y="517"/>
                    <a:pt x="67" y="511"/>
                  </a:cubicBezTo>
                  <a:cubicBezTo>
                    <a:pt x="56" y="493"/>
                    <a:pt x="32" y="491"/>
                    <a:pt x="19" y="508"/>
                  </a:cubicBezTo>
                  <a:cubicBezTo>
                    <a:pt x="5" y="524"/>
                    <a:pt x="0" y="548"/>
                    <a:pt x="0" y="570"/>
                  </a:cubicBezTo>
                  <a:cubicBezTo>
                    <a:pt x="0" y="592"/>
                    <a:pt x="5" y="615"/>
                    <a:pt x="19" y="632"/>
                  </a:cubicBezTo>
                  <a:cubicBezTo>
                    <a:pt x="32" y="648"/>
                    <a:pt x="56" y="646"/>
                    <a:pt x="67" y="628"/>
                  </a:cubicBezTo>
                  <a:cubicBezTo>
                    <a:pt x="71" y="622"/>
                    <a:pt x="74" y="615"/>
                    <a:pt x="78" y="609"/>
                  </a:cubicBezTo>
                  <a:cubicBezTo>
                    <a:pt x="85" y="599"/>
                    <a:pt x="96" y="599"/>
                    <a:pt x="107" y="599"/>
                  </a:cubicBezTo>
                  <a:cubicBezTo>
                    <a:pt x="110" y="599"/>
                    <a:pt x="113" y="601"/>
                    <a:pt x="115" y="603"/>
                  </a:cubicBezTo>
                  <a:cubicBezTo>
                    <a:pt x="118" y="606"/>
                    <a:pt x="119" y="625"/>
                    <a:pt x="119" y="644"/>
                  </a:cubicBezTo>
                  <a:cubicBezTo>
                    <a:pt x="119" y="765"/>
                    <a:pt x="119" y="765"/>
                    <a:pt x="119" y="765"/>
                  </a:cubicBezTo>
                  <a:cubicBezTo>
                    <a:pt x="119" y="783"/>
                    <a:pt x="135" y="798"/>
                    <a:pt x="153" y="797"/>
                  </a:cubicBezTo>
                  <a:cubicBezTo>
                    <a:pt x="554" y="765"/>
                    <a:pt x="872" y="439"/>
                    <a:pt x="890" y="34"/>
                  </a:cubicBezTo>
                  <a:cubicBezTo>
                    <a:pt x="891" y="16"/>
                    <a:pt x="876" y="0"/>
                    <a:pt x="857" y="0"/>
                  </a:cubicBezTo>
                  <a:cubicBezTo>
                    <a:pt x="776" y="0"/>
                    <a:pt x="776" y="0"/>
                    <a:pt x="776" y="0"/>
                  </a:cubicBezTo>
                  <a:cubicBezTo>
                    <a:pt x="757" y="0"/>
                    <a:pt x="752" y="8"/>
                    <a:pt x="758" y="21"/>
                  </a:cubicBezTo>
                  <a:cubicBezTo>
                    <a:pt x="762" y="29"/>
                    <a:pt x="765" y="38"/>
                    <a:pt x="765" y="47"/>
                  </a:cubicBezTo>
                  <a:cubicBezTo>
                    <a:pt x="765" y="64"/>
                    <a:pt x="757" y="81"/>
                    <a:pt x="743" y="93"/>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sp>
        <p:nvSpPr>
          <p:cNvPr id="20" name="Freeform 55">
            <a:extLst>
              <a:ext uri="{FF2B5EF4-FFF2-40B4-BE49-F238E27FC236}">
                <a16:creationId xmlns:a16="http://schemas.microsoft.com/office/drawing/2014/main" xmlns="" id="{3C11BF71-9750-464F-B4DA-A4FDD419C8C5}"/>
              </a:ext>
            </a:extLst>
          </p:cNvPr>
          <p:cNvSpPr>
            <a:spLocks noEditPoints="1"/>
          </p:cNvSpPr>
          <p:nvPr/>
        </p:nvSpPr>
        <p:spPr bwMode="auto">
          <a:xfrm>
            <a:off x="10316814" y="4537588"/>
            <a:ext cx="665063" cy="645953"/>
          </a:xfrm>
          <a:custGeom>
            <a:avLst/>
            <a:gdLst>
              <a:gd name="T0" fmla="*/ 13 w 203"/>
              <a:gd name="T1" fmla="*/ 137 h 197"/>
              <a:gd name="T2" fmla="*/ 103 w 203"/>
              <a:gd name="T3" fmla="*/ 197 h 197"/>
              <a:gd name="T4" fmla="*/ 96 w 203"/>
              <a:gd name="T5" fmla="*/ 0 h 197"/>
              <a:gd name="T6" fmla="*/ 94 w 203"/>
              <a:gd name="T7" fmla="*/ 6 h 197"/>
              <a:gd name="T8" fmla="*/ 38 w 203"/>
              <a:gd name="T9" fmla="*/ 32 h 197"/>
              <a:gd name="T10" fmla="*/ 34 w 203"/>
              <a:gd name="T11" fmla="*/ 36 h 197"/>
              <a:gd name="T12" fmla="*/ 45 w 203"/>
              <a:gd name="T13" fmla="*/ 96 h 197"/>
              <a:gd name="T14" fmla="*/ 34 w 203"/>
              <a:gd name="T15" fmla="*/ 36 h 197"/>
              <a:gd name="T16" fmla="*/ 12 w 203"/>
              <a:gd name="T17" fmla="*/ 102 h 197"/>
              <a:gd name="T18" fmla="*/ 55 w 203"/>
              <a:gd name="T19" fmla="*/ 145 h 197"/>
              <a:gd name="T20" fmla="*/ 10 w 203"/>
              <a:gd name="T21" fmla="*/ 102 h 197"/>
              <a:gd name="T22" fmla="*/ 58 w 203"/>
              <a:gd name="T23" fmla="*/ 150 h 197"/>
              <a:gd name="T24" fmla="*/ 92 w 203"/>
              <a:gd name="T25" fmla="*/ 190 h 197"/>
              <a:gd name="T26" fmla="*/ 99 w 203"/>
              <a:gd name="T27" fmla="*/ 188 h 197"/>
              <a:gd name="T28" fmla="*/ 64 w 203"/>
              <a:gd name="T29" fmla="*/ 147 h 197"/>
              <a:gd name="T30" fmla="*/ 99 w 203"/>
              <a:gd name="T31" fmla="*/ 188 h 197"/>
              <a:gd name="T32" fmla="*/ 51 w 203"/>
              <a:gd name="T33" fmla="*/ 102 h 197"/>
              <a:gd name="T34" fmla="*/ 98 w 203"/>
              <a:gd name="T35" fmla="*/ 102 h 197"/>
              <a:gd name="T36" fmla="*/ 60 w 203"/>
              <a:gd name="T37" fmla="*/ 142 h 197"/>
              <a:gd name="T38" fmla="*/ 98 w 203"/>
              <a:gd name="T39" fmla="*/ 96 h 197"/>
              <a:gd name="T40" fmla="*/ 51 w 203"/>
              <a:gd name="T41" fmla="*/ 96 h 197"/>
              <a:gd name="T42" fmla="*/ 99 w 203"/>
              <a:gd name="T43" fmla="*/ 64 h 197"/>
              <a:gd name="T44" fmla="*/ 63 w 203"/>
              <a:gd name="T45" fmla="*/ 49 h 197"/>
              <a:gd name="T46" fmla="*/ 99 w 203"/>
              <a:gd name="T47" fmla="*/ 58 h 197"/>
              <a:gd name="T48" fmla="*/ 183 w 203"/>
              <a:gd name="T49" fmla="*/ 161 h 197"/>
              <a:gd name="T50" fmla="*/ 194 w 203"/>
              <a:gd name="T51" fmla="*/ 100 h 197"/>
              <a:gd name="T52" fmla="*/ 110 w 203"/>
              <a:gd name="T53" fmla="*/ 88 h 197"/>
              <a:gd name="T54" fmla="*/ 120 w 203"/>
              <a:gd name="T55" fmla="*/ 100 h 197"/>
              <a:gd name="T56" fmla="*/ 110 w 203"/>
              <a:gd name="T57" fmla="*/ 161 h 197"/>
              <a:gd name="T58" fmla="*/ 203 w 203"/>
              <a:gd name="T59" fmla="*/ 186 h 197"/>
              <a:gd name="T60" fmla="*/ 194 w 203"/>
              <a:gd name="T61" fmla="*/ 172 h 197"/>
              <a:gd name="T62" fmla="*/ 162 w 203"/>
              <a:gd name="T63" fmla="*/ 161 h 197"/>
              <a:gd name="T64" fmla="*/ 141 w 203"/>
              <a:gd name="T65" fmla="*/ 100 h 197"/>
              <a:gd name="T66" fmla="*/ 162 w 203"/>
              <a:gd name="T67" fmla="*/ 161 h 197"/>
              <a:gd name="T68" fmla="*/ 203 w 203"/>
              <a:gd name="T69" fmla="*/ 79 h 197"/>
              <a:gd name="T70" fmla="*/ 110 w 203"/>
              <a:gd name="T71" fmla="*/ 60 h 197"/>
              <a:gd name="T72" fmla="*/ 142 w 203"/>
              <a:gd name="T73" fmla="*/ 58 h 197"/>
              <a:gd name="T74" fmla="*/ 110 w 203"/>
              <a:gd name="T75" fmla="*/ 1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3" h="197">
                <a:moveTo>
                  <a:pt x="19" y="48"/>
                </a:moveTo>
                <a:cubicBezTo>
                  <a:pt x="3" y="73"/>
                  <a:pt x="0" y="110"/>
                  <a:pt x="13" y="137"/>
                </a:cubicBezTo>
                <a:cubicBezTo>
                  <a:pt x="27" y="171"/>
                  <a:pt x="63" y="197"/>
                  <a:pt x="101" y="197"/>
                </a:cubicBezTo>
                <a:cubicBezTo>
                  <a:pt x="102" y="197"/>
                  <a:pt x="102" y="197"/>
                  <a:pt x="103" y="197"/>
                </a:cubicBezTo>
                <a:cubicBezTo>
                  <a:pt x="103" y="0"/>
                  <a:pt x="103" y="0"/>
                  <a:pt x="103" y="0"/>
                </a:cubicBezTo>
                <a:cubicBezTo>
                  <a:pt x="100" y="0"/>
                  <a:pt x="98" y="0"/>
                  <a:pt x="96" y="0"/>
                </a:cubicBezTo>
                <a:cubicBezTo>
                  <a:pt x="65" y="2"/>
                  <a:pt x="35" y="20"/>
                  <a:pt x="19" y="48"/>
                </a:cubicBezTo>
                <a:close/>
                <a:moveTo>
                  <a:pt x="94" y="6"/>
                </a:moveTo>
                <a:cubicBezTo>
                  <a:pt x="79" y="16"/>
                  <a:pt x="66" y="32"/>
                  <a:pt x="58" y="47"/>
                </a:cubicBezTo>
                <a:cubicBezTo>
                  <a:pt x="51" y="43"/>
                  <a:pt x="44" y="38"/>
                  <a:pt x="38" y="32"/>
                </a:cubicBezTo>
                <a:cubicBezTo>
                  <a:pt x="54" y="17"/>
                  <a:pt x="73" y="8"/>
                  <a:pt x="94" y="6"/>
                </a:cubicBezTo>
                <a:close/>
                <a:moveTo>
                  <a:pt x="34" y="36"/>
                </a:moveTo>
                <a:cubicBezTo>
                  <a:pt x="41" y="42"/>
                  <a:pt x="48" y="48"/>
                  <a:pt x="55" y="52"/>
                </a:cubicBezTo>
                <a:cubicBezTo>
                  <a:pt x="49" y="66"/>
                  <a:pt x="46" y="80"/>
                  <a:pt x="45" y="96"/>
                </a:cubicBezTo>
                <a:cubicBezTo>
                  <a:pt x="10" y="96"/>
                  <a:pt x="10" y="96"/>
                  <a:pt x="10" y="96"/>
                </a:cubicBezTo>
                <a:cubicBezTo>
                  <a:pt x="11" y="73"/>
                  <a:pt x="19" y="53"/>
                  <a:pt x="34" y="36"/>
                </a:cubicBezTo>
                <a:close/>
                <a:moveTo>
                  <a:pt x="10" y="102"/>
                </a:moveTo>
                <a:cubicBezTo>
                  <a:pt x="11" y="102"/>
                  <a:pt x="11" y="102"/>
                  <a:pt x="12" y="102"/>
                </a:cubicBezTo>
                <a:cubicBezTo>
                  <a:pt x="45" y="102"/>
                  <a:pt x="45" y="102"/>
                  <a:pt x="45" y="102"/>
                </a:cubicBezTo>
                <a:cubicBezTo>
                  <a:pt x="46" y="116"/>
                  <a:pt x="49" y="132"/>
                  <a:pt x="55" y="145"/>
                </a:cubicBezTo>
                <a:cubicBezTo>
                  <a:pt x="48" y="149"/>
                  <a:pt x="41" y="154"/>
                  <a:pt x="34" y="160"/>
                </a:cubicBezTo>
                <a:cubicBezTo>
                  <a:pt x="19" y="144"/>
                  <a:pt x="11" y="124"/>
                  <a:pt x="10" y="102"/>
                </a:cubicBezTo>
                <a:close/>
                <a:moveTo>
                  <a:pt x="38" y="165"/>
                </a:moveTo>
                <a:cubicBezTo>
                  <a:pt x="44" y="159"/>
                  <a:pt x="51" y="154"/>
                  <a:pt x="58" y="150"/>
                </a:cubicBezTo>
                <a:cubicBezTo>
                  <a:pt x="59" y="153"/>
                  <a:pt x="61" y="156"/>
                  <a:pt x="62" y="158"/>
                </a:cubicBezTo>
                <a:cubicBezTo>
                  <a:pt x="70" y="170"/>
                  <a:pt x="80" y="182"/>
                  <a:pt x="92" y="190"/>
                </a:cubicBezTo>
                <a:cubicBezTo>
                  <a:pt x="72" y="188"/>
                  <a:pt x="53" y="179"/>
                  <a:pt x="38" y="165"/>
                </a:cubicBezTo>
                <a:close/>
                <a:moveTo>
                  <a:pt x="99" y="188"/>
                </a:moveTo>
                <a:cubicBezTo>
                  <a:pt x="84" y="178"/>
                  <a:pt x="71" y="163"/>
                  <a:pt x="63" y="148"/>
                </a:cubicBezTo>
                <a:cubicBezTo>
                  <a:pt x="64" y="147"/>
                  <a:pt x="64" y="147"/>
                  <a:pt x="64" y="147"/>
                </a:cubicBezTo>
                <a:cubicBezTo>
                  <a:pt x="74" y="142"/>
                  <a:pt x="87" y="139"/>
                  <a:pt x="99" y="138"/>
                </a:cubicBezTo>
                <a:lnTo>
                  <a:pt x="99" y="188"/>
                </a:lnTo>
                <a:close/>
                <a:moveTo>
                  <a:pt x="60" y="142"/>
                </a:moveTo>
                <a:cubicBezTo>
                  <a:pt x="55" y="130"/>
                  <a:pt x="51" y="116"/>
                  <a:pt x="51" y="102"/>
                </a:cubicBezTo>
                <a:cubicBezTo>
                  <a:pt x="52" y="102"/>
                  <a:pt x="52" y="102"/>
                  <a:pt x="52" y="102"/>
                </a:cubicBezTo>
                <a:cubicBezTo>
                  <a:pt x="98" y="102"/>
                  <a:pt x="98" y="102"/>
                  <a:pt x="98" y="102"/>
                </a:cubicBezTo>
                <a:cubicBezTo>
                  <a:pt x="99" y="133"/>
                  <a:pt x="99" y="133"/>
                  <a:pt x="99" y="133"/>
                </a:cubicBezTo>
                <a:cubicBezTo>
                  <a:pt x="85" y="133"/>
                  <a:pt x="72" y="137"/>
                  <a:pt x="60" y="142"/>
                </a:cubicBezTo>
                <a:close/>
                <a:moveTo>
                  <a:pt x="99" y="64"/>
                </a:moveTo>
                <a:cubicBezTo>
                  <a:pt x="98" y="96"/>
                  <a:pt x="98" y="96"/>
                  <a:pt x="98" y="96"/>
                </a:cubicBezTo>
                <a:cubicBezTo>
                  <a:pt x="98" y="96"/>
                  <a:pt x="98" y="96"/>
                  <a:pt x="98" y="96"/>
                </a:cubicBezTo>
                <a:cubicBezTo>
                  <a:pt x="51" y="96"/>
                  <a:pt x="51" y="96"/>
                  <a:pt x="51" y="96"/>
                </a:cubicBezTo>
                <a:cubicBezTo>
                  <a:pt x="51" y="81"/>
                  <a:pt x="55" y="67"/>
                  <a:pt x="61" y="55"/>
                </a:cubicBezTo>
                <a:cubicBezTo>
                  <a:pt x="72" y="60"/>
                  <a:pt x="85" y="63"/>
                  <a:pt x="99" y="64"/>
                </a:cubicBezTo>
                <a:close/>
                <a:moveTo>
                  <a:pt x="99" y="58"/>
                </a:moveTo>
                <a:cubicBezTo>
                  <a:pt x="86" y="58"/>
                  <a:pt x="74" y="55"/>
                  <a:pt x="63" y="49"/>
                </a:cubicBezTo>
                <a:cubicBezTo>
                  <a:pt x="71" y="35"/>
                  <a:pt x="84" y="20"/>
                  <a:pt x="98" y="10"/>
                </a:cubicBezTo>
                <a:lnTo>
                  <a:pt x="99" y="58"/>
                </a:lnTo>
                <a:close/>
                <a:moveTo>
                  <a:pt x="194" y="161"/>
                </a:moveTo>
                <a:cubicBezTo>
                  <a:pt x="183" y="161"/>
                  <a:pt x="183" y="161"/>
                  <a:pt x="183" y="161"/>
                </a:cubicBezTo>
                <a:cubicBezTo>
                  <a:pt x="183" y="100"/>
                  <a:pt x="183" y="100"/>
                  <a:pt x="183" y="100"/>
                </a:cubicBezTo>
                <a:cubicBezTo>
                  <a:pt x="194" y="100"/>
                  <a:pt x="194" y="100"/>
                  <a:pt x="194" y="100"/>
                </a:cubicBezTo>
                <a:cubicBezTo>
                  <a:pt x="194" y="88"/>
                  <a:pt x="194" y="88"/>
                  <a:pt x="194" y="88"/>
                </a:cubicBezTo>
                <a:cubicBezTo>
                  <a:pt x="110" y="88"/>
                  <a:pt x="110" y="88"/>
                  <a:pt x="110" y="88"/>
                </a:cubicBezTo>
                <a:cubicBezTo>
                  <a:pt x="110" y="100"/>
                  <a:pt x="110" y="100"/>
                  <a:pt x="110" y="100"/>
                </a:cubicBezTo>
                <a:cubicBezTo>
                  <a:pt x="120" y="100"/>
                  <a:pt x="120" y="100"/>
                  <a:pt x="120" y="100"/>
                </a:cubicBezTo>
                <a:cubicBezTo>
                  <a:pt x="120" y="161"/>
                  <a:pt x="120" y="161"/>
                  <a:pt x="120" y="161"/>
                </a:cubicBezTo>
                <a:cubicBezTo>
                  <a:pt x="110" y="161"/>
                  <a:pt x="110" y="161"/>
                  <a:pt x="110" y="161"/>
                </a:cubicBezTo>
                <a:cubicBezTo>
                  <a:pt x="110" y="186"/>
                  <a:pt x="110" y="186"/>
                  <a:pt x="110" y="186"/>
                </a:cubicBezTo>
                <a:cubicBezTo>
                  <a:pt x="203" y="186"/>
                  <a:pt x="203" y="186"/>
                  <a:pt x="203" y="186"/>
                </a:cubicBezTo>
                <a:cubicBezTo>
                  <a:pt x="203" y="172"/>
                  <a:pt x="203" y="172"/>
                  <a:pt x="203" y="172"/>
                </a:cubicBezTo>
                <a:cubicBezTo>
                  <a:pt x="194" y="172"/>
                  <a:pt x="194" y="172"/>
                  <a:pt x="194" y="172"/>
                </a:cubicBezTo>
                <a:lnTo>
                  <a:pt x="194" y="161"/>
                </a:lnTo>
                <a:close/>
                <a:moveTo>
                  <a:pt x="162" y="161"/>
                </a:moveTo>
                <a:cubicBezTo>
                  <a:pt x="141" y="161"/>
                  <a:pt x="141" y="161"/>
                  <a:pt x="141" y="161"/>
                </a:cubicBezTo>
                <a:cubicBezTo>
                  <a:pt x="141" y="100"/>
                  <a:pt x="141" y="100"/>
                  <a:pt x="141" y="100"/>
                </a:cubicBezTo>
                <a:cubicBezTo>
                  <a:pt x="162" y="100"/>
                  <a:pt x="162" y="100"/>
                  <a:pt x="162" y="100"/>
                </a:cubicBezTo>
                <a:lnTo>
                  <a:pt x="162" y="161"/>
                </a:lnTo>
                <a:close/>
                <a:moveTo>
                  <a:pt x="203" y="74"/>
                </a:moveTo>
                <a:cubicBezTo>
                  <a:pt x="203" y="79"/>
                  <a:pt x="203" y="79"/>
                  <a:pt x="203" y="79"/>
                </a:cubicBezTo>
                <a:cubicBezTo>
                  <a:pt x="110" y="79"/>
                  <a:pt x="110" y="79"/>
                  <a:pt x="110" y="79"/>
                </a:cubicBezTo>
                <a:cubicBezTo>
                  <a:pt x="110" y="60"/>
                  <a:pt x="110" y="60"/>
                  <a:pt x="110" y="60"/>
                </a:cubicBezTo>
                <a:cubicBezTo>
                  <a:pt x="142" y="60"/>
                  <a:pt x="142" y="60"/>
                  <a:pt x="142" y="60"/>
                </a:cubicBezTo>
                <a:cubicBezTo>
                  <a:pt x="142" y="58"/>
                  <a:pt x="142" y="58"/>
                  <a:pt x="142" y="58"/>
                </a:cubicBezTo>
                <a:cubicBezTo>
                  <a:pt x="110" y="36"/>
                  <a:pt x="110" y="36"/>
                  <a:pt x="110" y="36"/>
                </a:cubicBezTo>
                <a:cubicBezTo>
                  <a:pt x="110" y="11"/>
                  <a:pt x="110" y="11"/>
                  <a:pt x="110" y="11"/>
                </a:cubicBezTo>
                <a:lnTo>
                  <a:pt x="203" y="74"/>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58">
            <a:extLst>
              <a:ext uri="{FF2B5EF4-FFF2-40B4-BE49-F238E27FC236}">
                <a16:creationId xmlns:a16="http://schemas.microsoft.com/office/drawing/2014/main" xmlns="" id="{9A3FD287-1F14-410F-BE17-FC5848D00D99}"/>
              </a:ext>
            </a:extLst>
          </p:cNvPr>
          <p:cNvSpPr>
            <a:spLocks noEditPoints="1"/>
          </p:cNvSpPr>
          <p:nvPr/>
        </p:nvSpPr>
        <p:spPr bwMode="auto">
          <a:xfrm>
            <a:off x="1359630" y="4538345"/>
            <a:ext cx="617287" cy="645953"/>
          </a:xfrm>
          <a:custGeom>
            <a:avLst/>
            <a:gdLst>
              <a:gd name="T0" fmla="*/ 13 w 189"/>
              <a:gd name="T1" fmla="*/ 137 h 197"/>
              <a:gd name="T2" fmla="*/ 103 w 189"/>
              <a:gd name="T3" fmla="*/ 197 h 197"/>
              <a:gd name="T4" fmla="*/ 96 w 189"/>
              <a:gd name="T5" fmla="*/ 0 h 197"/>
              <a:gd name="T6" fmla="*/ 94 w 189"/>
              <a:gd name="T7" fmla="*/ 6 h 197"/>
              <a:gd name="T8" fmla="*/ 38 w 189"/>
              <a:gd name="T9" fmla="*/ 32 h 197"/>
              <a:gd name="T10" fmla="*/ 34 w 189"/>
              <a:gd name="T11" fmla="*/ 36 h 197"/>
              <a:gd name="T12" fmla="*/ 46 w 189"/>
              <a:gd name="T13" fmla="*/ 96 h 197"/>
              <a:gd name="T14" fmla="*/ 34 w 189"/>
              <a:gd name="T15" fmla="*/ 36 h 197"/>
              <a:gd name="T16" fmla="*/ 12 w 189"/>
              <a:gd name="T17" fmla="*/ 102 h 197"/>
              <a:gd name="T18" fmla="*/ 56 w 189"/>
              <a:gd name="T19" fmla="*/ 145 h 197"/>
              <a:gd name="T20" fmla="*/ 10 w 189"/>
              <a:gd name="T21" fmla="*/ 102 h 197"/>
              <a:gd name="T22" fmla="*/ 58 w 189"/>
              <a:gd name="T23" fmla="*/ 150 h 197"/>
              <a:gd name="T24" fmla="*/ 92 w 189"/>
              <a:gd name="T25" fmla="*/ 190 h 197"/>
              <a:gd name="T26" fmla="*/ 99 w 189"/>
              <a:gd name="T27" fmla="*/ 188 h 197"/>
              <a:gd name="T28" fmla="*/ 64 w 189"/>
              <a:gd name="T29" fmla="*/ 147 h 197"/>
              <a:gd name="T30" fmla="*/ 99 w 189"/>
              <a:gd name="T31" fmla="*/ 188 h 197"/>
              <a:gd name="T32" fmla="*/ 51 w 189"/>
              <a:gd name="T33" fmla="*/ 102 h 197"/>
              <a:gd name="T34" fmla="*/ 99 w 189"/>
              <a:gd name="T35" fmla="*/ 102 h 197"/>
              <a:gd name="T36" fmla="*/ 61 w 189"/>
              <a:gd name="T37" fmla="*/ 142 h 197"/>
              <a:gd name="T38" fmla="*/ 99 w 189"/>
              <a:gd name="T39" fmla="*/ 96 h 197"/>
              <a:gd name="T40" fmla="*/ 51 w 189"/>
              <a:gd name="T41" fmla="*/ 96 h 197"/>
              <a:gd name="T42" fmla="*/ 99 w 189"/>
              <a:gd name="T43" fmla="*/ 64 h 197"/>
              <a:gd name="T44" fmla="*/ 63 w 189"/>
              <a:gd name="T45" fmla="*/ 49 h 197"/>
              <a:gd name="T46" fmla="*/ 99 w 189"/>
              <a:gd name="T47" fmla="*/ 58 h 197"/>
              <a:gd name="T48" fmla="*/ 142 w 189"/>
              <a:gd name="T49" fmla="*/ 93 h 197"/>
              <a:gd name="T50" fmla="*/ 116 w 189"/>
              <a:gd name="T51" fmla="*/ 126 h 197"/>
              <a:gd name="T52" fmla="*/ 127 w 189"/>
              <a:gd name="T53" fmla="*/ 16 h 197"/>
              <a:gd name="T54" fmla="*/ 180 w 189"/>
              <a:gd name="T55" fmla="*/ 93 h 197"/>
              <a:gd name="T56" fmla="*/ 141 w 189"/>
              <a:gd name="T57" fmla="*/ 166 h 197"/>
              <a:gd name="T58" fmla="*/ 116 w 189"/>
              <a:gd name="T59" fmla="*/ 186 h 197"/>
              <a:gd name="T60" fmla="*/ 116 w 189"/>
              <a:gd name="T61" fmla="*/ 137 h 197"/>
              <a:gd name="T62" fmla="*/ 141 w 189"/>
              <a:gd name="T63" fmla="*/ 157 h 197"/>
              <a:gd name="T64" fmla="*/ 116 w 189"/>
              <a:gd name="T65" fmla="*/ 13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6"/>
                  <a:pt x="99" y="96"/>
                  <a:pt x="99" y="96"/>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80" y="93"/>
                </a:moveTo>
                <a:cubicBezTo>
                  <a:pt x="142" y="93"/>
                  <a:pt x="142" y="93"/>
                  <a:pt x="142" y="93"/>
                </a:cubicBezTo>
                <a:cubicBezTo>
                  <a:pt x="142" y="126"/>
                  <a:pt x="142" y="126"/>
                  <a:pt x="142" y="126"/>
                </a:cubicBezTo>
                <a:cubicBezTo>
                  <a:pt x="116" y="126"/>
                  <a:pt x="116" y="126"/>
                  <a:pt x="116" y="126"/>
                </a:cubicBezTo>
                <a:cubicBezTo>
                  <a:pt x="116" y="11"/>
                  <a:pt x="116" y="11"/>
                  <a:pt x="116" y="11"/>
                </a:cubicBezTo>
                <a:cubicBezTo>
                  <a:pt x="119" y="11"/>
                  <a:pt x="123" y="12"/>
                  <a:pt x="127" y="16"/>
                </a:cubicBezTo>
                <a:cubicBezTo>
                  <a:pt x="187" y="85"/>
                  <a:pt x="187" y="85"/>
                  <a:pt x="187" y="85"/>
                </a:cubicBezTo>
                <a:cubicBezTo>
                  <a:pt x="189" y="93"/>
                  <a:pt x="180" y="93"/>
                  <a:pt x="180" y="93"/>
                </a:cubicBezTo>
                <a:close/>
                <a:moveTo>
                  <a:pt x="116" y="166"/>
                </a:moveTo>
                <a:cubicBezTo>
                  <a:pt x="141" y="166"/>
                  <a:pt x="141" y="166"/>
                  <a:pt x="141" y="166"/>
                </a:cubicBezTo>
                <a:cubicBezTo>
                  <a:pt x="141" y="186"/>
                  <a:pt x="141" y="186"/>
                  <a:pt x="141" y="186"/>
                </a:cubicBezTo>
                <a:cubicBezTo>
                  <a:pt x="116" y="186"/>
                  <a:pt x="116" y="186"/>
                  <a:pt x="116" y="186"/>
                </a:cubicBezTo>
                <a:lnTo>
                  <a:pt x="116" y="166"/>
                </a:lnTo>
                <a:close/>
                <a:moveTo>
                  <a:pt x="116" y="137"/>
                </a:moveTo>
                <a:cubicBezTo>
                  <a:pt x="141" y="137"/>
                  <a:pt x="141" y="137"/>
                  <a:pt x="141" y="137"/>
                </a:cubicBezTo>
                <a:cubicBezTo>
                  <a:pt x="141" y="157"/>
                  <a:pt x="141" y="157"/>
                  <a:pt x="141" y="157"/>
                </a:cubicBezTo>
                <a:cubicBezTo>
                  <a:pt x="116" y="157"/>
                  <a:pt x="116" y="157"/>
                  <a:pt x="116" y="157"/>
                </a:cubicBezTo>
                <a:lnTo>
                  <a:pt x="116" y="137"/>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80">
            <a:extLst>
              <a:ext uri="{FF2B5EF4-FFF2-40B4-BE49-F238E27FC236}">
                <a16:creationId xmlns:a16="http://schemas.microsoft.com/office/drawing/2014/main" xmlns="" id="{ECC169CB-BED2-43A9-8EA7-B83CB9BE50E8}"/>
              </a:ext>
            </a:extLst>
          </p:cNvPr>
          <p:cNvSpPr>
            <a:spLocks noEditPoints="1"/>
          </p:cNvSpPr>
          <p:nvPr/>
        </p:nvSpPr>
        <p:spPr bwMode="auto">
          <a:xfrm>
            <a:off x="10311080" y="2603173"/>
            <a:ext cx="670797" cy="659331"/>
          </a:xfrm>
          <a:custGeom>
            <a:avLst/>
            <a:gdLst>
              <a:gd name="T0" fmla="*/ 122 w 205"/>
              <a:gd name="T1" fmla="*/ 178 h 201"/>
              <a:gd name="T2" fmla="*/ 100 w 205"/>
              <a:gd name="T3" fmla="*/ 174 h 201"/>
              <a:gd name="T4" fmla="*/ 73 w 205"/>
              <a:gd name="T5" fmla="*/ 146 h 201"/>
              <a:gd name="T6" fmla="*/ 53 w 205"/>
              <a:gd name="T7" fmla="*/ 107 h 201"/>
              <a:gd name="T8" fmla="*/ 78 w 205"/>
              <a:gd name="T9" fmla="*/ 99 h 201"/>
              <a:gd name="T10" fmla="*/ 101 w 205"/>
              <a:gd name="T11" fmla="*/ 67 h 201"/>
              <a:gd name="T12" fmla="*/ 106 w 205"/>
              <a:gd name="T13" fmla="*/ 67 h 201"/>
              <a:gd name="T14" fmla="*/ 153 w 205"/>
              <a:gd name="T15" fmla="*/ 89 h 201"/>
              <a:gd name="T16" fmla="*/ 171 w 205"/>
              <a:gd name="T17" fmla="*/ 39 h 201"/>
              <a:gd name="T18" fmla="*/ 165 w 205"/>
              <a:gd name="T19" fmla="*/ 105 h 201"/>
              <a:gd name="T20" fmla="*/ 179 w 205"/>
              <a:gd name="T21" fmla="*/ 152 h 201"/>
              <a:gd name="T22" fmla="*/ 186 w 205"/>
              <a:gd name="T23" fmla="*/ 51 h 201"/>
              <a:gd name="T24" fmla="*/ 13 w 205"/>
              <a:gd name="T25" fmla="*/ 144 h 201"/>
              <a:gd name="T26" fmla="*/ 157 w 205"/>
              <a:gd name="T27" fmla="*/ 176 h 201"/>
              <a:gd name="T28" fmla="*/ 147 w 205"/>
              <a:gd name="T29" fmla="*/ 50 h 201"/>
              <a:gd name="T30" fmla="*/ 106 w 205"/>
              <a:gd name="T31" fmla="*/ 13 h 201"/>
              <a:gd name="T32" fmla="*/ 106 w 205"/>
              <a:gd name="T33" fmla="*/ 13 h 201"/>
              <a:gd name="T34" fmla="*/ 101 w 205"/>
              <a:gd name="T35" fmla="*/ 12 h 201"/>
              <a:gd name="T36" fmla="*/ 59 w 205"/>
              <a:gd name="T37" fmla="*/ 51 h 201"/>
              <a:gd name="T38" fmla="*/ 10 w 205"/>
              <a:gd name="T39" fmla="*/ 92 h 201"/>
              <a:gd name="T40" fmla="*/ 57 w 205"/>
              <a:gd name="T41" fmla="*/ 56 h 201"/>
              <a:gd name="T42" fmla="*/ 9 w 205"/>
              <a:gd name="T43" fmla="*/ 99 h 201"/>
              <a:gd name="T44" fmla="*/ 9 w 205"/>
              <a:gd name="T45" fmla="*/ 105 h 201"/>
              <a:gd name="T46" fmla="*/ 56 w 205"/>
              <a:gd name="T47" fmla="*/ 147 h 201"/>
              <a:gd name="T48" fmla="*/ 59 w 205"/>
              <a:gd name="T49" fmla="*/ 152 h 201"/>
              <a:gd name="T50" fmla="*/ 110 w 205"/>
              <a:gd name="T51" fmla="*/ 105 h 201"/>
              <a:gd name="T52" fmla="*/ 110 w 205"/>
              <a:gd name="T53" fmla="*/ 105 h 201"/>
              <a:gd name="T54" fmla="*/ 168 w 205"/>
              <a:gd name="T55" fmla="*/ 154 h 201"/>
              <a:gd name="T56" fmla="*/ 163 w 205"/>
              <a:gd name="T57" fmla="*/ 157 h 201"/>
              <a:gd name="T58" fmla="*/ 158 w 205"/>
              <a:gd name="T59" fmla="*/ 153 h 201"/>
              <a:gd name="T60" fmla="*/ 156 w 205"/>
              <a:gd name="T61" fmla="*/ 148 h 201"/>
              <a:gd name="T62" fmla="*/ 146 w 205"/>
              <a:gd name="T63" fmla="*/ 95 h 201"/>
              <a:gd name="T64" fmla="*/ 90 w 205"/>
              <a:gd name="T65" fmla="*/ 99 h 201"/>
              <a:gd name="T66" fmla="*/ 80 w 205"/>
              <a:gd name="T67" fmla="*/ 138 h 201"/>
              <a:gd name="T68" fmla="*/ 100 w 205"/>
              <a:gd name="T69" fmla="*/ 164 h 201"/>
              <a:gd name="T70" fmla="*/ 141 w 205"/>
              <a:gd name="T71" fmla="*/ 164 h 201"/>
              <a:gd name="T72" fmla="*/ 153 w 205"/>
              <a:gd name="T73" fmla="*/ 159 h 201"/>
              <a:gd name="T74" fmla="*/ 155 w 205"/>
              <a:gd name="T75" fmla="*/ 157 h 201"/>
              <a:gd name="T76" fmla="*/ 160 w 205"/>
              <a:gd name="T77" fmla="*/ 162 h 201"/>
              <a:gd name="T78" fmla="*/ 164 w 205"/>
              <a:gd name="T79" fmla="*/ 170 h 201"/>
              <a:gd name="T80" fmla="*/ 187 w 205"/>
              <a:gd name="T81" fmla="*/ 186 h 201"/>
              <a:gd name="T82" fmla="*/ 178 w 205"/>
              <a:gd name="T83" fmla="*/ 163 h 201"/>
              <a:gd name="T84" fmla="*/ 124 w 205"/>
              <a:gd name="T85" fmla="*/ 161 h 201"/>
              <a:gd name="T86" fmla="*/ 100 w 205"/>
              <a:gd name="T87" fmla="*/ 154 h 201"/>
              <a:gd name="T88" fmla="*/ 87 w 205"/>
              <a:gd name="T89" fmla="*/ 132 h 201"/>
              <a:gd name="T90" fmla="*/ 106 w 205"/>
              <a:gd name="T91" fmla="*/ 97 h 201"/>
              <a:gd name="T92" fmla="*/ 141 w 205"/>
              <a:gd name="T93" fmla="*/ 101 h 201"/>
              <a:gd name="T94" fmla="*/ 153 w 205"/>
              <a:gd name="T95" fmla="*/ 121 h 201"/>
              <a:gd name="T96" fmla="*/ 147 w 205"/>
              <a:gd name="T97" fmla="*/ 148 h 201"/>
              <a:gd name="T98" fmla="*/ 136 w 205"/>
              <a:gd name="T99" fmla="*/ 115 h 201"/>
              <a:gd name="T100" fmla="*/ 119 w 205"/>
              <a:gd name="T101" fmla="*/ 105 h 201"/>
              <a:gd name="T102" fmla="*/ 140 w 205"/>
              <a:gd name="T103" fmla="*/ 113 h 201"/>
              <a:gd name="T104" fmla="*/ 145 w 205"/>
              <a:gd name="T105" fmla="*/ 123 h 201"/>
              <a:gd name="T106" fmla="*/ 141 w 205"/>
              <a:gd name="T107" fmla="*/ 124 h 201"/>
              <a:gd name="T108" fmla="*/ 145 w 205"/>
              <a:gd name="T109"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5" h="201">
                <a:moveTo>
                  <a:pt x="113" y="193"/>
                </a:moveTo>
                <a:cubicBezTo>
                  <a:pt x="119" y="188"/>
                  <a:pt x="125" y="183"/>
                  <a:pt x="131" y="177"/>
                </a:cubicBezTo>
                <a:cubicBezTo>
                  <a:pt x="128" y="177"/>
                  <a:pt x="125" y="178"/>
                  <a:pt x="122" y="178"/>
                </a:cubicBezTo>
                <a:cubicBezTo>
                  <a:pt x="117" y="183"/>
                  <a:pt x="112" y="187"/>
                  <a:pt x="106" y="191"/>
                </a:cubicBezTo>
                <a:cubicBezTo>
                  <a:pt x="106" y="176"/>
                  <a:pt x="106" y="176"/>
                  <a:pt x="106" y="176"/>
                </a:cubicBezTo>
                <a:cubicBezTo>
                  <a:pt x="104" y="175"/>
                  <a:pt x="102" y="175"/>
                  <a:pt x="100" y="174"/>
                </a:cubicBezTo>
                <a:cubicBezTo>
                  <a:pt x="100" y="191"/>
                  <a:pt x="100" y="191"/>
                  <a:pt x="100" y="191"/>
                </a:cubicBezTo>
                <a:cubicBezTo>
                  <a:pt x="85" y="181"/>
                  <a:pt x="72" y="166"/>
                  <a:pt x="64" y="149"/>
                </a:cubicBezTo>
                <a:cubicBezTo>
                  <a:pt x="67" y="148"/>
                  <a:pt x="70" y="147"/>
                  <a:pt x="73" y="146"/>
                </a:cubicBezTo>
                <a:cubicBezTo>
                  <a:pt x="73" y="144"/>
                  <a:pt x="72" y="142"/>
                  <a:pt x="72" y="140"/>
                </a:cubicBezTo>
                <a:cubicBezTo>
                  <a:pt x="68" y="142"/>
                  <a:pt x="65" y="143"/>
                  <a:pt x="62" y="144"/>
                </a:cubicBezTo>
                <a:cubicBezTo>
                  <a:pt x="57" y="133"/>
                  <a:pt x="54" y="120"/>
                  <a:pt x="53" y="107"/>
                </a:cubicBezTo>
                <a:cubicBezTo>
                  <a:pt x="53" y="105"/>
                  <a:pt x="53" y="105"/>
                  <a:pt x="53" y="105"/>
                </a:cubicBezTo>
                <a:cubicBezTo>
                  <a:pt x="75" y="105"/>
                  <a:pt x="75" y="105"/>
                  <a:pt x="75" y="105"/>
                </a:cubicBezTo>
                <a:cubicBezTo>
                  <a:pt x="76" y="103"/>
                  <a:pt x="77" y="101"/>
                  <a:pt x="78" y="99"/>
                </a:cubicBezTo>
                <a:cubicBezTo>
                  <a:pt x="53" y="99"/>
                  <a:pt x="53" y="99"/>
                  <a:pt x="53" y="99"/>
                </a:cubicBezTo>
                <a:cubicBezTo>
                  <a:pt x="54" y="85"/>
                  <a:pt x="56" y="71"/>
                  <a:pt x="62" y="59"/>
                </a:cubicBezTo>
                <a:cubicBezTo>
                  <a:pt x="74" y="64"/>
                  <a:pt x="87" y="67"/>
                  <a:pt x="101" y="67"/>
                </a:cubicBezTo>
                <a:cubicBezTo>
                  <a:pt x="101" y="81"/>
                  <a:pt x="101" y="81"/>
                  <a:pt x="101" y="81"/>
                </a:cubicBezTo>
                <a:cubicBezTo>
                  <a:pt x="102" y="80"/>
                  <a:pt x="104" y="80"/>
                  <a:pt x="106" y="79"/>
                </a:cubicBezTo>
                <a:cubicBezTo>
                  <a:pt x="106" y="67"/>
                  <a:pt x="106" y="67"/>
                  <a:pt x="106" y="67"/>
                </a:cubicBezTo>
                <a:cubicBezTo>
                  <a:pt x="106" y="67"/>
                  <a:pt x="106" y="67"/>
                  <a:pt x="106" y="67"/>
                </a:cubicBezTo>
                <a:cubicBezTo>
                  <a:pt x="120" y="66"/>
                  <a:pt x="133" y="63"/>
                  <a:pt x="144" y="58"/>
                </a:cubicBezTo>
                <a:cubicBezTo>
                  <a:pt x="149" y="67"/>
                  <a:pt x="152" y="78"/>
                  <a:pt x="153" y="89"/>
                </a:cubicBezTo>
                <a:cubicBezTo>
                  <a:pt x="155" y="92"/>
                  <a:pt x="158" y="94"/>
                  <a:pt x="159" y="96"/>
                </a:cubicBezTo>
                <a:cubicBezTo>
                  <a:pt x="159" y="81"/>
                  <a:pt x="155" y="68"/>
                  <a:pt x="149" y="55"/>
                </a:cubicBezTo>
                <a:cubicBezTo>
                  <a:pt x="157" y="51"/>
                  <a:pt x="164" y="45"/>
                  <a:pt x="171" y="39"/>
                </a:cubicBezTo>
                <a:cubicBezTo>
                  <a:pt x="186" y="56"/>
                  <a:pt x="194" y="76"/>
                  <a:pt x="195" y="99"/>
                </a:cubicBezTo>
                <a:cubicBezTo>
                  <a:pt x="162" y="99"/>
                  <a:pt x="162" y="99"/>
                  <a:pt x="162" y="99"/>
                </a:cubicBezTo>
                <a:cubicBezTo>
                  <a:pt x="163" y="101"/>
                  <a:pt x="164" y="103"/>
                  <a:pt x="165" y="105"/>
                </a:cubicBezTo>
                <a:cubicBezTo>
                  <a:pt x="193" y="105"/>
                  <a:pt x="193" y="105"/>
                  <a:pt x="193" y="105"/>
                </a:cubicBezTo>
                <a:cubicBezTo>
                  <a:pt x="194" y="105"/>
                  <a:pt x="194" y="105"/>
                  <a:pt x="195" y="105"/>
                </a:cubicBezTo>
                <a:cubicBezTo>
                  <a:pt x="194" y="122"/>
                  <a:pt x="189" y="138"/>
                  <a:pt x="179" y="152"/>
                </a:cubicBezTo>
                <a:cubicBezTo>
                  <a:pt x="184" y="156"/>
                  <a:pt x="184" y="156"/>
                  <a:pt x="184" y="156"/>
                </a:cubicBezTo>
                <a:cubicBezTo>
                  <a:pt x="187" y="151"/>
                  <a:pt x="190" y="146"/>
                  <a:pt x="192" y="140"/>
                </a:cubicBezTo>
                <a:cubicBezTo>
                  <a:pt x="205" y="113"/>
                  <a:pt x="202" y="76"/>
                  <a:pt x="186" y="51"/>
                </a:cubicBezTo>
                <a:cubicBezTo>
                  <a:pt x="170" y="23"/>
                  <a:pt x="140" y="5"/>
                  <a:pt x="109" y="3"/>
                </a:cubicBezTo>
                <a:cubicBezTo>
                  <a:pt x="69" y="0"/>
                  <a:pt x="30" y="23"/>
                  <a:pt x="13" y="60"/>
                </a:cubicBezTo>
                <a:cubicBezTo>
                  <a:pt x="0" y="85"/>
                  <a:pt x="1" y="120"/>
                  <a:pt x="13" y="144"/>
                </a:cubicBezTo>
                <a:cubicBezTo>
                  <a:pt x="29" y="178"/>
                  <a:pt x="66" y="201"/>
                  <a:pt x="104" y="200"/>
                </a:cubicBezTo>
                <a:cubicBezTo>
                  <a:pt x="125" y="200"/>
                  <a:pt x="145" y="192"/>
                  <a:pt x="161" y="179"/>
                </a:cubicBezTo>
                <a:cubicBezTo>
                  <a:pt x="157" y="176"/>
                  <a:pt x="157" y="176"/>
                  <a:pt x="157" y="176"/>
                </a:cubicBezTo>
                <a:cubicBezTo>
                  <a:pt x="144" y="185"/>
                  <a:pt x="129" y="191"/>
                  <a:pt x="113" y="193"/>
                </a:cubicBezTo>
                <a:close/>
                <a:moveTo>
                  <a:pt x="167" y="35"/>
                </a:moveTo>
                <a:cubicBezTo>
                  <a:pt x="161" y="41"/>
                  <a:pt x="154" y="46"/>
                  <a:pt x="147" y="50"/>
                </a:cubicBezTo>
                <a:cubicBezTo>
                  <a:pt x="139" y="34"/>
                  <a:pt x="126" y="19"/>
                  <a:pt x="111" y="9"/>
                </a:cubicBezTo>
                <a:cubicBezTo>
                  <a:pt x="132" y="11"/>
                  <a:pt x="151" y="20"/>
                  <a:pt x="167" y="35"/>
                </a:cubicBezTo>
                <a:close/>
                <a:moveTo>
                  <a:pt x="106" y="13"/>
                </a:moveTo>
                <a:cubicBezTo>
                  <a:pt x="121" y="23"/>
                  <a:pt x="134" y="38"/>
                  <a:pt x="142" y="52"/>
                </a:cubicBezTo>
                <a:cubicBezTo>
                  <a:pt x="131" y="58"/>
                  <a:pt x="119" y="61"/>
                  <a:pt x="106" y="61"/>
                </a:cubicBezTo>
                <a:lnTo>
                  <a:pt x="106" y="13"/>
                </a:lnTo>
                <a:close/>
                <a:moveTo>
                  <a:pt x="101" y="61"/>
                </a:moveTo>
                <a:cubicBezTo>
                  <a:pt x="87" y="61"/>
                  <a:pt x="76" y="58"/>
                  <a:pt x="65" y="53"/>
                </a:cubicBezTo>
                <a:cubicBezTo>
                  <a:pt x="72" y="37"/>
                  <a:pt x="86" y="23"/>
                  <a:pt x="101" y="12"/>
                </a:cubicBezTo>
                <a:lnTo>
                  <a:pt x="101" y="61"/>
                </a:lnTo>
                <a:close/>
                <a:moveTo>
                  <a:pt x="95" y="9"/>
                </a:moveTo>
                <a:cubicBezTo>
                  <a:pt x="80" y="20"/>
                  <a:pt x="67" y="35"/>
                  <a:pt x="59" y="51"/>
                </a:cubicBezTo>
                <a:cubicBezTo>
                  <a:pt x="51" y="47"/>
                  <a:pt x="44" y="41"/>
                  <a:pt x="37" y="35"/>
                </a:cubicBezTo>
                <a:cubicBezTo>
                  <a:pt x="53" y="20"/>
                  <a:pt x="73" y="11"/>
                  <a:pt x="95" y="9"/>
                </a:cubicBezTo>
                <a:close/>
                <a:moveTo>
                  <a:pt x="10" y="92"/>
                </a:moveTo>
                <a:cubicBezTo>
                  <a:pt x="10" y="92"/>
                  <a:pt x="10" y="91"/>
                  <a:pt x="10" y="91"/>
                </a:cubicBezTo>
                <a:cubicBezTo>
                  <a:pt x="12" y="72"/>
                  <a:pt x="20" y="54"/>
                  <a:pt x="33" y="39"/>
                </a:cubicBezTo>
                <a:cubicBezTo>
                  <a:pt x="41" y="46"/>
                  <a:pt x="48" y="52"/>
                  <a:pt x="57" y="56"/>
                </a:cubicBezTo>
                <a:cubicBezTo>
                  <a:pt x="51" y="69"/>
                  <a:pt x="48" y="85"/>
                  <a:pt x="47" y="99"/>
                </a:cubicBezTo>
                <a:cubicBezTo>
                  <a:pt x="10" y="99"/>
                  <a:pt x="10" y="99"/>
                  <a:pt x="10" y="99"/>
                </a:cubicBezTo>
                <a:cubicBezTo>
                  <a:pt x="9" y="99"/>
                  <a:pt x="9" y="99"/>
                  <a:pt x="9" y="99"/>
                </a:cubicBezTo>
                <a:lnTo>
                  <a:pt x="10" y="92"/>
                </a:lnTo>
                <a:close/>
                <a:moveTo>
                  <a:pt x="33" y="163"/>
                </a:moveTo>
                <a:cubicBezTo>
                  <a:pt x="18" y="147"/>
                  <a:pt x="10" y="127"/>
                  <a:pt x="9" y="105"/>
                </a:cubicBezTo>
                <a:cubicBezTo>
                  <a:pt x="44" y="105"/>
                  <a:pt x="44" y="105"/>
                  <a:pt x="44" y="105"/>
                </a:cubicBezTo>
                <a:cubicBezTo>
                  <a:pt x="47" y="105"/>
                  <a:pt x="47" y="105"/>
                  <a:pt x="47" y="105"/>
                </a:cubicBezTo>
                <a:cubicBezTo>
                  <a:pt x="48" y="120"/>
                  <a:pt x="51" y="134"/>
                  <a:pt x="56" y="147"/>
                </a:cubicBezTo>
                <a:cubicBezTo>
                  <a:pt x="48" y="151"/>
                  <a:pt x="40" y="157"/>
                  <a:pt x="33" y="163"/>
                </a:cubicBezTo>
                <a:close/>
                <a:moveTo>
                  <a:pt x="37" y="168"/>
                </a:moveTo>
                <a:cubicBezTo>
                  <a:pt x="43" y="161"/>
                  <a:pt x="51" y="156"/>
                  <a:pt x="59" y="152"/>
                </a:cubicBezTo>
                <a:cubicBezTo>
                  <a:pt x="66" y="167"/>
                  <a:pt x="79" y="183"/>
                  <a:pt x="94" y="194"/>
                </a:cubicBezTo>
                <a:cubicBezTo>
                  <a:pt x="72" y="192"/>
                  <a:pt x="53" y="182"/>
                  <a:pt x="37" y="168"/>
                </a:cubicBezTo>
                <a:close/>
                <a:moveTo>
                  <a:pt x="110" y="105"/>
                </a:moveTo>
                <a:cubicBezTo>
                  <a:pt x="111" y="105"/>
                  <a:pt x="111" y="105"/>
                  <a:pt x="111" y="105"/>
                </a:cubicBezTo>
                <a:cubicBezTo>
                  <a:pt x="111" y="105"/>
                  <a:pt x="111" y="105"/>
                  <a:pt x="111" y="105"/>
                </a:cubicBezTo>
                <a:lnTo>
                  <a:pt x="110" y="105"/>
                </a:lnTo>
                <a:close/>
                <a:moveTo>
                  <a:pt x="178" y="163"/>
                </a:moveTo>
                <a:cubicBezTo>
                  <a:pt x="174" y="159"/>
                  <a:pt x="174" y="159"/>
                  <a:pt x="174" y="159"/>
                </a:cubicBezTo>
                <a:cubicBezTo>
                  <a:pt x="168" y="154"/>
                  <a:pt x="168" y="154"/>
                  <a:pt x="168" y="154"/>
                </a:cubicBezTo>
                <a:cubicBezTo>
                  <a:pt x="167" y="154"/>
                  <a:pt x="166" y="154"/>
                  <a:pt x="165" y="155"/>
                </a:cubicBezTo>
                <a:cubicBezTo>
                  <a:pt x="163" y="157"/>
                  <a:pt x="163" y="157"/>
                  <a:pt x="163" y="157"/>
                </a:cubicBezTo>
                <a:cubicBezTo>
                  <a:pt x="163" y="157"/>
                  <a:pt x="163" y="157"/>
                  <a:pt x="163" y="157"/>
                </a:cubicBezTo>
                <a:cubicBezTo>
                  <a:pt x="161" y="155"/>
                  <a:pt x="161" y="155"/>
                  <a:pt x="161" y="155"/>
                </a:cubicBezTo>
                <a:cubicBezTo>
                  <a:pt x="160" y="154"/>
                  <a:pt x="160" y="154"/>
                  <a:pt x="160" y="154"/>
                </a:cubicBezTo>
                <a:cubicBezTo>
                  <a:pt x="158" y="153"/>
                  <a:pt x="158" y="153"/>
                  <a:pt x="158" y="153"/>
                </a:cubicBezTo>
                <a:cubicBezTo>
                  <a:pt x="159" y="152"/>
                  <a:pt x="159" y="152"/>
                  <a:pt x="159" y="152"/>
                </a:cubicBezTo>
                <a:cubicBezTo>
                  <a:pt x="160" y="152"/>
                  <a:pt x="160" y="151"/>
                  <a:pt x="159" y="151"/>
                </a:cubicBezTo>
                <a:cubicBezTo>
                  <a:pt x="156" y="148"/>
                  <a:pt x="156" y="148"/>
                  <a:pt x="156" y="148"/>
                </a:cubicBezTo>
                <a:cubicBezTo>
                  <a:pt x="163" y="137"/>
                  <a:pt x="163" y="124"/>
                  <a:pt x="159" y="113"/>
                </a:cubicBezTo>
                <a:cubicBezTo>
                  <a:pt x="157" y="108"/>
                  <a:pt x="154" y="103"/>
                  <a:pt x="151" y="99"/>
                </a:cubicBezTo>
                <a:cubicBezTo>
                  <a:pt x="149" y="98"/>
                  <a:pt x="148" y="96"/>
                  <a:pt x="146" y="95"/>
                </a:cubicBezTo>
                <a:cubicBezTo>
                  <a:pt x="134" y="86"/>
                  <a:pt x="119" y="84"/>
                  <a:pt x="106" y="88"/>
                </a:cubicBezTo>
                <a:cubicBezTo>
                  <a:pt x="104" y="89"/>
                  <a:pt x="102" y="90"/>
                  <a:pt x="101" y="91"/>
                </a:cubicBezTo>
                <a:cubicBezTo>
                  <a:pt x="96" y="93"/>
                  <a:pt x="93" y="96"/>
                  <a:pt x="90" y="99"/>
                </a:cubicBezTo>
                <a:cubicBezTo>
                  <a:pt x="89" y="100"/>
                  <a:pt x="88" y="101"/>
                  <a:pt x="87" y="102"/>
                </a:cubicBezTo>
                <a:cubicBezTo>
                  <a:pt x="87" y="103"/>
                  <a:pt x="86" y="104"/>
                  <a:pt x="85" y="105"/>
                </a:cubicBezTo>
                <a:cubicBezTo>
                  <a:pt x="79" y="115"/>
                  <a:pt x="77" y="127"/>
                  <a:pt x="80" y="138"/>
                </a:cubicBezTo>
                <a:cubicBezTo>
                  <a:pt x="80" y="140"/>
                  <a:pt x="81" y="142"/>
                  <a:pt x="82" y="143"/>
                </a:cubicBezTo>
                <a:cubicBezTo>
                  <a:pt x="84" y="150"/>
                  <a:pt x="89" y="156"/>
                  <a:pt x="95" y="160"/>
                </a:cubicBezTo>
                <a:cubicBezTo>
                  <a:pt x="96" y="162"/>
                  <a:pt x="98" y="163"/>
                  <a:pt x="100" y="164"/>
                </a:cubicBezTo>
                <a:cubicBezTo>
                  <a:pt x="102" y="165"/>
                  <a:pt x="104" y="166"/>
                  <a:pt x="106" y="167"/>
                </a:cubicBezTo>
                <a:cubicBezTo>
                  <a:pt x="114" y="170"/>
                  <a:pt x="123" y="170"/>
                  <a:pt x="131" y="168"/>
                </a:cubicBezTo>
                <a:cubicBezTo>
                  <a:pt x="134" y="167"/>
                  <a:pt x="138" y="165"/>
                  <a:pt x="141" y="164"/>
                </a:cubicBezTo>
                <a:cubicBezTo>
                  <a:pt x="144" y="162"/>
                  <a:pt x="147" y="159"/>
                  <a:pt x="150" y="157"/>
                </a:cubicBezTo>
                <a:cubicBezTo>
                  <a:pt x="152" y="158"/>
                  <a:pt x="152" y="158"/>
                  <a:pt x="152" y="158"/>
                </a:cubicBezTo>
                <a:cubicBezTo>
                  <a:pt x="153" y="159"/>
                  <a:pt x="153" y="159"/>
                  <a:pt x="153" y="159"/>
                </a:cubicBezTo>
                <a:cubicBezTo>
                  <a:pt x="153" y="159"/>
                  <a:pt x="154" y="159"/>
                  <a:pt x="155" y="158"/>
                </a:cubicBezTo>
                <a:cubicBezTo>
                  <a:pt x="155" y="158"/>
                  <a:pt x="155" y="158"/>
                  <a:pt x="155" y="158"/>
                </a:cubicBezTo>
                <a:cubicBezTo>
                  <a:pt x="155" y="157"/>
                  <a:pt x="155" y="157"/>
                  <a:pt x="155" y="157"/>
                </a:cubicBezTo>
                <a:cubicBezTo>
                  <a:pt x="158" y="159"/>
                  <a:pt x="158" y="159"/>
                  <a:pt x="158" y="159"/>
                </a:cubicBezTo>
                <a:cubicBezTo>
                  <a:pt x="160" y="161"/>
                  <a:pt x="160" y="161"/>
                  <a:pt x="160" y="161"/>
                </a:cubicBezTo>
                <a:cubicBezTo>
                  <a:pt x="160" y="162"/>
                  <a:pt x="160" y="162"/>
                  <a:pt x="160" y="162"/>
                </a:cubicBezTo>
                <a:cubicBezTo>
                  <a:pt x="158" y="163"/>
                  <a:pt x="158" y="163"/>
                  <a:pt x="158" y="163"/>
                </a:cubicBezTo>
                <a:cubicBezTo>
                  <a:pt x="158" y="164"/>
                  <a:pt x="158" y="166"/>
                  <a:pt x="159" y="166"/>
                </a:cubicBezTo>
                <a:cubicBezTo>
                  <a:pt x="164" y="170"/>
                  <a:pt x="164" y="170"/>
                  <a:pt x="164" y="170"/>
                </a:cubicBezTo>
                <a:cubicBezTo>
                  <a:pt x="168" y="174"/>
                  <a:pt x="168" y="174"/>
                  <a:pt x="168" y="174"/>
                </a:cubicBezTo>
                <a:cubicBezTo>
                  <a:pt x="184" y="186"/>
                  <a:pt x="184" y="186"/>
                  <a:pt x="184" y="186"/>
                </a:cubicBezTo>
                <a:cubicBezTo>
                  <a:pt x="185" y="187"/>
                  <a:pt x="186" y="187"/>
                  <a:pt x="187" y="186"/>
                </a:cubicBezTo>
                <a:cubicBezTo>
                  <a:pt x="194" y="177"/>
                  <a:pt x="194" y="177"/>
                  <a:pt x="194" y="177"/>
                </a:cubicBezTo>
                <a:cubicBezTo>
                  <a:pt x="194" y="176"/>
                  <a:pt x="194" y="175"/>
                  <a:pt x="193" y="174"/>
                </a:cubicBezTo>
                <a:lnTo>
                  <a:pt x="178" y="163"/>
                </a:lnTo>
                <a:close/>
                <a:moveTo>
                  <a:pt x="147" y="148"/>
                </a:moveTo>
                <a:cubicBezTo>
                  <a:pt x="145" y="151"/>
                  <a:pt x="142" y="153"/>
                  <a:pt x="140" y="155"/>
                </a:cubicBezTo>
                <a:cubicBezTo>
                  <a:pt x="135" y="158"/>
                  <a:pt x="130" y="160"/>
                  <a:pt x="124" y="161"/>
                </a:cubicBezTo>
                <a:cubicBezTo>
                  <a:pt x="118" y="162"/>
                  <a:pt x="112" y="161"/>
                  <a:pt x="106" y="158"/>
                </a:cubicBezTo>
                <a:cubicBezTo>
                  <a:pt x="104" y="157"/>
                  <a:pt x="102" y="156"/>
                  <a:pt x="100" y="155"/>
                </a:cubicBezTo>
                <a:cubicBezTo>
                  <a:pt x="100" y="154"/>
                  <a:pt x="100" y="154"/>
                  <a:pt x="100" y="154"/>
                </a:cubicBezTo>
                <a:cubicBezTo>
                  <a:pt x="95" y="151"/>
                  <a:pt x="92" y="147"/>
                  <a:pt x="90" y="142"/>
                </a:cubicBezTo>
                <a:cubicBezTo>
                  <a:pt x="89" y="140"/>
                  <a:pt x="89" y="139"/>
                  <a:pt x="88" y="137"/>
                </a:cubicBezTo>
                <a:cubicBezTo>
                  <a:pt x="88" y="135"/>
                  <a:pt x="87" y="133"/>
                  <a:pt x="87" y="132"/>
                </a:cubicBezTo>
                <a:cubicBezTo>
                  <a:pt x="86" y="123"/>
                  <a:pt x="88" y="114"/>
                  <a:pt x="94" y="107"/>
                </a:cubicBezTo>
                <a:cubicBezTo>
                  <a:pt x="94" y="106"/>
                  <a:pt x="95" y="106"/>
                  <a:pt x="95" y="105"/>
                </a:cubicBezTo>
                <a:cubicBezTo>
                  <a:pt x="99" y="102"/>
                  <a:pt x="102" y="99"/>
                  <a:pt x="106" y="97"/>
                </a:cubicBezTo>
                <a:cubicBezTo>
                  <a:pt x="109" y="96"/>
                  <a:pt x="113" y="95"/>
                  <a:pt x="116" y="94"/>
                </a:cubicBezTo>
                <a:cubicBezTo>
                  <a:pt x="124" y="93"/>
                  <a:pt x="131" y="95"/>
                  <a:pt x="138" y="99"/>
                </a:cubicBezTo>
                <a:cubicBezTo>
                  <a:pt x="139" y="100"/>
                  <a:pt x="140" y="101"/>
                  <a:pt x="141" y="101"/>
                </a:cubicBezTo>
                <a:cubicBezTo>
                  <a:pt x="142" y="102"/>
                  <a:pt x="144" y="104"/>
                  <a:pt x="145" y="105"/>
                </a:cubicBezTo>
                <a:cubicBezTo>
                  <a:pt x="149" y="109"/>
                  <a:pt x="151" y="114"/>
                  <a:pt x="152" y="119"/>
                </a:cubicBezTo>
                <a:cubicBezTo>
                  <a:pt x="153" y="120"/>
                  <a:pt x="153" y="120"/>
                  <a:pt x="153" y="121"/>
                </a:cubicBezTo>
                <a:cubicBezTo>
                  <a:pt x="153" y="121"/>
                  <a:pt x="153" y="122"/>
                  <a:pt x="153" y="123"/>
                </a:cubicBezTo>
                <a:cubicBezTo>
                  <a:pt x="153" y="123"/>
                  <a:pt x="153" y="123"/>
                  <a:pt x="153" y="123"/>
                </a:cubicBezTo>
                <a:cubicBezTo>
                  <a:pt x="154" y="132"/>
                  <a:pt x="152" y="141"/>
                  <a:pt x="147" y="148"/>
                </a:cubicBezTo>
                <a:close/>
                <a:moveTo>
                  <a:pt x="141" y="120"/>
                </a:moveTo>
                <a:cubicBezTo>
                  <a:pt x="140" y="120"/>
                  <a:pt x="139" y="120"/>
                  <a:pt x="138" y="119"/>
                </a:cubicBezTo>
                <a:cubicBezTo>
                  <a:pt x="138" y="118"/>
                  <a:pt x="137" y="116"/>
                  <a:pt x="136" y="115"/>
                </a:cubicBezTo>
                <a:cubicBezTo>
                  <a:pt x="132" y="111"/>
                  <a:pt x="127" y="108"/>
                  <a:pt x="121" y="107"/>
                </a:cubicBezTo>
                <a:cubicBezTo>
                  <a:pt x="120" y="107"/>
                  <a:pt x="119" y="106"/>
                  <a:pt x="119" y="105"/>
                </a:cubicBezTo>
                <a:cubicBezTo>
                  <a:pt x="119" y="105"/>
                  <a:pt x="119" y="105"/>
                  <a:pt x="119" y="105"/>
                </a:cubicBezTo>
                <a:cubicBezTo>
                  <a:pt x="120" y="104"/>
                  <a:pt x="121" y="103"/>
                  <a:pt x="122" y="103"/>
                </a:cubicBezTo>
                <a:cubicBezTo>
                  <a:pt x="124" y="103"/>
                  <a:pt x="127" y="104"/>
                  <a:pt x="129" y="105"/>
                </a:cubicBezTo>
                <a:cubicBezTo>
                  <a:pt x="133" y="107"/>
                  <a:pt x="137" y="110"/>
                  <a:pt x="140" y="113"/>
                </a:cubicBezTo>
                <a:cubicBezTo>
                  <a:pt x="141" y="114"/>
                  <a:pt x="141" y="116"/>
                  <a:pt x="142" y="117"/>
                </a:cubicBezTo>
                <a:cubicBezTo>
                  <a:pt x="143" y="118"/>
                  <a:pt x="142" y="119"/>
                  <a:pt x="141" y="120"/>
                </a:cubicBezTo>
                <a:close/>
                <a:moveTo>
                  <a:pt x="145" y="123"/>
                </a:moveTo>
                <a:cubicBezTo>
                  <a:pt x="145" y="124"/>
                  <a:pt x="145" y="124"/>
                  <a:pt x="145" y="124"/>
                </a:cubicBezTo>
                <a:cubicBezTo>
                  <a:pt x="145" y="125"/>
                  <a:pt x="144" y="125"/>
                  <a:pt x="143" y="126"/>
                </a:cubicBezTo>
                <a:cubicBezTo>
                  <a:pt x="142" y="126"/>
                  <a:pt x="141" y="125"/>
                  <a:pt x="141" y="124"/>
                </a:cubicBezTo>
                <a:cubicBezTo>
                  <a:pt x="140" y="123"/>
                  <a:pt x="141" y="122"/>
                  <a:pt x="142" y="122"/>
                </a:cubicBezTo>
                <a:cubicBezTo>
                  <a:pt x="143" y="122"/>
                  <a:pt x="144" y="122"/>
                  <a:pt x="144" y="123"/>
                </a:cubicBezTo>
                <a:lnTo>
                  <a:pt x="145" y="123"/>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83">
            <a:extLst>
              <a:ext uri="{FF2B5EF4-FFF2-40B4-BE49-F238E27FC236}">
                <a16:creationId xmlns:a16="http://schemas.microsoft.com/office/drawing/2014/main" xmlns="" id="{CB39A0FD-CB57-4EF7-9AB7-B92C7CD98014}"/>
              </a:ext>
            </a:extLst>
          </p:cNvPr>
          <p:cNvSpPr>
            <a:spLocks noEditPoints="1"/>
          </p:cNvSpPr>
          <p:nvPr/>
        </p:nvSpPr>
        <p:spPr bwMode="auto">
          <a:xfrm>
            <a:off x="1359630" y="2603173"/>
            <a:ext cx="689909" cy="659331"/>
          </a:xfrm>
          <a:custGeom>
            <a:avLst/>
            <a:gdLst>
              <a:gd name="T0" fmla="*/ 170 w 211"/>
              <a:gd name="T1" fmla="*/ 163 h 201"/>
              <a:gd name="T2" fmla="*/ 144 w 211"/>
              <a:gd name="T3" fmla="*/ 138 h 201"/>
              <a:gd name="T4" fmla="*/ 104 w 211"/>
              <a:gd name="T5" fmla="*/ 105 h 201"/>
              <a:gd name="T6" fmla="*/ 125 w 211"/>
              <a:gd name="T7" fmla="*/ 99 h 201"/>
              <a:gd name="T8" fmla="*/ 144 w 211"/>
              <a:gd name="T9" fmla="*/ 65 h 201"/>
              <a:gd name="T10" fmla="*/ 183 w 211"/>
              <a:gd name="T11" fmla="*/ 58 h 201"/>
              <a:gd name="T12" fmla="*/ 19 w 211"/>
              <a:gd name="T13" fmla="*/ 51 h 201"/>
              <a:gd name="T14" fmla="*/ 191 w 211"/>
              <a:gd name="T15" fmla="*/ 142 h 201"/>
              <a:gd name="T16" fmla="*/ 54 w 211"/>
              <a:gd name="T17" fmla="*/ 129 h 201"/>
              <a:gd name="T18" fmla="*/ 98 w 211"/>
              <a:gd name="T19" fmla="*/ 136 h 201"/>
              <a:gd name="T20" fmla="*/ 71 w 211"/>
              <a:gd name="T21" fmla="*/ 147 h 201"/>
              <a:gd name="T22" fmla="*/ 55 w 211"/>
              <a:gd name="T23" fmla="*/ 155 h 201"/>
              <a:gd name="T24" fmla="*/ 56 w 211"/>
              <a:gd name="T25" fmla="*/ 134 h 201"/>
              <a:gd name="T26" fmla="*/ 98 w 211"/>
              <a:gd name="T27" fmla="*/ 67 h 201"/>
              <a:gd name="T28" fmla="*/ 56 w 211"/>
              <a:gd name="T29" fmla="*/ 69 h 201"/>
              <a:gd name="T30" fmla="*/ 48 w 211"/>
              <a:gd name="T31" fmla="*/ 53 h 201"/>
              <a:gd name="T32" fmla="*/ 62 w 211"/>
              <a:gd name="T33" fmla="*/ 41 h 201"/>
              <a:gd name="T34" fmla="*/ 68 w 211"/>
              <a:gd name="T35" fmla="*/ 61 h 201"/>
              <a:gd name="T36" fmla="*/ 48 w 211"/>
              <a:gd name="T37" fmla="*/ 53 h 201"/>
              <a:gd name="T38" fmla="*/ 76 w 211"/>
              <a:gd name="T39" fmla="*/ 53 h 201"/>
              <a:gd name="T40" fmla="*/ 65 w 211"/>
              <a:gd name="T41" fmla="*/ 37 h 201"/>
              <a:gd name="T42" fmla="*/ 93 w 211"/>
              <a:gd name="T43" fmla="*/ 9 h 201"/>
              <a:gd name="T44" fmla="*/ 51 w 211"/>
              <a:gd name="T45" fmla="*/ 67 h 201"/>
              <a:gd name="T46" fmla="*/ 10 w 211"/>
              <a:gd name="T47" fmla="*/ 105 h 201"/>
              <a:gd name="T48" fmla="*/ 43 w 211"/>
              <a:gd name="T49" fmla="*/ 145 h 201"/>
              <a:gd name="T50" fmla="*/ 38 w 211"/>
              <a:gd name="T51" fmla="*/ 167 h 201"/>
              <a:gd name="T52" fmla="*/ 62 w 211"/>
              <a:gd name="T53" fmla="*/ 161 h 201"/>
              <a:gd name="T54" fmla="*/ 76 w 211"/>
              <a:gd name="T55" fmla="*/ 145 h 201"/>
              <a:gd name="T56" fmla="*/ 166 w 211"/>
              <a:gd name="T57" fmla="*/ 35 h 201"/>
              <a:gd name="T58" fmla="*/ 139 w 211"/>
              <a:gd name="T59" fmla="*/ 53 h 201"/>
              <a:gd name="T60" fmla="*/ 104 w 211"/>
              <a:gd name="T61" fmla="*/ 141 h 201"/>
              <a:gd name="T62" fmla="*/ 110 w 211"/>
              <a:gd name="T63" fmla="*/ 194 h 201"/>
              <a:gd name="T64" fmla="*/ 211 w 211"/>
              <a:gd name="T65" fmla="*/ 98 h 201"/>
              <a:gd name="T66" fmla="*/ 194 w 211"/>
              <a:gd name="T67" fmla="*/ 68 h 201"/>
              <a:gd name="T68" fmla="*/ 146 w 211"/>
              <a:gd name="T69" fmla="*/ 69 h 201"/>
              <a:gd name="T70" fmla="*/ 144 w 211"/>
              <a:gd name="T71" fmla="*/ 132 h 201"/>
              <a:gd name="T72" fmla="*/ 151 w 211"/>
              <a:gd name="T73" fmla="*/ 137 h 201"/>
              <a:gd name="T74" fmla="*/ 171 w 211"/>
              <a:gd name="T75" fmla="*/ 142 h 201"/>
              <a:gd name="T76" fmla="*/ 185 w 211"/>
              <a:gd name="T77" fmla="*/ 139 h 201"/>
              <a:gd name="T78" fmla="*/ 211 w 211"/>
              <a:gd name="T79" fmla="*/ 105 h 201"/>
              <a:gd name="T80" fmla="*/ 211 w 211"/>
              <a:gd name="T81" fmla="*/ 98 h 201"/>
              <a:gd name="T82" fmla="*/ 201 w 211"/>
              <a:gd name="T83" fmla="*/ 105 h 201"/>
              <a:gd name="T84" fmla="*/ 181 w 211"/>
              <a:gd name="T85" fmla="*/ 130 h 201"/>
              <a:gd name="T86" fmla="*/ 170 w 211"/>
              <a:gd name="T87" fmla="*/ 132 h 201"/>
              <a:gd name="T88" fmla="*/ 154 w 211"/>
              <a:gd name="T89" fmla="*/ 127 h 201"/>
              <a:gd name="T90" fmla="*/ 140 w 211"/>
              <a:gd name="T91" fmla="*/ 105 h 201"/>
              <a:gd name="T92" fmla="*/ 153 w 211"/>
              <a:gd name="T93" fmla="*/ 76 h 201"/>
              <a:gd name="T94" fmla="*/ 200 w 211"/>
              <a:gd name="T95" fmla="*/ 95 h 201"/>
              <a:gd name="T96" fmla="*/ 201 w 211"/>
              <a:gd name="T97" fmla="*/ 101 h 201"/>
              <a:gd name="T98" fmla="*/ 193 w 211"/>
              <a:gd name="T99" fmla="*/ 102 h 201"/>
              <a:gd name="T100" fmla="*/ 193 w 211"/>
              <a:gd name="T101" fmla="*/ 105 h 201"/>
              <a:gd name="T102" fmla="*/ 174 w 211"/>
              <a:gd name="T103" fmla="*/ 124 h 201"/>
              <a:gd name="T104" fmla="*/ 160 w 211"/>
              <a:gd name="T105" fmla="*/ 122 h 201"/>
              <a:gd name="T106" fmla="*/ 155 w 211"/>
              <a:gd name="T107" fmla="*/ 118 h 201"/>
              <a:gd name="T108" fmla="*/ 157 w 211"/>
              <a:gd name="T109" fmla="*/ 83 h 201"/>
              <a:gd name="T110" fmla="*/ 193 w 211"/>
              <a:gd name="T111" fmla="*/ 9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1" h="201">
                <a:moveTo>
                  <a:pt x="187" y="144"/>
                </a:moveTo>
                <a:cubicBezTo>
                  <a:pt x="187" y="144"/>
                  <a:pt x="187" y="144"/>
                  <a:pt x="187" y="144"/>
                </a:cubicBezTo>
                <a:cubicBezTo>
                  <a:pt x="186" y="144"/>
                  <a:pt x="184" y="145"/>
                  <a:pt x="183" y="145"/>
                </a:cubicBezTo>
                <a:cubicBezTo>
                  <a:pt x="180" y="151"/>
                  <a:pt x="175" y="158"/>
                  <a:pt x="170" y="163"/>
                </a:cubicBezTo>
                <a:cubicBezTo>
                  <a:pt x="163" y="157"/>
                  <a:pt x="156" y="151"/>
                  <a:pt x="147" y="147"/>
                </a:cubicBezTo>
                <a:cubicBezTo>
                  <a:pt x="148" y="145"/>
                  <a:pt x="149" y="143"/>
                  <a:pt x="149" y="141"/>
                </a:cubicBezTo>
                <a:cubicBezTo>
                  <a:pt x="148" y="141"/>
                  <a:pt x="148" y="141"/>
                  <a:pt x="148" y="141"/>
                </a:cubicBezTo>
                <a:cubicBezTo>
                  <a:pt x="147" y="140"/>
                  <a:pt x="146" y="139"/>
                  <a:pt x="144" y="138"/>
                </a:cubicBezTo>
                <a:cubicBezTo>
                  <a:pt x="144" y="140"/>
                  <a:pt x="143" y="142"/>
                  <a:pt x="142" y="144"/>
                </a:cubicBezTo>
                <a:cubicBezTo>
                  <a:pt x="131" y="139"/>
                  <a:pt x="118" y="136"/>
                  <a:pt x="105" y="136"/>
                </a:cubicBezTo>
                <a:cubicBezTo>
                  <a:pt x="105" y="136"/>
                  <a:pt x="104" y="136"/>
                  <a:pt x="104" y="135"/>
                </a:cubicBezTo>
                <a:cubicBezTo>
                  <a:pt x="104" y="105"/>
                  <a:pt x="104" y="105"/>
                  <a:pt x="104" y="105"/>
                </a:cubicBezTo>
                <a:cubicBezTo>
                  <a:pt x="114" y="105"/>
                  <a:pt x="114" y="105"/>
                  <a:pt x="114" y="105"/>
                </a:cubicBezTo>
                <a:cubicBezTo>
                  <a:pt x="125" y="105"/>
                  <a:pt x="125" y="105"/>
                  <a:pt x="125" y="105"/>
                </a:cubicBezTo>
                <a:cubicBezTo>
                  <a:pt x="125" y="104"/>
                  <a:pt x="125" y="103"/>
                  <a:pt x="125" y="101"/>
                </a:cubicBezTo>
                <a:cubicBezTo>
                  <a:pt x="125" y="101"/>
                  <a:pt x="125" y="100"/>
                  <a:pt x="125" y="99"/>
                </a:cubicBezTo>
                <a:cubicBezTo>
                  <a:pt x="104" y="99"/>
                  <a:pt x="104" y="99"/>
                  <a:pt x="104" y="99"/>
                </a:cubicBezTo>
                <a:cubicBezTo>
                  <a:pt x="103" y="67"/>
                  <a:pt x="103" y="67"/>
                  <a:pt x="103" y="67"/>
                </a:cubicBezTo>
                <a:cubicBezTo>
                  <a:pt x="117" y="67"/>
                  <a:pt x="130" y="64"/>
                  <a:pt x="142" y="59"/>
                </a:cubicBezTo>
                <a:cubicBezTo>
                  <a:pt x="143" y="61"/>
                  <a:pt x="143" y="63"/>
                  <a:pt x="144" y="65"/>
                </a:cubicBezTo>
                <a:cubicBezTo>
                  <a:pt x="146" y="64"/>
                  <a:pt x="147" y="62"/>
                  <a:pt x="149" y="62"/>
                </a:cubicBezTo>
                <a:cubicBezTo>
                  <a:pt x="148" y="60"/>
                  <a:pt x="148" y="58"/>
                  <a:pt x="147" y="56"/>
                </a:cubicBezTo>
                <a:cubicBezTo>
                  <a:pt x="155" y="52"/>
                  <a:pt x="163" y="46"/>
                  <a:pt x="170" y="39"/>
                </a:cubicBezTo>
                <a:cubicBezTo>
                  <a:pt x="175" y="45"/>
                  <a:pt x="180" y="51"/>
                  <a:pt x="183" y="58"/>
                </a:cubicBezTo>
                <a:cubicBezTo>
                  <a:pt x="186" y="59"/>
                  <a:pt x="188" y="60"/>
                  <a:pt x="191" y="61"/>
                </a:cubicBezTo>
                <a:cubicBezTo>
                  <a:pt x="190" y="60"/>
                  <a:pt x="190" y="60"/>
                  <a:pt x="190" y="60"/>
                </a:cubicBezTo>
                <a:cubicBezTo>
                  <a:pt x="173" y="23"/>
                  <a:pt x="135" y="0"/>
                  <a:pt x="95" y="3"/>
                </a:cubicBezTo>
                <a:cubicBezTo>
                  <a:pt x="65" y="5"/>
                  <a:pt x="35" y="23"/>
                  <a:pt x="19" y="51"/>
                </a:cubicBezTo>
                <a:cubicBezTo>
                  <a:pt x="3" y="76"/>
                  <a:pt x="0" y="113"/>
                  <a:pt x="13" y="140"/>
                </a:cubicBezTo>
                <a:cubicBezTo>
                  <a:pt x="27" y="174"/>
                  <a:pt x="63" y="199"/>
                  <a:pt x="100" y="200"/>
                </a:cubicBezTo>
                <a:cubicBezTo>
                  <a:pt x="137" y="201"/>
                  <a:pt x="174" y="178"/>
                  <a:pt x="190" y="144"/>
                </a:cubicBezTo>
                <a:cubicBezTo>
                  <a:pt x="190" y="143"/>
                  <a:pt x="191" y="143"/>
                  <a:pt x="191" y="142"/>
                </a:cubicBezTo>
                <a:cubicBezTo>
                  <a:pt x="190" y="142"/>
                  <a:pt x="189" y="143"/>
                  <a:pt x="187" y="143"/>
                </a:cubicBezTo>
                <a:lnTo>
                  <a:pt x="187" y="144"/>
                </a:lnTo>
                <a:close/>
                <a:moveTo>
                  <a:pt x="60" y="128"/>
                </a:moveTo>
                <a:cubicBezTo>
                  <a:pt x="58" y="128"/>
                  <a:pt x="56" y="128"/>
                  <a:pt x="54" y="129"/>
                </a:cubicBezTo>
                <a:cubicBezTo>
                  <a:pt x="52" y="121"/>
                  <a:pt x="51" y="113"/>
                  <a:pt x="51" y="105"/>
                </a:cubicBezTo>
                <a:cubicBezTo>
                  <a:pt x="52" y="105"/>
                  <a:pt x="52" y="105"/>
                  <a:pt x="52" y="105"/>
                </a:cubicBezTo>
                <a:cubicBezTo>
                  <a:pt x="98" y="105"/>
                  <a:pt x="98" y="105"/>
                  <a:pt x="98" y="105"/>
                </a:cubicBezTo>
                <a:cubicBezTo>
                  <a:pt x="98" y="136"/>
                  <a:pt x="98" y="136"/>
                  <a:pt x="98" y="136"/>
                </a:cubicBezTo>
                <a:cubicBezTo>
                  <a:pt x="90" y="136"/>
                  <a:pt x="83" y="137"/>
                  <a:pt x="75" y="139"/>
                </a:cubicBezTo>
                <a:cubicBezTo>
                  <a:pt x="73" y="133"/>
                  <a:pt x="67" y="128"/>
                  <a:pt x="60" y="128"/>
                </a:cubicBezTo>
                <a:close/>
                <a:moveTo>
                  <a:pt x="71" y="145"/>
                </a:moveTo>
                <a:cubicBezTo>
                  <a:pt x="71" y="145"/>
                  <a:pt x="71" y="146"/>
                  <a:pt x="71" y="147"/>
                </a:cubicBezTo>
                <a:cubicBezTo>
                  <a:pt x="70" y="150"/>
                  <a:pt x="68" y="153"/>
                  <a:pt x="65" y="155"/>
                </a:cubicBezTo>
                <a:cubicBezTo>
                  <a:pt x="63" y="156"/>
                  <a:pt x="62" y="156"/>
                  <a:pt x="60" y="156"/>
                </a:cubicBezTo>
                <a:cubicBezTo>
                  <a:pt x="59" y="156"/>
                  <a:pt x="59" y="156"/>
                  <a:pt x="59" y="156"/>
                </a:cubicBezTo>
                <a:cubicBezTo>
                  <a:pt x="57" y="156"/>
                  <a:pt x="56" y="156"/>
                  <a:pt x="55" y="155"/>
                </a:cubicBezTo>
                <a:cubicBezTo>
                  <a:pt x="53" y="154"/>
                  <a:pt x="51" y="153"/>
                  <a:pt x="50" y="151"/>
                </a:cubicBezTo>
                <a:cubicBezTo>
                  <a:pt x="49" y="149"/>
                  <a:pt x="48" y="147"/>
                  <a:pt x="48" y="145"/>
                </a:cubicBezTo>
                <a:cubicBezTo>
                  <a:pt x="48" y="142"/>
                  <a:pt x="49" y="140"/>
                  <a:pt x="51" y="138"/>
                </a:cubicBezTo>
                <a:cubicBezTo>
                  <a:pt x="52" y="136"/>
                  <a:pt x="54" y="135"/>
                  <a:pt x="56" y="134"/>
                </a:cubicBezTo>
                <a:cubicBezTo>
                  <a:pt x="57" y="134"/>
                  <a:pt x="58" y="133"/>
                  <a:pt x="60" y="133"/>
                </a:cubicBezTo>
                <a:cubicBezTo>
                  <a:pt x="65" y="133"/>
                  <a:pt x="69" y="136"/>
                  <a:pt x="71" y="141"/>
                </a:cubicBezTo>
                <a:cubicBezTo>
                  <a:pt x="71" y="142"/>
                  <a:pt x="71" y="143"/>
                  <a:pt x="71" y="145"/>
                </a:cubicBezTo>
                <a:close/>
                <a:moveTo>
                  <a:pt x="98" y="67"/>
                </a:moveTo>
                <a:cubicBezTo>
                  <a:pt x="98" y="99"/>
                  <a:pt x="98" y="99"/>
                  <a:pt x="98" y="99"/>
                </a:cubicBezTo>
                <a:cubicBezTo>
                  <a:pt x="98" y="99"/>
                  <a:pt x="98" y="99"/>
                  <a:pt x="98" y="99"/>
                </a:cubicBezTo>
                <a:cubicBezTo>
                  <a:pt x="51" y="99"/>
                  <a:pt x="51" y="99"/>
                  <a:pt x="51" y="99"/>
                </a:cubicBezTo>
                <a:cubicBezTo>
                  <a:pt x="51" y="89"/>
                  <a:pt x="53" y="78"/>
                  <a:pt x="56" y="69"/>
                </a:cubicBezTo>
                <a:cubicBezTo>
                  <a:pt x="57" y="69"/>
                  <a:pt x="59" y="69"/>
                  <a:pt x="60" y="69"/>
                </a:cubicBezTo>
                <a:cubicBezTo>
                  <a:pt x="65" y="69"/>
                  <a:pt x="70" y="67"/>
                  <a:pt x="73" y="62"/>
                </a:cubicBezTo>
                <a:cubicBezTo>
                  <a:pt x="81" y="65"/>
                  <a:pt x="89" y="67"/>
                  <a:pt x="98" y="67"/>
                </a:cubicBezTo>
                <a:close/>
                <a:moveTo>
                  <a:pt x="48" y="53"/>
                </a:moveTo>
                <a:cubicBezTo>
                  <a:pt x="48" y="52"/>
                  <a:pt x="48" y="51"/>
                  <a:pt x="48" y="51"/>
                </a:cubicBezTo>
                <a:cubicBezTo>
                  <a:pt x="49" y="49"/>
                  <a:pt x="50" y="47"/>
                  <a:pt x="51" y="46"/>
                </a:cubicBezTo>
                <a:cubicBezTo>
                  <a:pt x="53" y="43"/>
                  <a:pt x="56" y="41"/>
                  <a:pt x="60" y="41"/>
                </a:cubicBezTo>
                <a:cubicBezTo>
                  <a:pt x="61" y="41"/>
                  <a:pt x="62" y="41"/>
                  <a:pt x="62" y="41"/>
                </a:cubicBezTo>
                <a:cubicBezTo>
                  <a:pt x="64" y="42"/>
                  <a:pt x="66" y="43"/>
                  <a:pt x="68" y="44"/>
                </a:cubicBezTo>
                <a:cubicBezTo>
                  <a:pt x="70" y="46"/>
                  <a:pt x="71" y="49"/>
                  <a:pt x="71" y="53"/>
                </a:cubicBezTo>
                <a:cubicBezTo>
                  <a:pt x="71" y="54"/>
                  <a:pt x="71" y="55"/>
                  <a:pt x="71" y="56"/>
                </a:cubicBezTo>
                <a:cubicBezTo>
                  <a:pt x="70" y="58"/>
                  <a:pt x="69" y="59"/>
                  <a:pt x="68" y="61"/>
                </a:cubicBezTo>
                <a:cubicBezTo>
                  <a:pt x="66" y="63"/>
                  <a:pt x="63" y="64"/>
                  <a:pt x="60" y="64"/>
                </a:cubicBezTo>
                <a:cubicBezTo>
                  <a:pt x="59" y="64"/>
                  <a:pt x="58" y="64"/>
                  <a:pt x="58" y="64"/>
                </a:cubicBezTo>
                <a:cubicBezTo>
                  <a:pt x="56" y="64"/>
                  <a:pt x="54" y="63"/>
                  <a:pt x="53" y="62"/>
                </a:cubicBezTo>
                <a:cubicBezTo>
                  <a:pt x="50" y="59"/>
                  <a:pt x="48" y="56"/>
                  <a:pt x="48" y="53"/>
                </a:cubicBezTo>
                <a:close/>
                <a:moveTo>
                  <a:pt x="98" y="13"/>
                </a:moveTo>
                <a:cubicBezTo>
                  <a:pt x="98" y="61"/>
                  <a:pt x="98" y="61"/>
                  <a:pt x="98" y="61"/>
                </a:cubicBezTo>
                <a:cubicBezTo>
                  <a:pt x="90" y="61"/>
                  <a:pt x="83" y="60"/>
                  <a:pt x="76" y="57"/>
                </a:cubicBezTo>
                <a:cubicBezTo>
                  <a:pt x="76" y="56"/>
                  <a:pt x="76" y="54"/>
                  <a:pt x="76" y="53"/>
                </a:cubicBezTo>
                <a:cubicBezTo>
                  <a:pt x="76" y="47"/>
                  <a:pt x="74" y="43"/>
                  <a:pt x="70" y="40"/>
                </a:cubicBezTo>
                <a:cubicBezTo>
                  <a:pt x="78" y="30"/>
                  <a:pt x="87" y="20"/>
                  <a:pt x="98" y="13"/>
                </a:cubicBezTo>
                <a:close/>
                <a:moveTo>
                  <a:pt x="93" y="9"/>
                </a:moveTo>
                <a:cubicBezTo>
                  <a:pt x="83" y="16"/>
                  <a:pt x="73" y="26"/>
                  <a:pt x="65" y="37"/>
                </a:cubicBezTo>
                <a:cubicBezTo>
                  <a:pt x="64" y="36"/>
                  <a:pt x="62" y="36"/>
                  <a:pt x="60" y="36"/>
                </a:cubicBezTo>
                <a:cubicBezTo>
                  <a:pt x="54" y="36"/>
                  <a:pt x="50" y="39"/>
                  <a:pt x="47" y="43"/>
                </a:cubicBezTo>
                <a:cubicBezTo>
                  <a:pt x="44" y="40"/>
                  <a:pt x="41" y="38"/>
                  <a:pt x="38" y="35"/>
                </a:cubicBezTo>
                <a:cubicBezTo>
                  <a:pt x="54" y="20"/>
                  <a:pt x="73" y="11"/>
                  <a:pt x="93" y="9"/>
                </a:cubicBezTo>
                <a:close/>
                <a:moveTo>
                  <a:pt x="34" y="39"/>
                </a:moveTo>
                <a:cubicBezTo>
                  <a:pt x="37" y="42"/>
                  <a:pt x="41" y="45"/>
                  <a:pt x="44" y="48"/>
                </a:cubicBezTo>
                <a:cubicBezTo>
                  <a:pt x="44" y="49"/>
                  <a:pt x="43" y="51"/>
                  <a:pt x="43" y="53"/>
                </a:cubicBezTo>
                <a:cubicBezTo>
                  <a:pt x="43" y="58"/>
                  <a:pt x="46" y="64"/>
                  <a:pt x="51" y="67"/>
                </a:cubicBezTo>
                <a:cubicBezTo>
                  <a:pt x="47" y="77"/>
                  <a:pt x="45" y="88"/>
                  <a:pt x="45" y="99"/>
                </a:cubicBezTo>
                <a:cubicBezTo>
                  <a:pt x="10" y="99"/>
                  <a:pt x="10" y="99"/>
                  <a:pt x="10" y="99"/>
                </a:cubicBezTo>
                <a:cubicBezTo>
                  <a:pt x="11" y="76"/>
                  <a:pt x="19" y="56"/>
                  <a:pt x="34" y="39"/>
                </a:cubicBezTo>
                <a:close/>
                <a:moveTo>
                  <a:pt x="10" y="105"/>
                </a:moveTo>
                <a:cubicBezTo>
                  <a:pt x="11" y="105"/>
                  <a:pt x="11" y="105"/>
                  <a:pt x="12" y="105"/>
                </a:cubicBezTo>
                <a:cubicBezTo>
                  <a:pt x="45" y="105"/>
                  <a:pt x="45" y="105"/>
                  <a:pt x="45" y="105"/>
                </a:cubicBezTo>
                <a:cubicBezTo>
                  <a:pt x="45" y="114"/>
                  <a:pt x="47" y="123"/>
                  <a:pt x="49" y="132"/>
                </a:cubicBezTo>
                <a:cubicBezTo>
                  <a:pt x="46" y="135"/>
                  <a:pt x="43" y="140"/>
                  <a:pt x="43" y="145"/>
                </a:cubicBezTo>
                <a:cubicBezTo>
                  <a:pt x="43" y="148"/>
                  <a:pt x="44" y="151"/>
                  <a:pt x="46" y="154"/>
                </a:cubicBezTo>
                <a:cubicBezTo>
                  <a:pt x="42" y="157"/>
                  <a:pt x="38" y="160"/>
                  <a:pt x="34" y="163"/>
                </a:cubicBezTo>
                <a:cubicBezTo>
                  <a:pt x="20" y="147"/>
                  <a:pt x="11" y="127"/>
                  <a:pt x="10" y="105"/>
                </a:cubicBezTo>
                <a:close/>
                <a:moveTo>
                  <a:pt x="38" y="167"/>
                </a:moveTo>
                <a:cubicBezTo>
                  <a:pt x="42" y="164"/>
                  <a:pt x="46" y="161"/>
                  <a:pt x="50" y="158"/>
                </a:cubicBezTo>
                <a:cubicBezTo>
                  <a:pt x="53" y="160"/>
                  <a:pt x="56" y="161"/>
                  <a:pt x="60" y="161"/>
                </a:cubicBezTo>
                <a:cubicBezTo>
                  <a:pt x="61" y="161"/>
                  <a:pt x="61" y="161"/>
                  <a:pt x="62" y="161"/>
                </a:cubicBezTo>
                <a:cubicBezTo>
                  <a:pt x="62" y="161"/>
                  <a:pt x="62" y="161"/>
                  <a:pt x="62" y="161"/>
                </a:cubicBezTo>
                <a:cubicBezTo>
                  <a:pt x="69" y="173"/>
                  <a:pt x="80" y="185"/>
                  <a:pt x="91" y="193"/>
                </a:cubicBezTo>
                <a:cubicBezTo>
                  <a:pt x="71" y="191"/>
                  <a:pt x="53" y="182"/>
                  <a:pt x="38" y="167"/>
                </a:cubicBezTo>
                <a:close/>
                <a:moveTo>
                  <a:pt x="68" y="159"/>
                </a:moveTo>
                <a:cubicBezTo>
                  <a:pt x="73" y="157"/>
                  <a:pt x="76" y="151"/>
                  <a:pt x="76" y="145"/>
                </a:cubicBezTo>
                <a:cubicBezTo>
                  <a:pt x="83" y="143"/>
                  <a:pt x="91" y="142"/>
                  <a:pt x="98" y="141"/>
                </a:cubicBezTo>
                <a:cubicBezTo>
                  <a:pt x="98" y="191"/>
                  <a:pt x="98" y="191"/>
                  <a:pt x="98" y="191"/>
                </a:cubicBezTo>
                <a:cubicBezTo>
                  <a:pt x="86" y="183"/>
                  <a:pt x="75" y="172"/>
                  <a:pt x="68" y="159"/>
                </a:cubicBezTo>
                <a:close/>
                <a:moveTo>
                  <a:pt x="166" y="35"/>
                </a:moveTo>
                <a:cubicBezTo>
                  <a:pt x="160" y="41"/>
                  <a:pt x="152" y="47"/>
                  <a:pt x="144" y="51"/>
                </a:cubicBezTo>
                <a:cubicBezTo>
                  <a:pt x="137" y="35"/>
                  <a:pt x="124" y="20"/>
                  <a:pt x="109" y="9"/>
                </a:cubicBezTo>
                <a:cubicBezTo>
                  <a:pt x="131" y="11"/>
                  <a:pt x="150" y="20"/>
                  <a:pt x="166" y="35"/>
                </a:cubicBezTo>
                <a:close/>
                <a:moveTo>
                  <a:pt x="139" y="53"/>
                </a:moveTo>
                <a:cubicBezTo>
                  <a:pt x="128" y="58"/>
                  <a:pt x="117" y="61"/>
                  <a:pt x="104" y="61"/>
                </a:cubicBezTo>
                <a:cubicBezTo>
                  <a:pt x="103" y="12"/>
                  <a:pt x="103" y="12"/>
                  <a:pt x="103" y="12"/>
                </a:cubicBezTo>
                <a:cubicBezTo>
                  <a:pt x="118" y="23"/>
                  <a:pt x="131" y="37"/>
                  <a:pt x="139" y="53"/>
                </a:cubicBezTo>
                <a:close/>
                <a:moveTo>
                  <a:pt x="104" y="141"/>
                </a:moveTo>
                <a:cubicBezTo>
                  <a:pt x="117" y="142"/>
                  <a:pt x="129" y="144"/>
                  <a:pt x="140" y="149"/>
                </a:cubicBezTo>
                <a:cubicBezTo>
                  <a:pt x="132" y="166"/>
                  <a:pt x="119" y="181"/>
                  <a:pt x="104" y="191"/>
                </a:cubicBezTo>
                <a:lnTo>
                  <a:pt x="104" y="141"/>
                </a:lnTo>
                <a:close/>
                <a:moveTo>
                  <a:pt x="110" y="194"/>
                </a:moveTo>
                <a:cubicBezTo>
                  <a:pt x="125" y="183"/>
                  <a:pt x="137" y="167"/>
                  <a:pt x="145" y="152"/>
                </a:cubicBezTo>
                <a:cubicBezTo>
                  <a:pt x="152" y="156"/>
                  <a:pt x="160" y="161"/>
                  <a:pt x="166" y="168"/>
                </a:cubicBezTo>
                <a:cubicBezTo>
                  <a:pt x="151" y="182"/>
                  <a:pt x="132" y="192"/>
                  <a:pt x="110" y="194"/>
                </a:cubicBezTo>
                <a:close/>
                <a:moveTo>
                  <a:pt x="211" y="98"/>
                </a:moveTo>
                <a:cubicBezTo>
                  <a:pt x="211" y="98"/>
                  <a:pt x="211" y="97"/>
                  <a:pt x="211" y="96"/>
                </a:cubicBezTo>
                <a:cubicBezTo>
                  <a:pt x="211" y="95"/>
                  <a:pt x="210" y="94"/>
                  <a:pt x="210" y="93"/>
                </a:cubicBezTo>
                <a:cubicBezTo>
                  <a:pt x="210" y="93"/>
                  <a:pt x="210" y="93"/>
                  <a:pt x="210" y="93"/>
                </a:cubicBezTo>
                <a:cubicBezTo>
                  <a:pt x="208" y="82"/>
                  <a:pt x="202" y="74"/>
                  <a:pt x="194" y="68"/>
                </a:cubicBezTo>
                <a:cubicBezTo>
                  <a:pt x="191" y="66"/>
                  <a:pt x="189" y="65"/>
                  <a:pt x="186" y="64"/>
                </a:cubicBezTo>
                <a:cubicBezTo>
                  <a:pt x="181" y="62"/>
                  <a:pt x="176" y="61"/>
                  <a:pt x="171" y="61"/>
                </a:cubicBezTo>
                <a:cubicBezTo>
                  <a:pt x="163" y="61"/>
                  <a:pt x="156" y="63"/>
                  <a:pt x="150" y="66"/>
                </a:cubicBezTo>
                <a:cubicBezTo>
                  <a:pt x="149" y="67"/>
                  <a:pt x="147" y="68"/>
                  <a:pt x="146" y="69"/>
                </a:cubicBezTo>
                <a:cubicBezTo>
                  <a:pt x="137" y="76"/>
                  <a:pt x="131" y="87"/>
                  <a:pt x="130" y="99"/>
                </a:cubicBezTo>
                <a:cubicBezTo>
                  <a:pt x="130" y="100"/>
                  <a:pt x="130" y="101"/>
                  <a:pt x="130" y="101"/>
                </a:cubicBezTo>
                <a:cubicBezTo>
                  <a:pt x="130" y="103"/>
                  <a:pt x="130" y="104"/>
                  <a:pt x="130" y="105"/>
                </a:cubicBezTo>
                <a:cubicBezTo>
                  <a:pt x="131" y="116"/>
                  <a:pt x="136" y="125"/>
                  <a:pt x="144" y="132"/>
                </a:cubicBezTo>
                <a:cubicBezTo>
                  <a:pt x="145" y="132"/>
                  <a:pt x="145" y="133"/>
                  <a:pt x="146" y="133"/>
                </a:cubicBezTo>
                <a:cubicBezTo>
                  <a:pt x="147" y="134"/>
                  <a:pt x="147" y="134"/>
                  <a:pt x="147" y="134"/>
                </a:cubicBezTo>
                <a:cubicBezTo>
                  <a:pt x="148" y="135"/>
                  <a:pt x="149" y="136"/>
                  <a:pt x="151" y="137"/>
                </a:cubicBezTo>
                <a:cubicBezTo>
                  <a:pt x="151" y="137"/>
                  <a:pt x="151" y="137"/>
                  <a:pt x="151" y="137"/>
                </a:cubicBezTo>
                <a:cubicBezTo>
                  <a:pt x="151" y="137"/>
                  <a:pt x="151" y="137"/>
                  <a:pt x="151" y="137"/>
                </a:cubicBezTo>
                <a:cubicBezTo>
                  <a:pt x="153" y="138"/>
                  <a:pt x="154" y="139"/>
                  <a:pt x="156" y="139"/>
                </a:cubicBezTo>
                <a:cubicBezTo>
                  <a:pt x="160" y="141"/>
                  <a:pt x="165" y="142"/>
                  <a:pt x="170" y="142"/>
                </a:cubicBezTo>
                <a:cubicBezTo>
                  <a:pt x="171" y="142"/>
                  <a:pt x="171" y="142"/>
                  <a:pt x="171" y="142"/>
                </a:cubicBezTo>
                <a:cubicBezTo>
                  <a:pt x="172" y="142"/>
                  <a:pt x="174" y="142"/>
                  <a:pt x="176" y="142"/>
                </a:cubicBezTo>
                <a:cubicBezTo>
                  <a:pt x="177" y="141"/>
                  <a:pt x="179" y="141"/>
                  <a:pt x="180" y="141"/>
                </a:cubicBezTo>
                <a:cubicBezTo>
                  <a:pt x="182" y="140"/>
                  <a:pt x="183" y="140"/>
                  <a:pt x="185" y="139"/>
                </a:cubicBezTo>
                <a:cubicBezTo>
                  <a:pt x="185" y="139"/>
                  <a:pt x="185" y="139"/>
                  <a:pt x="185" y="139"/>
                </a:cubicBezTo>
                <a:cubicBezTo>
                  <a:pt x="185" y="139"/>
                  <a:pt x="186" y="139"/>
                  <a:pt x="186" y="139"/>
                </a:cubicBezTo>
                <a:cubicBezTo>
                  <a:pt x="189" y="138"/>
                  <a:pt x="191" y="136"/>
                  <a:pt x="194" y="135"/>
                </a:cubicBezTo>
                <a:cubicBezTo>
                  <a:pt x="203" y="128"/>
                  <a:pt x="209" y="118"/>
                  <a:pt x="211" y="106"/>
                </a:cubicBezTo>
                <a:cubicBezTo>
                  <a:pt x="211" y="106"/>
                  <a:pt x="211" y="105"/>
                  <a:pt x="211" y="105"/>
                </a:cubicBezTo>
                <a:cubicBezTo>
                  <a:pt x="211" y="104"/>
                  <a:pt x="211" y="103"/>
                  <a:pt x="211" y="102"/>
                </a:cubicBezTo>
                <a:cubicBezTo>
                  <a:pt x="211" y="102"/>
                  <a:pt x="211" y="102"/>
                  <a:pt x="211" y="102"/>
                </a:cubicBezTo>
                <a:cubicBezTo>
                  <a:pt x="211" y="101"/>
                  <a:pt x="211" y="101"/>
                  <a:pt x="211" y="101"/>
                </a:cubicBezTo>
                <a:cubicBezTo>
                  <a:pt x="211" y="100"/>
                  <a:pt x="211" y="99"/>
                  <a:pt x="211" y="98"/>
                </a:cubicBezTo>
                <a:close/>
                <a:moveTo>
                  <a:pt x="201" y="102"/>
                </a:moveTo>
                <a:cubicBezTo>
                  <a:pt x="201" y="102"/>
                  <a:pt x="201" y="102"/>
                  <a:pt x="201" y="102"/>
                </a:cubicBezTo>
                <a:cubicBezTo>
                  <a:pt x="201" y="102"/>
                  <a:pt x="201" y="103"/>
                  <a:pt x="201" y="104"/>
                </a:cubicBezTo>
                <a:cubicBezTo>
                  <a:pt x="201" y="104"/>
                  <a:pt x="201" y="105"/>
                  <a:pt x="201" y="105"/>
                </a:cubicBezTo>
                <a:cubicBezTo>
                  <a:pt x="200" y="108"/>
                  <a:pt x="200" y="111"/>
                  <a:pt x="199" y="113"/>
                </a:cubicBezTo>
                <a:cubicBezTo>
                  <a:pt x="197" y="117"/>
                  <a:pt x="194" y="121"/>
                  <a:pt x="191" y="124"/>
                </a:cubicBezTo>
                <a:cubicBezTo>
                  <a:pt x="188" y="126"/>
                  <a:pt x="185" y="128"/>
                  <a:pt x="181" y="130"/>
                </a:cubicBezTo>
                <a:cubicBezTo>
                  <a:pt x="181" y="130"/>
                  <a:pt x="181" y="130"/>
                  <a:pt x="181" y="130"/>
                </a:cubicBezTo>
                <a:cubicBezTo>
                  <a:pt x="180" y="130"/>
                  <a:pt x="179" y="131"/>
                  <a:pt x="178" y="131"/>
                </a:cubicBezTo>
                <a:cubicBezTo>
                  <a:pt x="177" y="131"/>
                  <a:pt x="176" y="131"/>
                  <a:pt x="175" y="132"/>
                </a:cubicBezTo>
                <a:cubicBezTo>
                  <a:pt x="173" y="132"/>
                  <a:pt x="172" y="132"/>
                  <a:pt x="171" y="132"/>
                </a:cubicBezTo>
                <a:cubicBezTo>
                  <a:pt x="170" y="132"/>
                  <a:pt x="170" y="132"/>
                  <a:pt x="170" y="132"/>
                </a:cubicBezTo>
                <a:cubicBezTo>
                  <a:pt x="167" y="132"/>
                  <a:pt x="163" y="131"/>
                  <a:pt x="160" y="130"/>
                </a:cubicBezTo>
                <a:cubicBezTo>
                  <a:pt x="158" y="129"/>
                  <a:pt x="157" y="129"/>
                  <a:pt x="156" y="128"/>
                </a:cubicBezTo>
                <a:cubicBezTo>
                  <a:pt x="156" y="128"/>
                  <a:pt x="156" y="128"/>
                  <a:pt x="156" y="128"/>
                </a:cubicBezTo>
                <a:cubicBezTo>
                  <a:pt x="155" y="128"/>
                  <a:pt x="154" y="127"/>
                  <a:pt x="154" y="127"/>
                </a:cubicBezTo>
                <a:cubicBezTo>
                  <a:pt x="153" y="126"/>
                  <a:pt x="153" y="126"/>
                  <a:pt x="153" y="126"/>
                </a:cubicBezTo>
                <a:cubicBezTo>
                  <a:pt x="152" y="125"/>
                  <a:pt x="151" y="125"/>
                  <a:pt x="151" y="124"/>
                </a:cubicBezTo>
                <a:cubicBezTo>
                  <a:pt x="150" y="124"/>
                  <a:pt x="149" y="123"/>
                  <a:pt x="149" y="122"/>
                </a:cubicBezTo>
                <a:cubicBezTo>
                  <a:pt x="144" y="118"/>
                  <a:pt x="141" y="112"/>
                  <a:pt x="140" y="105"/>
                </a:cubicBezTo>
                <a:cubicBezTo>
                  <a:pt x="140" y="104"/>
                  <a:pt x="140" y="103"/>
                  <a:pt x="140" y="101"/>
                </a:cubicBezTo>
                <a:cubicBezTo>
                  <a:pt x="140" y="98"/>
                  <a:pt x="141" y="94"/>
                  <a:pt x="142" y="90"/>
                </a:cubicBezTo>
                <a:cubicBezTo>
                  <a:pt x="144" y="87"/>
                  <a:pt x="146" y="83"/>
                  <a:pt x="148" y="81"/>
                </a:cubicBezTo>
                <a:cubicBezTo>
                  <a:pt x="150" y="79"/>
                  <a:pt x="151" y="78"/>
                  <a:pt x="153" y="76"/>
                </a:cubicBezTo>
                <a:cubicBezTo>
                  <a:pt x="158" y="73"/>
                  <a:pt x="164" y="71"/>
                  <a:pt x="171" y="71"/>
                </a:cubicBezTo>
                <a:cubicBezTo>
                  <a:pt x="178" y="71"/>
                  <a:pt x="186" y="74"/>
                  <a:pt x="191" y="79"/>
                </a:cubicBezTo>
                <a:cubicBezTo>
                  <a:pt x="194" y="82"/>
                  <a:pt x="197" y="85"/>
                  <a:pt x="199" y="90"/>
                </a:cubicBezTo>
                <a:cubicBezTo>
                  <a:pt x="199" y="91"/>
                  <a:pt x="200" y="93"/>
                  <a:pt x="200" y="95"/>
                </a:cubicBezTo>
                <a:cubicBezTo>
                  <a:pt x="200" y="95"/>
                  <a:pt x="200" y="95"/>
                  <a:pt x="200" y="95"/>
                </a:cubicBezTo>
                <a:cubicBezTo>
                  <a:pt x="200" y="96"/>
                  <a:pt x="201" y="97"/>
                  <a:pt x="201" y="97"/>
                </a:cubicBezTo>
                <a:cubicBezTo>
                  <a:pt x="201" y="98"/>
                  <a:pt x="201" y="98"/>
                  <a:pt x="201" y="99"/>
                </a:cubicBezTo>
                <a:cubicBezTo>
                  <a:pt x="201" y="100"/>
                  <a:pt x="201" y="101"/>
                  <a:pt x="201" y="101"/>
                </a:cubicBezTo>
                <a:lnTo>
                  <a:pt x="201" y="102"/>
                </a:lnTo>
                <a:close/>
                <a:moveTo>
                  <a:pt x="193" y="100"/>
                </a:moveTo>
                <a:cubicBezTo>
                  <a:pt x="193" y="100"/>
                  <a:pt x="193" y="101"/>
                  <a:pt x="193" y="101"/>
                </a:cubicBezTo>
                <a:cubicBezTo>
                  <a:pt x="193" y="102"/>
                  <a:pt x="193" y="102"/>
                  <a:pt x="193" y="102"/>
                </a:cubicBezTo>
                <a:cubicBezTo>
                  <a:pt x="193" y="102"/>
                  <a:pt x="193" y="102"/>
                  <a:pt x="193" y="102"/>
                </a:cubicBezTo>
                <a:cubicBezTo>
                  <a:pt x="193" y="102"/>
                  <a:pt x="193" y="103"/>
                  <a:pt x="193" y="103"/>
                </a:cubicBezTo>
                <a:cubicBezTo>
                  <a:pt x="193" y="104"/>
                  <a:pt x="193" y="104"/>
                  <a:pt x="193" y="104"/>
                </a:cubicBezTo>
                <a:cubicBezTo>
                  <a:pt x="193" y="105"/>
                  <a:pt x="193" y="105"/>
                  <a:pt x="193" y="105"/>
                </a:cubicBezTo>
                <a:cubicBezTo>
                  <a:pt x="192" y="113"/>
                  <a:pt x="186" y="120"/>
                  <a:pt x="179" y="123"/>
                </a:cubicBezTo>
                <a:cubicBezTo>
                  <a:pt x="179" y="123"/>
                  <a:pt x="179" y="123"/>
                  <a:pt x="179" y="123"/>
                </a:cubicBezTo>
                <a:cubicBezTo>
                  <a:pt x="178" y="123"/>
                  <a:pt x="177" y="123"/>
                  <a:pt x="176" y="124"/>
                </a:cubicBezTo>
                <a:cubicBezTo>
                  <a:pt x="175" y="124"/>
                  <a:pt x="174" y="124"/>
                  <a:pt x="174" y="124"/>
                </a:cubicBezTo>
                <a:cubicBezTo>
                  <a:pt x="173" y="124"/>
                  <a:pt x="172" y="124"/>
                  <a:pt x="171" y="124"/>
                </a:cubicBezTo>
                <a:cubicBezTo>
                  <a:pt x="170" y="124"/>
                  <a:pt x="170" y="124"/>
                  <a:pt x="170" y="124"/>
                </a:cubicBezTo>
                <a:cubicBezTo>
                  <a:pt x="168" y="124"/>
                  <a:pt x="165" y="124"/>
                  <a:pt x="162" y="123"/>
                </a:cubicBezTo>
                <a:cubicBezTo>
                  <a:pt x="162" y="122"/>
                  <a:pt x="161" y="122"/>
                  <a:pt x="160" y="122"/>
                </a:cubicBezTo>
                <a:cubicBezTo>
                  <a:pt x="159" y="121"/>
                  <a:pt x="159" y="121"/>
                  <a:pt x="159" y="121"/>
                </a:cubicBezTo>
                <a:cubicBezTo>
                  <a:pt x="159" y="121"/>
                  <a:pt x="158" y="120"/>
                  <a:pt x="157" y="120"/>
                </a:cubicBezTo>
                <a:cubicBezTo>
                  <a:pt x="157" y="119"/>
                  <a:pt x="156" y="119"/>
                  <a:pt x="156" y="119"/>
                </a:cubicBezTo>
                <a:cubicBezTo>
                  <a:pt x="155" y="118"/>
                  <a:pt x="155" y="118"/>
                  <a:pt x="155" y="118"/>
                </a:cubicBezTo>
                <a:cubicBezTo>
                  <a:pt x="152" y="115"/>
                  <a:pt x="150" y="112"/>
                  <a:pt x="149" y="108"/>
                </a:cubicBezTo>
                <a:cubicBezTo>
                  <a:pt x="148" y="106"/>
                  <a:pt x="148" y="104"/>
                  <a:pt x="148" y="101"/>
                </a:cubicBezTo>
                <a:cubicBezTo>
                  <a:pt x="148" y="97"/>
                  <a:pt x="149" y="93"/>
                  <a:pt x="151" y="89"/>
                </a:cubicBezTo>
                <a:cubicBezTo>
                  <a:pt x="153" y="87"/>
                  <a:pt x="155" y="84"/>
                  <a:pt x="157" y="83"/>
                </a:cubicBezTo>
                <a:cubicBezTo>
                  <a:pt x="161" y="80"/>
                  <a:pt x="166" y="79"/>
                  <a:pt x="171" y="79"/>
                </a:cubicBezTo>
                <a:cubicBezTo>
                  <a:pt x="181" y="79"/>
                  <a:pt x="191" y="86"/>
                  <a:pt x="193" y="96"/>
                </a:cubicBezTo>
                <a:cubicBezTo>
                  <a:pt x="193" y="97"/>
                  <a:pt x="193" y="97"/>
                  <a:pt x="193" y="97"/>
                </a:cubicBezTo>
                <a:cubicBezTo>
                  <a:pt x="193" y="97"/>
                  <a:pt x="193" y="98"/>
                  <a:pt x="193" y="98"/>
                </a:cubicBezTo>
                <a:cubicBezTo>
                  <a:pt x="193" y="99"/>
                  <a:pt x="193" y="99"/>
                  <a:pt x="193" y="99"/>
                </a:cubicBezTo>
                <a:lnTo>
                  <a:pt x="193" y="100"/>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TextBox 11">
            <a:extLst>
              <a:ext uri="{FF2B5EF4-FFF2-40B4-BE49-F238E27FC236}">
                <a16:creationId xmlns:a16="http://schemas.microsoft.com/office/drawing/2014/main" xmlns="" id="{8D0C82E9-6DF1-4F86-8A67-653C99014F2F}"/>
              </a:ext>
            </a:extLst>
          </p:cNvPr>
          <p:cNvSpPr txBox="1"/>
          <p:nvPr/>
        </p:nvSpPr>
        <p:spPr>
          <a:xfrm>
            <a:off x="1979796" y="2632241"/>
            <a:ext cx="1881954" cy="486287"/>
          </a:xfrm>
          <a:prstGeom prst="rect">
            <a:avLst/>
          </a:prstGeom>
          <a:noFill/>
        </p:spPr>
        <p:txBody>
          <a:bodyPr wrap="square" rtlCol="0">
            <a:spAutoFit/>
          </a:bodyPr>
          <a:lstStyle/>
          <a:p>
            <a:pPr algn="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5" name="TextBox 11">
            <a:extLst>
              <a:ext uri="{FF2B5EF4-FFF2-40B4-BE49-F238E27FC236}">
                <a16:creationId xmlns:a16="http://schemas.microsoft.com/office/drawing/2014/main" xmlns="" id="{126FE0B6-0C77-4F4F-85DD-ED33A0D55D57}"/>
              </a:ext>
            </a:extLst>
          </p:cNvPr>
          <p:cNvSpPr txBox="1"/>
          <p:nvPr/>
        </p:nvSpPr>
        <p:spPr>
          <a:xfrm>
            <a:off x="1979796" y="2284226"/>
            <a:ext cx="1881955" cy="340221"/>
          </a:xfrm>
          <a:prstGeom prst="rect">
            <a:avLst/>
          </a:prstGeom>
          <a:noFill/>
        </p:spPr>
        <p:txBody>
          <a:bodyPr wrap="square" rtlCol="0">
            <a:spAutoFit/>
          </a:bodyPr>
          <a:lstStyle/>
          <a:p>
            <a:pPr algn="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6" name="TextBox 11">
            <a:extLst>
              <a:ext uri="{FF2B5EF4-FFF2-40B4-BE49-F238E27FC236}">
                <a16:creationId xmlns:a16="http://schemas.microsoft.com/office/drawing/2014/main" xmlns="" id="{09AC7944-8CC2-4690-8C6F-A1CA778F4DA3}"/>
              </a:ext>
            </a:extLst>
          </p:cNvPr>
          <p:cNvSpPr txBox="1"/>
          <p:nvPr/>
        </p:nvSpPr>
        <p:spPr>
          <a:xfrm>
            <a:off x="1979796" y="3184821"/>
            <a:ext cx="1881954" cy="486287"/>
          </a:xfrm>
          <a:prstGeom prst="rect">
            <a:avLst/>
          </a:prstGeom>
          <a:noFill/>
        </p:spPr>
        <p:txBody>
          <a:bodyPr wrap="square" rtlCol="0">
            <a:spAutoFit/>
          </a:bodyPr>
          <a:lstStyle/>
          <a:p>
            <a:pPr algn="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7" name="TextBox 11">
            <a:extLst>
              <a:ext uri="{FF2B5EF4-FFF2-40B4-BE49-F238E27FC236}">
                <a16:creationId xmlns:a16="http://schemas.microsoft.com/office/drawing/2014/main" xmlns="" id="{558C4AF8-29C1-4B2B-A4F8-B560A26B55AB}"/>
              </a:ext>
            </a:extLst>
          </p:cNvPr>
          <p:cNvSpPr txBox="1"/>
          <p:nvPr/>
        </p:nvSpPr>
        <p:spPr>
          <a:xfrm>
            <a:off x="1979796" y="4545382"/>
            <a:ext cx="1881954" cy="486287"/>
          </a:xfrm>
          <a:prstGeom prst="rect">
            <a:avLst/>
          </a:prstGeom>
          <a:noFill/>
        </p:spPr>
        <p:txBody>
          <a:bodyPr wrap="square" rtlCol="0">
            <a:spAutoFit/>
          </a:bodyPr>
          <a:lstStyle/>
          <a:p>
            <a:pPr algn="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8" name="TextBox 11">
            <a:extLst>
              <a:ext uri="{FF2B5EF4-FFF2-40B4-BE49-F238E27FC236}">
                <a16:creationId xmlns:a16="http://schemas.microsoft.com/office/drawing/2014/main" xmlns="" id="{768402BC-4BAF-44E0-AE2C-E307637E49E3}"/>
              </a:ext>
            </a:extLst>
          </p:cNvPr>
          <p:cNvSpPr txBox="1"/>
          <p:nvPr/>
        </p:nvSpPr>
        <p:spPr>
          <a:xfrm>
            <a:off x="1979796" y="4197367"/>
            <a:ext cx="1881955" cy="340221"/>
          </a:xfrm>
          <a:prstGeom prst="rect">
            <a:avLst/>
          </a:prstGeom>
          <a:noFill/>
        </p:spPr>
        <p:txBody>
          <a:bodyPr wrap="square" rtlCol="0">
            <a:spAutoFit/>
          </a:bodyPr>
          <a:lstStyle/>
          <a:p>
            <a:pPr algn="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9" name="TextBox 11">
            <a:extLst>
              <a:ext uri="{FF2B5EF4-FFF2-40B4-BE49-F238E27FC236}">
                <a16:creationId xmlns:a16="http://schemas.microsoft.com/office/drawing/2014/main" xmlns="" id="{EEDCDB38-862E-4D7D-AE06-42D65ACD1050}"/>
              </a:ext>
            </a:extLst>
          </p:cNvPr>
          <p:cNvSpPr txBox="1"/>
          <p:nvPr/>
        </p:nvSpPr>
        <p:spPr>
          <a:xfrm>
            <a:off x="1979796" y="5097962"/>
            <a:ext cx="1881954" cy="486287"/>
          </a:xfrm>
          <a:prstGeom prst="rect">
            <a:avLst/>
          </a:prstGeom>
          <a:noFill/>
        </p:spPr>
        <p:txBody>
          <a:bodyPr wrap="square" rtlCol="0">
            <a:spAutoFit/>
          </a:bodyPr>
          <a:lstStyle/>
          <a:p>
            <a:pPr algn="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30" name="TextBox 11">
            <a:extLst>
              <a:ext uri="{FF2B5EF4-FFF2-40B4-BE49-F238E27FC236}">
                <a16:creationId xmlns:a16="http://schemas.microsoft.com/office/drawing/2014/main" xmlns="" id="{2A79225B-656A-4A11-8EED-B4E1CA28BF98}"/>
              </a:ext>
            </a:extLst>
          </p:cNvPr>
          <p:cNvSpPr txBox="1"/>
          <p:nvPr/>
        </p:nvSpPr>
        <p:spPr>
          <a:xfrm>
            <a:off x="8429126" y="2632241"/>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31" name="TextBox 11">
            <a:extLst>
              <a:ext uri="{FF2B5EF4-FFF2-40B4-BE49-F238E27FC236}">
                <a16:creationId xmlns:a16="http://schemas.microsoft.com/office/drawing/2014/main" xmlns="" id="{ADD988D7-C437-4130-BE42-B89E13002A66}"/>
              </a:ext>
            </a:extLst>
          </p:cNvPr>
          <p:cNvSpPr txBox="1"/>
          <p:nvPr/>
        </p:nvSpPr>
        <p:spPr>
          <a:xfrm>
            <a:off x="8429126" y="2284226"/>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2" name="TextBox 11">
            <a:extLst>
              <a:ext uri="{FF2B5EF4-FFF2-40B4-BE49-F238E27FC236}">
                <a16:creationId xmlns:a16="http://schemas.microsoft.com/office/drawing/2014/main" xmlns="" id="{D839C623-5CDA-4FF6-874F-C73DFD9A57B5}"/>
              </a:ext>
            </a:extLst>
          </p:cNvPr>
          <p:cNvSpPr txBox="1"/>
          <p:nvPr/>
        </p:nvSpPr>
        <p:spPr>
          <a:xfrm>
            <a:off x="8429126" y="3184821"/>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33" name="TextBox 11">
            <a:extLst>
              <a:ext uri="{FF2B5EF4-FFF2-40B4-BE49-F238E27FC236}">
                <a16:creationId xmlns:a16="http://schemas.microsoft.com/office/drawing/2014/main" xmlns="" id="{2B2D23AE-C562-4239-ADDC-DD422461D29E}"/>
              </a:ext>
            </a:extLst>
          </p:cNvPr>
          <p:cNvSpPr txBox="1"/>
          <p:nvPr/>
        </p:nvSpPr>
        <p:spPr>
          <a:xfrm>
            <a:off x="8429126" y="4545382"/>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36" name="TextBox 11">
            <a:extLst>
              <a:ext uri="{FF2B5EF4-FFF2-40B4-BE49-F238E27FC236}">
                <a16:creationId xmlns:a16="http://schemas.microsoft.com/office/drawing/2014/main" xmlns="" id="{E4D22CD9-847C-4234-ACAC-F2B3F37D14BD}"/>
              </a:ext>
            </a:extLst>
          </p:cNvPr>
          <p:cNvSpPr txBox="1"/>
          <p:nvPr/>
        </p:nvSpPr>
        <p:spPr>
          <a:xfrm>
            <a:off x="8429126" y="4197367"/>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7" name="TextBox 11">
            <a:extLst>
              <a:ext uri="{FF2B5EF4-FFF2-40B4-BE49-F238E27FC236}">
                <a16:creationId xmlns:a16="http://schemas.microsoft.com/office/drawing/2014/main" xmlns="" id="{BA83CDB7-0538-4502-A4FB-BD74F2C4AF2C}"/>
              </a:ext>
            </a:extLst>
          </p:cNvPr>
          <p:cNvSpPr txBox="1"/>
          <p:nvPr/>
        </p:nvSpPr>
        <p:spPr>
          <a:xfrm>
            <a:off x="8429126" y="5097962"/>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38" name="椭圆 37">
            <a:extLst>
              <a:ext uri="{FF2B5EF4-FFF2-40B4-BE49-F238E27FC236}">
                <a16:creationId xmlns:a16="http://schemas.microsoft.com/office/drawing/2014/main" xmlns="" id="{6724810C-4D36-434D-A10B-D4680D8C66D8}"/>
              </a:ext>
            </a:extLst>
          </p:cNvPr>
          <p:cNvSpPr/>
          <p:nvPr/>
        </p:nvSpPr>
        <p:spPr>
          <a:xfrm>
            <a:off x="4903473" y="2632241"/>
            <a:ext cx="572570" cy="572570"/>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S</a:t>
            </a:r>
            <a:endParaRPr lang="zh-CN" altLang="en-US" sz="3200" dirty="0">
              <a:solidFill>
                <a:srgbClr val="00EBF7"/>
              </a:solidFill>
              <a:latin typeface="思源黑体 CN Bold" panose="020B0800000000000000" pitchFamily="34" charset="-122"/>
              <a:ea typeface="思源黑体 CN Bold" panose="020B0800000000000000" pitchFamily="34" charset="-122"/>
            </a:endParaRPr>
          </a:p>
        </p:txBody>
      </p:sp>
      <p:sp>
        <p:nvSpPr>
          <p:cNvPr id="39" name="椭圆 38">
            <a:extLst>
              <a:ext uri="{FF2B5EF4-FFF2-40B4-BE49-F238E27FC236}">
                <a16:creationId xmlns:a16="http://schemas.microsoft.com/office/drawing/2014/main" xmlns="" id="{785A3120-F666-4728-A517-8D6F90C6AAA6}"/>
              </a:ext>
            </a:extLst>
          </p:cNvPr>
          <p:cNvSpPr/>
          <p:nvPr/>
        </p:nvSpPr>
        <p:spPr>
          <a:xfrm>
            <a:off x="6781406" y="2632241"/>
            <a:ext cx="572570" cy="572570"/>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W</a:t>
            </a:r>
            <a:endParaRPr lang="zh-CN" altLang="en-US" sz="3200" dirty="0">
              <a:solidFill>
                <a:srgbClr val="00EBF7"/>
              </a:solidFill>
              <a:latin typeface="思源黑体 CN Bold" panose="020B0800000000000000" pitchFamily="34" charset="-122"/>
              <a:ea typeface="思源黑体 CN Bold" panose="020B0800000000000000" pitchFamily="34" charset="-122"/>
            </a:endParaRPr>
          </a:p>
        </p:txBody>
      </p:sp>
      <p:sp>
        <p:nvSpPr>
          <p:cNvPr id="40" name="椭圆 39">
            <a:extLst>
              <a:ext uri="{FF2B5EF4-FFF2-40B4-BE49-F238E27FC236}">
                <a16:creationId xmlns:a16="http://schemas.microsoft.com/office/drawing/2014/main" xmlns="" id="{6FACF55E-BCED-4A24-A0B3-C12E4CC2C0D8}"/>
              </a:ext>
            </a:extLst>
          </p:cNvPr>
          <p:cNvSpPr/>
          <p:nvPr/>
        </p:nvSpPr>
        <p:spPr>
          <a:xfrm>
            <a:off x="6781406" y="4674269"/>
            <a:ext cx="572570" cy="572570"/>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T</a:t>
            </a:r>
            <a:endParaRPr lang="zh-CN" altLang="en-US" sz="3200" dirty="0">
              <a:solidFill>
                <a:srgbClr val="00EBF7"/>
              </a:solidFill>
              <a:latin typeface="思源黑体 CN Bold" panose="020B0800000000000000" pitchFamily="34" charset="-122"/>
              <a:ea typeface="思源黑体 CN Bold" panose="020B0800000000000000" pitchFamily="34" charset="-122"/>
            </a:endParaRPr>
          </a:p>
        </p:txBody>
      </p:sp>
      <p:sp>
        <p:nvSpPr>
          <p:cNvPr id="41" name="椭圆 40">
            <a:extLst>
              <a:ext uri="{FF2B5EF4-FFF2-40B4-BE49-F238E27FC236}">
                <a16:creationId xmlns:a16="http://schemas.microsoft.com/office/drawing/2014/main" xmlns="" id="{2771E5B5-255C-4E08-8955-FA8D28F4E392}"/>
              </a:ext>
            </a:extLst>
          </p:cNvPr>
          <p:cNvSpPr/>
          <p:nvPr/>
        </p:nvSpPr>
        <p:spPr>
          <a:xfrm>
            <a:off x="4902991" y="4674269"/>
            <a:ext cx="572570" cy="572570"/>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O</a:t>
            </a:r>
            <a:endParaRPr lang="zh-CN" altLang="en-US" sz="3200" dirty="0">
              <a:solidFill>
                <a:srgbClr val="00EBF7"/>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787831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311">
            <a:extLst>
              <a:ext uri="{FF2B5EF4-FFF2-40B4-BE49-F238E27FC236}">
                <a16:creationId xmlns:a16="http://schemas.microsoft.com/office/drawing/2014/main" xmlns="" id="{E48A98D1-A26A-4264-9206-97C45DE8FDE8}"/>
              </a:ext>
            </a:extLst>
          </p:cNvPr>
          <p:cNvSpPr>
            <a:spLocks/>
          </p:cNvSpPr>
          <p:nvPr/>
        </p:nvSpPr>
        <p:spPr bwMode="auto">
          <a:xfrm>
            <a:off x="836120" y="2345934"/>
            <a:ext cx="3801476" cy="3421820"/>
          </a:xfrm>
          <a:custGeom>
            <a:avLst/>
            <a:gdLst>
              <a:gd name="T0" fmla="*/ 750 w 2290"/>
              <a:gd name="T1" fmla="*/ 2061 h 2061"/>
              <a:gd name="T2" fmla="*/ 450 w 2290"/>
              <a:gd name="T3" fmla="*/ 1888 h 2061"/>
              <a:gd name="T4" fmla="*/ 55 w 2290"/>
              <a:gd name="T5" fmla="*/ 1204 h 2061"/>
              <a:gd name="T6" fmla="*/ 55 w 2290"/>
              <a:gd name="T7" fmla="*/ 857 h 2061"/>
              <a:gd name="T8" fmla="*/ 450 w 2290"/>
              <a:gd name="T9" fmla="*/ 173 h 2061"/>
              <a:gd name="T10" fmla="*/ 750 w 2290"/>
              <a:gd name="T11" fmla="*/ 0 h 2061"/>
              <a:gd name="T12" fmla="*/ 1540 w 2290"/>
              <a:gd name="T13" fmla="*/ 0 h 2061"/>
              <a:gd name="T14" fmla="*/ 1840 w 2290"/>
              <a:gd name="T15" fmla="*/ 173 h 2061"/>
              <a:gd name="T16" fmla="*/ 2235 w 2290"/>
              <a:gd name="T17" fmla="*/ 857 h 2061"/>
              <a:gd name="T18" fmla="*/ 2235 w 2290"/>
              <a:gd name="T19" fmla="*/ 1204 h 2061"/>
              <a:gd name="T20" fmla="*/ 1840 w 2290"/>
              <a:gd name="T21" fmla="*/ 1888 h 2061"/>
              <a:gd name="T22" fmla="*/ 1540 w 2290"/>
              <a:gd name="T23" fmla="*/ 2061 h 2061"/>
              <a:gd name="T24" fmla="*/ 750 w 2290"/>
              <a:gd name="T25" fmla="*/ 2061 h 2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0" h="2061">
                <a:moveTo>
                  <a:pt x="750" y="2061"/>
                </a:moveTo>
                <a:cubicBezTo>
                  <a:pt x="640" y="2061"/>
                  <a:pt x="505" y="1983"/>
                  <a:pt x="450" y="1888"/>
                </a:cubicBezTo>
                <a:cubicBezTo>
                  <a:pt x="55" y="1204"/>
                  <a:pt x="55" y="1204"/>
                  <a:pt x="55" y="1204"/>
                </a:cubicBezTo>
                <a:cubicBezTo>
                  <a:pt x="0" y="1108"/>
                  <a:pt x="0" y="952"/>
                  <a:pt x="55" y="857"/>
                </a:cubicBezTo>
                <a:cubicBezTo>
                  <a:pt x="450" y="173"/>
                  <a:pt x="450" y="173"/>
                  <a:pt x="450" y="173"/>
                </a:cubicBezTo>
                <a:cubicBezTo>
                  <a:pt x="505" y="78"/>
                  <a:pt x="640" y="0"/>
                  <a:pt x="750" y="0"/>
                </a:cubicBezTo>
                <a:cubicBezTo>
                  <a:pt x="1540" y="0"/>
                  <a:pt x="1540" y="0"/>
                  <a:pt x="1540" y="0"/>
                </a:cubicBezTo>
                <a:cubicBezTo>
                  <a:pt x="1650" y="0"/>
                  <a:pt x="1785" y="78"/>
                  <a:pt x="1840" y="173"/>
                </a:cubicBezTo>
                <a:cubicBezTo>
                  <a:pt x="2235" y="857"/>
                  <a:pt x="2235" y="857"/>
                  <a:pt x="2235" y="857"/>
                </a:cubicBezTo>
                <a:cubicBezTo>
                  <a:pt x="2290" y="952"/>
                  <a:pt x="2290" y="1108"/>
                  <a:pt x="2235" y="1204"/>
                </a:cubicBezTo>
                <a:cubicBezTo>
                  <a:pt x="1840" y="1888"/>
                  <a:pt x="1840" y="1888"/>
                  <a:pt x="1840" y="1888"/>
                </a:cubicBezTo>
                <a:cubicBezTo>
                  <a:pt x="1785" y="1983"/>
                  <a:pt x="1650" y="2061"/>
                  <a:pt x="1540" y="2061"/>
                </a:cubicBezTo>
                <a:lnTo>
                  <a:pt x="750" y="2061"/>
                </a:ln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lt1"/>
              </a:solidFill>
            </a:endParaRPr>
          </a:p>
        </p:txBody>
      </p:sp>
      <p:sp>
        <p:nvSpPr>
          <p:cNvPr id="23" name="Freeform 311">
            <a:extLst>
              <a:ext uri="{FF2B5EF4-FFF2-40B4-BE49-F238E27FC236}">
                <a16:creationId xmlns:a16="http://schemas.microsoft.com/office/drawing/2014/main" xmlns="" id="{A2B3BF68-F808-439A-BF2B-54E6635CF9C5}"/>
              </a:ext>
            </a:extLst>
          </p:cNvPr>
          <p:cNvSpPr>
            <a:spLocks/>
          </p:cNvSpPr>
          <p:nvPr/>
        </p:nvSpPr>
        <p:spPr bwMode="auto">
          <a:xfrm>
            <a:off x="1032793" y="2522967"/>
            <a:ext cx="3408129" cy="3067755"/>
          </a:xfrm>
          <a:custGeom>
            <a:avLst/>
            <a:gdLst>
              <a:gd name="T0" fmla="*/ 750 w 2290"/>
              <a:gd name="T1" fmla="*/ 2061 h 2061"/>
              <a:gd name="T2" fmla="*/ 450 w 2290"/>
              <a:gd name="T3" fmla="*/ 1888 h 2061"/>
              <a:gd name="T4" fmla="*/ 55 w 2290"/>
              <a:gd name="T5" fmla="*/ 1204 h 2061"/>
              <a:gd name="T6" fmla="*/ 55 w 2290"/>
              <a:gd name="T7" fmla="*/ 857 h 2061"/>
              <a:gd name="T8" fmla="*/ 450 w 2290"/>
              <a:gd name="T9" fmla="*/ 173 h 2061"/>
              <a:gd name="T10" fmla="*/ 750 w 2290"/>
              <a:gd name="T11" fmla="*/ 0 h 2061"/>
              <a:gd name="T12" fmla="*/ 1540 w 2290"/>
              <a:gd name="T13" fmla="*/ 0 h 2061"/>
              <a:gd name="T14" fmla="*/ 1840 w 2290"/>
              <a:gd name="T15" fmla="*/ 173 h 2061"/>
              <a:gd name="T16" fmla="*/ 2235 w 2290"/>
              <a:gd name="T17" fmla="*/ 857 h 2061"/>
              <a:gd name="T18" fmla="*/ 2235 w 2290"/>
              <a:gd name="T19" fmla="*/ 1204 h 2061"/>
              <a:gd name="T20" fmla="*/ 1840 w 2290"/>
              <a:gd name="T21" fmla="*/ 1888 h 2061"/>
              <a:gd name="T22" fmla="*/ 1540 w 2290"/>
              <a:gd name="T23" fmla="*/ 2061 h 2061"/>
              <a:gd name="T24" fmla="*/ 750 w 2290"/>
              <a:gd name="T25" fmla="*/ 2061 h 2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0" h="2061">
                <a:moveTo>
                  <a:pt x="750" y="2061"/>
                </a:moveTo>
                <a:cubicBezTo>
                  <a:pt x="640" y="2061"/>
                  <a:pt x="505" y="1983"/>
                  <a:pt x="450" y="1888"/>
                </a:cubicBezTo>
                <a:cubicBezTo>
                  <a:pt x="55" y="1204"/>
                  <a:pt x="55" y="1204"/>
                  <a:pt x="55" y="1204"/>
                </a:cubicBezTo>
                <a:cubicBezTo>
                  <a:pt x="0" y="1108"/>
                  <a:pt x="0" y="952"/>
                  <a:pt x="55" y="857"/>
                </a:cubicBezTo>
                <a:cubicBezTo>
                  <a:pt x="450" y="173"/>
                  <a:pt x="450" y="173"/>
                  <a:pt x="450" y="173"/>
                </a:cubicBezTo>
                <a:cubicBezTo>
                  <a:pt x="505" y="78"/>
                  <a:pt x="640" y="0"/>
                  <a:pt x="750" y="0"/>
                </a:cubicBezTo>
                <a:cubicBezTo>
                  <a:pt x="1540" y="0"/>
                  <a:pt x="1540" y="0"/>
                  <a:pt x="1540" y="0"/>
                </a:cubicBezTo>
                <a:cubicBezTo>
                  <a:pt x="1650" y="0"/>
                  <a:pt x="1785" y="78"/>
                  <a:pt x="1840" y="173"/>
                </a:cubicBezTo>
                <a:cubicBezTo>
                  <a:pt x="2235" y="857"/>
                  <a:pt x="2235" y="857"/>
                  <a:pt x="2235" y="857"/>
                </a:cubicBezTo>
                <a:cubicBezTo>
                  <a:pt x="2290" y="952"/>
                  <a:pt x="2290" y="1108"/>
                  <a:pt x="2235" y="1204"/>
                </a:cubicBezTo>
                <a:cubicBezTo>
                  <a:pt x="1840" y="1888"/>
                  <a:pt x="1840" y="1888"/>
                  <a:pt x="1840" y="1888"/>
                </a:cubicBezTo>
                <a:cubicBezTo>
                  <a:pt x="1785" y="1983"/>
                  <a:pt x="1650" y="2061"/>
                  <a:pt x="1540" y="2061"/>
                </a:cubicBezTo>
                <a:lnTo>
                  <a:pt x="750" y="2061"/>
                </a:lnTo>
                <a:close/>
              </a:path>
            </a:pathLst>
          </a:custGeom>
          <a:blipFill>
            <a:blip r:embed="rId2"/>
            <a:stretch>
              <a:fillRect l="-18396" r="-182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lt1"/>
              </a:solidFill>
            </a:endParaRPr>
          </a:p>
        </p:txBody>
      </p:sp>
      <p:sp>
        <p:nvSpPr>
          <p:cNvPr id="34" name="文本框 33">
            <a:extLst>
              <a:ext uri="{FF2B5EF4-FFF2-40B4-BE49-F238E27FC236}">
                <a16:creationId xmlns:a16="http://schemas.microsoft.com/office/drawing/2014/main" xmlns="" id="{D76E9D78-10DC-4F3C-8039-981AD16D3CD1}"/>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35" name="文本框 34">
            <a:extLst>
              <a:ext uri="{FF2B5EF4-FFF2-40B4-BE49-F238E27FC236}">
                <a16:creationId xmlns:a16="http://schemas.microsoft.com/office/drawing/2014/main" xmlns="" id="{E2EB4654-EC4C-4EDC-9A74-109046E5CCEC}"/>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11" name="양쪽 모서리가 둥근 사각형 6">
            <a:extLst>
              <a:ext uri="{FF2B5EF4-FFF2-40B4-BE49-F238E27FC236}">
                <a16:creationId xmlns:a16="http://schemas.microsoft.com/office/drawing/2014/main" xmlns="" id="{FF5DAC79-E68A-446B-9856-9AB3B5B7FEA9}"/>
              </a:ext>
            </a:extLst>
          </p:cNvPr>
          <p:cNvSpPr/>
          <p:nvPr/>
        </p:nvSpPr>
        <p:spPr>
          <a:xfrm rot="16200000">
            <a:off x="7905211" y="-1494378"/>
            <a:ext cx="1019175" cy="7554405"/>
          </a:xfrm>
          <a:prstGeom prst="round2SameRect">
            <a:avLst>
              <a:gd name="adj1" fmla="val 5000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양쪽 모서리가 둥근 사각형 17">
            <a:extLst>
              <a:ext uri="{FF2B5EF4-FFF2-40B4-BE49-F238E27FC236}">
                <a16:creationId xmlns:a16="http://schemas.microsoft.com/office/drawing/2014/main" xmlns="" id="{9F8832D5-4AA0-4601-90F4-A68CC714701C}"/>
              </a:ext>
            </a:extLst>
          </p:cNvPr>
          <p:cNvSpPr/>
          <p:nvPr/>
        </p:nvSpPr>
        <p:spPr>
          <a:xfrm rot="16200000">
            <a:off x="7905212" y="2058446"/>
            <a:ext cx="1019175" cy="7554406"/>
          </a:xfrm>
          <a:prstGeom prst="round2SameRect">
            <a:avLst>
              <a:gd name="adj1" fmla="val 5000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양쪽 모서리가 둥근 사각형 18">
            <a:extLst>
              <a:ext uri="{FF2B5EF4-FFF2-40B4-BE49-F238E27FC236}">
                <a16:creationId xmlns:a16="http://schemas.microsoft.com/office/drawing/2014/main" xmlns="" id="{36D15A04-62B0-4CCA-AB8E-EAAFC2887888}"/>
              </a:ext>
            </a:extLst>
          </p:cNvPr>
          <p:cNvSpPr/>
          <p:nvPr/>
        </p:nvSpPr>
        <p:spPr>
          <a:xfrm rot="16200000">
            <a:off x="8203405" y="-11907"/>
            <a:ext cx="1019175" cy="6958014"/>
          </a:xfrm>
          <a:prstGeom prst="round2SameRect">
            <a:avLst>
              <a:gd name="adj1" fmla="val 5000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양쪽 모서리가 둥근 사각형 19">
            <a:extLst>
              <a:ext uri="{FF2B5EF4-FFF2-40B4-BE49-F238E27FC236}">
                <a16:creationId xmlns:a16="http://schemas.microsoft.com/office/drawing/2014/main" xmlns="" id="{F00CBFC8-CF6F-4DEB-BF49-3D1049883F46}"/>
              </a:ext>
            </a:extLst>
          </p:cNvPr>
          <p:cNvSpPr/>
          <p:nvPr/>
        </p:nvSpPr>
        <p:spPr>
          <a:xfrm rot="16200000">
            <a:off x="8203405" y="1172368"/>
            <a:ext cx="1019175" cy="6958014"/>
          </a:xfrm>
          <a:prstGeom prst="round2SameRect">
            <a:avLst>
              <a:gd name="adj1" fmla="val 5000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타원 9">
            <a:extLst>
              <a:ext uri="{FF2B5EF4-FFF2-40B4-BE49-F238E27FC236}">
                <a16:creationId xmlns:a16="http://schemas.microsoft.com/office/drawing/2014/main" xmlns="" id="{BCE434E5-A044-43B1-9BF9-4F7953963C3B}"/>
              </a:ext>
            </a:extLst>
          </p:cNvPr>
          <p:cNvSpPr/>
          <p:nvPr/>
        </p:nvSpPr>
        <p:spPr>
          <a:xfrm>
            <a:off x="4737611" y="1882775"/>
            <a:ext cx="800100" cy="80010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A</a:t>
            </a:r>
            <a:endParaRPr lang="ko-KR" altLang="en-US" sz="3200" dirty="0">
              <a:solidFill>
                <a:srgbClr val="00EBF7"/>
              </a:solidFill>
              <a:latin typeface="思源黑体 CN Bold" panose="020B0800000000000000" pitchFamily="34" charset="-122"/>
            </a:endParaRPr>
          </a:p>
        </p:txBody>
      </p:sp>
      <p:sp>
        <p:nvSpPr>
          <p:cNvPr id="19" name="타원 22">
            <a:extLst>
              <a:ext uri="{FF2B5EF4-FFF2-40B4-BE49-F238E27FC236}">
                <a16:creationId xmlns:a16="http://schemas.microsoft.com/office/drawing/2014/main" xmlns="" id="{A89F2A6E-52BA-46F1-9FCB-B076F7E6608D}"/>
              </a:ext>
            </a:extLst>
          </p:cNvPr>
          <p:cNvSpPr/>
          <p:nvPr/>
        </p:nvSpPr>
        <p:spPr>
          <a:xfrm>
            <a:off x="5334000" y="3067050"/>
            <a:ext cx="800100" cy="80010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B</a:t>
            </a:r>
            <a:endParaRPr lang="ko-KR" altLang="en-US" sz="3200" dirty="0">
              <a:solidFill>
                <a:srgbClr val="00EBF7"/>
              </a:solidFill>
              <a:latin typeface="思源黑体 CN Bold" panose="020B0800000000000000" pitchFamily="34" charset="-122"/>
            </a:endParaRPr>
          </a:p>
        </p:txBody>
      </p:sp>
      <p:sp>
        <p:nvSpPr>
          <p:cNvPr id="20" name="타원 23">
            <a:extLst>
              <a:ext uri="{FF2B5EF4-FFF2-40B4-BE49-F238E27FC236}">
                <a16:creationId xmlns:a16="http://schemas.microsoft.com/office/drawing/2014/main" xmlns="" id="{8D87965A-0EED-4C00-9FAC-80A3F34931AE}"/>
              </a:ext>
            </a:extLst>
          </p:cNvPr>
          <p:cNvSpPr/>
          <p:nvPr/>
        </p:nvSpPr>
        <p:spPr>
          <a:xfrm>
            <a:off x="5334000" y="4251325"/>
            <a:ext cx="800100" cy="80010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C</a:t>
            </a:r>
            <a:endParaRPr lang="ko-KR" altLang="en-US" sz="3200" dirty="0">
              <a:solidFill>
                <a:srgbClr val="00EBF7"/>
              </a:solidFill>
              <a:latin typeface="思源黑体 CN Bold" panose="020B0800000000000000" pitchFamily="34" charset="-122"/>
            </a:endParaRPr>
          </a:p>
        </p:txBody>
      </p:sp>
      <p:sp>
        <p:nvSpPr>
          <p:cNvPr id="21" name="타원 24">
            <a:extLst>
              <a:ext uri="{FF2B5EF4-FFF2-40B4-BE49-F238E27FC236}">
                <a16:creationId xmlns:a16="http://schemas.microsoft.com/office/drawing/2014/main" xmlns="" id="{61201EF0-C434-4D4A-8BE7-3458FE13D9D8}"/>
              </a:ext>
            </a:extLst>
          </p:cNvPr>
          <p:cNvSpPr/>
          <p:nvPr/>
        </p:nvSpPr>
        <p:spPr>
          <a:xfrm>
            <a:off x="4737611" y="5435599"/>
            <a:ext cx="800100" cy="80010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D</a:t>
            </a:r>
            <a:endParaRPr lang="ko-KR" altLang="en-US" sz="3200" dirty="0">
              <a:solidFill>
                <a:srgbClr val="00EBF7"/>
              </a:solidFill>
              <a:latin typeface="思源黑体 CN Bold" panose="020B0800000000000000" pitchFamily="34" charset="-122"/>
            </a:endParaRPr>
          </a:p>
        </p:txBody>
      </p:sp>
      <p:sp>
        <p:nvSpPr>
          <p:cNvPr id="10" name="Freeform 311">
            <a:extLst>
              <a:ext uri="{FF2B5EF4-FFF2-40B4-BE49-F238E27FC236}">
                <a16:creationId xmlns:a16="http://schemas.microsoft.com/office/drawing/2014/main" xmlns="" id="{1118A8DD-A97F-41D6-817B-1D110D6070AE}"/>
              </a:ext>
            </a:extLst>
          </p:cNvPr>
          <p:cNvSpPr>
            <a:spLocks/>
          </p:cNvSpPr>
          <p:nvPr/>
        </p:nvSpPr>
        <p:spPr bwMode="auto">
          <a:xfrm>
            <a:off x="1032793" y="2522967"/>
            <a:ext cx="3408129" cy="3067755"/>
          </a:xfrm>
          <a:custGeom>
            <a:avLst/>
            <a:gdLst>
              <a:gd name="T0" fmla="*/ 750 w 2290"/>
              <a:gd name="T1" fmla="*/ 2061 h 2061"/>
              <a:gd name="T2" fmla="*/ 450 w 2290"/>
              <a:gd name="T3" fmla="*/ 1888 h 2061"/>
              <a:gd name="T4" fmla="*/ 55 w 2290"/>
              <a:gd name="T5" fmla="*/ 1204 h 2061"/>
              <a:gd name="T6" fmla="*/ 55 w 2290"/>
              <a:gd name="T7" fmla="*/ 857 h 2061"/>
              <a:gd name="T8" fmla="*/ 450 w 2290"/>
              <a:gd name="T9" fmla="*/ 173 h 2061"/>
              <a:gd name="T10" fmla="*/ 750 w 2290"/>
              <a:gd name="T11" fmla="*/ 0 h 2061"/>
              <a:gd name="T12" fmla="*/ 1540 w 2290"/>
              <a:gd name="T13" fmla="*/ 0 h 2061"/>
              <a:gd name="T14" fmla="*/ 1840 w 2290"/>
              <a:gd name="T15" fmla="*/ 173 h 2061"/>
              <a:gd name="T16" fmla="*/ 2235 w 2290"/>
              <a:gd name="T17" fmla="*/ 857 h 2061"/>
              <a:gd name="T18" fmla="*/ 2235 w 2290"/>
              <a:gd name="T19" fmla="*/ 1204 h 2061"/>
              <a:gd name="T20" fmla="*/ 1840 w 2290"/>
              <a:gd name="T21" fmla="*/ 1888 h 2061"/>
              <a:gd name="T22" fmla="*/ 1540 w 2290"/>
              <a:gd name="T23" fmla="*/ 2061 h 2061"/>
              <a:gd name="T24" fmla="*/ 750 w 2290"/>
              <a:gd name="T25" fmla="*/ 2061 h 2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90" h="2061">
                <a:moveTo>
                  <a:pt x="750" y="2061"/>
                </a:moveTo>
                <a:cubicBezTo>
                  <a:pt x="640" y="2061"/>
                  <a:pt x="505" y="1983"/>
                  <a:pt x="450" y="1888"/>
                </a:cubicBezTo>
                <a:cubicBezTo>
                  <a:pt x="55" y="1204"/>
                  <a:pt x="55" y="1204"/>
                  <a:pt x="55" y="1204"/>
                </a:cubicBezTo>
                <a:cubicBezTo>
                  <a:pt x="0" y="1108"/>
                  <a:pt x="0" y="952"/>
                  <a:pt x="55" y="857"/>
                </a:cubicBezTo>
                <a:cubicBezTo>
                  <a:pt x="450" y="173"/>
                  <a:pt x="450" y="173"/>
                  <a:pt x="450" y="173"/>
                </a:cubicBezTo>
                <a:cubicBezTo>
                  <a:pt x="505" y="78"/>
                  <a:pt x="640" y="0"/>
                  <a:pt x="750" y="0"/>
                </a:cubicBezTo>
                <a:cubicBezTo>
                  <a:pt x="1540" y="0"/>
                  <a:pt x="1540" y="0"/>
                  <a:pt x="1540" y="0"/>
                </a:cubicBezTo>
                <a:cubicBezTo>
                  <a:pt x="1650" y="0"/>
                  <a:pt x="1785" y="78"/>
                  <a:pt x="1840" y="173"/>
                </a:cubicBezTo>
                <a:cubicBezTo>
                  <a:pt x="2235" y="857"/>
                  <a:pt x="2235" y="857"/>
                  <a:pt x="2235" y="857"/>
                </a:cubicBezTo>
                <a:cubicBezTo>
                  <a:pt x="2290" y="952"/>
                  <a:pt x="2290" y="1108"/>
                  <a:pt x="2235" y="1204"/>
                </a:cubicBezTo>
                <a:cubicBezTo>
                  <a:pt x="1840" y="1888"/>
                  <a:pt x="1840" y="1888"/>
                  <a:pt x="1840" y="1888"/>
                </a:cubicBezTo>
                <a:cubicBezTo>
                  <a:pt x="1785" y="1983"/>
                  <a:pt x="1650" y="2061"/>
                  <a:pt x="1540" y="2061"/>
                </a:cubicBezTo>
                <a:lnTo>
                  <a:pt x="750" y="2061"/>
                </a:ln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lt1"/>
              </a:solidFill>
            </a:endParaRPr>
          </a:p>
        </p:txBody>
      </p:sp>
      <p:sp>
        <p:nvSpPr>
          <p:cNvPr id="24" name="TextBox 11">
            <a:extLst>
              <a:ext uri="{FF2B5EF4-FFF2-40B4-BE49-F238E27FC236}">
                <a16:creationId xmlns:a16="http://schemas.microsoft.com/office/drawing/2014/main" xmlns="" id="{0A753310-5DD8-4503-9819-203935108737}"/>
              </a:ext>
            </a:extLst>
          </p:cNvPr>
          <p:cNvSpPr txBox="1"/>
          <p:nvPr/>
        </p:nvSpPr>
        <p:spPr>
          <a:xfrm>
            <a:off x="7387339" y="2025450"/>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5" name="TextBox 11">
            <a:extLst>
              <a:ext uri="{FF2B5EF4-FFF2-40B4-BE49-F238E27FC236}">
                <a16:creationId xmlns:a16="http://schemas.microsoft.com/office/drawing/2014/main" xmlns="" id="{1CD54244-32AB-47BE-B47C-C59A16C0019F}"/>
              </a:ext>
            </a:extLst>
          </p:cNvPr>
          <p:cNvSpPr txBox="1"/>
          <p:nvPr/>
        </p:nvSpPr>
        <p:spPr>
          <a:xfrm>
            <a:off x="5734385" y="2089809"/>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cxnSp>
        <p:nvCxnSpPr>
          <p:cNvPr id="3" name="直接连接符 2">
            <a:extLst>
              <a:ext uri="{FF2B5EF4-FFF2-40B4-BE49-F238E27FC236}">
                <a16:creationId xmlns:a16="http://schemas.microsoft.com/office/drawing/2014/main" xmlns="" id="{E37B5281-37FE-4801-A30E-19F6ADF5DAC4}"/>
              </a:ext>
            </a:extLst>
          </p:cNvPr>
          <p:cNvCxnSpPr/>
          <p:nvPr/>
        </p:nvCxnSpPr>
        <p:spPr>
          <a:xfrm>
            <a:off x="7244862" y="2025450"/>
            <a:ext cx="0" cy="497517"/>
          </a:xfrm>
          <a:prstGeom prst="line">
            <a:avLst/>
          </a:prstGeom>
          <a:ln>
            <a:solidFill>
              <a:srgbClr val="00EBF7"/>
            </a:solidFill>
          </a:ln>
        </p:spPr>
        <p:style>
          <a:lnRef idx="1">
            <a:schemeClr val="accent1"/>
          </a:lnRef>
          <a:fillRef idx="0">
            <a:schemeClr val="accent1"/>
          </a:fillRef>
          <a:effectRef idx="0">
            <a:schemeClr val="accent1"/>
          </a:effectRef>
          <a:fontRef idx="minor">
            <a:schemeClr val="tx1"/>
          </a:fontRef>
        </p:style>
      </p:cxnSp>
      <p:sp>
        <p:nvSpPr>
          <p:cNvPr id="26" name="TextBox 11">
            <a:extLst>
              <a:ext uri="{FF2B5EF4-FFF2-40B4-BE49-F238E27FC236}">
                <a16:creationId xmlns:a16="http://schemas.microsoft.com/office/drawing/2014/main" xmlns="" id="{EE913D04-BA66-4249-A32E-6AA45AD19179}"/>
              </a:ext>
            </a:extLst>
          </p:cNvPr>
          <p:cNvSpPr txBox="1"/>
          <p:nvPr/>
        </p:nvSpPr>
        <p:spPr>
          <a:xfrm>
            <a:off x="7387339" y="5535224"/>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7" name="TextBox 11">
            <a:extLst>
              <a:ext uri="{FF2B5EF4-FFF2-40B4-BE49-F238E27FC236}">
                <a16:creationId xmlns:a16="http://schemas.microsoft.com/office/drawing/2014/main" xmlns="" id="{279B9B0F-3AB5-4BEF-86CA-4BE67EB38816}"/>
              </a:ext>
            </a:extLst>
          </p:cNvPr>
          <p:cNvSpPr txBox="1"/>
          <p:nvPr/>
        </p:nvSpPr>
        <p:spPr>
          <a:xfrm>
            <a:off x="5734385" y="5599583"/>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cxnSp>
        <p:nvCxnSpPr>
          <p:cNvPr id="28" name="直接连接符 27">
            <a:extLst>
              <a:ext uri="{FF2B5EF4-FFF2-40B4-BE49-F238E27FC236}">
                <a16:creationId xmlns:a16="http://schemas.microsoft.com/office/drawing/2014/main" xmlns="" id="{9EA90F73-3E03-4242-AF9D-0A5F066737F6}"/>
              </a:ext>
            </a:extLst>
          </p:cNvPr>
          <p:cNvCxnSpPr/>
          <p:nvPr/>
        </p:nvCxnSpPr>
        <p:spPr>
          <a:xfrm>
            <a:off x="7244862" y="5535224"/>
            <a:ext cx="0" cy="497517"/>
          </a:xfrm>
          <a:prstGeom prst="line">
            <a:avLst/>
          </a:prstGeom>
          <a:ln>
            <a:solidFill>
              <a:srgbClr val="00EBF7"/>
            </a:solidFill>
          </a:ln>
        </p:spPr>
        <p:style>
          <a:lnRef idx="1">
            <a:schemeClr val="accent1"/>
          </a:lnRef>
          <a:fillRef idx="0">
            <a:schemeClr val="accent1"/>
          </a:fillRef>
          <a:effectRef idx="0">
            <a:schemeClr val="accent1"/>
          </a:effectRef>
          <a:fontRef idx="minor">
            <a:schemeClr val="tx1"/>
          </a:fontRef>
        </p:style>
      </p:cxnSp>
      <p:sp>
        <p:nvSpPr>
          <p:cNvPr id="29" name="TextBox 11">
            <a:extLst>
              <a:ext uri="{FF2B5EF4-FFF2-40B4-BE49-F238E27FC236}">
                <a16:creationId xmlns:a16="http://schemas.microsoft.com/office/drawing/2014/main" xmlns="" id="{E7EE9C75-0751-4AF9-9D44-65763300C7F1}"/>
              </a:ext>
            </a:extLst>
          </p:cNvPr>
          <p:cNvSpPr txBox="1"/>
          <p:nvPr/>
        </p:nvSpPr>
        <p:spPr>
          <a:xfrm>
            <a:off x="8099315" y="4395643"/>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30" name="TextBox 11">
            <a:extLst>
              <a:ext uri="{FF2B5EF4-FFF2-40B4-BE49-F238E27FC236}">
                <a16:creationId xmlns:a16="http://schemas.microsoft.com/office/drawing/2014/main" xmlns="" id="{67D67286-69F9-427E-979A-382A598E639C}"/>
              </a:ext>
            </a:extLst>
          </p:cNvPr>
          <p:cNvSpPr txBox="1"/>
          <p:nvPr/>
        </p:nvSpPr>
        <p:spPr>
          <a:xfrm>
            <a:off x="6446361" y="4460002"/>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cxnSp>
        <p:nvCxnSpPr>
          <p:cNvPr id="31" name="直接连接符 30">
            <a:extLst>
              <a:ext uri="{FF2B5EF4-FFF2-40B4-BE49-F238E27FC236}">
                <a16:creationId xmlns:a16="http://schemas.microsoft.com/office/drawing/2014/main" xmlns="" id="{66679A7E-7815-40BA-B49A-66EA3B5E367C}"/>
              </a:ext>
            </a:extLst>
          </p:cNvPr>
          <p:cNvCxnSpPr/>
          <p:nvPr/>
        </p:nvCxnSpPr>
        <p:spPr>
          <a:xfrm>
            <a:off x="7956838" y="4395643"/>
            <a:ext cx="0" cy="497517"/>
          </a:xfrm>
          <a:prstGeom prst="line">
            <a:avLst/>
          </a:prstGeom>
          <a:ln>
            <a:solidFill>
              <a:srgbClr val="00EBF7"/>
            </a:solidFill>
          </a:ln>
        </p:spPr>
        <p:style>
          <a:lnRef idx="1">
            <a:schemeClr val="accent1"/>
          </a:lnRef>
          <a:fillRef idx="0">
            <a:schemeClr val="accent1"/>
          </a:fillRef>
          <a:effectRef idx="0">
            <a:schemeClr val="accent1"/>
          </a:effectRef>
          <a:fontRef idx="minor">
            <a:schemeClr val="tx1"/>
          </a:fontRef>
        </p:style>
      </p:cxnSp>
      <p:sp>
        <p:nvSpPr>
          <p:cNvPr id="32" name="TextBox 11">
            <a:extLst>
              <a:ext uri="{FF2B5EF4-FFF2-40B4-BE49-F238E27FC236}">
                <a16:creationId xmlns:a16="http://schemas.microsoft.com/office/drawing/2014/main" xmlns="" id="{448ABC6E-AC0D-459A-A49B-1ADE4733CB13}"/>
              </a:ext>
            </a:extLst>
          </p:cNvPr>
          <p:cNvSpPr txBox="1"/>
          <p:nvPr/>
        </p:nvSpPr>
        <p:spPr>
          <a:xfrm>
            <a:off x="8099315" y="3243343"/>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33" name="TextBox 11">
            <a:extLst>
              <a:ext uri="{FF2B5EF4-FFF2-40B4-BE49-F238E27FC236}">
                <a16:creationId xmlns:a16="http://schemas.microsoft.com/office/drawing/2014/main" xmlns="" id="{3C09CA1D-37C0-42FD-A801-807FD0AAD15E}"/>
              </a:ext>
            </a:extLst>
          </p:cNvPr>
          <p:cNvSpPr txBox="1"/>
          <p:nvPr/>
        </p:nvSpPr>
        <p:spPr>
          <a:xfrm>
            <a:off x="6446361" y="3307702"/>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cxnSp>
        <p:nvCxnSpPr>
          <p:cNvPr id="36" name="直接连接符 35">
            <a:extLst>
              <a:ext uri="{FF2B5EF4-FFF2-40B4-BE49-F238E27FC236}">
                <a16:creationId xmlns:a16="http://schemas.microsoft.com/office/drawing/2014/main" xmlns="" id="{948BF48B-26C5-4731-B278-A17E3EAA9275}"/>
              </a:ext>
            </a:extLst>
          </p:cNvPr>
          <p:cNvCxnSpPr/>
          <p:nvPr/>
        </p:nvCxnSpPr>
        <p:spPr>
          <a:xfrm>
            <a:off x="7956838" y="3243343"/>
            <a:ext cx="0" cy="497517"/>
          </a:xfrm>
          <a:prstGeom prst="line">
            <a:avLst/>
          </a:prstGeom>
          <a:ln>
            <a:solidFill>
              <a:srgbClr val="00EBF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39568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양쪽 모서리가 둥근 사각형 6">
            <a:extLst>
              <a:ext uri="{FF2B5EF4-FFF2-40B4-BE49-F238E27FC236}">
                <a16:creationId xmlns:a16="http://schemas.microsoft.com/office/drawing/2014/main" xmlns="" id="{78B5999C-2954-46B1-A620-928EC8957DC3}"/>
              </a:ext>
            </a:extLst>
          </p:cNvPr>
          <p:cNvSpPr/>
          <p:nvPr/>
        </p:nvSpPr>
        <p:spPr>
          <a:xfrm rot="16200000">
            <a:off x="1751478" y="743230"/>
            <a:ext cx="1194783" cy="3543649"/>
          </a:xfrm>
          <a:prstGeom prst="round2SameRect">
            <a:avLst>
              <a:gd name="adj1" fmla="val 5000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1" name="椭圆 30">
            <a:extLst>
              <a:ext uri="{FF2B5EF4-FFF2-40B4-BE49-F238E27FC236}">
                <a16:creationId xmlns:a16="http://schemas.microsoft.com/office/drawing/2014/main" xmlns="" id="{CCE65127-F387-48FE-BE19-F50B1D125CA6}"/>
              </a:ext>
            </a:extLst>
          </p:cNvPr>
          <p:cNvSpPr/>
          <p:nvPr/>
        </p:nvSpPr>
        <p:spPr>
          <a:xfrm>
            <a:off x="577045" y="1917665"/>
            <a:ext cx="1194784" cy="1194784"/>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文本框 33">
            <a:extLst>
              <a:ext uri="{FF2B5EF4-FFF2-40B4-BE49-F238E27FC236}">
                <a16:creationId xmlns:a16="http://schemas.microsoft.com/office/drawing/2014/main" xmlns="" id="{D76E9D78-10DC-4F3C-8039-981AD16D3CD1}"/>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35" name="文本框 34">
            <a:extLst>
              <a:ext uri="{FF2B5EF4-FFF2-40B4-BE49-F238E27FC236}">
                <a16:creationId xmlns:a16="http://schemas.microsoft.com/office/drawing/2014/main" xmlns="" id="{E2EB4654-EC4C-4EDC-9A74-109046E5CCEC}"/>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29" name="椭圆 28">
            <a:extLst>
              <a:ext uri="{FF2B5EF4-FFF2-40B4-BE49-F238E27FC236}">
                <a16:creationId xmlns:a16="http://schemas.microsoft.com/office/drawing/2014/main" xmlns="" id="{8946DB94-BF06-415B-BD61-B58F509834BC}"/>
              </a:ext>
            </a:extLst>
          </p:cNvPr>
          <p:cNvSpPr/>
          <p:nvPr/>
        </p:nvSpPr>
        <p:spPr>
          <a:xfrm>
            <a:off x="699410" y="2040030"/>
            <a:ext cx="950054" cy="95005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5F5B5267-861F-48EB-BE92-43C0ABD507FE}"/>
              </a:ext>
            </a:extLst>
          </p:cNvPr>
          <p:cNvSpPr/>
          <p:nvPr/>
        </p:nvSpPr>
        <p:spPr>
          <a:xfrm>
            <a:off x="950657" y="2222666"/>
            <a:ext cx="447559" cy="584775"/>
          </a:xfrm>
          <a:prstGeom prst="rect">
            <a:avLst/>
          </a:prstGeom>
        </p:spPr>
        <p:txBody>
          <a:bodyPr wrap="none">
            <a:spAutoFit/>
          </a:bodyP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A</a:t>
            </a:r>
            <a:endParaRPr lang="ko-KR" altLang="en-US" sz="3200" dirty="0">
              <a:solidFill>
                <a:srgbClr val="00EBF7"/>
              </a:solidFill>
              <a:latin typeface="思源黑体 CN Bold" panose="020B0800000000000000" pitchFamily="34" charset="-122"/>
            </a:endParaRPr>
          </a:p>
        </p:txBody>
      </p:sp>
      <p:sp>
        <p:nvSpPr>
          <p:cNvPr id="33" name="TextBox 11">
            <a:extLst>
              <a:ext uri="{FF2B5EF4-FFF2-40B4-BE49-F238E27FC236}">
                <a16:creationId xmlns:a16="http://schemas.microsoft.com/office/drawing/2014/main" xmlns="" id="{15276DEA-1AF4-489F-AECC-474AA7DF3B90}"/>
              </a:ext>
            </a:extLst>
          </p:cNvPr>
          <p:cNvSpPr txBox="1"/>
          <p:nvPr/>
        </p:nvSpPr>
        <p:spPr>
          <a:xfrm>
            <a:off x="1900711" y="2400570"/>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36" name="TextBox 11">
            <a:extLst>
              <a:ext uri="{FF2B5EF4-FFF2-40B4-BE49-F238E27FC236}">
                <a16:creationId xmlns:a16="http://schemas.microsoft.com/office/drawing/2014/main" xmlns="" id="{B968D9D2-5A22-4D5F-AB47-10D73CD12A58}"/>
              </a:ext>
            </a:extLst>
          </p:cNvPr>
          <p:cNvSpPr txBox="1"/>
          <p:nvPr/>
        </p:nvSpPr>
        <p:spPr>
          <a:xfrm>
            <a:off x="1900711" y="2052555"/>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7" name="양쪽 모서리가 둥근 사각형 6">
            <a:extLst>
              <a:ext uri="{FF2B5EF4-FFF2-40B4-BE49-F238E27FC236}">
                <a16:creationId xmlns:a16="http://schemas.microsoft.com/office/drawing/2014/main" xmlns="" id="{FDA912BB-E77F-4DCB-901B-5BC717B1C5C8}"/>
              </a:ext>
            </a:extLst>
          </p:cNvPr>
          <p:cNvSpPr/>
          <p:nvPr/>
        </p:nvSpPr>
        <p:spPr>
          <a:xfrm rot="16200000">
            <a:off x="5371892" y="743230"/>
            <a:ext cx="1194783" cy="3543649"/>
          </a:xfrm>
          <a:prstGeom prst="round2SameRect">
            <a:avLst>
              <a:gd name="adj1" fmla="val 5000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8" name="椭圆 37">
            <a:extLst>
              <a:ext uri="{FF2B5EF4-FFF2-40B4-BE49-F238E27FC236}">
                <a16:creationId xmlns:a16="http://schemas.microsoft.com/office/drawing/2014/main" xmlns="" id="{34538CD8-506B-48F9-B334-970333CD8BE4}"/>
              </a:ext>
            </a:extLst>
          </p:cNvPr>
          <p:cNvSpPr/>
          <p:nvPr/>
        </p:nvSpPr>
        <p:spPr>
          <a:xfrm>
            <a:off x="4197459" y="1917665"/>
            <a:ext cx="1194784" cy="1194784"/>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椭圆 38">
            <a:extLst>
              <a:ext uri="{FF2B5EF4-FFF2-40B4-BE49-F238E27FC236}">
                <a16:creationId xmlns:a16="http://schemas.microsoft.com/office/drawing/2014/main" xmlns="" id="{A115BAAD-BC37-42E1-9D9A-66F90B48698F}"/>
              </a:ext>
            </a:extLst>
          </p:cNvPr>
          <p:cNvSpPr/>
          <p:nvPr/>
        </p:nvSpPr>
        <p:spPr>
          <a:xfrm>
            <a:off x="4319824" y="2040030"/>
            <a:ext cx="950054" cy="95005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xmlns="" id="{E3C9764B-6144-446F-9336-8D9770F9D9BC}"/>
              </a:ext>
            </a:extLst>
          </p:cNvPr>
          <p:cNvSpPr/>
          <p:nvPr/>
        </p:nvSpPr>
        <p:spPr>
          <a:xfrm>
            <a:off x="4563057" y="2222666"/>
            <a:ext cx="463588" cy="584775"/>
          </a:xfrm>
          <a:prstGeom prst="rect">
            <a:avLst/>
          </a:prstGeom>
        </p:spPr>
        <p:txBody>
          <a:bodyPr wrap="none">
            <a:spAutoFit/>
          </a:bodyP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B</a:t>
            </a:r>
            <a:endParaRPr lang="ko-KR" altLang="en-US" sz="3200" dirty="0">
              <a:solidFill>
                <a:srgbClr val="00EBF7"/>
              </a:solidFill>
              <a:latin typeface="思源黑体 CN Bold" panose="020B0800000000000000" pitchFamily="34" charset="-122"/>
            </a:endParaRPr>
          </a:p>
        </p:txBody>
      </p:sp>
      <p:sp>
        <p:nvSpPr>
          <p:cNvPr id="41" name="TextBox 11">
            <a:extLst>
              <a:ext uri="{FF2B5EF4-FFF2-40B4-BE49-F238E27FC236}">
                <a16:creationId xmlns:a16="http://schemas.microsoft.com/office/drawing/2014/main" xmlns="" id="{254C518E-B088-4478-AEC6-C65DA2D80770}"/>
              </a:ext>
            </a:extLst>
          </p:cNvPr>
          <p:cNvSpPr txBox="1"/>
          <p:nvPr/>
        </p:nvSpPr>
        <p:spPr>
          <a:xfrm>
            <a:off x="5521125" y="2400570"/>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42" name="TextBox 11">
            <a:extLst>
              <a:ext uri="{FF2B5EF4-FFF2-40B4-BE49-F238E27FC236}">
                <a16:creationId xmlns:a16="http://schemas.microsoft.com/office/drawing/2014/main" xmlns="" id="{4B97E429-AA6F-4F4B-96D6-4F3D692AE1C6}"/>
              </a:ext>
            </a:extLst>
          </p:cNvPr>
          <p:cNvSpPr txBox="1"/>
          <p:nvPr/>
        </p:nvSpPr>
        <p:spPr>
          <a:xfrm>
            <a:off x="5521125" y="2052555"/>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43" name="양쪽 모서리가 둥근 사각형 6">
            <a:extLst>
              <a:ext uri="{FF2B5EF4-FFF2-40B4-BE49-F238E27FC236}">
                <a16:creationId xmlns:a16="http://schemas.microsoft.com/office/drawing/2014/main" xmlns="" id="{9511E666-9DBE-4D56-94CB-1028C714982E}"/>
              </a:ext>
            </a:extLst>
          </p:cNvPr>
          <p:cNvSpPr/>
          <p:nvPr/>
        </p:nvSpPr>
        <p:spPr>
          <a:xfrm rot="16200000">
            <a:off x="9158774" y="743230"/>
            <a:ext cx="1194783" cy="3543649"/>
          </a:xfrm>
          <a:prstGeom prst="round2SameRect">
            <a:avLst>
              <a:gd name="adj1" fmla="val 5000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4" name="椭圆 43">
            <a:extLst>
              <a:ext uri="{FF2B5EF4-FFF2-40B4-BE49-F238E27FC236}">
                <a16:creationId xmlns:a16="http://schemas.microsoft.com/office/drawing/2014/main" xmlns="" id="{E57A908E-46BE-4291-84A0-C9913FE2BB01}"/>
              </a:ext>
            </a:extLst>
          </p:cNvPr>
          <p:cNvSpPr/>
          <p:nvPr/>
        </p:nvSpPr>
        <p:spPr>
          <a:xfrm>
            <a:off x="7984341" y="1917665"/>
            <a:ext cx="1194784" cy="1194784"/>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椭圆 44">
            <a:extLst>
              <a:ext uri="{FF2B5EF4-FFF2-40B4-BE49-F238E27FC236}">
                <a16:creationId xmlns:a16="http://schemas.microsoft.com/office/drawing/2014/main" xmlns="" id="{2ED8E426-28C2-44F5-834D-9EDA139BB026}"/>
              </a:ext>
            </a:extLst>
          </p:cNvPr>
          <p:cNvSpPr/>
          <p:nvPr/>
        </p:nvSpPr>
        <p:spPr>
          <a:xfrm>
            <a:off x="8106706" y="2040030"/>
            <a:ext cx="950054" cy="95005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xmlns="" id="{D3111372-6A0F-49E4-A335-206A5A313C3C}"/>
              </a:ext>
            </a:extLst>
          </p:cNvPr>
          <p:cNvSpPr/>
          <p:nvPr/>
        </p:nvSpPr>
        <p:spPr>
          <a:xfrm>
            <a:off x="8349939" y="2222666"/>
            <a:ext cx="463588" cy="584775"/>
          </a:xfrm>
          <a:prstGeom prst="rect">
            <a:avLst/>
          </a:prstGeom>
        </p:spPr>
        <p:txBody>
          <a:bodyPr wrap="none">
            <a:spAutoFit/>
          </a:bodyP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C</a:t>
            </a:r>
            <a:endParaRPr lang="ko-KR" altLang="en-US" sz="3200" dirty="0">
              <a:solidFill>
                <a:srgbClr val="00EBF7"/>
              </a:solidFill>
              <a:latin typeface="思源黑体 CN Bold" panose="020B0800000000000000" pitchFamily="34" charset="-122"/>
            </a:endParaRPr>
          </a:p>
        </p:txBody>
      </p:sp>
      <p:sp>
        <p:nvSpPr>
          <p:cNvPr id="47" name="TextBox 11">
            <a:extLst>
              <a:ext uri="{FF2B5EF4-FFF2-40B4-BE49-F238E27FC236}">
                <a16:creationId xmlns:a16="http://schemas.microsoft.com/office/drawing/2014/main" xmlns="" id="{D18486A1-7683-4153-B9C5-E043957EABE8}"/>
              </a:ext>
            </a:extLst>
          </p:cNvPr>
          <p:cNvSpPr txBox="1"/>
          <p:nvPr/>
        </p:nvSpPr>
        <p:spPr>
          <a:xfrm>
            <a:off x="9308007" y="2400570"/>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48" name="TextBox 11">
            <a:extLst>
              <a:ext uri="{FF2B5EF4-FFF2-40B4-BE49-F238E27FC236}">
                <a16:creationId xmlns:a16="http://schemas.microsoft.com/office/drawing/2014/main" xmlns="" id="{3F6858C5-4CB7-4B0D-98F0-5DD19428D67A}"/>
              </a:ext>
            </a:extLst>
          </p:cNvPr>
          <p:cNvSpPr txBox="1"/>
          <p:nvPr/>
        </p:nvSpPr>
        <p:spPr>
          <a:xfrm>
            <a:off x="9308007" y="2052555"/>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49" name="양쪽 모서리가 둥근 사각형 6">
            <a:extLst>
              <a:ext uri="{FF2B5EF4-FFF2-40B4-BE49-F238E27FC236}">
                <a16:creationId xmlns:a16="http://schemas.microsoft.com/office/drawing/2014/main" xmlns="" id="{9EF47247-5BC2-4696-ADDA-BDAE8FAC5E2F}"/>
              </a:ext>
            </a:extLst>
          </p:cNvPr>
          <p:cNvSpPr/>
          <p:nvPr/>
        </p:nvSpPr>
        <p:spPr>
          <a:xfrm rot="16200000">
            <a:off x="1751478" y="2923497"/>
            <a:ext cx="1194783" cy="3543649"/>
          </a:xfrm>
          <a:prstGeom prst="round2SameRect">
            <a:avLst>
              <a:gd name="adj1" fmla="val 5000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0" name="椭圆 49">
            <a:extLst>
              <a:ext uri="{FF2B5EF4-FFF2-40B4-BE49-F238E27FC236}">
                <a16:creationId xmlns:a16="http://schemas.microsoft.com/office/drawing/2014/main" xmlns="" id="{3B710728-1DC0-4EBE-99E8-68F2FC310317}"/>
              </a:ext>
            </a:extLst>
          </p:cNvPr>
          <p:cNvSpPr/>
          <p:nvPr/>
        </p:nvSpPr>
        <p:spPr>
          <a:xfrm>
            <a:off x="577045" y="4097932"/>
            <a:ext cx="1194784" cy="1194784"/>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1" name="椭圆 50">
            <a:extLst>
              <a:ext uri="{FF2B5EF4-FFF2-40B4-BE49-F238E27FC236}">
                <a16:creationId xmlns:a16="http://schemas.microsoft.com/office/drawing/2014/main" xmlns="" id="{BACAEF6A-7BB7-416A-86B2-A2E000A6565D}"/>
              </a:ext>
            </a:extLst>
          </p:cNvPr>
          <p:cNvSpPr/>
          <p:nvPr/>
        </p:nvSpPr>
        <p:spPr>
          <a:xfrm>
            <a:off x="699410" y="4220297"/>
            <a:ext cx="950054" cy="95005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xmlns="" id="{B897EAE5-E998-4CC4-91E1-18C03B1C4364}"/>
              </a:ext>
            </a:extLst>
          </p:cNvPr>
          <p:cNvSpPr/>
          <p:nvPr/>
        </p:nvSpPr>
        <p:spPr>
          <a:xfrm>
            <a:off x="935429" y="4402933"/>
            <a:ext cx="478016" cy="584775"/>
          </a:xfrm>
          <a:prstGeom prst="rect">
            <a:avLst/>
          </a:prstGeom>
        </p:spPr>
        <p:txBody>
          <a:bodyPr wrap="none">
            <a:spAutoFit/>
          </a:bodyP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D</a:t>
            </a:r>
            <a:endParaRPr lang="ko-KR" altLang="en-US" sz="3200" dirty="0">
              <a:solidFill>
                <a:srgbClr val="00EBF7"/>
              </a:solidFill>
              <a:latin typeface="思源黑体 CN Bold" panose="020B0800000000000000" pitchFamily="34" charset="-122"/>
            </a:endParaRPr>
          </a:p>
        </p:txBody>
      </p:sp>
      <p:sp>
        <p:nvSpPr>
          <p:cNvPr id="53" name="TextBox 11">
            <a:extLst>
              <a:ext uri="{FF2B5EF4-FFF2-40B4-BE49-F238E27FC236}">
                <a16:creationId xmlns:a16="http://schemas.microsoft.com/office/drawing/2014/main" xmlns="" id="{8058A626-81BA-43C9-B156-35C451808B44}"/>
              </a:ext>
            </a:extLst>
          </p:cNvPr>
          <p:cNvSpPr txBox="1"/>
          <p:nvPr/>
        </p:nvSpPr>
        <p:spPr>
          <a:xfrm>
            <a:off x="1900711" y="4580837"/>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54" name="TextBox 11">
            <a:extLst>
              <a:ext uri="{FF2B5EF4-FFF2-40B4-BE49-F238E27FC236}">
                <a16:creationId xmlns:a16="http://schemas.microsoft.com/office/drawing/2014/main" xmlns="" id="{76A3E0B3-E16C-443E-AFDF-CFD2224E4A53}"/>
              </a:ext>
            </a:extLst>
          </p:cNvPr>
          <p:cNvSpPr txBox="1"/>
          <p:nvPr/>
        </p:nvSpPr>
        <p:spPr>
          <a:xfrm>
            <a:off x="1900711" y="4232822"/>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5" name="양쪽 모서리가 둥근 사각형 6">
            <a:extLst>
              <a:ext uri="{FF2B5EF4-FFF2-40B4-BE49-F238E27FC236}">
                <a16:creationId xmlns:a16="http://schemas.microsoft.com/office/drawing/2014/main" xmlns="" id="{FA984B62-FD72-49FE-A8A9-BB7EE31D98A2}"/>
              </a:ext>
            </a:extLst>
          </p:cNvPr>
          <p:cNvSpPr/>
          <p:nvPr/>
        </p:nvSpPr>
        <p:spPr>
          <a:xfrm rot="16200000">
            <a:off x="5371892" y="2923497"/>
            <a:ext cx="1194783" cy="3543649"/>
          </a:xfrm>
          <a:prstGeom prst="round2SameRect">
            <a:avLst>
              <a:gd name="adj1" fmla="val 5000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6" name="椭圆 55">
            <a:extLst>
              <a:ext uri="{FF2B5EF4-FFF2-40B4-BE49-F238E27FC236}">
                <a16:creationId xmlns:a16="http://schemas.microsoft.com/office/drawing/2014/main" xmlns="" id="{1EA92BAE-3AEE-458C-93F9-ED02AF5D65A3}"/>
              </a:ext>
            </a:extLst>
          </p:cNvPr>
          <p:cNvSpPr/>
          <p:nvPr/>
        </p:nvSpPr>
        <p:spPr>
          <a:xfrm>
            <a:off x="4197459" y="4097932"/>
            <a:ext cx="1194784" cy="1194784"/>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 name="椭圆 56">
            <a:extLst>
              <a:ext uri="{FF2B5EF4-FFF2-40B4-BE49-F238E27FC236}">
                <a16:creationId xmlns:a16="http://schemas.microsoft.com/office/drawing/2014/main" xmlns="" id="{C9238945-2C2D-4600-AB53-1E745951AE0B}"/>
              </a:ext>
            </a:extLst>
          </p:cNvPr>
          <p:cNvSpPr/>
          <p:nvPr/>
        </p:nvSpPr>
        <p:spPr>
          <a:xfrm>
            <a:off x="4319824" y="4220297"/>
            <a:ext cx="950054" cy="95005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xmlns="" id="{8BB3D117-C08F-43B0-8E0C-F6D82223EFC5}"/>
              </a:ext>
            </a:extLst>
          </p:cNvPr>
          <p:cNvSpPr/>
          <p:nvPr/>
        </p:nvSpPr>
        <p:spPr>
          <a:xfrm>
            <a:off x="4576682" y="4402933"/>
            <a:ext cx="436337" cy="584775"/>
          </a:xfrm>
          <a:prstGeom prst="rect">
            <a:avLst/>
          </a:prstGeom>
        </p:spPr>
        <p:txBody>
          <a:bodyPr wrap="none">
            <a:spAutoFit/>
          </a:bodyP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E</a:t>
            </a:r>
            <a:endParaRPr lang="ko-KR" altLang="en-US" sz="3200" dirty="0">
              <a:solidFill>
                <a:srgbClr val="00EBF7"/>
              </a:solidFill>
              <a:latin typeface="思源黑体 CN Bold" panose="020B0800000000000000" pitchFamily="34" charset="-122"/>
            </a:endParaRPr>
          </a:p>
        </p:txBody>
      </p:sp>
      <p:sp>
        <p:nvSpPr>
          <p:cNvPr id="59" name="TextBox 11">
            <a:extLst>
              <a:ext uri="{FF2B5EF4-FFF2-40B4-BE49-F238E27FC236}">
                <a16:creationId xmlns:a16="http://schemas.microsoft.com/office/drawing/2014/main" xmlns="" id="{1E15DAF6-C934-4E1E-94FB-8A723F19B31E}"/>
              </a:ext>
            </a:extLst>
          </p:cNvPr>
          <p:cNvSpPr txBox="1"/>
          <p:nvPr/>
        </p:nvSpPr>
        <p:spPr>
          <a:xfrm>
            <a:off x="5521125" y="4580837"/>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60" name="TextBox 11">
            <a:extLst>
              <a:ext uri="{FF2B5EF4-FFF2-40B4-BE49-F238E27FC236}">
                <a16:creationId xmlns:a16="http://schemas.microsoft.com/office/drawing/2014/main" xmlns="" id="{A75AAD28-7574-4A6E-96CE-438803CE96C0}"/>
              </a:ext>
            </a:extLst>
          </p:cNvPr>
          <p:cNvSpPr txBox="1"/>
          <p:nvPr/>
        </p:nvSpPr>
        <p:spPr>
          <a:xfrm>
            <a:off x="5521125" y="4232822"/>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61" name="양쪽 모서리가 둥근 사각형 6">
            <a:extLst>
              <a:ext uri="{FF2B5EF4-FFF2-40B4-BE49-F238E27FC236}">
                <a16:creationId xmlns:a16="http://schemas.microsoft.com/office/drawing/2014/main" xmlns="" id="{AA28CC1B-6949-4EF1-BC76-8AE655E12950}"/>
              </a:ext>
            </a:extLst>
          </p:cNvPr>
          <p:cNvSpPr/>
          <p:nvPr/>
        </p:nvSpPr>
        <p:spPr>
          <a:xfrm rot="16200000">
            <a:off x="9158774" y="2923497"/>
            <a:ext cx="1194783" cy="3543649"/>
          </a:xfrm>
          <a:prstGeom prst="round2SameRect">
            <a:avLst>
              <a:gd name="adj1" fmla="val 5000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2" name="椭圆 61">
            <a:extLst>
              <a:ext uri="{FF2B5EF4-FFF2-40B4-BE49-F238E27FC236}">
                <a16:creationId xmlns:a16="http://schemas.microsoft.com/office/drawing/2014/main" xmlns="" id="{01E42757-9630-4C99-9761-8FF4825B7AF3}"/>
              </a:ext>
            </a:extLst>
          </p:cNvPr>
          <p:cNvSpPr/>
          <p:nvPr/>
        </p:nvSpPr>
        <p:spPr>
          <a:xfrm>
            <a:off x="7984341" y="4097932"/>
            <a:ext cx="1194784" cy="1194784"/>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椭圆 62">
            <a:extLst>
              <a:ext uri="{FF2B5EF4-FFF2-40B4-BE49-F238E27FC236}">
                <a16:creationId xmlns:a16="http://schemas.microsoft.com/office/drawing/2014/main" xmlns="" id="{7B88287B-BA19-4D27-9857-0501019C7B69}"/>
              </a:ext>
            </a:extLst>
          </p:cNvPr>
          <p:cNvSpPr/>
          <p:nvPr/>
        </p:nvSpPr>
        <p:spPr>
          <a:xfrm>
            <a:off x="8106706" y="4220297"/>
            <a:ext cx="950054" cy="95005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xmlns="" id="{639ACE37-22CF-4B95-9B31-C0BA2E39D024}"/>
              </a:ext>
            </a:extLst>
          </p:cNvPr>
          <p:cNvSpPr/>
          <p:nvPr/>
        </p:nvSpPr>
        <p:spPr>
          <a:xfrm>
            <a:off x="8369175" y="4402933"/>
            <a:ext cx="425116" cy="584775"/>
          </a:xfrm>
          <a:prstGeom prst="rect">
            <a:avLst/>
          </a:prstGeom>
        </p:spPr>
        <p:txBody>
          <a:bodyPr wrap="none">
            <a:spAutoFit/>
          </a:bodyPr>
          <a:lstStyle/>
          <a:p>
            <a:pPr algn="ctr"/>
            <a:r>
              <a:rPr lang="en-US" altLang="zh-CN" sz="3200" dirty="0">
                <a:solidFill>
                  <a:srgbClr val="00EBF7"/>
                </a:solidFill>
                <a:latin typeface="思源黑体 CN Bold" panose="020B0800000000000000" pitchFamily="34" charset="-122"/>
                <a:ea typeface="思源黑体 CN Bold" panose="020B0800000000000000" pitchFamily="34" charset="-122"/>
              </a:rPr>
              <a:t>F</a:t>
            </a:r>
            <a:endParaRPr lang="ko-KR" altLang="en-US" sz="3200" dirty="0">
              <a:solidFill>
                <a:srgbClr val="00EBF7"/>
              </a:solidFill>
              <a:latin typeface="思源黑体 CN Bold" panose="020B0800000000000000" pitchFamily="34" charset="-122"/>
            </a:endParaRPr>
          </a:p>
        </p:txBody>
      </p:sp>
      <p:sp>
        <p:nvSpPr>
          <p:cNvPr id="65" name="TextBox 11">
            <a:extLst>
              <a:ext uri="{FF2B5EF4-FFF2-40B4-BE49-F238E27FC236}">
                <a16:creationId xmlns:a16="http://schemas.microsoft.com/office/drawing/2014/main" xmlns="" id="{22608A55-A81D-403B-ABAA-31745B58E583}"/>
              </a:ext>
            </a:extLst>
          </p:cNvPr>
          <p:cNvSpPr txBox="1"/>
          <p:nvPr/>
        </p:nvSpPr>
        <p:spPr>
          <a:xfrm>
            <a:off x="9308007" y="4580837"/>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66" name="TextBox 11">
            <a:extLst>
              <a:ext uri="{FF2B5EF4-FFF2-40B4-BE49-F238E27FC236}">
                <a16:creationId xmlns:a16="http://schemas.microsoft.com/office/drawing/2014/main" xmlns="" id="{6717E83B-8E05-44F6-9AFB-E8635ED0D9AF}"/>
              </a:ext>
            </a:extLst>
          </p:cNvPr>
          <p:cNvSpPr txBox="1"/>
          <p:nvPr/>
        </p:nvSpPr>
        <p:spPr>
          <a:xfrm>
            <a:off x="9308007" y="4232822"/>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Tree>
    <p:extLst>
      <p:ext uri="{BB962C8B-B14F-4D97-AF65-F5344CB8AC3E}">
        <p14:creationId xmlns:p14="http://schemas.microsoft.com/office/powerpoint/2010/main" val="19731152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xmlns="" id="{91908C96-1EDF-4873-ADDF-483B0389DBB1}"/>
              </a:ext>
            </a:extLst>
          </p:cNvPr>
          <p:cNvSpPr txBox="1"/>
          <p:nvPr/>
        </p:nvSpPr>
        <p:spPr>
          <a:xfrm>
            <a:off x="893828" y="2391281"/>
            <a:ext cx="4300472" cy="1331583"/>
          </a:xfrm>
          <a:prstGeom prst="rect">
            <a:avLst/>
          </a:prstGeom>
          <a:noFill/>
        </p:spPr>
        <p:txBody>
          <a:bodyPr wrap="square" rtlCol="0">
            <a:spAutoFit/>
          </a:bodyPr>
          <a:lstStyle/>
          <a:p>
            <a:pPr>
              <a:lnSpc>
                <a:spcPct val="150000"/>
              </a:lnSpc>
            </a:pPr>
            <a:r>
              <a:rPr lang="zh-CN" altLang="en-US" sz="6000" dirty="0">
                <a:solidFill>
                  <a:schemeClr val="bg1"/>
                </a:solidFill>
                <a:latin typeface="思源黑体 CN Bold" panose="020B0800000000000000" pitchFamily="34" charset="-122"/>
                <a:ea typeface="思源黑体 CN Bold" panose="020B0800000000000000" pitchFamily="34" charset="-122"/>
                <a:cs typeface="Roboto Thin" charset="0"/>
              </a:rPr>
              <a:t>第四部分：</a:t>
            </a:r>
            <a:endParaRPr lang="en-US" altLang="zh-CN" sz="60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 name="TextBox 11">
            <a:extLst>
              <a:ext uri="{FF2B5EF4-FFF2-40B4-BE49-F238E27FC236}">
                <a16:creationId xmlns:a16="http://schemas.microsoft.com/office/drawing/2014/main" xmlns="" id="{117F8BCF-C606-44D1-8F48-02F2CE9615AA}"/>
              </a:ext>
            </a:extLst>
          </p:cNvPr>
          <p:cNvSpPr txBox="1"/>
          <p:nvPr/>
        </p:nvSpPr>
        <p:spPr>
          <a:xfrm>
            <a:off x="893828" y="4067681"/>
            <a:ext cx="3894072" cy="588046"/>
          </a:xfrm>
          <a:prstGeom prst="rect">
            <a:avLst/>
          </a:prstGeom>
          <a:noFill/>
        </p:spPr>
        <p:txBody>
          <a:bodyPr wrap="square" rtlCol="0">
            <a:spAutoFit/>
          </a:bodyPr>
          <a:lstStyle/>
          <a:p>
            <a:pPr>
              <a:lnSpc>
                <a:spcPct val="150000"/>
              </a:lnSpc>
            </a:pPr>
            <a:r>
              <a:rPr lang="zh-CN" altLang="en-US" sz="2400">
                <a:solidFill>
                  <a:schemeClr val="bg1"/>
                </a:solidFill>
                <a:latin typeface="思源黑体 CN Bold" panose="020B0800000000000000" pitchFamily="34" charset="-122"/>
                <a:ea typeface="思源黑体 CN Bold" panose="020B0800000000000000" pitchFamily="34" charset="-122"/>
                <a:cs typeface="Calibri"/>
              </a:rPr>
              <a:t>问题经验总结</a:t>
            </a:r>
            <a:endParaRPr lang="en-US" altLang="zh-CN" sz="24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grpSp>
        <p:nvGrpSpPr>
          <p:cNvPr id="30" name="组合 29">
            <a:extLst>
              <a:ext uri="{FF2B5EF4-FFF2-40B4-BE49-F238E27FC236}">
                <a16:creationId xmlns:a16="http://schemas.microsoft.com/office/drawing/2014/main" xmlns="" id="{121E7EF1-89B1-4248-8037-72FCD5DDCB7B}"/>
              </a:ext>
            </a:extLst>
          </p:cNvPr>
          <p:cNvGrpSpPr/>
          <p:nvPr/>
        </p:nvGrpSpPr>
        <p:grpSpPr>
          <a:xfrm>
            <a:off x="4584700" y="1629841"/>
            <a:ext cx="7327900" cy="3785644"/>
            <a:chOff x="658813" y="2028825"/>
            <a:chExt cx="5783263" cy="2987675"/>
          </a:xfrm>
          <a:solidFill>
            <a:srgbClr val="00EBF7"/>
          </a:solidFill>
        </p:grpSpPr>
        <p:sp>
          <p:nvSpPr>
            <p:cNvPr id="14" name="Oval 5">
              <a:extLst>
                <a:ext uri="{FF2B5EF4-FFF2-40B4-BE49-F238E27FC236}">
                  <a16:creationId xmlns:a16="http://schemas.microsoft.com/office/drawing/2014/main" xmlns="" id="{97D2B462-C105-4BCA-AD74-EF3A461DD870}"/>
                </a:ext>
              </a:extLst>
            </p:cNvPr>
            <p:cNvSpPr>
              <a:spLocks noChangeArrowheads="1"/>
            </p:cNvSpPr>
            <p:nvPr/>
          </p:nvSpPr>
          <p:spPr bwMode="auto">
            <a:xfrm>
              <a:off x="4237038" y="4265613"/>
              <a:ext cx="74613" cy="76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6">
              <a:extLst>
                <a:ext uri="{FF2B5EF4-FFF2-40B4-BE49-F238E27FC236}">
                  <a16:creationId xmlns:a16="http://schemas.microsoft.com/office/drawing/2014/main" xmlns="" id="{B924557E-B89F-47B8-BB99-2B7D0BB6F3C8}"/>
                </a:ext>
              </a:extLst>
            </p:cNvPr>
            <p:cNvSpPr>
              <a:spLocks noChangeArrowheads="1"/>
            </p:cNvSpPr>
            <p:nvPr/>
          </p:nvSpPr>
          <p:spPr bwMode="auto">
            <a:xfrm>
              <a:off x="4286251" y="4189413"/>
              <a:ext cx="38100"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a:extLst>
                <a:ext uri="{FF2B5EF4-FFF2-40B4-BE49-F238E27FC236}">
                  <a16:creationId xmlns:a16="http://schemas.microsoft.com/office/drawing/2014/main" xmlns="" id="{C8750328-7C01-43E1-819C-4E08D20A59F2}"/>
                </a:ext>
              </a:extLst>
            </p:cNvPr>
            <p:cNvSpPr>
              <a:spLocks noChangeArrowheads="1"/>
            </p:cNvSpPr>
            <p:nvPr/>
          </p:nvSpPr>
          <p:spPr bwMode="auto">
            <a:xfrm>
              <a:off x="4672013" y="2060575"/>
              <a:ext cx="44450"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8">
              <a:extLst>
                <a:ext uri="{FF2B5EF4-FFF2-40B4-BE49-F238E27FC236}">
                  <a16:creationId xmlns:a16="http://schemas.microsoft.com/office/drawing/2014/main" xmlns="" id="{A48A35FB-50AD-415D-870D-BF3D9552C4CC}"/>
                </a:ext>
              </a:extLst>
            </p:cNvPr>
            <p:cNvSpPr>
              <a:spLocks noChangeArrowheads="1"/>
            </p:cNvSpPr>
            <p:nvPr/>
          </p:nvSpPr>
          <p:spPr bwMode="auto">
            <a:xfrm>
              <a:off x="6178551" y="24320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9">
              <a:extLst>
                <a:ext uri="{FF2B5EF4-FFF2-40B4-BE49-F238E27FC236}">
                  <a16:creationId xmlns:a16="http://schemas.microsoft.com/office/drawing/2014/main" xmlns="" id="{DD4B7ACE-5857-4FA4-B3B8-FFCC31CAE0D7}"/>
                </a:ext>
              </a:extLst>
            </p:cNvPr>
            <p:cNvSpPr>
              <a:spLocks noChangeArrowheads="1"/>
            </p:cNvSpPr>
            <p:nvPr/>
          </p:nvSpPr>
          <p:spPr bwMode="auto">
            <a:xfrm>
              <a:off x="5851526" y="3475038"/>
              <a:ext cx="39688"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a:extLst>
                <a:ext uri="{FF2B5EF4-FFF2-40B4-BE49-F238E27FC236}">
                  <a16:creationId xmlns:a16="http://schemas.microsoft.com/office/drawing/2014/main" xmlns="" id="{9CC7F30E-D38A-47B6-AE42-80A3C8C4E914}"/>
                </a:ext>
              </a:extLst>
            </p:cNvPr>
            <p:cNvSpPr>
              <a:spLocks noChangeArrowheads="1"/>
            </p:cNvSpPr>
            <p:nvPr/>
          </p:nvSpPr>
          <p:spPr bwMode="auto">
            <a:xfrm>
              <a:off x="5891213" y="3511550"/>
              <a:ext cx="38100" cy="396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xmlns="" id="{D8B2A3E9-E676-40BC-9389-A6C9391851BD}"/>
                </a:ext>
              </a:extLst>
            </p:cNvPr>
            <p:cNvSpPr>
              <a:spLocks noEditPoints="1"/>
            </p:cNvSpPr>
            <p:nvPr/>
          </p:nvSpPr>
          <p:spPr bwMode="auto">
            <a:xfrm>
              <a:off x="5953126" y="2838450"/>
              <a:ext cx="160338" cy="228600"/>
            </a:xfrm>
            <a:custGeom>
              <a:avLst/>
              <a:gdLst>
                <a:gd name="T0" fmla="*/ 104 w 118"/>
                <a:gd name="T1" fmla="*/ 115 h 168"/>
                <a:gd name="T2" fmla="*/ 118 w 118"/>
                <a:gd name="T3" fmla="*/ 101 h 168"/>
                <a:gd name="T4" fmla="*/ 105 w 118"/>
                <a:gd name="T5" fmla="*/ 87 h 168"/>
                <a:gd name="T6" fmla="*/ 103 w 118"/>
                <a:gd name="T7" fmla="*/ 28 h 168"/>
                <a:gd name="T8" fmla="*/ 115 w 118"/>
                <a:gd name="T9" fmla="*/ 14 h 168"/>
                <a:gd name="T10" fmla="*/ 101 w 118"/>
                <a:gd name="T11" fmla="*/ 0 h 168"/>
                <a:gd name="T12" fmla="*/ 87 w 118"/>
                <a:gd name="T13" fmla="*/ 14 h 168"/>
                <a:gd name="T14" fmla="*/ 94 w 118"/>
                <a:gd name="T15" fmla="*/ 26 h 168"/>
                <a:gd name="T16" fmla="*/ 41 w 118"/>
                <a:gd name="T17" fmla="*/ 115 h 168"/>
                <a:gd name="T18" fmla="*/ 28 w 118"/>
                <a:gd name="T19" fmla="*/ 112 h 168"/>
                <a:gd name="T20" fmla="*/ 0 w 118"/>
                <a:gd name="T21" fmla="*/ 140 h 168"/>
                <a:gd name="T22" fmla="*/ 28 w 118"/>
                <a:gd name="T23" fmla="*/ 168 h 168"/>
                <a:gd name="T24" fmla="*/ 56 w 118"/>
                <a:gd name="T25" fmla="*/ 140 h 168"/>
                <a:gd name="T26" fmla="*/ 53 w 118"/>
                <a:gd name="T27" fmla="*/ 128 h 168"/>
                <a:gd name="T28" fmla="*/ 92 w 118"/>
                <a:gd name="T29" fmla="*/ 108 h 168"/>
                <a:gd name="T30" fmla="*/ 104 w 118"/>
                <a:gd name="T31" fmla="*/ 115 h 168"/>
                <a:gd name="T32" fmla="*/ 52 w 118"/>
                <a:gd name="T33" fmla="*/ 126 h 168"/>
                <a:gd name="T34" fmla="*/ 42 w 118"/>
                <a:gd name="T35" fmla="*/ 116 h 168"/>
                <a:gd name="T36" fmla="*/ 95 w 118"/>
                <a:gd name="T37" fmla="*/ 27 h 168"/>
                <a:gd name="T38" fmla="*/ 101 w 118"/>
                <a:gd name="T39" fmla="*/ 28 h 168"/>
                <a:gd name="T40" fmla="*/ 101 w 118"/>
                <a:gd name="T41" fmla="*/ 28 h 168"/>
                <a:gd name="T42" fmla="*/ 103 w 118"/>
                <a:gd name="T43" fmla="*/ 87 h 168"/>
                <a:gd name="T44" fmla="*/ 91 w 118"/>
                <a:gd name="T45" fmla="*/ 101 h 168"/>
                <a:gd name="T46" fmla="*/ 92 w 118"/>
                <a:gd name="T47" fmla="*/ 106 h 168"/>
                <a:gd name="T48" fmla="*/ 52 w 118"/>
                <a:gd name="T49" fmla="*/ 12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168">
                  <a:moveTo>
                    <a:pt x="104" y="115"/>
                  </a:moveTo>
                  <a:cubicBezTo>
                    <a:pt x="112" y="115"/>
                    <a:pt x="118" y="109"/>
                    <a:pt x="118" y="101"/>
                  </a:cubicBezTo>
                  <a:cubicBezTo>
                    <a:pt x="118" y="94"/>
                    <a:pt x="112" y="88"/>
                    <a:pt x="105" y="87"/>
                  </a:cubicBezTo>
                  <a:cubicBezTo>
                    <a:pt x="103" y="28"/>
                    <a:pt x="103" y="28"/>
                    <a:pt x="103" y="28"/>
                  </a:cubicBezTo>
                  <a:cubicBezTo>
                    <a:pt x="110" y="27"/>
                    <a:pt x="115" y="21"/>
                    <a:pt x="115" y="14"/>
                  </a:cubicBezTo>
                  <a:cubicBezTo>
                    <a:pt x="115" y="6"/>
                    <a:pt x="109" y="0"/>
                    <a:pt x="101" y="0"/>
                  </a:cubicBezTo>
                  <a:cubicBezTo>
                    <a:pt x="93" y="0"/>
                    <a:pt x="87" y="6"/>
                    <a:pt x="87" y="14"/>
                  </a:cubicBezTo>
                  <a:cubicBezTo>
                    <a:pt x="87" y="19"/>
                    <a:pt x="90" y="23"/>
                    <a:pt x="94" y="26"/>
                  </a:cubicBezTo>
                  <a:cubicBezTo>
                    <a:pt x="41" y="115"/>
                    <a:pt x="41" y="115"/>
                    <a:pt x="41" y="115"/>
                  </a:cubicBezTo>
                  <a:cubicBezTo>
                    <a:pt x="37" y="113"/>
                    <a:pt x="33" y="112"/>
                    <a:pt x="28" y="112"/>
                  </a:cubicBezTo>
                  <a:cubicBezTo>
                    <a:pt x="13" y="112"/>
                    <a:pt x="0" y="125"/>
                    <a:pt x="0" y="140"/>
                  </a:cubicBezTo>
                  <a:cubicBezTo>
                    <a:pt x="0" y="155"/>
                    <a:pt x="13" y="168"/>
                    <a:pt x="28" y="168"/>
                  </a:cubicBezTo>
                  <a:cubicBezTo>
                    <a:pt x="43" y="168"/>
                    <a:pt x="56" y="155"/>
                    <a:pt x="56" y="140"/>
                  </a:cubicBezTo>
                  <a:cubicBezTo>
                    <a:pt x="56" y="136"/>
                    <a:pt x="55" y="132"/>
                    <a:pt x="53" y="128"/>
                  </a:cubicBezTo>
                  <a:cubicBezTo>
                    <a:pt x="92" y="108"/>
                    <a:pt x="92" y="108"/>
                    <a:pt x="92" y="108"/>
                  </a:cubicBezTo>
                  <a:cubicBezTo>
                    <a:pt x="95" y="112"/>
                    <a:pt x="99" y="115"/>
                    <a:pt x="104" y="115"/>
                  </a:cubicBezTo>
                  <a:close/>
                  <a:moveTo>
                    <a:pt x="52" y="126"/>
                  </a:moveTo>
                  <a:cubicBezTo>
                    <a:pt x="50" y="122"/>
                    <a:pt x="46" y="119"/>
                    <a:pt x="42" y="116"/>
                  </a:cubicBezTo>
                  <a:cubicBezTo>
                    <a:pt x="95" y="27"/>
                    <a:pt x="95" y="27"/>
                    <a:pt x="95" y="27"/>
                  </a:cubicBezTo>
                  <a:cubicBezTo>
                    <a:pt x="97" y="27"/>
                    <a:pt x="99" y="28"/>
                    <a:pt x="101" y="28"/>
                  </a:cubicBezTo>
                  <a:cubicBezTo>
                    <a:pt x="101" y="28"/>
                    <a:pt x="101" y="28"/>
                    <a:pt x="101" y="28"/>
                  </a:cubicBezTo>
                  <a:cubicBezTo>
                    <a:pt x="103" y="87"/>
                    <a:pt x="103" y="87"/>
                    <a:pt x="103" y="87"/>
                  </a:cubicBezTo>
                  <a:cubicBezTo>
                    <a:pt x="96" y="88"/>
                    <a:pt x="91" y="94"/>
                    <a:pt x="91" y="101"/>
                  </a:cubicBezTo>
                  <a:cubicBezTo>
                    <a:pt x="91" y="103"/>
                    <a:pt x="91" y="105"/>
                    <a:pt x="92" y="106"/>
                  </a:cubicBezTo>
                  <a:lnTo>
                    <a:pt x="52"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xmlns="" id="{900C7A3A-FD3D-442A-BC6F-FFE8EB333949}"/>
                </a:ext>
              </a:extLst>
            </p:cNvPr>
            <p:cNvSpPr>
              <a:spLocks noChangeArrowheads="1"/>
            </p:cNvSpPr>
            <p:nvPr/>
          </p:nvSpPr>
          <p:spPr bwMode="auto">
            <a:xfrm>
              <a:off x="3271838" y="2574925"/>
              <a:ext cx="74613"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xmlns="" id="{157D50C9-6150-45A7-9C1E-3E815F1D9A07}"/>
                </a:ext>
              </a:extLst>
            </p:cNvPr>
            <p:cNvSpPr>
              <a:spLocks noEditPoints="1"/>
            </p:cNvSpPr>
            <p:nvPr/>
          </p:nvSpPr>
          <p:spPr bwMode="auto">
            <a:xfrm>
              <a:off x="3000376" y="2068513"/>
              <a:ext cx="3441700" cy="2535238"/>
            </a:xfrm>
            <a:custGeom>
              <a:avLst/>
              <a:gdLst>
                <a:gd name="T0" fmla="*/ 1824 w 2526"/>
                <a:gd name="T1" fmla="*/ 976 h 1860"/>
                <a:gd name="T2" fmla="*/ 2099 w 2526"/>
                <a:gd name="T3" fmla="*/ 436 h 1860"/>
                <a:gd name="T4" fmla="*/ 1665 w 2526"/>
                <a:gd name="T5" fmla="*/ 176 h 1860"/>
                <a:gd name="T6" fmla="*/ 894 w 2526"/>
                <a:gd name="T7" fmla="*/ 76 h 1860"/>
                <a:gd name="T8" fmla="*/ 367 w 2526"/>
                <a:gd name="T9" fmla="*/ 233 h 1860"/>
                <a:gd name="T10" fmla="*/ 380 w 2526"/>
                <a:gd name="T11" fmla="*/ 537 h 1860"/>
                <a:gd name="T12" fmla="*/ 731 w 2526"/>
                <a:gd name="T13" fmla="*/ 584 h 1860"/>
                <a:gd name="T14" fmla="*/ 81 w 2526"/>
                <a:gd name="T15" fmla="*/ 810 h 1860"/>
                <a:gd name="T16" fmla="*/ 391 w 2526"/>
                <a:gd name="T17" fmla="*/ 1222 h 1860"/>
                <a:gd name="T18" fmla="*/ 662 w 2526"/>
                <a:gd name="T19" fmla="*/ 1747 h 1860"/>
                <a:gd name="T20" fmla="*/ 948 w 2526"/>
                <a:gd name="T21" fmla="*/ 1120 h 1860"/>
                <a:gd name="T22" fmla="*/ 1389 w 2526"/>
                <a:gd name="T23" fmla="*/ 1025 h 1860"/>
                <a:gd name="T24" fmla="*/ 1835 w 2526"/>
                <a:gd name="T25" fmla="*/ 1045 h 1860"/>
                <a:gd name="T26" fmla="*/ 2526 w 2526"/>
                <a:gd name="T27" fmla="*/ 1412 h 1860"/>
                <a:gd name="T28" fmla="*/ 1007 w 2526"/>
                <a:gd name="T29" fmla="*/ 907 h 1860"/>
                <a:gd name="T30" fmla="*/ 645 w 2526"/>
                <a:gd name="T31" fmla="*/ 430 h 1860"/>
                <a:gd name="T32" fmla="*/ 1284 w 2526"/>
                <a:gd name="T33" fmla="*/ 200 h 1860"/>
                <a:gd name="T34" fmla="*/ 1998 w 2526"/>
                <a:gd name="T35" fmla="*/ 251 h 1860"/>
                <a:gd name="T36" fmla="*/ 1728 w 2526"/>
                <a:gd name="T37" fmla="*/ 765 h 1860"/>
                <a:gd name="T38" fmla="*/ 1212 w 2526"/>
                <a:gd name="T39" fmla="*/ 783 h 1860"/>
                <a:gd name="T40" fmla="*/ 917 w 2526"/>
                <a:gd name="T41" fmla="*/ 376 h 1860"/>
                <a:gd name="T42" fmla="*/ 1610 w 2526"/>
                <a:gd name="T43" fmla="*/ 380 h 1860"/>
                <a:gd name="T44" fmla="*/ 1186 w 2526"/>
                <a:gd name="T45" fmla="*/ 624 h 1860"/>
                <a:gd name="T46" fmla="*/ 1713 w 2526"/>
                <a:gd name="T47" fmla="*/ 734 h 1860"/>
                <a:gd name="T48" fmla="*/ 1281 w 2526"/>
                <a:gd name="T49" fmla="*/ 531 h 1860"/>
                <a:gd name="T50" fmla="*/ 1476 w 2526"/>
                <a:gd name="T51" fmla="*/ 278 h 1860"/>
                <a:gd name="T52" fmla="*/ 1480 w 2526"/>
                <a:gd name="T53" fmla="*/ 478 h 1860"/>
                <a:gd name="T54" fmla="*/ 1597 w 2526"/>
                <a:gd name="T55" fmla="*/ 387 h 1860"/>
                <a:gd name="T56" fmla="*/ 1063 w 2526"/>
                <a:gd name="T57" fmla="*/ 613 h 1860"/>
                <a:gd name="T58" fmla="*/ 1539 w 2526"/>
                <a:gd name="T59" fmla="*/ 600 h 1860"/>
                <a:gd name="T60" fmla="*/ 1766 w 2526"/>
                <a:gd name="T61" fmla="*/ 360 h 1860"/>
                <a:gd name="T62" fmla="*/ 1272 w 2526"/>
                <a:gd name="T63" fmla="*/ 701 h 1860"/>
                <a:gd name="T64" fmla="*/ 1946 w 2526"/>
                <a:gd name="T65" fmla="*/ 383 h 1860"/>
                <a:gd name="T66" fmla="*/ 1853 w 2526"/>
                <a:gd name="T67" fmla="*/ 183 h 1860"/>
                <a:gd name="T68" fmla="*/ 957 w 2526"/>
                <a:gd name="T69" fmla="*/ 219 h 1860"/>
                <a:gd name="T70" fmla="*/ 873 w 2526"/>
                <a:gd name="T71" fmla="*/ 616 h 1860"/>
                <a:gd name="T72" fmla="*/ 1533 w 2526"/>
                <a:gd name="T73" fmla="*/ 717 h 1860"/>
                <a:gd name="T74" fmla="*/ 1981 w 2526"/>
                <a:gd name="T75" fmla="*/ 735 h 1860"/>
                <a:gd name="T76" fmla="*/ 2163 w 2526"/>
                <a:gd name="T77" fmla="*/ 480 h 1860"/>
                <a:gd name="T78" fmla="*/ 2302 w 2526"/>
                <a:gd name="T79" fmla="*/ 336 h 1860"/>
                <a:gd name="T80" fmla="*/ 2108 w 2526"/>
                <a:gd name="T81" fmla="*/ 172 h 1860"/>
                <a:gd name="T82" fmla="*/ 1556 w 2526"/>
                <a:gd name="T83" fmla="*/ 147 h 1860"/>
                <a:gd name="T84" fmla="*/ 1106 w 2526"/>
                <a:gd name="T85" fmla="*/ 157 h 1860"/>
                <a:gd name="T86" fmla="*/ 204 w 2526"/>
                <a:gd name="T87" fmla="*/ 589 h 1860"/>
                <a:gd name="T88" fmla="*/ 463 w 2526"/>
                <a:gd name="T89" fmla="*/ 226 h 1860"/>
                <a:gd name="T90" fmla="*/ 910 w 2526"/>
                <a:gd name="T91" fmla="*/ 445 h 1860"/>
                <a:gd name="T92" fmla="*/ 690 w 2526"/>
                <a:gd name="T93" fmla="*/ 898 h 1860"/>
                <a:gd name="T94" fmla="*/ 577 w 2526"/>
                <a:gd name="T95" fmla="*/ 1499 h 1860"/>
                <a:gd name="T96" fmla="*/ 45 w 2526"/>
                <a:gd name="T97" fmla="*/ 918 h 1860"/>
                <a:gd name="T98" fmla="*/ 423 w 2526"/>
                <a:gd name="T99" fmla="*/ 999 h 1860"/>
                <a:gd name="T100" fmla="*/ 739 w 2526"/>
                <a:gd name="T101" fmla="*/ 1147 h 1860"/>
                <a:gd name="T102" fmla="*/ 571 w 2526"/>
                <a:gd name="T103" fmla="*/ 1175 h 1860"/>
                <a:gd name="T104" fmla="*/ 731 w 2526"/>
                <a:gd name="T105" fmla="*/ 1368 h 1860"/>
                <a:gd name="T106" fmla="*/ 567 w 2526"/>
                <a:gd name="T107" fmla="*/ 983 h 1860"/>
                <a:gd name="T108" fmla="*/ 296 w 2526"/>
                <a:gd name="T109" fmla="*/ 866 h 1860"/>
                <a:gd name="T110" fmla="*/ 164 w 2526"/>
                <a:gd name="T111" fmla="*/ 995 h 1860"/>
                <a:gd name="T112" fmla="*/ 635 w 2526"/>
                <a:gd name="T113" fmla="*/ 1062 h 1860"/>
                <a:gd name="T114" fmla="*/ 571 w 2526"/>
                <a:gd name="T115" fmla="*/ 1529 h 1860"/>
                <a:gd name="T116" fmla="*/ 732 w 2526"/>
                <a:gd name="T117" fmla="*/ 1477 h 1860"/>
                <a:gd name="T118" fmla="*/ 921 w 2526"/>
                <a:gd name="T119" fmla="*/ 1148 h 1860"/>
                <a:gd name="T120" fmla="*/ 1022 w 2526"/>
                <a:gd name="T121" fmla="*/ 911 h 1860"/>
                <a:gd name="T122" fmla="*/ 1490 w 2526"/>
                <a:gd name="T123" fmla="*/ 898 h 1860"/>
                <a:gd name="T124" fmla="*/ 1836 w 2526"/>
                <a:gd name="T125" fmla="*/ 1044 h 1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6" h="1860">
                  <a:moveTo>
                    <a:pt x="2511" y="1396"/>
                  </a:moveTo>
                  <a:cubicBezTo>
                    <a:pt x="2504" y="1396"/>
                    <a:pt x="2499" y="1400"/>
                    <a:pt x="2496" y="1405"/>
                  </a:cubicBezTo>
                  <a:cubicBezTo>
                    <a:pt x="2436" y="1378"/>
                    <a:pt x="2436" y="1378"/>
                    <a:pt x="2436" y="1378"/>
                  </a:cubicBezTo>
                  <a:cubicBezTo>
                    <a:pt x="2438" y="1374"/>
                    <a:pt x="2439" y="1371"/>
                    <a:pt x="2439" y="1367"/>
                  </a:cubicBezTo>
                  <a:cubicBezTo>
                    <a:pt x="2439" y="1351"/>
                    <a:pt x="2426" y="1339"/>
                    <a:pt x="2411" y="1339"/>
                  </a:cubicBezTo>
                  <a:cubicBezTo>
                    <a:pt x="2402" y="1339"/>
                    <a:pt x="2395" y="1343"/>
                    <a:pt x="2389" y="1349"/>
                  </a:cubicBezTo>
                  <a:cubicBezTo>
                    <a:pt x="2368" y="1332"/>
                    <a:pt x="2368" y="1332"/>
                    <a:pt x="2368" y="1332"/>
                  </a:cubicBezTo>
                  <a:cubicBezTo>
                    <a:pt x="2370" y="1329"/>
                    <a:pt x="2372" y="1326"/>
                    <a:pt x="2372" y="1323"/>
                  </a:cubicBezTo>
                  <a:cubicBezTo>
                    <a:pt x="2372" y="1315"/>
                    <a:pt x="2365" y="1309"/>
                    <a:pt x="2358" y="1309"/>
                  </a:cubicBezTo>
                  <a:cubicBezTo>
                    <a:pt x="2352" y="1309"/>
                    <a:pt x="2347" y="1313"/>
                    <a:pt x="2345" y="1318"/>
                  </a:cubicBezTo>
                  <a:cubicBezTo>
                    <a:pt x="2043" y="1234"/>
                    <a:pt x="2043" y="1234"/>
                    <a:pt x="2043" y="1234"/>
                  </a:cubicBezTo>
                  <a:cubicBezTo>
                    <a:pt x="2042" y="1227"/>
                    <a:pt x="2036" y="1222"/>
                    <a:pt x="2029" y="1222"/>
                  </a:cubicBezTo>
                  <a:cubicBezTo>
                    <a:pt x="2024" y="1222"/>
                    <a:pt x="2019" y="1225"/>
                    <a:pt x="2017" y="1229"/>
                  </a:cubicBezTo>
                  <a:cubicBezTo>
                    <a:pt x="1999" y="1227"/>
                    <a:pt x="1999" y="1227"/>
                    <a:pt x="1999" y="1227"/>
                  </a:cubicBezTo>
                  <a:cubicBezTo>
                    <a:pt x="1999" y="1226"/>
                    <a:pt x="1999" y="1226"/>
                    <a:pt x="1999" y="1225"/>
                  </a:cubicBezTo>
                  <a:cubicBezTo>
                    <a:pt x="1999" y="1218"/>
                    <a:pt x="1993" y="1212"/>
                    <a:pt x="1985" y="1212"/>
                  </a:cubicBezTo>
                  <a:cubicBezTo>
                    <a:pt x="1978" y="1212"/>
                    <a:pt x="1972" y="1218"/>
                    <a:pt x="1972" y="1225"/>
                  </a:cubicBezTo>
                  <a:cubicBezTo>
                    <a:pt x="1972" y="1228"/>
                    <a:pt x="1972" y="1230"/>
                    <a:pt x="1973" y="1232"/>
                  </a:cubicBezTo>
                  <a:cubicBezTo>
                    <a:pt x="1837" y="1315"/>
                    <a:pt x="1837" y="1315"/>
                    <a:pt x="1837" y="1315"/>
                  </a:cubicBezTo>
                  <a:cubicBezTo>
                    <a:pt x="1835" y="1311"/>
                    <a:pt x="1831" y="1309"/>
                    <a:pt x="1826" y="1309"/>
                  </a:cubicBezTo>
                  <a:cubicBezTo>
                    <a:pt x="1824" y="1309"/>
                    <a:pt x="1822" y="1309"/>
                    <a:pt x="1821" y="1310"/>
                  </a:cubicBezTo>
                  <a:cubicBezTo>
                    <a:pt x="1810" y="1289"/>
                    <a:pt x="1810" y="1289"/>
                    <a:pt x="1810" y="1289"/>
                  </a:cubicBezTo>
                  <a:cubicBezTo>
                    <a:pt x="1814" y="1286"/>
                    <a:pt x="1817" y="1282"/>
                    <a:pt x="1817" y="1277"/>
                  </a:cubicBezTo>
                  <a:cubicBezTo>
                    <a:pt x="1817" y="1269"/>
                    <a:pt x="1810" y="1263"/>
                    <a:pt x="1803" y="1263"/>
                  </a:cubicBezTo>
                  <a:cubicBezTo>
                    <a:pt x="1802" y="1263"/>
                    <a:pt x="1802" y="1263"/>
                    <a:pt x="1801" y="1263"/>
                  </a:cubicBezTo>
                  <a:cubicBezTo>
                    <a:pt x="1790" y="1192"/>
                    <a:pt x="1790" y="1192"/>
                    <a:pt x="1790" y="1192"/>
                  </a:cubicBezTo>
                  <a:cubicBezTo>
                    <a:pt x="1796" y="1191"/>
                    <a:pt x="1800" y="1185"/>
                    <a:pt x="1800" y="1179"/>
                  </a:cubicBezTo>
                  <a:cubicBezTo>
                    <a:pt x="1800" y="1174"/>
                    <a:pt x="1798" y="1170"/>
                    <a:pt x="1794" y="1167"/>
                  </a:cubicBezTo>
                  <a:cubicBezTo>
                    <a:pt x="1844" y="1085"/>
                    <a:pt x="1844" y="1085"/>
                    <a:pt x="1844" y="1085"/>
                  </a:cubicBezTo>
                  <a:cubicBezTo>
                    <a:pt x="1848" y="1087"/>
                    <a:pt x="1853" y="1088"/>
                    <a:pt x="1858" y="1088"/>
                  </a:cubicBezTo>
                  <a:cubicBezTo>
                    <a:pt x="1873" y="1088"/>
                    <a:pt x="1885" y="1076"/>
                    <a:pt x="1885" y="1061"/>
                  </a:cubicBezTo>
                  <a:cubicBezTo>
                    <a:pt x="1885" y="1045"/>
                    <a:pt x="1873" y="1033"/>
                    <a:pt x="1858" y="1033"/>
                  </a:cubicBezTo>
                  <a:cubicBezTo>
                    <a:pt x="1854" y="1033"/>
                    <a:pt x="1851" y="1034"/>
                    <a:pt x="1848" y="1035"/>
                  </a:cubicBezTo>
                  <a:cubicBezTo>
                    <a:pt x="1824" y="976"/>
                    <a:pt x="1824" y="976"/>
                    <a:pt x="1824" y="976"/>
                  </a:cubicBezTo>
                  <a:cubicBezTo>
                    <a:pt x="1828" y="973"/>
                    <a:pt x="1831" y="969"/>
                    <a:pt x="1831" y="963"/>
                  </a:cubicBezTo>
                  <a:cubicBezTo>
                    <a:pt x="1831" y="960"/>
                    <a:pt x="1830" y="957"/>
                    <a:pt x="1829" y="955"/>
                  </a:cubicBezTo>
                  <a:cubicBezTo>
                    <a:pt x="1873" y="917"/>
                    <a:pt x="1873" y="917"/>
                    <a:pt x="1873" y="917"/>
                  </a:cubicBezTo>
                  <a:cubicBezTo>
                    <a:pt x="1878" y="923"/>
                    <a:pt x="1885" y="926"/>
                    <a:pt x="1892" y="926"/>
                  </a:cubicBezTo>
                  <a:cubicBezTo>
                    <a:pt x="1906" y="926"/>
                    <a:pt x="1918" y="914"/>
                    <a:pt x="1918" y="900"/>
                  </a:cubicBezTo>
                  <a:cubicBezTo>
                    <a:pt x="1918" y="891"/>
                    <a:pt x="1912" y="882"/>
                    <a:pt x="1904" y="878"/>
                  </a:cubicBezTo>
                  <a:cubicBezTo>
                    <a:pt x="1928" y="828"/>
                    <a:pt x="1928" y="828"/>
                    <a:pt x="1928" y="828"/>
                  </a:cubicBezTo>
                  <a:cubicBezTo>
                    <a:pt x="1930" y="828"/>
                    <a:pt x="1932" y="828"/>
                    <a:pt x="1934" y="828"/>
                  </a:cubicBezTo>
                  <a:cubicBezTo>
                    <a:pt x="1950" y="828"/>
                    <a:pt x="1962" y="816"/>
                    <a:pt x="1962" y="801"/>
                  </a:cubicBezTo>
                  <a:cubicBezTo>
                    <a:pt x="1962" y="801"/>
                    <a:pt x="1962" y="801"/>
                    <a:pt x="1962" y="801"/>
                  </a:cubicBezTo>
                  <a:cubicBezTo>
                    <a:pt x="2013" y="787"/>
                    <a:pt x="2013" y="787"/>
                    <a:pt x="2013" y="787"/>
                  </a:cubicBezTo>
                  <a:cubicBezTo>
                    <a:pt x="2015" y="793"/>
                    <a:pt x="2020" y="797"/>
                    <a:pt x="2026" y="797"/>
                  </a:cubicBezTo>
                  <a:cubicBezTo>
                    <a:pt x="2034" y="797"/>
                    <a:pt x="2040" y="791"/>
                    <a:pt x="2040" y="783"/>
                  </a:cubicBezTo>
                  <a:cubicBezTo>
                    <a:pt x="2040" y="778"/>
                    <a:pt x="2037" y="773"/>
                    <a:pt x="2033" y="771"/>
                  </a:cubicBezTo>
                  <a:cubicBezTo>
                    <a:pt x="2081" y="679"/>
                    <a:pt x="2081" y="679"/>
                    <a:pt x="2081" y="679"/>
                  </a:cubicBezTo>
                  <a:cubicBezTo>
                    <a:pt x="2083" y="680"/>
                    <a:pt x="2084" y="680"/>
                    <a:pt x="2085" y="680"/>
                  </a:cubicBezTo>
                  <a:cubicBezTo>
                    <a:pt x="2093" y="680"/>
                    <a:pt x="2099" y="674"/>
                    <a:pt x="2099" y="666"/>
                  </a:cubicBezTo>
                  <a:cubicBezTo>
                    <a:pt x="2099" y="658"/>
                    <a:pt x="2093" y="652"/>
                    <a:pt x="2085" y="652"/>
                  </a:cubicBezTo>
                  <a:cubicBezTo>
                    <a:pt x="2081" y="652"/>
                    <a:pt x="2077" y="654"/>
                    <a:pt x="2075" y="657"/>
                  </a:cubicBezTo>
                  <a:cubicBezTo>
                    <a:pt x="2062" y="645"/>
                    <a:pt x="2062" y="645"/>
                    <a:pt x="2062" y="645"/>
                  </a:cubicBezTo>
                  <a:cubicBezTo>
                    <a:pt x="2065" y="642"/>
                    <a:pt x="2066" y="639"/>
                    <a:pt x="2066" y="635"/>
                  </a:cubicBezTo>
                  <a:cubicBezTo>
                    <a:pt x="2066" y="628"/>
                    <a:pt x="2060" y="621"/>
                    <a:pt x="2052" y="621"/>
                  </a:cubicBezTo>
                  <a:cubicBezTo>
                    <a:pt x="2051" y="621"/>
                    <a:pt x="2051" y="622"/>
                    <a:pt x="2050" y="622"/>
                  </a:cubicBezTo>
                  <a:cubicBezTo>
                    <a:pt x="2046" y="599"/>
                    <a:pt x="2046" y="599"/>
                    <a:pt x="2046" y="599"/>
                  </a:cubicBezTo>
                  <a:cubicBezTo>
                    <a:pt x="2060" y="598"/>
                    <a:pt x="2072" y="586"/>
                    <a:pt x="2072" y="571"/>
                  </a:cubicBezTo>
                  <a:cubicBezTo>
                    <a:pt x="2072" y="565"/>
                    <a:pt x="2070" y="560"/>
                    <a:pt x="2067" y="555"/>
                  </a:cubicBezTo>
                  <a:cubicBezTo>
                    <a:pt x="2165" y="481"/>
                    <a:pt x="2165" y="481"/>
                    <a:pt x="2165" y="481"/>
                  </a:cubicBezTo>
                  <a:cubicBezTo>
                    <a:pt x="2167" y="484"/>
                    <a:pt x="2171" y="486"/>
                    <a:pt x="2175" y="486"/>
                  </a:cubicBezTo>
                  <a:cubicBezTo>
                    <a:pt x="2183" y="486"/>
                    <a:pt x="2189" y="480"/>
                    <a:pt x="2189" y="472"/>
                  </a:cubicBezTo>
                  <a:cubicBezTo>
                    <a:pt x="2189" y="464"/>
                    <a:pt x="2183" y="458"/>
                    <a:pt x="2175" y="458"/>
                  </a:cubicBezTo>
                  <a:cubicBezTo>
                    <a:pt x="2169" y="458"/>
                    <a:pt x="2163" y="463"/>
                    <a:pt x="2162" y="469"/>
                  </a:cubicBezTo>
                  <a:cubicBezTo>
                    <a:pt x="2106" y="458"/>
                    <a:pt x="2106" y="458"/>
                    <a:pt x="2106" y="458"/>
                  </a:cubicBezTo>
                  <a:cubicBezTo>
                    <a:pt x="2106" y="457"/>
                    <a:pt x="2107" y="456"/>
                    <a:pt x="2107" y="454"/>
                  </a:cubicBezTo>
                  <a:cubicBezTo>
                    <a:pt x="2107" y="447"/>
                    <a:pt x="2104" y="441"/>
                    <a:pt x="2099" y="436"/>
                  </a:cubicBezTo>
                  <a:cubicBezTo>
                    <a:pt x="2208" y="330"/>
                    <a:pt x="2208" y="330"/>
                    <a:pt x="2208" y="330"/>
                  </a:cubicBezTo>
                  <a:cubicBezTo>
                    <a:pt x="2213" y="333"/>
                    <a:pt x="2219" y="335"/>
                    <a:pt x="2225" y="335"/>
                  </a:cubicBezTo>
                  <a:cubicBezTo>
                    <a:pt x="2233" y="335"/>
                    <a:pt x="2241" y="332"/>
                    <a:pt x="2246" y="326"/>
                  </a:cubicBezTo>
                  <a:cubicBezTo>
                    <a:pt x="2279" y="349"/>
                    <a:pt x="2279" y="349"/>
                    <a:pt x="2279" y="349"/>
                  </a:cubicBezTo>
                  <a:cubicBezTo>
                    <a:pt x="2276" y="353"/>
                    <a:pt x="2274" y="358"/>
                    <a:pt x="2274" y="363"/>
                  </a:cubicBezTo>
                  <a:cubicBezTo>
                    <a:pt x="2274" y="379"/>
                    <a:pt x="2287" y="391"/>
                    <a:pt x="2302" y="391"/>
                  </a:cubicBezTo>
                  <a:cubicBezTo>
                    <a:pt x="2317" y="391"/>
                    <a:pt x="2330" y="379"/>
                    <a:pt x="2330" y="363"/>
                  </a:cubicBezTo>
                  <a:cubicBezTo>
                    <a:pt x="2330" y="349"/>
                    <a:pt x="2319" y="338"/>
                    <a:pt x="2305" y="336"/>
                  </a:cubicBezTo>
                  <a:cubicBezTo>
                    <a:pt x="2313" y="251"/>
                    <a:pt x="2313" y="251"/>
                    <a:pt x="2313" y="251"/>
                  </a:cubicBezTo>
                  <a:cubicBezTo>
                    <a:pt x="2326" y="248"/>
                    <a:pt x="2336" y="237"/>
                    <a:pt x="2336" y="223"/>
                  </a:cubicBezTo>
                  <a:cubicBezTo>
                    <a:pt x="2336" y="208"/>
                    <a:pt x="2323" y="196"/>
                    <a:pt x="2308" y="196"/>
                  </a:cubicBezTo>
                  <a:cubicBezTo>
                    <a:pt x="2301" y="196"/>
                    <a:pt x="2295" y="198"/>
                    <a:pt x="2290" y="202"/>
                  </a:cubicBezTo>
                  <a:cubicBezTo>
                    <a:pt x="2269" y="181"/>
                    <a:pt x="2269" y="181"/>
                    <a:pt x="2269" y="181"/>
                  </a:cubicBezTo>
                  <a:cubicBezTo>
                    <a:pt x="2271" y="179"/>
                    <a:pt x="2272" y="176"/>
                    <a:pt x="2272" y="172"/>
                  </a:cubicBezTo>
                  <a:cubicBezTo>
                    <a:pt x="2272" y="165"/>
                    <a:pt x="2266" y="159"/>
                    <a:pt x="2258" y="159"/>
                  </a:cubicBezTo>
                  <a:cubicBezTo>
                    <a:pt x="2250" y="159"/>
                    <a:pt x="2244" y="165"/>
                    <a:pt x="2244" y="172"/>
                  </a:cubicBezTo>
                  <a:cubicBezTo>
                    <a:pt x="2244" y="173"/>
                    <a:pt x="2244" y="174"/>
                    <a:pt x="2245" y="175"/>
                  </a:cubicBezTo>
                  <a:cubicBezTo>
                    <a:pt x="2207" y="186"/>
                    <a:pt x="2207" y="186"/>
                    <a:pt x="2207" y="186"/>
                  </a:cubicBezTo>
                  <a:cubicBezTo>
                    <a:pt x="2203" y="174"/>
                    <a:pt x="2193" y="166"/>
                    <a:pt x="2180" y="166"/>
                  </a:cubicBezTo>
                  <a:cubicBezTo>
                    <a:pt x="2169" y="166"/>
                    <a:pt x="2160" y="172"/>
                    <a:pt x="2155" y="182"/>
                  </a:cubicBezTo>
                  <a:cubicBezTo>
                    <a:pt x="2108" y="170"/>
                    <a:pt x="2108" y="170"/>
                    <a:pt x="2108" y="170"/>
                  </a:cubicBezTo>
                  <a:cubicBezTo>
                    <a:pt x="2107" y="156"/>
                    <a:pt x="2095" y="145"/>
                    <a:pt x="2081" y="145"/>
                  </a:cubicBezTo>
                  <a:cubicBezTo>
                    <a:pt x="2069" y="145"/>
                    <a:pt x="2060" y="151"/>
                    <a:pt x="2055" y="161"/>
                  </a:cubicBezTo>
                  <a:cubicBezTo>
                    <a:pt x="1939" y="154"/>
                    <a:pt x="1939" y="154"/>
                    <a:pt x="1939" y="154"/>
                  </a:cubicBezTo>
                  <a:cubicBezTo>
                    <a:pt x="1939" y="147"/>
                    <a:pt x="1933" y="142"/>
                    <a:pt x="1926" y="142"/>
                  </a:cubicBezTo>
                  <a:cubicBezTo>
                    <a:pt x="1918" y="142"/>
                    <a:pt x="1912" y="147"/>
                    <a:pt x="1912" y="155"/>
                  </a:cubicBezTo>
                  <a:cubicBezTo>
                    <a:pt x="1881" y="155"/>
                    <a:pt x="1881" y="155"/>
                    <a:pt x="1881" y="155"/>
                  </a:cubicBezTo>
                  <a:cubicBezTo>
                    <a:pt x="1881" y="140"/>
                    <a:pt x="1868" y="128"/>
                    <a:pt x="1853" y="128"/>
                  </a:cubicBezTo>
                  <a:cubicBezTo>
                    <a:pt x="1838" y="128"/>
                    <a:pt x="1826" y="140"/>
                    <a:pt x="1826" y="156"/>
                  </a:cubicBezTo>
                  <a:cubicBezTo>
                    <a:pt x="1826" y="160"/>
                    <a:pt x="1827" y="164"/>
                    <a:pt x="1828" y="167"/>
                  </a:cubicBezTo>
                  <a:cubicBezTo>
                    <a:pt x="1768" y="198"/>
                    <a:pt x="1768" y="198"/>
                    <a:pt x="1768" y="198"/>
                  </a:cubicBezTo>
                  <a:cubicBezTo>
                    <a:pt x="1765" y="187"/>
                    <a:pt x="1754" y="179"/>
                    <a:pt x="1742" y="179"/>
                  </a:cubicBezTo>
                  <a:cubicBezTo>
                    <a:pt x="1730" y="179"/>
                    <a:pt x="1720" y="186"/>
                    <a:pt x="1716" y="197"/>
                  </a:cubicBezTo>
                  <a:cubicBezTo>
                    <a:pt x="1665" y="176"/>
                    <a:pt x="1665" y="176"/>
                    <a:pt x="1665" y="176"/>
                  </a:cubicBezTo>
                  <a:cubicBezTo>
                    <a:pt x="1667" y="172"/>
                    <a:pt x="1668" y="167"/>
                    <a:pt x="1668" y="162"/>
                  </a:cubicBezTo>
                  <a:cubicBezTo>
                    <a:pt x="1668" y="146"/>
                    <a:pt x="1655" y="132"/>
                    <a:pt x="1638" y="132"/>
                  </a:cubicBezTo>
                  <a:cubicBezTo>
                    <a:pt x="1628" y="132"/>
                    <a:pt x="1620" y="137"/>
                    <a:pt x="1614" y="144"/>
                  </a:cubicBezTo>
                  <a:cubicBezTo>
                    <a:pt x="1591" y="131"/>
                    <a:pt x="1591" y="131"/>
                    <a:pt x="1591" y="131"/>
                  </a:cubicBezTo>
                  <a:cubicBezTo>
                    <a:pt x="1592" y="129"/>
                    <a:pt x="1593" y="127"/>
                    <a:pt x="1593" y="125"/>
                  </a:cubicBezTo>
                  <a:cubicBezTo>
                    <a:pt x="1593" y="117"/>
                    <a:pt x="1587" y="111"/>
                    <a:pt x="1579" y="111"/>
                  </a:cubicBezTo>
                  <a:cubicBezTo>
                    <a:pt x="1571" y="111"/>
                    <a:pt x="1565" y="117"/>
                    <a:pt x="1565" y="125"/>
                  </a:cubicBezTo>
                  <a:cubicBezTo>
                    <a:pt x="1565" y="128"/>
                    <a:pt x="1566" y="131"/>
                    <a:pt x="1568" y="134"/>
                  </a:cubicBezTo>
                  <a:cubicBezTo>
                    <a:pt x="1554" y="146"/>
                    <a:pt x="1554" y="146"/>
                    <a:pt x="1554" y="146"/>
                  </a:cubicBezTo>
                  <a:cubicBezTo>
                    <a:pt x="1552" y="145"/>
                    <a:pt x="1548" y="145"/>
                    <a:pt x="1545" y="145"/>
                  </a:cubicBezTo>
                  <a:cubicBezTo>
                    <a:pt x="1539" y="145"/>
                    <a:pt x="1533" y="147"/>
                    <a:pt x="1528" y="151"/>
                  </a:cubicBezTo>
                  <a:cubicBezTo>
                    <a:pt x="1517" y="136"/>
                    <a:pt x="1517" y="136"/>
                    <a:pt x="1517" y="136"/>
                  </a:cubicBezTo>
                  <a:cubicBezTo>
                    <a:pt x="1520" y="133"/>
                    <a:pt x="1522" y="129"/>
                    <a:pt x="1522" y="125"/>
                  </a:cubicBezTo>
                  <a:cubicBezTo>
                    <a:pt x="1522" y="117"/>
                    <a:pt x="1515" y="111"/>
                    <a:pt x="1508" y="111"/>
                  </a:cubicBezTo>
                  <a:cubicBezTo>
                    <a:pt x="1501" y="111"/>
                    <a:pt x="1495" y="116"/>
                    <a:pt x="1494" y="123"/>
                  </a:cubicBezTo>
                  <a:cubicBezTo>
                    <a:pt x="1395" y="115"/>
                    <a:pt x="1395" y="115"/>
                    <a:pt x="1395" y="115"/>
                  </a:cubicBezTo>
                  <a:cubicBezTo>
                    <a:pt x="1395" y="114"/>
                    <a:pt x="1395" y="114"/>
                    <a:pt x="1395" y="113"/>
                  </a:cubicBezTo>
                  <a:cubicBezTo>
                    <a:pt x="1395" y="98"/>
                    <a:pt x="1382" y="86"/>
                    <a:pt x="1367" y="86"/>
                  </a:cubicBezTo>
                  <a:cubicBezTo>
                    <a:pt x="1353" y="86"/>
                    <a:pt x="1342" y="96"/>
                    <a:pt x="1340" y="109"/>
                  </a:cubicBezTo>
                  <a:cubicBezTo>
                    <a:pt x="1285" y="103"/>
                    <a:pt x="1285" y="103"/>
                    <a:pt x="1285" y="103"/>
                  </a:cubicBezTo>
                  <a:cubicBezTo>
                    <a:pt x="1285" y="102"/>
                    <a:pt x="1285" y="102"/>
                    <a:pt x="1285" y="102"/>
                  </a:cubicBezTo>
                  <a:cubicBezTo>
                    <a:pt x="1285" y="94"/>
                    <a:pt x="1278" y="88"/>
                    <a:pt x="1271" y="88"/>
                  </a:cubicBezTo>
                  <a:cubicBezTo>
                    <a:pt x="1263" y="88"/>
                    <a:pt x="1257" y="94"/>
                    <a:pt x="1257" y="102"/>
                  </a:cubicBezTo>
                  <a:cubicBezTo>
                    <a:pt x="1257" y="103"/>
                    <a:pt x="1257" y="105"/>
                    <a:pt x="1257" y="106"/>
                  </a:cubicBezTo>
                  <a:cubicBezTo>
                    <a:pt x="1159" y="142"/>
                    <a:pt x="1159" y="142"/>
                    <a:pt x="1159" y="142"/>
                  </a:cubicBezTo>
                  <a:cubicBezTo>
                    <a:pt x="1155" y="132"/>
                    <a:pt x="1145" y="125"/>
                    <a:pt x="1133" y="125"/>
                  </a:cubicBezTo>
                  <a:cubicBezTo>
                    <a:pt x="1118" y="125"/>
                    <a:pt x="1105" y="137"/>
                    <a:pt x="1105" y="153"/>
                  </a:cubicBezTo>
                  <a:cubicBezTo>
                    <a:pt x="1105" y="153"/>
                    <a:pt x="1105" y="153"/>
                    <a:pt x="1105" y="153"/>
                  </a:cubicBezTo>
                  <a:cubicBezTo>
                    <a:pt x="973" y="152"/>
                    <a:pt x="973" y="152"/>
                    <a:pt x="973" y="152"/>
                  </a:cubicBezTo>
                  <a:cubicBezTo>
                    <a:pt x="973" y="143"/>
                    <a:pt x="966" y="137"/>
                    <a:pt x="958" y="137"/>
                  </a:cubicBezTo>
                  <a:cubicBezTo>
                    <a:pt x="954" y="137"/>
                    <a:pt x="951" y="138"/>
                    <a:pt x="949" y="139"/>
                  </a:cubicBezTo>
                  <a:cubicBezTo>
                    <a:pt x="907" y="93"/>
                    <a:pt x="907" y="93"/>
                    <a:pt x="907" y="93"/>
                  </a:cubicBezTo>
                  <a:cubicBezTo>
                    <a:pt x="907" y="92"/>
                    <a:pt x="908" y="91"/>
                    <a:pt x="908" y="89"/>
                  </a:cubicBezTo>
                  <a:cubicBezTo>
                    <a:pt x="908" y="82"/>
                    <a:pt x="901" y="76"/>
                    <a:pt x="894" y="76"/>
                  </a:cubicBezTo>
                  <a:cubicBezTo>
                    <a:pt x="886" y="76"/>
                    <a:pt x="880" y="82"/>
                    <a:pt x="880" y="89"/>
                  </a:cubicBezTo>
                  <a:cubicBezTo>
                    <a:pt x="880" y="94"/>
                    <a:pt x="882" y="99"/>
                    <a:pt x="886" y="101"/>
                  </a:cubicBezTo>
                  <a:cubicBezTo>
                    <a:pt x="818" y="190"/>
                    <a:pt x="818" y="190"/>
                    <a:pt x="818" y="190"/>
                  </a:cubicBezTo>
                  <a:cubicBezTo>
                    <a:pt x="814" y="186"/>
                    <a:pt x="808" y="184"/>
                    <a:pt x="802" y="184"/>
                  </a:cubicBezTo>
                  <a:cubicBezTo>
                    <a:pt x="789" y="184"/>
                    <a:pt x="779" y="193"/>
                    <a:pt x="775" y="205"/>
                  </a:cubicBezTo>
                  <a:cubicBezTo>
                    <a:pt x="685" y="188"/>
                    <a:pt x="685" y="188"/>
                    <a:pt x="685" y="188"/>
                  </a:cubicBezTo>
                  <a:cubicBezTo>
                    <a:pt x="686" y="186"/>
                    <a:pt x="686" y="185"/>
                    <a:pt x="686" y="183"/>
                  </a:cubicBezTo>
                  <a:cubicBezTo>
                    <a:pt x="686" y="168"/>
                    <a:pt x="673" y="155"/>
                    <a:pt x="658" y="155"/>
                  </a:cubicBezTo>
                  <a:cubicBezTo>
                    <a:pt x="643" y="155"/>
                    <a:pt x="632" y="167"/>
                    <a:pt x="630" y="181"/>
                  </a:cubicBezTo>
                  <a:cubicBezTo>
                    <a:pt x="533" y="176"/>
                    <a:pt x="533" y="176"/>
                    <a:pt x="533" y="176"/>
                  </a:cubicBezTo>
                  <a:cubicBezTo>
                    <a:pt x="533" y="175"/>
                    <a:pt x="533" y="174"/>
                    <a:pt x="533" y="172"/>
                  </a:cubicBezTo>
                  <a:cubicBezTo>
                    <a:pt x="533" y="158"/>
                    <a:pt x="522" y="146"/>
                    <a:pt x="507" y="145"/>
                  </a:cubicBezTo>
                  <a:cubicBezTo>
                    <a:pt x="509" y="60"/>
                    <a:pt x="509" y="60"/>
                    <a:pt x="509" y="60"/>
                  </a:cubicBezTo>
                  <a:cubicBezTo>
                    <a:pt x="518" y="60"/>
                    <a:pt x="525" y="53"/>
                    <a:pt x="525" y="44"/>
                  </a:cubicBezTo>
                  <a:cubicBezTo>
                    <a:pt x="525" y="41"/>
                    <a:pt x="524" y="39"/>
                    <a:pt x="523" y="37"/>
                  </a:cubicBezTo>
                  <a:cubicBezTo>
                    <a:pt x="528" y="34"/>
                    <a:pt x="528" y="34"/>
                    <a:pt x="528" y="34"/>
                  </a:cubicBezTo>
                  <a:cubicBezTo>
                    <a:pt x="532" y="40"/>
                    <a:pt x="539" y="44"/>
                    <a:pt x="546" y="44"/>
                  </a:cubicBezTo>
                  <a:cubicBezTo>
                    <a:pt x="559" y="44"/>
                    <a:pt x="569" y="34"/>
                    <a:pt x="569" y="22"/>
                  </a:cubicBezTo>
                  <a:cubicBezTo>
                    <a:pt x="569" y="10"/>
                    <a:pt x="559" y="0"/>
                    <a:pt x="546" y="0"/>
                  </a:cubicBezTo>
                  <a:cubicBezTo>
                    <a:pt x="534" y="0"/>
                    <a:pt x="524" y="10"/>
                    <a:pt x="524" y="22"/>
                  </a:cubicBezTo>
                  <a:cubicBezTo>
                    <a:pt x="524" y="26"/>
                    <a:pt x="525" y="29"/>
                    <a:pt x="527" y="32"/>
                  </a:cubicBezTo>
                  <a:cubicBezTo>
                    <a:pt x="522" y="35"/>
                    <a:pt x="522" y="35"/>
                    <a:pt x="522" y="35"/>
                  </a:cubicBezTo>
                  <a:cubicBezTo>
                    <a:pt x="519" y="31"/>
                    <a:pt x="514" y="28"/>
                    <a:pt x="509" y="28"/>
                  </a:cubicBezTo>
                  <a:cubicBezTo>
                    <a:pt x="500" y="28"/>
                    <a:pt x="493" y="35"/>
                    <a:pt x="493" y="44"/>
                  </a:cubicBezTo>
                  <a:cubicBezTo>
                    <a:pt x="493" y="52"/>
                    <a:pt x="499" y="59"/>
                    <a:pt x="507" y="60"/>
                  </a:cubicBezTo>
                  <a:cubicBezTo>
                    <a:pt x="505" y="145"/>
                    <a:pt x="505" y="145"/>
                    <a:pt x="505" y="145"/>
                  </a:cubicBezTo>
                  <a:cubicBezTo>
                    <a:pt x="490" y="145"/>
                    <a:pt x="478" y="157"/>
                    <a:pt x="478" y="172"/>
                  </a:cubicBezTo>
                  <a:cubicBezTo>
                    <a:pt x="478" y="181"/>
                    <a:pt x="482" y="189"/>
                    <a:pt x="488" y="194"/>
                  </a:cubicBezTo>
                  <a:cubicBezTo>
                    <a:pt x="461" y="225"/>
                    <a:pt x="461" y="225"/>
                    <a:pt x="461" y="225"/>
                  </a:cubicBezTo>
                  <a:cubicBezTo>
                    <a:pt x="457" y="221"/>
                    <a:pt x="451" y="218"/>
                    <a:pt x="444" y="218"/>
                  </a:cubicBezTo>
                  <a:cubicBezTo>
                    <a:pt x="429" y="218"/>
                    <a:pt x="417" y="231"/>
                    <a:pt x="417" y="246"/>
                  </a:cubicBezTo>
                  <a:cubicBezTo>
                    <a:pt x="417" y="247"/>
                    <a:pt x="417" y="248"/>
                    <a:pt x="417" y="249"/>
                  </a:cubicBezTo>
                  <a:cubicBezTo>
                    <a:pt x="392" y="253"/>
                    <a:pt x="392" y="253"/>
                    <a:pt x="392" y="253"/>
                  </a:cubicBezTo>
                  <a:cubicBezTo>
                    <a:pt x="389" y="242"/>
                    <a:pt x="379" y="233"/>
                    <a:pt x="367" y="233"/>
                  </a:cubicBezTo>
                  <a:cubicBezTo>
                    <a:pt x="353" y="233"/>
                    <a:pt x="341" y="244"/>
                    <a:pt x="341" y="258"/>
                  </a:cubicBezTo>
                  <a:cubicBezTo>
                    <a:pt x="341" y="272"/>
                    <a:pt x="353" y="284"/>
                    <a:pt x="367" y="284"/>
                  </a:cubicBezTo>
                  <a:cubicBezTo>
                    <a:pt x="372" y="284"/>
                    <a:pt x="377" y="282"/>
                    <a:pt x="381" y="279"/>
                  </a:cubicBezTo>
                  <a:cubicBezTo>
                    <a:pt x="425" y="335"/>
                    <a:pt x="425" y="335"/>
                    <a:pt x="425" y="335"/>
                  </a:cubicBezTo>
                  <a:cubicBezTo>
                    <a:pt x="416" y="340"/>
                    <a:pt x="410" y="349"/>
                    <a:pt x="410" y="360"/>
                  </a:cubicBezTo>
                  <a:cubicBezTo>
                    <a:pt x="410" y="372"/>
                    <a:pt x="418" y="383"/>
                    <a:pt x="429" y="386"/>
                  </a:cubicBezTo>
                  <a:cubicBezTo>
                    <a:pt x="390" y="483"/>
                    <a:pt x="390" y="483"/>
                    <a:pt x="390" y="483"/>
                  </a:cubicBezTo>
                  <a:cubicBezTo>
                    <a:pt x="387" y="482"/>
                    <a:pt x="384" y="482"/>
                    <a:pt x="380" y="482"/>
                  </a:cubicBezTo>
                  <a:cubicBezTo>
                    <a:pt x="378" y="482"/>
                    <a:pt x="375" y="482"/>
                    <a:pt x="372" y="483"/>
                  </a:cubicBezTo>
                  <a:cubicBezTo>
                    <a:pt x="360" y="446"/>
                    <a:pt x="360" y="446"/>
                    <a:pt x="360" y="446"/>
                  </a:cubicBezTo>
                  <a:cubicBezTo>
                    <a:pt x="369" y="443"/>
                    <a:pt x="375" y="435"/>
                    <a:pt x="375" y="425"/>
                  </a:cubicBezTo>
                  <a:cubicBezTo>
                    <a:pt x="375" y="413"/>
                    <a:pt x="365" y="403"/>
                    <a:pt x="352" y="403"/>
                  </a:cubicBezTo>
                  <a:cubicBezTo>
                    <a:pt x="340" y="403"/>
                    <a:pt x="330" y="413"/>
                    <a:pt x="330" y="425"/>
                  </a:cubicBezTo>
                  <a:cubicBezTo>
                    <a:pt x="330" y="429"/>
                    <a:pt x="331" y="433"/>
                    <a:pt x="333" y="436"/>
                  </a:cubicBezTo>
                  <a:cubicBezTo>
                    <a:pt x="264" y="480"/>
                    <a:pt x="264" y="480"/>
                    <a:pt x="264" y="480"/>
                  </a:cubicBezTo>
                  <a:cubicBezTo>
                    <a:pt x="260" y="474"/>
                    <a:pt x="253" y="470"/>
                    <a:pt x="245" y="470"/>
                  </a:cubicBezTo>
                  <a:cubicBezTo>
                    <a:pt x="233" y="470"/>
                    <a:pt x="223" y="480"/>
                    <a:pt x="223" y="492"/>
                  </a:cubicBezTo>
                  <a:cubicBezTo>
                    <a:pt x="223" y="499"/>
                    <a:pt x="226" y="505"/>
                    <a:pt x="231" y="509"/>
                  </a:cubicBezTo>
                  <a:cubicBezTo>
                    <a:pt x="175" y="578"/>
                    <a:pt x="175" y="578"/>
                    <a:pt x="175" y="578"/>
                  </a:cubicBezTo>
                  <a:cubicBezTo>
                    <a:pt x="170" y="574"/>
                    <a:pt x="164" y="572"/>
                    <a:pt x="158" y="572"/>
                  </a:cubicBezTo>
                  <a:cubicBezTo>
                    <a:pt x="142" y="572"/>
                    <a:pt x="130" y="584"/>
                    <a:pt x="130" y="600"/>
                  </a:cubicBezTo>
                  <a:cubicBezTo>
                    <a:pt x="130" y="615"/>
                    <a:pt x="142" y="627"/>
                    <a:pt x="158" y="627"/>
                  </a:cubicBezTo>
                  <a:cubicBezTo>
                    <a:pt x="173" y="627"/>
                    <a:pt x="185" y="615"/>
                    <a:pt x="185" y="600"/>
                  </a:cubicBezTo>
                  <a:cubicBezTo>
                    <a:pt x="185" y="599"/>
                    <a:pt x="185" y="597"/>
                    <a:pt x="185" y="596"/>
                  </a:cubicBezTo>
                  <a:cubicBezTo>
                    <a:pt x="204" y="593"/>
                    <a:pt x="204" y="593"/>
                    <a:pt x="204" y="593"/>
                  </a:cubicBezTo>
                  <a:cubicBezTo>
                    <a:pt x="206" y="603"/>
                    <a:pt x="215" y="611"/>
                    <a:pt x="226" y="611"/>
                  </a:cubicBezTo>
                  <a:cubicBezTo>
                    <a:pt x="239" y="611"/>
                    <a:pt x="249" y="601"/>
                    <a:pt x="249" y="589"/>
                  </a:cubicBezTo>
                  <a:cubicBezTo>
                    <a:pt x="249" y="578"/>
                    <a:pt x="241" y="570"/>
                    <a:pt x="231" y="567"/>
                  </a:cubicBezTo>
                  <a:cubicBezTo>
                    <a:pt x="242" y="514"/>
                    <a:pt x="242" y="514"/>
                    <a:pt x="242" y="514"/>
                  </a:cubicBezTo>
                  <a:cubicBezTo>
                    <a:pt x="243" y="514"/>
                    <a:pt x="244" y="514"/>
                    <a:pt x="245" y="514"/>
                  </a:cubicBezTo>
                  <a:cubicBezTo>
                    <a:pt x="256" y="514"/>
                    <a:pt x="265" y="507"/>
                    <a:pt x="267" y="497"/>
                  </a:cubicBezTo>
                  <a:cubicBezTo>
                    <a:pt x="353" y="507"/>
                    <a:pt x="353" y="507"/>
                    <a:pt x="353" y="507"/>
                  </a:cubicBezTo>
                  <a:cubicBezTo>
                    <a:pt x="353" y="508"/>
                    <a:pt x="353" y="509"/>
                    <a:pt x="353" y="509"/>
                  </a:cubicBezTo>
                  <a:cubicBezTo>
                    <a:pt x="353" y="525"/>
                    <a:pt x="365" y="537"/>
                    <a:pt x="380" y="537"/>
                  </a:cubicBezTo>
                  <a:cubicBezTo>
                    <a:pt x="396" y="537"/>
                    <a:pt x="408" y="525"/>
                    <a:pt x="408" y="509"/>
                  </a:cubicBezTo>
                  <a:cubicBezTo>
                    <a:pt x="408" y="505"/>
                    <a:pt x="407" y="500"/>
                    <a:pt x="405" y="497"/>
                  </a:cubicBezTo>
                  <a:cubicBezTo>
                    <a:pt x="444" y="475"/>
                    <a:pt x="444" y="475"/>
                    <a:pt x="444" y="475"/>
                  </a:cubicBezTo>
                  <a:cubicBezTo>
                    <a:pt x="449" y="483"/>
                    <a:pt x="458" y="488"/>
                    <a:pt x="468" y="488"/>
                  </a:cubicBezTo>
                  <a:cubicBezTo>
                    <a:pt x="484" y="488"/>
                    <a:pt x="496" y="476"/>
                    <a:pt x="496" y="461"/>
                  </a:cubicBezTo>
                  <a:cubicBezTo>
                    <a:pt x="496" y="445"/>
                    <a:pt x="484" y="433"/>
                    <a:pt x="468" y="433"/>
                  </a:cubicBezTo>
                  <a:cubicBezTo>
                    <a:pt x="466" y="433"/>
                    <a:pt x="464" y="433"/>
                    <a:pt x="462" y="434"/>
                  </a:cubicBezTo>
                  <a:cubicBezTo>
                    <a:pt x="450" y="384"/>
                    <a:pt x="450" y="384"/>
                    <a:pt x="450" y="384"/>
                  </a:cubicBezTo>
                  <a:cubicBezTo>
                    <a:pt x="459" y="380"/>
                    <a:pt x="465" y="371"/>
                    <a:pt x="465" y="360"/>
                  </a:cubicBezTo>
                  <a:cubicBezTo>
                    <a:pt x="465" y="359"/>
                    <a:pt x="465" y="357"/>
                    <a:pt x="465" y="356"/>
                  </a:cubicBezTo>
                  <a:cubicBezTo>
                    <a:pt x="564" y="352"/>
                    <a:pt x="564" y="352"/>
                    <a:pt x="564" y="352"/>
                  </a:cubicBezTo>
                  <a:cubicBezTo>
                    <a:pt x="564" y="352"/>
                    <a:pt x="564" y="352"/>
                    <a:pt x="564" y="352"/>
                  </a:cubicBezTo>
                  <a:cubicBezTo>
                    <a:pt x="564" y="364"/>
                    <a:pt x="571" y="374"/>
                    <a:pt x="582" y="378"/>
                  </a:cubicBezTo>
                  <a:cubicBezTo>
                    <a:pt x="523" y="531"/>
                    <a:pt x="523" y="531"/>
                    <a:pt x="523" y="531"/>
                  </a:cubicBezTo>
                  <a:cubicBezTo>
                    <a:pt x="522" y="531"/>
                    <a:pt x="520" y="530"/>
                    <a:pt x="518" y="530"/>
                  </a:cubicBezTo>
                  <a:cubicBezTo>
                    <a:pt x="510" y="530"/>
                    <a:pt x="502" y="538"/>
                    <a:pt x="502" y="546"/>
                  </a:cubicBezTo>
                  <a:cubicBezTo>
                    <a:pt x="502" y="555"/>
                    <a:pt x="510" y="562"/>
                    <a:pt x="518" y="562"/>
                  </a:cubicBezTo>
                  <a:cubicBezTo>
                    <a:pt x="527" y="562"/>
                    <a:pt x="534" y="555"/>
                    <a:pt x="534" y="546"/>
                  </a:cubicBezTo>
                  <a:cubicBezTo>
                    <a:pt x="534" y="546"/>
                    <a:pt x="534" y="546"/>
                    <a:pt x="534" y="546"/>
                  </a:cubicBezTo>
                  <a:cubicBezTo>
                    <a:pt x="586" y="542"/>
                    <a:pt x="586" y="542"/>
                    <a:pt x="586" y="542"/>
                  </a:cubicBezTo>
                  <a:cubicBezTo>
                    <a:pt x="588" y="555"/>
                    <a:pt x="600" y="565"/>
                    <a:pt x="613" y="565"/>
                  </a:cubicBezTo>
                  <a:cubicBezTo>
                    <a:pt x="629" y="565"/>
                    <a:pt x="641" y="553"/>
                    <a:pt x="641" y="538"/>
                  </a:cubicBezTo>
                  <a:cubicBezTo>
                    <a:pt x="641" y="525"/>
                    <a:pt x="632" y="514"/>
                    <a:pt x="621" y="511"/>
                  </a:cubicBezTo>
                  <a:cubicBezTo>
                    <a:pt x="628" y="460"/>
                    <a:pt x="628" y="460"/>
                    <a:pt x="628" y="460"/>
                  </a:cubicBezTo>
                  <a:cubicBezTo>
                    <a:pt x="628" y="460"/>
                    <a:pt x="629" y="460"/>
                    <a:pt x="630" y="460"/>
                  </a:cubicBezTo>
                  <a:cubicBezTo>
                    <a:pt x="639" y="460"/>
                    <a:pt x="646" y="454"/>
                    <a:pt x="648" y="445"/>
                  </a:cubicBezTo>
                  <a:cubicBezTo>
                    <a:pt x="724" y="476"/>
                    <a:pt x="724" y="476"/>
                    <a:pt x="724" y="476"/>
                  </a:cubicBezTo>
                  <a:cubicBezTo>
                    <a:pt x="723" y="477"/>
                    <a:pt x="723" y="479"/>
                    <a:pt x="723" y="480"/>
                  </a:cubicBezTo>
                  <a:cubicBezTo>
                    <a:pt x="723" y="488"/>
                    <a:pt x="729" y="494"/>
                    <a:pt x="737" y="494"/>
                  </a:cubicBezTo>
                  <a:cubicBezTo>
                    <a:pt x="744" y="494"/>
                    <a:pt x="750" y="488"/>
                    <a:pt x="751" y="481"/>
                  </a:cubicBezTo>
                  <a:cubicBezTo>
                    <a:pt x="886" y="475"/>
                    <a:pt x="886" y="475"/>
                    <a:pt x="886" y="475"/>
                  </a:cubicBezTo>
                  <a:cubicBezTo>
                    <a:pt x="886" y="480"/>
                    <a:pt x="888" y="485"/>
                    <a:pt x="891" y="489"/>
                  </a:cubicBezTo>
                  <a:cubicBezTo>
                    <a:pt x="753" y="594"/>
                    <a:pt x="753" y="594"/>
                    <a:pt x="753" y="594"/>
                  </a:cubicBezTo>
                  <a:cubicBezTo>
                    <a:pt x="748" y="588"/>
                    <a:pt x="740" y="584"/>
                    <a:pt x="731" y="584"/>
                  </a:cubicBezTo>
                  <a:cubicBezTo>
                    <a:pt x="716" y="584"/>
                    <a:pt x="704" y="597"/>
                    <a:pt x="704" y="612"/>
                  </a:cubicBezTo>
                  <a:cubicBezTo>
                    <a:pt x="704" y="627"/>
                    <a:pt x="716" y="640"/>
                    <a:pt x="731" y="640"/>
                  </a:cubicBezTo>
                  <a:cubicBezTo>
                    <a:pt x="736" y="640"/>
                    <a:pt x="740" y="639"/>
                    <a:pt x="743" y="637"/>
                  </a:cubicBezTo>
                  <a:cubicBezTo>
                    <a:pt x="833" y="812"/>
                    <a:pt x="833" y="812"/>
                    <a:pt x="833" y="812"/>
                  </a:cubicBezTo>
                  <a:cubicBezTo>
                    <a:pt x="825" y="817"/>
                    <a:pt x="820" y="824"/>
                    <a:pt x="819" y="833"/>
                  </a:cubicBezTo>
                  <a:cubicBezTo>
                    <a:pt x="705" y="818"/>
                    <a:pt x="705" y="818"/>
                    <a:pt x="705" y="818"/>
                  </a:cubicBezTo>
                  <a:cubicBezTo>
                    <a:pt x="705" y="817"/>
                    <a:pt x="705" y="816"/>
                    <a:pt x="705" y="815"/>
                  </a:cubicBezTo>
                  <a:cubicBezTo>
                    <a:pt x="705" y="800"/>
                    <a:pt x="693" y="787"/>
                    <a:pt x="677" y="787"/>
                  </a:cubicBezTo>
                  <a:cubicBezTo>
                    <a:pt x="662" y="787"/>
                    <a:pt x="650" y="800"/>
                    <a:pt x="650" y="815"/>
                  </a:cubicBezTo>
                  <a:cubicBezTo>
                    <a:pt x="650" y="817"/>
                    <a:pt x="650" y="819"/>
                    <a:pt x="650" y="822"/>
                  </a:cubicBezTo>
                  <a:cubicBezTo>
                    <a:pt x="536" y="854"/>
                    <a:pt x="536" y="854"/>
                    <a:pt x="536" y="854"/>
                  </a:cubicBezTo>
                  <a:cubicBezTo>
                    <a:pt x="532" y="843"/>
                    <a:pt x="522" y="835"/>
                    <a:pt x="510" y="835"/>
                  </a:cubicBezTo>
                  <a:cubicBezTo>
                    <a:pt x="503" y="835"/>
                    <a:pt x="497" y="837"/>
                    <a:pt x="492" y="841"/>
                  </a:cubicBezTo>
                  <a:cubicBezTo>
                    <a:pt x="445" y="787"/>
                    <a:pt x="445" y="787"/>
                    <a:pt x="445" y="787"/>
                  </a:cubicBezTo>
                  <a:cubicBezTo>
                    <a:pt x="449" y="783"/>
                    <a:pt x="453" y="777"/>
                    <a:pt x="453" y="770"/>
                  </a:cubicBezTo>
                  <a:cubicBezTo>
                    <a:pt x="535" y="764"/>
                    <a:pt x="535" y="764"/>
                    <a:pt x="535" y="764"/>
                  </a:cubicBezTo>
                  <a:cubicBezTo>
                    <a:pt x="535" y="764"/>
                    <a:pt x="535" y="764"/>
                    <a:pt x="535" y="764"/>
                  </a:cubicBezTo>
                  <a:cubicBezTo>
                    <a:pt x="535" y="780"/>
                    <a:pt x="548" y="793"/>
                    <a:pt x="564" y="793"/>
                  </a:cubicBezTo>
                  <a:cubicBezTo>
                    <a:pt x="579" y="793"/>
                    <a:pt x="592" y="780"/>
                    <a:pt x="592" y="764"/>
                  </a:cubicBezTo>
                  <a:cubicBezTo>
                    <a:pt x="592" y="748"/>
                    <a:pt x="579" y="736"/>
                    <a:pt x="564" y="736"/>
                  </a:cubicBezTo>
                  <a:cubicBezTo>
                    <a:pt x="548" y="736"/>
                    <a:pt x="536" y="747"/>
                    <a:pt x="535" y="762"/>
                  </a:cubicBezTo>
                  <a:cubicBezTo>
                    <a:pt x="454" y="769"/>
                    <a:pt x="454" y="769"/>
                    <a:pt x="454" y="769"/>
                  </a:cubicBezTo>
                  <a:cubicBezTo>
                    <a:pt x="454" y="768"/>
                    <a:pt x="454" y="767"/>
                    <a:pt x="454" y="767"/>
                  </a:cubicBezTo>
                  <a:cubicBezTo>
                    <a:pt x="454" y="751"/>
                    <a:pt x="441" y="738"/>
                    <a:pt x="425" y="738"/>
                  </a:cubicBezTo>
                  <a:cubicBezTo>
                    <a:pt x="411" y="738"/>
                    <a:pt x="399" y="749"/>
                    <a:pt x="397" y="763"/>
                  </a:cubicBezTo>
                  <a:cubicBezTo>
                    <a:pt x="343" y="757"/>
                    <a:pt x="343" y="757"/>
                    <a:pt x="343" y="757"/>
                  </a:cubicBezTo>
                  <a:cubicBezTo>
                    <a:pt x="343" y="756"/>
                    <a:pt x="343" y="755"/>
                    <a:pt x="343" y="754"/>
                  </a:cubicBezTo>
                  <a:cubicBezTo>
                    <a:pt x="343" y="738"/>
                    <a:pt x="330" y="724"/>
                    <a:pt x="313" y="724"/>
                  </a:cubicBezTo>
                  <a:cubicBezTo>
                    <a:pt x="298" y="724"/>
                    <a:pt x="285" y="736"/>
                    <a:pt x="283" y="751"/>
                  </a:cubicBezTo>
                  <a:cubicBezTo>
                    <a:pt x="207" y="745"/>
                    <a:pt x="207" y="745"/>
                    <a:pt x="207" y="745"/>
                  </a:cubicBezTo>
                  <a:cubicBezTo>
                    <a:pt x="205" y="731"/>
                    <a:pt x="194" y="720"/>
                    <a:pt x="179" y="720"/>
                  </a:cubicBezTo>
                  <a:cubicBezTo>
                    <a:pt x="164" y="720"/>
                    <a:pt x="152" y="733"/>
                    <a:pt x="152" y="748"/>
                  </a:cubicBezTo>
                  <a:cubicBezTo>
                    <a:pt x="152" y="751"/>
                    <a:pt x="152" y="755"/>
                    <a:pt x="154" y="758"/>
                  </a:cubicBezTo>
                  <a:cubicBezTo>
                    <a:pt x="81" y="810"/>
                    <a:pt x="81" y="810"/>
                    <a:pt x="81" y="810"/>
                  </a:cubicBezTo>
                  <a:cubicBezTo>
                    <a:pt x="76" y="803"/>
                    <a:pt x="67" y="798"/>
                    <a:pt x="58" y="798"/>
                  </a:cubicBezTo>
                  <a:cubicBezTo>
                    <a:pt x="42" y="798"/>
                    <a:pt x="29" y="811"/>
                    <a:pt x="29" y="827"/>
                  </a:cubicBezTo>
                  <a:cubicBezTo>
                    <a:pt x="29" y="838"/>
                    <a:pt x="35" y="847"/>
                    <a:pt x="44" y="852"/>
                  </a:cubicBezTo>
                  <a:cubicBezTo>
                    <a:pt x="28" y="896"/>
                    <a:pt x="28" y="896"/>
                    <a:pt x="28" y="896"/>
                  </a:cubicBezTo>
                  <a:cubicBezTo>
                    <a:pt x="27" y="896"/>
                    <a:pt x="25" y="896"/>
                    <a:pt x="23" y="896"/>
                  </a:cubicBezTo>
                  <a:cubicBezTo>
                    <a:pt x="10" y="896"/>
                    <a:pt x="0" y="906"/>
                    <a:pt x="0" y="918"/>
                  </a:cubicBezTo>
                  <a:cubicBezTo>
                    <a:pt x="0" y="929"/>
                    <a:pt x="8" y="937"/>
                    <a:pt x="18" y="940"/>
                  </a:cubicBezTo>
                  <a:cubicBezTo>
                    <a:pt x="16" y="953"/>
                    <a:pt x="16" y="953"/>
                    <a:pt x="16" y="953"/>
                  </a:cubicBezTo>
                  <a:cubicBezTo>
                    <a:pt x="15" y="953"/>
                    <a:pt x="15" y="953"/>
                    <a:pt x="14" y="953"/>
                  </a:cubicBezTo>
                  <a:cubicBezTo>
                    <a:pt x="7" y="953"/>
                    <a:pt x="2" y="959"/>
                    <a:pt x="2" y="966"/>
                  </a:cubicBezTo>
                  <a:cubicBezTo>
                    <a:pt x="2" y="973"/>
                    <a:pt x="7" y="978"/>
                    <a:pt x="14" y="978"/>
                  </a:cubicBezTo>
                  <a:cubicBezTo>
                    <a:pt x="15" y="978"/>
                    <a:pt x="17" y="978"/>
                    <a:pt x="18" y="978"/>
                  </a:cubicBezTo>
                  <a:cubicBezTo>
                    <a:pt x="29" y="1010"/>
                    <a:pt x="29" y="1010"/>
                    <a:pt x="29" y="1010"/>
                  </a:cubicBezTo>
                  <a:cubicBezTo>
                    <a:pt x="18" y="1014"/>
                    <a:pt x="11" y="1024"/>
                    <a:pt x="11" y="1036"/>
                  </a:cubicBezTo>
                  <a:cubicBezTo>
                    <a:pt x="11" y="1051"/>
                    <a:pt x="23" y="1064"/>
                    <a:pt x="39" y="1064"/>
                  </a:cubicBezTo>
                  <a:cubicBezTo>
                    <a:pt x="44" y="1064"/>
                    <a:pt x="48" y="1063"/>
                    <a:pt x="52" y="1060"/>
                  </a:cubicBezTo>
                  <a:cubicBezTo>
                    <a:pt x="77" y="1102"/>
                    <a:pt x="77" y="1102"/>
                    <a:pt x="77" y="1102"/>
                  </a:cubicBezTo>
                  <a:cubicBezTo>
                    <a:pt x="69" y="1107"/>
                    <a:pt x="64" y="1115"/>
                    <a:pt x="64" y="1125"/>
                  </a:cubicBezTo>
                  <a:cubicBezTo>
                    <a:pt x="64" y="1140"/>
                    <a:pt x="77" y="1153"/>
                    <a:pt x="92" y="1153"/>
                  </a:cubicBezTo>
                  <a:cubicBezTo>
                    <a:pt x="106" y="1153"/>
                    <a:pt x="118" y="1142"/>
                    <a:pt x="120" y="1128"/>
                  </a:cubicBezTo>
                  <a:cubicBezTo>
                    <a:pt x="183" y="1133"/>
                    <a:pt x="183" y="1133"/>
                    <a:pt x="183" y="1133"/>
                  </a:cubicBezTo>
                  <a:cubicBezTo>
                    <a:pt x="183" y="1134"/>
                    <a:pt x="183" y="1134"/>
                    <a:pt x="183" y="1134"/>
                  </a:cubicBezTo>
                  <a:cubicBezTo>
                    <a:pt x="183" y="1150"/>
                    <a:pt x="196" y="1162"/>
                    <a:pt x="211" y="1162"/>
                  </a:cubicBezTo>
                  <a:cubicBezTo>
                    <a:pt x="226" y="1162"/>
                    <a:pt x="239" y="1150"/>
                    <a:pt x="239" y="1134"/>
                  </a:cubicBezTo>
                  <a:cubicBezTo>
                    <a:pt x="239" y="1131"/>
                    <a:pt x="238" y="1127"/>
                    <a:pt x="237" y="1124"/>
                  </a:cubicBezTo>
                  <a:cubicBezTo>
                    <a:pt x="298" y="1098"/>
                    <a:pt x="298" y="1098"/>
                    <a:pt x="298" y="1098"/>
                  </a:cubicBezTo>
                  <a:cubicBezTo>
                    <a:pt x="302" y="1107"/>
                    <a:pt x="312" y="1114"/>
                    <a:pt x="323" y="1114"/>
                  </a:cubicBezTo>
                  <a:cubicBezTo>
                    <a:pt x="338" y="1114"/>
                    <a:pt x="350" y="1102"/>
                    <a:pt x="350" y="1087"/>
                  </a:cubicBezTo>
                  <a:cubicBezTo>
                    <a:pt x="438" y="1088"/>
                    <a:pt x="438" y="1088"/>
                    <a:pt x="438" y="1088"/>
                  </a:cubicBezTo>
                  <a:cubicBezTo>
                    <a:pt x="439" y="1095"/>
                    <a:pt x="442" y="1102"/>
                    <a:pt x="447" y="1107"/>
                  </a:cubicBezTo>
                  <a:cubicBezTo>
                    <a:pt x="399" y="1196"/>
                    <a:pt x="399" y="1196"/>
                    <a:pt x="399" y="1196"/>
                  </a:cubicBezTo>
                  <a:cubicBezTo>
                    <a:pt x="397" y="1195"/>
                    <a:pt x="394" y="1194"/>
                    <a:pt x="391" y="1194"/>
                  </a:cubicBezTo>
                  <a:cubicBezTo>
                    <a:pt x="384" y="1194"/>
                    <a:pt x="378" y="1200"/>
                    <a:pt x="378" y="1208"/>
                  </a:cubicBezTo>
                  <a:cubicBezTo>
                    <a:pt x="378" y="1216"/>
                    <a:pt x="384" y="1222"/>
                    <a:pt x="391" y="1222"/>
                  </a:cubicBezTo>
                  <a:cubicBezTo>
                    <a:pt x="393" y="1222"/>
                    <a:pt x="395" y="1222"/>
                    <a:pt x="397" y="1221"/>
                  </a:cubicBezTo>
                  <a:cubicBezTo>
                    <a:pt x="429" y="1275"/>
                    <a:pt x="429" y="1275"/>
                    <a:pt x="429" y="1275"/>
                  </a:cubicBezTo>
                  <a:cubicBezTo>
                    <a:pt x="421" y="1280"/>
                    <a:pt x="416" y="1289"/>
                    <a:pt x="416" y="1299"/>
                  </a:cubicBezTo>
                  <a:cubicBezTo>
                    <a:pt x="416" y="1314"/>
                    <a:pt x="429" y="1326"/>
                    <a:pt x="444" y="1326"/>
                  </a:cubicBezTo>
                  <a:cubicBezTo>
                    <a:pt x="444" y="1326"/>
                    <a:pt x="445" y="1326"/>
                    <a:pt x="445" y="1326"/>
                  </a:cubicBezTo>
                  <a:cubicBezTo>
                    <a:pt x="451" y="1363"/>
                    <a:pt x="451" y="1363"/>
                    <a:pt x="451" y="1363"/>
                  </a:cubicBezTo>
                  <a:cubicBezTo>
                    <a:pt x="444" y="1365"/>
                    <a:pt x="439" y="1372"/>
                    <a:pt x="439" y="1381"/>
                  </a:cubicBezTo>
                  <a:cubicBezTo>
                    <a:pt x="439" y="1389"/>
                    <a:pt x="445" y="1397"/>
                    <a:pt x="453" y="1399"/>
                  </a:cubicBezTo>
                  <a:cubicBezTo>
                    <a:pt x="446" y="1494"/>
                    <a:pt x="446" y="1494"/>
                    <a:pt x="446" y="1494"/>
                  </a:cubicBezTo>
                  <a:cubicBezTo>
                    <a:pt x="439" y="1494"/>
                    <a:pt x="434" y="1500"/>
                    <a:pt x="434" y="1507"/>
                  </a:cubicBezTo>
                  <a:cubicBezTo>
                    <a:pt x="434" y="1514"/>
                    <a:pt x="439" y="1520"/>
                    <a:pt x="446" y="1520"/>
                  </a:cubicBezTo>
                  <a:cubicBezTo>
                    <a:pt x="447" y="1520"/>
                    <a:pt x="447" y="1520"/>
                    <a:pt x="447" y="1520"/>
                  </a:cubicBezTo>
                  <a:cubicBezTo>
                    <a:pt x="449" y="1531"/>
                    <a:pt x="449" y="1531"/>
                    <a:pt x="449" y="1531"/>
                  </a:cubicBezTo>
                  <a:cubicBezTo>
                    <a:pt x="438" y="1535"/>
                    <a:pt x="431" y="1545"/>
                    <a:pt x="431" y="1557"/>
                  </a:cubicBezTo>
                  <a:cubicBezTo>
                    <a:pt x="431" y="1572"/>
                    <a:pt x="443" y="1585"/>
                    <a:pt x="458" y="1585"/>
                  </a:cubicBezTo>
                  <a:cubicBezTo>
                    <a:pt x="468" y="1585"/>
                    <a:pt x="476" y="1580"/>
                    <a:pt x="481" y="1573"/>
                  </a:cubicBezTo>
                  <a:cubicBezTo>
                    <a:pt x="566" y="1611"/>
                    <a:pt x="566" y="1611"/>
                    <a:pt x="566" y="1611"/>
                  </a:cubicBezTo>
                  <a:cubicBezTo>
                    <a:pt x="565" y="1613"/>
                    <a:pt x="564" y="1616"/>
                    <a:pt x="564" y="1619"/>
                  </a:cubicBezTo>
                  <a:cubicBezTo>
                    <a:pt x="564" y="1620"/>
                    <a:pt x="564" y="1622"/>
                    <a:pt x="564" y="1623"/>
                  </a:cubicBezTo>
                  <a:cubicBezTo>
                    <a:pt x="526" y="1643"/>
                    <a:pt x="526" y="1643"/>
                    <a:pt x="526" y="1643"/>
                  </a:cubicBezTo>
                  <a:cubicBezTo>
                    <a:pt x="521" y="1637"/>
                    <a:pt x="513" y="1633"/>
                    <a:pt x="504" y="1633"/>
                  </a:cubicBezTo>
                  <a:cubicBezTo>
                    <a:pt x="489" y="1633"/>
                    <a:pt x="477" y="1645"/>
                    <a:pt x="477" y="1660"/>
                  </a:cubicBezTo>
                  <a:cubicBezTo>
                    <a:pt x="477" y="1676"/>
                    <a:pt x="489" y="1688"/>
                    <a:pt x="504" y="1688"/>
                  </a:cubicBezTo>
                  <a:cubicBezTo>
                    <a:pt x="505" y="1688"/>
                    <a:pt x="505" y="1688"/>
                    <a:pt x="505" y="1688"/>
                  </a:cubicBezTo>
                  <a:cubicBezTo>
                    <a:pt x="512" y="1829"/>
                    <a:pt x="512" y="1829"/>
                    <a:pt x="512" y="1829"/>
                  </a:cubicBezTo>
                  <a:cubicBezTo>
                    <a:pt x="504" y="1829"/>
                    <a:pt x="497" y="1836"/>
                    <a:pt x="497" y="1845"/>
                  </a:cubicBezTo>
                  <a:cubicBezTo>
                    <a:pt x="497" y="1853"/>
                    <a:pt x="504" y="1860"/>
                    <a:pt x="513" y="1860"/>
                  </a:cubicBezTo>
                  <a:cubicBezTo>
                    <a:pt x="522" y="1860"/>
                    <a:pt x="529" y="1853"/>
                    <a:pt x="529" y="1845"/>
                  </a:cubicBezTo>
                  <a:cubicBezTo>
                    <a:pt x="529" y="1840"/>
                    <a:pt x="527" y="1837"/>
                    <a:pt x="525" y="1834"/>
                  </a:cubicBezTo>
                  <a:cubicBezTo>
                    <a:pt x="562" y="1790"/>
                    <a:pt x="562" y="1790"/>
                    <a:pt x="562" y="1790"/>
                  </a:cubicBezTo>
                  <a:cubicBezTo>
                    <a:pt x="566" y="1794"/>
                    <a:pt x="572" y="1796"/>
                    <a:pt x="579" y="1796"/>
                  </a:cubicBezTo>
                  <a:cubicBezTo>
                    <a:pt x="594" y="1796"/>
                    <a:pt x="607" y="1783"/>
                    <a:pt x="607" y="1768"/>
                  </a:cubicBezTo>
                  <a:cubicBezTo>
                    <a:pt x="607" y="1766"/>
                    <a:pt x="606" y="1764"/>
                    <a:pt x="606" y="1762"/>
                  </a:cubicBezTo>
                  <a:cubicBezTo>
                    <a:pt x="662" y="1747"/>
                    <a:pt x="662" y="1747"/>
                    <a:pt x="662" y="1747"/>
                  </a:cubicBezTo>
                  <a:cubicBezTo>
                    <a:pt x="665" y="1758"/>
                    <a:pt x="676" y="1766"/>
                    <a:pt x="689" y="1766"/>
                  </a:cubicBezTo>
                  <a:cubicBezTo>
                    <a:pt x="704" y="1766"/>
                    <a:pt x="716" y="1754"/>
                    <a:pt x="716" y="1739"/>
                  </a:cubicBezTo>
                  <a:cubicBezTo>
                    <a:pt x="716" y="1726"/>
                    <a:pt x="708" y="1715"/>
                    <a:pt x="696" y="1712"/>
                  </a:cubicBezTo>
                  <a:cubicBezTo>
                    <a:pt x="715" y="1642"/>
                    <a:pt x="715" y="1642"/>
                    <a:pt x="715" y="1642"/>
                  </a:cubicBezTo>
                  <a:cubicBezTo>
                    <a:pt x="729" y="1641"/>
                    <a:pt x="741" y="1629"/>
                    <a:pt x="741" y="1615"/>
                  </a:cubicBezTo>
                  <a:cubicBezTo>
                    <a:pt x="741" y="1605"/>
                    <a:pt x="736" y="1597"/>
                    <a:pt x="729" y="1592"/>
                  </a:cubicBezTo>
                  <a:cubicBezTo>
                    <a:pt x="748" y="1520"/>
                    <a:pt x="748" y="1520"/>
                    <a:pt x="748" y="1520"/>
                  </a:cubicBezTo>
                  <a:cubicBezTo>
                    <a:pt x="750" y="1521"/>
                    <a:pt x="753" y="1521"/>
                    <a:pt x="755" y="1521"/>
                  </a:cubicBezTo>
                  <a:cubicBezTo>
                    <a:pt x="765" y="1521"/>
                    <a:pt x="773" y="1516"/>
                    <a:pt x="778" y="1509"/>
                  </a:cubicBezTo>
                  <a:cubicBezTo>
                    <a:pt x="829" y="1540"/>
                    <a:pt x="829" y="1540"/>
                    <a:pt x="829" y="1540"/>
                  </a:cubicBezTo>
                  <a:cubicBezTo>
                    <a:pt x="828" y="1542"/>
                    <a:pt x="827" y="1544"/>
                    <a:pt x="827" y="1546"/>
                  </a:cubicBezTo>
                  <a:cubicBezTo>
                    <a:pt x="827" y="1554"/>
                    <a:pt x="833" y="1560"/>
                    <a:pt x="841" y="1560"/>
                  </a:cubicBezTo>
                  <a:cubicBezTo>
                    <a:pt x="849" y="1560"/>
                    <a:pt x="855" y="1554"/>
                    <a:pt x="855" y="1546"/>
                  </a:cubicBezTo>
                  <a:cubicBezTo>
                    <a:pt x="855" y="1539"/>
                    <a:pt x="850" y="1533"/>
                    <a:pt x="843" y="1532"/>
                  </a:cubicBezTo>
                  <a:cubicBezTo>
                    <a:pt x="846" y="1462"/>
                    <a:pt x="846" y="1462"/>
                    <a:pt x="846" y="1462"/>
                  </a:cubicBezTo>
                  <a:cubicBezTo>
                    <a:pt x="853" y="1462"/>
                    <a:pt x="860" y="1456"/>
                    <a:pt x="860" y="1448"/>
                  </a:cubicBezTo>
                  <a:cubicBezTo>
                    <a:pt x="860" y="1440"/>
                    <a:pt x="853" y="1434"/>
                    <a:pt x="846" y="1434"/>
                  </a:cubicBezTo>
                  <a:cubicBezTo>
                    <a:pt x="841" y="1434"/>
                    <a:pt x="837" y="1436"/>
                    <a:pt x="834" y="1440"/>
                  </a:cubicBezTo>
                  <a:cubicBezTo>
                    <a:pt x="749" y="1387"/>
                    <a:pt x="749" y="1387"/>
                    <a:pt x="749" y="1387"/>
                  </a:cubicBezTo>
                  <a:cubicBezTo>
                    <a:pt x="750" y="1385"/>
                    <a:pt x="751" y="1383"/>
                    <a:pt x="751" y="1380"/>
                  </a:cubicBezTo>
                  <a:cubicBezTo>
                    <a:pt x="751" y="1378"/>
                    <a:pt x="750" y="1375"/>
                    <a:pt x="749" y="1373"/>
                  </a:cubicBezTo>
                  <a:cubicBezTo>
                    <a:pt x="820" y="1323"/>
                    <a:pt x="820" y="1323"/>
                    <a:pt x="820" y="1323"/>
                  </a:cubicBezTo>
                  <a:cubicBezTo>
                    <a:pt x="822" y="1326"/>
                    <a:pt x="826" y="1327"/>
                    <a:pt x="830" y="1327"/>
                  </a:cubicBezTo>
                  <a:cubicBezTo>
                    <a:pt x="837" y="1327"/>
                    <a:pt x="844" y="1321"/>
                    <a:pt x="844" y="1313"/>
                  </a:cubicBezTo>
                  <a:cubicBezTo>
                    <a:pt x="844" y="1309"/>
                    <a:pt x="842" y="1306"/>
                    <a:pt x="839" y="1303"/>
                  </a:cubicBezTo>
                  <a:cubicBezTo>
                    <a:pt x="866" y="1263"/>
                    <a:pt x="866" y="1263"/>
                    <a:pt x="866" y="1263"/>
                  </a:cubicBezTo>
                  <a:cubicBezTo>
                    <a:pt x="870" y="1266"/>
                    <a:pt x="875" y="1267"/>
                    <a:pt x="881" y="1267"/>
                  </a:cubicBezTo>
                  <a:cubicBezTo>
                    <a:pt x="897" y="1267"/>
                    <a:pt x="910" y="1255"/>
                    <a:pt x="910" y="1239"/>
                  </a:cubicBezTo>
                  <a:cubicBezTo>
                    <a:pt x="910" y="1230"/>
                    <a:pt x="906" y="1222"/>
                    <a:pt x="900" y="1217"/>
                  </a:cubicBezTo>
                  <a:cubicBezTo>
                    <a:pt x="934" y="1172"/>
                    <a:pt x="934" y="1172"/>
                    <a:pt x="934" y="1172"/>
                  </a:cubicBezTo>
                  <a:cubicBezTo>
                    <a:pt x="939" y="1174"/>
                    <a:pt x="943" y="1176"/>
                    <a:pt x="948" y="1176"/>
                  </a:cubicBezTo>
                  <a:cubicBezTo>
                    <a:pt x="964" y="1176"/>
                    <a:pt x="976" y="1163"/>
                    <a:pt x="976" y="1148"/>
                  </a:cubicBezTo>
                  <a:cubicBezTo>
                    <a:pt x="976" y="1133"/>
                    <a:pt x="964" y="1120"/>
                    <a:pt x="948" y="1120"/>
                  </a:cubicBezTo>
                  <a:cubicBezTo>
                    <a:pt x="948" y="1120"/>
                    <a:pt x="948" y="1120"/>
                    <a:pt x="948" y="1120"/>
                  </a:cubicBezTo>
                  <a:cubicBezTo>
                    <a:pt x="938" y="1038"/>
                    <a:pt x="938" y="1038"/>
                    <a:pt x="938" y="1038"/>
                  </a:cubicBezTo>
                  <a:cubicBezTo>
                    <a:pt x="952" y="1036"/>
                    <a:pt x="962" y="1024"/>
                    <a:pt x="962" y="1010"/>
                  </a:cubicBezTo>
                  <a:cubicBezTo>
                    <a:pt x="962" y="1003"/>
                    <a:pt x="959" y="997"/>
                    <a:pt x="955" y="992"/>
                  </a:cubicBezTo>
                  <a:cubicBezTo>
                    <a:pt x="991" y="958"/>
                    <a:pt x="991" y="958"/>
                    <a:pt x="991" y="958"/>
                  </a:cubicBezTo>
                  <a:cubicBezTo>
                    <a:pt x="996" y="961"/>
                    <a:pt x="1001" y="963"/>
                    <a:pt x="1007" y="963"/>
                  </a:cubicBezTo>
                  <a:cubicBezTo>
                    <a:pt x="1022" y="963"/>
                    <a:pt x="1034" y="950"/>
                    <a:pt x="1034" y="935"/>
                  </a:cubicBezTo>
                  <a:cubicBezTo>
                    <a:pt x="1034" y="930"/>
                    <a:pt x="1033" y="925"/>
                    <a:pt x="1031" y="921"/>
                  </a:cubicBezTo>
                  <a:cubicBezTo>
                    <a:pt x="1189" y="825"/>
                    <a:pt x="1189" y="825"/>
                    <a:pt x="1189" y="825"/>
                  </a:cubicBezTo>
                  <a:cubicBezTo>
                    <a:pt x="1194" y="833"/>
                    <a:pt x="1203" y="838"/>
                    <a:pt x="1212" y="838"/>
                  </a:cubicBezTo>
                  <a:cubicBezTo>
                    <a:pt x="1223" y="838"/>
                    <a:pt x="1232" y="832"/>
                    <a:pt x="1237" y="824"/>
                  </a:cubicBezTo>
                  <a:cubicBezTo>
                    <a:pt x="1316" y="891"/>
                    <a:pt x="1316" y="891"/>
                    <a:pt x="1316" y="891"/>
                  </a:cubicBezTo>
                  <a:cubicBezTo>
                    <a:pt x="1313" y="895"/>
                    <a:pt x="1311" y="900"/>
                    <a:pt x="1311" y="906"/>
                  </a:cubicBezTo>
                  <a:cubicBezTo>
                    <a:pt x="1311" y="921"/>
                    <a:pt x="1324" y="933"/>
                    <a:pt x="1339" y="933"/>
                  </a:cubicBezTo>
                  <a:cubicBezTo>
                    <a:pt x="1341" y="933"/>
                    <a:pt x="1343" y="933"/>
                    <a:pt x="1345" y="933"/>
                  </a:cubicBezTo>
                  <a:cubicBezTo>
                    <a:pt x="1353" y="961"/>
                    <a:pt x="1353" y="961"/>
                    <a:pt x="1353" y="961"/>
                  </a:cubicBezTo>
                  <a:cubicBezTo>
                    <a:pt x="1348" y="963"/>
                    <a:pt x="1344" y="968"/>
                    <a:pt x="1344" y="974"/>
                  </a:cubicBezTo>
                  <a:cubicBezTo>
                    <a:pt x="1344" y="982"/>
                    <a:pt x="1350" y="988"/>
                    <a:pt x="1358" y="988"/>
                  </a:cubicBezTo>
                  <a:cubicBezTo>
                    <a:pt x="1365" y="988"/>
                    <a:pt x="1371" y="982"/>
                    <a:pt x="1371" y="974"/>
                  </a:cubicBezTo>
                  <a:cubicBezTo>
                    <a:pt x="1371" y="967"/>
                    <a:pt x="1365" y="960"/>
                    <a:pt x="1358" y="960"/>
                  </a:cubicBezTo>
                  <a:cubicBezTo>
                    <a:pt x="1357" y="960"/>
                    <a:pt x="1356" y="960"/>
                    <a:pt x="1355" y="961"/>
                  </a:cubicBezTo>
                  <a:cubicBezTo>
                    <a:pt x="1347" y="932"/>
                    <a:pt x="1347" y="932"/>
                    <a:pt x="1347" y="932"/>
                  </a:cubicBezTo>
                  <a:cubicBezTo>
                    <a:pt x="1357" y="929"/>
                    <a:pt x="1364" y="921"/>
                    <a:pt x="1366" y="911"/>
                  </a:cubicBezTo>
                  <a:cubicBezTo>
                    <a:pt x="1441" y="922"/>
                    <a:pt x="1441" y="922"/>
                    <a:pt x="1441" y="922"/>
                  </a:cubicBezTo>
                  <a:cubicBezTo>
                    <a:pt x="1443" y="928"/>
                    <a:pt x="1447" y="933"/>
                    <a:pt x="1452" y="937"/>
                  </a:cubicBezTo>
                  <a:cubicBezTo>
                    <a:pt x="1431" y="980"/>
                    <a:pt x="1431" y="980"/>
                    <a:pt x="1431" y="980"/>
                  </a:cubicBezTo>
                  <a:cubicBezTo>
                    <a:pt x="1430" y="979"/>
                    <a:pt x="1428" y="979"/>
                    <a:pt x="1426" y="979"/>
                  </a:cubicBezTo>
                  <a:cubicBezTo>
                    <a:pt x="1418" y="979"/>
                    <a:pt x="1412" y="985"/>
                    <a:pt x="1412" y="993"/>
                  </a:cubicBezTo>
                  <a:cubicBezTo>
                    <a:pt x="1412" y="1000"/>
                    <a:pt x="1418" y="1007"/>
                    <a:pt x="1426" y="1007"/>
                  </a:cubicBezTo>
                  <a:cubicBezTo>
                    <a:pt x="1427" y="1007"/>
                    <a:pt x="1429" y="1006"/>
                    <a:pt x="1430" y="1006"/>
                  </a:cubicBezTo>
                  <a:cubicBezTo>
                    <a:pt x="1441" y="1036"/>
                    <a:pt x="1441" y="1036"/>
                    <a:pt x="1441" y="1036"/>
                  </a:cubicBezTo>
                  <a:cubicBezTo>
                    <a:pt x="1437" y="1038"/>
                    <a:pt x="1434" y="1041"/>
                    <a:pt x="1433" y="1045"/>
                  </a:cubicBezTo>
                  <a:cubicBezTo>
                    <a:pt x="1402" y="1040"/>
                    <a:pt x="1402" y="1040"/>
                    <a:pt x="1402" y="1040"/>
                  </a:cubicBezTo>
                  <a:cubicBezTo>
                    <a:pt x="1402" y="1040"/>
                    <a:pt x="1402" y="1039"/>
                    <a:pt x="1402" y="1039"/>
                  </a:cubicBezTo>
                  <a:cubicBezTo>
                    <a:pt x="1402" y="1031"/>
                    <a:pt x="1396" y="1025"/>
                    <a:pt x="1389" y="1025"/>
                  </a:cubicBezTo>
                  <a:cubicBezTo>
                    <a:pt x="1381" y="1025"/>
                    <a:pt x="1375" y="1031"/>
                    <a:pt x="1375" y="1039"/>
                  </a:cubicBezTo>
                  <a:cubicBezTo>
                    <a:pt x="1375" y="1047"/>
                    <a:pt x="1381" y="1053"/>
                    <a:pt x="1389" y="1053"/>
                  </a:cubicBezTo>
                  <a:cubicBezTo>
                    <a:pt x="1390" y="1053"/>
                    <a:pt x="1391" y="1053"/>
                    <a:pt x="1391" y="1053"/>
                  </a:cubicBezTo>
                  <a:cubicBezTo>
                    <a:pt x="1417" y="1100"/>
                    <a:pt x="1417" y="1100"/>
                    <a:pt x="1417" y="1100"/>
                  </a:cubicBezTo>
                  <a:cubicBezTo>
                    <a:pt x="1413" y="1102"/>
                    <a:pt x="1410" y="1106"/>
                    <a:pt x="1410" y="1111"/>
                  </a:cubicBezTo>
                  <a:cubicBezTo>
                    <a:pt x="1410" y="1119"/>
                    <a:pt x="1416" y="1125"/>
                    <a:pt x="1424" y="1125"/>
                  </a:cubicBezTo>
                  <a:cubicBezTo>
                    <a:pt x="1432" y="1125"/>
                    <a:pt x="1438" y="1119"/>
                    <a:pt x="1438" y="1111"/>
                  </a:cubicBezTo>
                  <a:cubicBezTo>
                    <a:pt x="1438" y="1106"/>
                    <a:pt x="1434" y="1101"/>
                    <a:pt x="1429" y="1099"/>
                  </a:cubicBezTo>
                  <a:cubicBezTo>
                    <a:pt x="1442" y="1062"/>
                    <a:pt x="1442" y="1062"/>
                    <a:pt x="1442" y="1062"/>
                  </a:cubicBezTo>
                  <a:cubicBezTo>
                    <a:pt x="1444" y="1063"/>
                    <a:pt x="1445" y="1063"/>
                    <a:pt x="1446" y="1063"/>
                  </a:cubicBezTo>
                  <a:cubicBezTo>
                    <a:pt x="1454" y="1063"/>
                    <a:pt x="1460" y="1057"/>
                    <a:pt x="1460" y="1049"/>
                  </a:cubicBezTo>
                  <a:cubicBezTo>
                    <a:pt x="1460" y="1041"/>
                    <a:pt x="1454" y="1035"/>
                    <a:pt x="1446" y="1035"/>
                  </a:cubicBezTo>
                  <a:cubicBezTo>
                    <a:pt x="1445" y="1035"/>
                    <a:pt x="1444" y="1035"/>
                    <a:pt x="1442" y="1036"/>
                  </a:cubicBezTo>
                  <a:cubicBezTo>
                    <a:pt x="1431" y="1005"/>
                    <a:pt x="1431" y="1005"/>
                    <a:pt x="1431" y="1005"/>
                  </a:cubicBezTo>
                  <a:cubicBezTo>
                    <a:pt x="1436" y="1003"/>
                    <a:pt x="1440" y="998"/>
                    <a:pt x="1440" y="993"/>
                  </a:cubicBezTo>
                  <a:cubicBezTo>
                    <a:pt x="1440" y="988"/>
                    <a:pt x="1437" y="983"/>
                    <a:pt x="1433" y="981"/>
                  </a:cubicBezTo>
                  <a:cubicBezTo>
                    <a:pt x="1453" y="938"/>
                    <a:pt x="1453" y="938"/>
                    <a:pt x="1453" y="938"/>
                  </a:cubicBezTo>
                  <a:cubicBezTo>
                    <a:pt x="1457" y="940"/>
                    <a:pt x="1463" y="942"/>
                    <a:pt x="1468" y="942"/>
                  </a:cubicBezTo>
                  <a:cubicBezTo>
                    <a:pt x="1483" y="942"/>
                    <a:pt x="1496" y="930"/>
                    <a:pt x="1496" y="914"/>
                  </a:cubicBezTo>
                  <a:cubicBezTo>
                    <a:pt x="1496" y="909"/>
                    <a:pt x="1494" y="903"/>
                    <a:pt x="1491" y="899"/>
                  </a:cubicBezTo>
                  <a:cubicBezTo>
                    <a:pt x="1519" y="882"/>
                    <a:pt x="1519" y="882"/>
                    <a:pt x="1519" y="882"/>
                  </a:cubicBezTo>
                  <a:cubicBezTo>
                    <a:pt x="1521" y="885"/>
                    <a:pt x="1525" y="888"/>
                    <a:pt x="1530" y="888"/>
                  </a:cubicBezTo>
                  <a:cubicBezTo>
                    <a:pt x="1538" y="888"/>
                    <a:pt x="1544" y="882"/>
                    <a:pt x="1544" y="874"/>
                  </a:cubicBezTo>
                  <a:cubicBezTo>
                    <a:pt x="1544" y="873"/>
                    <a:pt x="1544" y="872"/>
                    <a:pt x="1544" y="872"/>
                  </a:cubicBezTo>
                  <a:cubicBezTo>
                    <a:pt x="1597" y="859"/>
                    <a:pt x="1597" y="859"/>
                    <a:pt x="1597" y="859"/>
                  </a:cubicBezTo>
                  <a:cubicBezTo>
                    <a:pt x="1600" y="871"/>
                    <a:pt x="1611" y="880"/>
                    <a:pt x="1624" y="880"/>
                  </a:cubicBezTo>
                  <a:cubicBezTo>
                    <a:pt x="1637" y="880"/>
                    <a:pt x="1647" y="872"/>
                    <a:pt x="1651" y="861"/>
                  </a:cubicBezTo>
                  <a:cubicBezTo>
                    <a:pt x="1730" y="888"/>
                    <a:pt x="1730" y="888"/>
                    <a:pt x="1730" y="888"/>
                  </a:cubicBezTo>
                  <a:cubicBezTo>
                    <a:pt x="1730" y="888"/>
                    <a:pt x="1730" y="889"/>
                    <a:pt x="1730" y="889"/>
                  </a:cubicBezTo>
                  <a:cubicBezTo>
                    <a:pt x="1730" y="905"/>
                    <a:pt x="1742" y="917"/>
                    <a:pt x="1757" y="917"/>
                  </a:cubicBezTo>
                  <a:cubicBezTo>
                    <a:pt x="1760" y="917"/>
                    <a:pt x="1763" y="917"/>
                    <a:pt x="1766" y="916"/>
                  </a:cubicBezTo>
                  <a:cubicBezTo>
                    <a:pt x="1790" y="1028"/>
                    <a:pt x="1790" y="1028"/>
                    <a:pt x="1790" y="1028"/>
                  </a:cubicBezTo>
                  <a:cubicBezTo>
                    <a:pt x="1790" y="1028"/>
                    <a:pt x="1790" y="1028"/>
                    <a:pt x="1791" y="1028"/>
                  </a:cubicBezTo>
                  <a:cubicBezTo>
                    <a:pt x="1835" y="1045"/>
                    <a:pt x="1835" y="1045"/>
                    <a:pt x="1835" y="1045"/>
                  </a:cubicBezTo>
                  <a:cubicBezTo>
                    <a:pt x="1832" y="1049"/>
                    <a:pt x="1830" y="1055"/>
                    <a:pt x="1830" y="1061"/>
                  </a:cubicBezTo>
                  <a:cubicBezTo>
                    <a:pt x="1830" y="1070"/>
                    <a:pt x="1835" y="1079"/>
                    <a:pt x="1843" y="1084"/>
                  </a:cubicBezTo>
                  <a:cubicBezTo>
                    <a:pt x="1793" y="1167"/>
                    <a:pt x="1793" y="1167"/>
                    <a:pt x="1793" y="1167"/>
                  </a:cubicBezTo>
                  <a:cubicBezTo>
                    <a:pt x="1791" y="1166"/>
                    <a:pt x="1789" y="1165"/>
                    <a:pt x="1786" y="1165"/>
                  </a:cubicBezTo>
                  <a:cubicBezTo>
                    <a:pt x="1779" y="1165"/>
                    <a:pt x="1773" y="1171"/>
                    <a:pt x="1773" y="1179"/>
                  </a:cubicBezTo>
                  <a:cubicBezTo>
                    <a:pt x="1773" y="1187"/>
                    <a:pt x="1779" y="1193"/>
                    <a:pt x="1786" y="1193"/>
                  </a:cubicBezTo>
                  <a:cubicBezTo>
                    <a:pt x="1787" y="1193"/>
                    <a:pt x="1787" y="1193"/>
                    <a:pt x="1788" y="1193"/>
                  </a:cubicBezTo>
                  <a:cubicBezTo>
                    <a:pt x="1800" y="1263"/>
                    <a:pt x="1800" y="1263"/>
                    <a:pt x="1800" y="1263"/>
                  </a:cubicBezTo>
                  <a:cubicBezTo>
                    <a:pt x="1793" y="1265"/>
                    <a:pt x="1789" y="1270"/>
                    <a:pt x="1789" y="1277"/>
                  </a:cubicBezTo>
                  <a:cubicBezTo>
                    <a:pt x="1789" y="1284"/>
                    <a:pt x="1795" y="1291"/>
                    <a:pt x="1803" y="1291"/>
                  </a:cubicBezTo>
                  <a:cubicBezTo>
                    <a:pt x="1805" y="1291"/>
                    <a:pt x="1807" y="1290"/>
                    <a:pt x="1808" y="1289"/>
                  </a:cubicBezTo>
                  <a:cubicBezTo>
                    <a:pt x="1819" y="1311"/>
                    <a:pt x="1819" y="1311"/>
                    <a:pt x="1819" y="1311"/>
                  </a:cubicBezTo>
                  <a:cubicBezTo>
                    <a:pt x="1815" y="1313"/>
                    <a:pt x="1812" y="1318"/>
                    <a:pt x="1812" y="1323"/>
                  </a:cubicBezTo>
                  <a:cubicBezTo>
                    <a:pt x="1812" y="1330"/>
                    <a:pt x="1818" y="1337"/>
                    <a:pt x="1826" y="1337"/>
                  </a:cubicBezTo>
                  <a:cubicBezTo>
                    <a:pt x="1834" y="1337"/>
                    <a:pt x="1840" y="1330"/>
                    <a:pt x="1840" y="1323"/>
                  </a:cubicBezTo>
                  <a:cubicBezTo>
                    <a:pt x="1840" y="1322"/>
                    <a:pt x="1840" y="1321"/>
                    <a:pt x="1840" y="1320"/>
                  </a:cubicBezTo>
                  <a:cubicBezTo>
                    <a:pt x="1955" y="1291"/>
                    <a:pt x="1955" y="1291"/>
                    <a:pt x="1955" y="1291"/>
                  </a:cubicBezTo>
                  <a:cubicBezTo>
                    <a:pt x="1959" y="1301"/>
                    <a:pt x="1969" y="1309"/>
                    <a:pt x="1981" y="1309"/>
                  </a:cubicBezTo>
                  <a:cubicBezTo>
                    <a:pt x="1993" y="1309"/>
                    <a:pt x="2002" y="1302"/>
                    <a:pt x="2007" y="1292"/>
                  </a:cubicBezTo>
                  <a:cubicBezTo>
                    <a:pt x="2083" y="1321"/>
                    <a:pt x="2083" y="1321"/>
                    <a:pt x="2083" y="1321"/>
                  </a:cubicBezTo>
                  <a:cubicBezTo>
                    <a:pt x="2083" y="1322"/>
                    <a:pt x="2083" y="1324"/>
                    <a:pt x="2083" y="1325"/>
                  </a:cubicBezTo>
                  <a:cubicBezTo>
                    <a:pt x="2083" y="1333"/>
                    <a:pt x="2089" y="1339"/>
                    <a:pt x="2097" y="1339"/>
                  </a:cubicBezTo>
                  <a:cubicBezTo>
                    <a:pt x="2104" y="1339"/>
                    <a:pt x="2110" y="1333"/>
                    <a:pt x="2111" y="1326"/>
                  </a:cubicBezTo>
                  <a:cubicBezTo>
                    <a:pt x="2344" y="1326"/>
                    <a:pt x="2344" y="1326"/>
                    <a:pt x="2344" y="1326"/>
                  </a:cubicBezTo>
                  <a:cubicBezTo>
                    <a:pt x="2346" y="1332"/>
                    <a:pt x="2351" y="1337"/>
                    <a:pt x="2358" y="1337"/>
                  </a:cubicBezTo>
                  <a:cubicBezTo>
                    <a:pt x="2361" y="1337"/>
                    <a:pt x="2364" y="1335"/>
                    <a:pt x="2367" y="1333"/>
                  </a:cubicBezTo>
                  <a:cubicBezTo>
                    <a:pt x="2388" y="1350"/>
                    <a:pt x="2388" y="1350"/>
                    <a:pt x="2388" y="1350"/>
                  </a:cubicBezTo>
                  <a:cubicBezTo>
                    <a:pt x="2385" y="1355"/>
                    <a:pt x="2383" y="1361"/>
                    <a:pt x="2383" y="1367"/>
                  </a:cubicBezTo>
                  <a:cubicBezTo>
                    <a:pt x="2383" y="1382"/>
                    <a:pt x="2396" y="1394"/>
                    <a:pt x="2411" y="1394"/>
                  </a:cubicBezTo>
                  <a:cubicBezTo>
                    <a:pt x="2422" y="1394"/>
                    <a:pt x="2431" y="1388"/>
                    <a:pt x="2435" y="1379"/>
                  </a:cubicBezTo>
                  <a:cubicBezTo>
                    <a:pt x="2496" y="1406"/>
                    <a:pt x="2496" y="1406"/>
                    <a:pt x="2496" y="1406"/>
                  </a:cubicBezTo>
                  <a:cubicBezTo>
                    <a:pt x="2495" y="1408"/>
                    <a:pt x="2495" y="1410"/>
                    <a:pt x="2495" y="1412"/>
                  </a:cubicBezTo>
                  <a:cubicBezTo>
                    <a:pt x="2495" y="1421"/>
                    <a:pt x="2502" y="1428"/>
                    <a:pt x="2511" y="1428"/>
                  </a:cubicBezTo>
                  <a:cubicBezTo>
                    <a:pt x="2519" y="1428"/>
                    <a:pt x="2526" y="1421"/>
                    <a:pt x="2526" y="1412"/>
                  </a:cubicBezTo>
                  <a:cubicBezTo>
                    <a:pt x="2526" y="1403"/>
                    <a:pt x="2519" y="1396"/>
                    <a:pt x="2511" y="1396"/>
                  </a:cubicBezTo>
                  <a:close/>
                  <a:moveTo>
                    <a:pt x="1428" y="1098"/>
                  </a:moveTo>
                  <a:cubicBezTo>
                    <a:pt x="1427" y="1098"/>
                    <a:pt x="1425" y="1098"/>
                    <a:pt x="1424" y="1098"/>
                  </a:cubicBezTo>
                  <a:cubicBezTo>
                    <a:pt x="1422" y="1098"/>
                    <a:pt x="1420" y="1098"/>
                    <a:pt x="1418" y="1099"/>
                  </a:cubicBezTo>
                  <a:cubicBezTo>
                    <a:pt x="1393" y="1052"/>
                    <a:pt x="1393" y="1052"/>
                    <a:pt x="1393" y="1052"/>
                  </a:cubicBezTo>
                  <a:cubicBezTo>
                    <a:pt x="1398" y="1051"/>
                    <a:pt x="1401" y="1047"/>
                    <a:pt x="1402" y="1042"/>
                  </a:cubicBezTo>
                  <a:cubicBezTo>
                    <a:pt x="1433" y="1047"/>
                    <a:pt x="1433" y="1047"/>
                    <a:pt x="1433" y="1047"/>
                  </a:cubicBezTo>
                  <a:cubicBezTo>
                    <a:pt x="1432" y="1047"/>
                    <a:pt x="1432" y="1048"/>
                    <a:pt x="1432" y="1049"/>
                  </a:cubicBezTo>
                  <a:cubicBezTo>
                    <a:pt x="1432" y="1055"/>
                    <a:pt x="1436" y="1059"/>
                    <a:pt x="1441" y="1062"/>
                  </a:cubicBezTo>
                  <a:lnTo>
                    <a:pt x="1428" y="1098"/>
                  </a:lnTo>
                  <a:close/>
                  <a:moveTo>
                    <a:pt x="1530" y="860"/>
                  </a:moveTo>
                  <a:cubicBezTo>
                    <a:pt x="1527" y="860"/>
                    <a:pt x="1524" y="861"/>
                    <a:pt x="1521" y="863"/>
                  </a:cubicBezTo>
                  <a:cubicBezTo>
                    <a:pt x="1450" y="785"/>
                    <a:pt x="1450" y="785"/>
                    <a:pt x="1450" y="785"/>
                  </a:cubicBezTo>
                  <a:cubicBezTo>
                    <a:pt x="1454" y="780"/>
                    <a:pt x="1456" y="774"/>
                    <a:pt x="1456" y="767"/>
                  </a:cubicBezTo>
                  <a:cubicBezTo>
                    <a:pt x="1456" y="749"/>
                    <a:pt x="1442" y="735"/>
                    <a:pt x="1424" y="735"/>
                  </a:cubicBezTo>
                  <a:cubicBezTo>
                    <a:pt x="1420" y="735"/>
                    <a:pt x="1417" y="736"/>
                    <a:pt x="1413" y="737"/>
                  </a:cubicBezTo>
                  <a:cubicBezTo>
                    <a:pt x="1380" y="652"/>
                    <a:pt x="1380" y="652"/>
                    <a:pt x="1380" y="652"/>
                  </a:cubicBezTo>
                  <a:cubicBezTo>
                    <a:pt x="1383" y="650"/>
                    <a:pt x="1386" y="648"/>
                    <a:pt x="1389" y="645"/>
                  </a:cubicBezTo>
                  <a:cubicBezTo>
                    <a:pt x="1510" y="735"/>
                    <a:pt x="1510" y="735"/>
                    <a:pt x="1510" y="735"/>
                  </a:cubicBezTo>
                  <a:cubicBezTo>
                    <a:pt x="1509" y="738"/>
                    <a:pt x="1509" y="741"/>
                    <a:pt x="1509" y="744"/>
                  </a:cubicBezTo>
                  <a:cubicBezTo>
                    <a:pt x="1509" y="759"/>
                    <a:pt x="1521" y="772"/>
                    <a:pt x="1536" y="772"/>
                  </a:cubicBezTo>
                  <a:cubicBezTo>
                    <a:pt x="1537" y="772"/>
                    <a:pt x="1537" y="772"/>
                    <a:pt x="1537" y="772"/>
                  </a:cubicBezTo>
                  <a:cubicBezTo>
                    <a:pt x="1530" y="860"/>
                    <a:pt x="1530" y="860"/>
                    <a:pt x="1530" y="860"/>
                  </a:cubicBezTo>
                  <a:cubicBezTo>
                    <a:pt x="1530" y="860"/>
                    <a:pt x="1530" y="860"/>
                    <a:pt x="1530" y="860"/>
                  </a:cubicBezTo>
                  <a:close/>
                  <a:moveTo>
                    <a:pt x="1339" y="878"/>
                  </a:moveTo>
                  <a:cubicBezTo>
                    <a:pt x="1336" y="878"/>
                    <a:pt x="1333" y="878"/>
                    <a:pt x="1331" y="879"/>
                  </a:cubicBezTo>
                  <a:cubicBezTo>
                    <a:pt x="1321" y="819"/>
                    <a:pt x="1321" y="819"/>
                    <a:pt x="1321" y="819"/>
                  </a:cubicBezTo>
                  <a:cubicBezTo>
                    <a:pt x="1329" y="819"/>
                    <a:pt x="1335" y="812"/>
                    <a:pt x="1335" y="804"/>
                  </a:cubicBezTo>
                  <a:cubicBezTo>
                    <a:pt x="1335" y="802"/>
                    <a:pt x="1335" y="801"/>
                    <a:pt x="1335" y="800"/>
                  </a:cubicBezTo>
                  <a:cubicBezTo>
                    <a:pt x="1396" y="781"/>
                    <a:pt x="1396" y="781"/>
                    <a:pt x="1396" y="781"/>
                  </a:cubicBezTo>
                  <a:cubicBezTo>
                    <a:pt x="1399" y="787"/>
                    <a:pt x="1404" y="792"/>
                    <a:pt x="1410" y="795"/>
                  </a:cubicBezTo>
                  <a:cubicBezTo>
                    <a:pt x="1353" y="882"/>
                    <a:pt x="1353" y="882"/>
                    <a:pt x="1353" y="882"/>
                  </a:cubicBezTo>
                  <a:cubicBezTo>
                    <a:pt x="1349" y="879"/>
                    <a:pt x="1344" y="878"/>
                    <a:pt x="1339" y="878"/>
                  </a:cubicBezTo>
                  <a:close/>
                  <a:moveTo>
                    <a:pt x="1007" y="907"/>
                  </a:moveTo>
                  <a:cubicBezTo>
                    <a:pt x="1003" y="907"/>
                    <a:pt x="999" y="908"/>
                    <a:pt x="996" y="909"/>
                  </a:cubicBezTo>
                  <a:cubicBezTo>
                    <a:pt x="953" y="851"/>
                    <a:pt x="953" y="851"/>
                    <a:pt x="953" y="851"/>
                  </a:cubicBezTo>
                  <a:cubicBezTo>
                    <a:pt x="959" y="845"/>
                    <a:pt x="964" y="838"/>
                    <a:pt x="964" y="829"/>
                  </a:cubicBezTo>
                  <a:cubicBezTo>
                    <a:pt x="964" y="827"/>
                    <a:pt x="963" y="824"/>
                    <a:pt x="963" y="822"/>
                  </a:cubicBezTo>
                  <a:cubicBezTo>
                    <a:pt x="1080" y="777"/>
                    <a:pt x="1080" y="777"/>
                    <a:pt x="1080" y="777"/>
                  </a:cubicBezTo>
                  <a:cubicBezTo>
                    <a:pt x="1082" y="782"/>
                    <a:pt x="1086" y="787"/>
                    <a:pt x="1091" y="790"/>
                  </a:cubicBezTo>
                  <a:cubicBezTo>
                    <a:pt x="1020" y="911"/>
                    <a:pt x="1020" y="911"/>
                    <a:pt x="1020" y="911"/>
                  </a:cubicBezTo>
                  <a:cubicBezTo>
                    <a:pt x="1016" y="908"/>
                    <a:pt x="1012" y="907"/>
                    <a:pt x="1007" y="907"/>
                  </a:cubicBezTo>
                  <a:close/>
                  <a:moveTo>
                    <a:pt x="863" y="813"/>
                  </a:moveTo>
                  <a:cubicBezTo>
                    <a:pt x="916" y="740"/>
                    <a:pt x="916" y="740"/>
                    <a:pt x="916" y="740"/>
                  </a:cubicBezTo>
                  <a:cubicBezTo>
                    <a:pt x="918" y="741"/>
                    <a:pt x="920" y="742"/>
                    <a:pt x="923" y="742"/>
                  </a:cubicBezTo>
                  <a:cubicBezTo>
                    <a:pt x="924" y="742"/>
                    <a:pt x="924" y="741"/>
                    <a:pt x="925" y="741"/>
                  </a:cubicBezTo>
                  <a:cubicBezTo>
                    <a:pt x="932" y="801"/>
                    <a:pt x="932" y="801"/>
                    <a:pt x="932" y="801"/>
                  </a:cubicBezTo>
                  <a:cubicBezTo>
                    <a:pt x="918" y="803"/>
                    <a:pt x="908" y="815"/>
                    <a:pt x="908" y="829"/>
                  </a:cubicBezTo>
                  <a:cubicBezTo>
                    <a:pt x="908" y="829"/>
                    <a:pt x="908" y="830"/>
                    <a:pt x="908" y="830"/>
                  </a:cubicBezTo>
                  <a:cubicBezTo>
                    <a:pt x="875" y="834"/>
                    <a:pt x="875" y="834"/>
                    <a:pt x="875" y="834"/>
                  </a:cubicBezTo>
                  <a:cubicBezTo>
                    <a:pt x="874" y="825"/>
                    <a:pt x="869" y="818"/>
                    <a:pt x="863" y="813"/>
                  </a:cubicBezTo>
                  <a:close/>
                  <a:moveTo>
                    <a:pt x="739" y="467"/>
                  </a:moveTo>
                  <a:cubicBezTo>
                    <a:pt x="746" y="373"/>
                    <a:pt x="746" y="373"/>
                    <a:pt x="746" y="373"/>
                  </a:cubicBezTo>
                  <a:cubicBezTo>
                    <a:pt x="747" y="373"/>
                    <a:pt x="747" y="373"/>
                    <a:pt x="748" y="373"/>
                  </a:cubicBezTo>
                  <a:cubicBezTo>
                    <a:pt x="761" y="373"/>
                    <a:pt x="773" y="363"/>
                    <a:pt x="775" y="350"/>
                  </a:cubicBezTo>
                  <a:cubicBezTo>
                    <a:pt x="891" y="368"/>
                    <a:pt x="891" y="368"/>
                    <a:pt x="891" y="368"/>
                  </a:cubicBezTo>
                  <a:cubicBezTo>
                    <a:pt x="891" y="369"/>
                    <a:pt x="891" y="370"/>
                    <a:pt x="891" y="371"/>
                  </a:cubicBezTo>
                  <a:cubicBezTo>
                    <a:pt x="891" y="373"/>
                    <a:pt x="891" y="375"/>
                    <a:pt x="892" y="378"/>
                  </a:cubicBezTo>
                  <a:cubicBezTo>
                    <a:pt x="748" y="472"/>
                    <a:pt x="748" y="472"/>
                    <a:pt x="748" y="472"/>
                  </a:cubicBezTo>
                  <a:cubicBezTo>
                    <a:pt x="746" y="469"/>
                    <a:pt x="742" y="467"/>
                    <a:pt x="739" y="467"/>
                  </a:cubicBezTo>
                  <a:close/>
                  <a:moveTo>
                    <a:pt x="630" y="422"/>
                  </a:moveTo>
                  <a:cubicBezTo>
                    <a:pt x="627" y="422"/>
                    <a:pt x="625" y="422"/>
                    <a:pt x="623" y="423"/>
                  </a:cubicBezTo>
                  <a:cubicBezTo>
                    <a:pt x="605" y="377"/>
                    <a:pt x="605" y="377"/>
                    <a:pt x="605" y="377"/>
                  </a:cubicBezTo>
                  <a:cubicBezTo>
                    <a:pt x="614" y="372"/>
                    <a:pt x="620" y="363"/>
                    <a:pt x="620" y="352"/>
                  </a:cubicBezTo>
                  <a:cubicBezTo>
                    <a:pt x="620" y="351"/>
                    <a:pt x="619" y="350"/>
                    <a:pt x="619" y="348"/>
                  </a:cubicBezTo>
                  <a:cubicBezTo>
                    <a:pt x="720" y="347"/>
                    <a:pt x="720" y="347"/>
                    <a:pt x="720" y="347"/>
                  </a:cubicBezTo>
                  <a:cubicBezTo>
                    <a:pt x="720" y="353"/>
                    <a:pt x="723" y="359"/>
                    <a:pt x="728" y="364"/>
                  </a:cubicBezTo>
                  <a:cubicBezTo>
                    <a:pt x="645" y="430"/>
                    <a:pt x="645" y="430"/>
                    <a:pt x="645" y="430"/>
                  </a:cubicBezTo>
                  <a:cubicBezTo>
                    <a:pt x="642" y="425"/>
                    <a:pt x="636" y="422"/>
                    <a:pt x="630" y="422"/>
                  </a:cubicBezTo>
                  <a:close/>
                  <a:moveTo>
                    <a:pt x="658" y="211"/>
                  </a:moveTo>
                  <a:cubicBezTo>
                    <a:pt x="663" y="211"/>
                    <a:pt x="667" y="210"/>
                    <a:pt x="671" y="207"/>
                  </a:cubicBezTo>
                  <a:cubicBezTo>
                    <a:pt x="737" y="320"/>
                    <a:pt x="737" y="320"/>
                    <a:pt x="737" y="320"/>
                  </a:cubicBezTo>
                  <a:cubicBezTo>
                    <a:pt x="727" y="324"/>
                    <a:pt x="720" y="334"/>
                    <a:pt x="720" y="345"/>
                  </a:cubicBezTo>
                  <a:cubicBezTo>
                    <a:pt x="619" y="347"/>
                    <a:pt x="619" y="347"/>
                    <a:pt x="619" y="347"/>
                  </a:cubicBezTo>
                  <a:cubicBezTo>
                    <a:pt x="617" y="338"/>
                    <a:pt x="611" y="331"/>
                    <a:pt x="603" y="327"/>
                  </a:cubicBezTo>
                  <a:cubicBezTo>
                    <a:pt x="649" y="209"/>
                    <a:pt x="649" y="209"/>
                    <a:pt x="649" y="209"/>
                  </a:cubicBezTo>
                  <a:cubicBezTo>
                    <a:pt x="652" y="210"/>
                    <a:pt x="655" y="211"/>
                    <a:pt x="658" y="211"/>
                  </a:cubicBezTo>
                  <a:close/>
                  <a:moveTo>
                    <a:pt x="802" y="240"/>
                  </a:moveTo>
                  <a:cubicBezTo>
                    <a:pt x="818" y="240"/>
                    <a:pt x="830" y="227"/>
                    <a:pt x="830" y="212"/>
                  </a:cubicBezTo>
                  <a:cubicBezTo>
                    <a:pt x="830" y="210"/>
                    <a:pt x="830" y="207"/>
                    <a:pt x="829" y="205"/>
                  </a:cubicBezTo>
                  <a:cubicBezTo>
                    <a:pt x="852" y="197"/>
                    <a:pt x="852" y="197"/>
                    <a:pt x="852" y="197"/>
                  </a:cubicBezTo>
                  <a:cubicBezTo>
                    <a:pt x="855" y="203"/>
                    <a:pt x="860" y="206"/>
                    <a:pt x="867" y="206"/>
                  </a:cubicBezTo>
                  <a:cubicBezTo>
                    <a:pt x="869" y="206"/>
                    <a:pt x="871" y="206"/>
                    <a:pt x="872" y="205"/>
                  </a:cubicBezTo>
                  <a:cubicBezTo>
                    <a:pt x="901" y="357"/>
                    <a:pt x="901" y="357"/>
                    <a:pt x="901" y="357"/>
                  </a:cubicBezTo>
                  <a:cubicBezTo>
                    <a:pt x="897" y="358"/>
                    <a:pt x="893" y="362"/>
                    <a:pt x="891" y="366"/>
                  </a:cubicBezTo>
                  <a:cubicBezTo>
                    <a:pt x="775" y="348"/>
                    <a:pt x="775" y="348"/>
                    <a:pt x="775" y="348"/>
                  </a:cubicBezTo>
                  <a:cubicBezTo>
                    <a:pt x="775" y="347"/>
                    <a:pt x="775" y="346"/>
                    <a:pt x="775" y="345"/>
                  </a:cubicBezTo>
                  <a:cubicBezTo>
                    <a:pt x="775" y="335"/>
                    <a:pt x="770" y="327"/>
                    <a:pt x="763" y="322"/>
                  </a:cubicBezTo>
                  <a:cubicBezTo>
                    <a:pt x="796" y="239"/>
                    <a:pt x="796" y="239"/>
                    <a:pt x="796" y="239"/>
                  </a:cubicBezTo>
                  <a:cubicBezTo>
                    <a:pt x="798" y="240"/>
                    <a:pt x="800" y="240"/>
                    <a:pt x="802" y="240"/>
                  </a:cubicBezTo>
                  <a:close/>
                  <a:moveTo>
                    <a:pt x="954" y="168"/>
                  </a:moveTo>
                  <a:cubicBezTo>
                    <a:pt x="936" y="205"/>
                    <a:pt x="936" y="205"/>
                    <a:pt x="936" y="205"/>
                  </a:cubicBezTo>
                  <a:cubicBezTo>
                    <a:pt x="935" y="205"/>
                    <a:pt x="934" y="205"/>
                    <a:pt x="933" y="205"/>
                  </a:cubicBezTo>
                  <a:cubicBezTo>
                    <a:pt x="923" y="205"/>
                    <a:pt x="915" y="210"/>
                    <a:pt x="910" y="218"/>
                  </a:cubicBezTo>
                  <a:cubicBezTo>
                    <a:pt x="880" y="199"/>
                    <a:pt x="880" y="199"/>
                    <a:pt x="880" y="199"/>
                  </a:cubicBezTo>
                  <a:cubicBezTo>
                    <a:pt x="882" y="196"/>
                    <a:pt x="883" y="193"/>
                    <a:pt x="883" y="190"/>
                  </a:cubicBezTo>
                  <a:cubicBezTo>
                    <a:pt x="883" y="189"/>
                    <a:pt x="882" y="187"/>
                    <a:pt x="882" y="185"/>
                  </a:cubicBezTo>
                  <a:cubicBezTo>
                    <a:pt x="943" y="160"/>
                    <a:pt x="943" y="160"/>
                    <a:pt x="943" y="160"/>
                  </a:cubicBezTo>
                  <a:cubicBezTo>
                    <a:pt x="945" y="164"/>
                    <a:pt x="949" y="167"/>
                    <a:pt x="954" y="168"/>
                  </a:cubicBezTo>
                  <a:close/>
                  <a:moveTo>
                    <a:pt x="1262" y="174"/>
                  </a:moveTo>
                  <a:cubicBezTo>
                    <a:pt x="1262" y="175"/>
                    <a:pt x="1262" y="177"/>
                    <a:pt x="1262" y="178"/>
                  </a:cubicBezTo>
                  <a:cubicBezTo>
                    <a:pt x="1262" y="190"/>
                    <a:pt x="1272" y="200"/>
                    <a:pt x="1284" y="200"/>
                  </a:cubicBezTo>
                  <a:cubicBezTo>
                    <a:pt x="1285" y="200"/>
                    <a:pt x="1287" y="200"/>
                    <a:pt x="1288" y="200"/>
                  </a:cubicBezTo>
                  <a:cubicBezTo>
                    <a:pt x="1295" y="256"/>
                    <a:pt x="1295" y="256"/>
                    <a:pt x="1295" y="256"/>
                  </a:cubicBezTo>
                  <a:cubicBezTo>
                    <a:pt x="1291" y="257"/>
                    <a:pt x="1288" y="260"/>
                    <a:pt x="1285" y="264"/>
                  </a:cubicBezTo>
                  <a:cubicBezTo>
                    <a:pt x="1157" y="166"/>
                    <a:pt x="1157" y="166"/>
                    <a:pt x="1157" y="166"/>
                  </a:cubicBezTo>
                  <a:cubicBezTo>
                    <a:pt x="1160" y="162"/>
                    <a:pt x="1161" y="158"/>
                    <a:pt x="1161" y="153"/>
                  </a:cubicBezTo>
                  <a:lnTo>
                    <a:pt x="1262" y="174"/>
                  </a:lnTo>
                  <a:close/>
                  <a:moveTo>
                    <a:pt x="1367" y="141"/>
                  </a:moveTo>
                  <a:cubicBezTo>
                    <a:pt x="1374" y="141"/>
                    <a:pt x="1380" y="139"/>
                    <a:pt x="1385" y="135"/>
                  </a:cubicBezTo>
                  <a:cubicBezTo>
                    <a:pt x="1470" y="233"/>
                    <a:pt x="1470" y="233"/>
                    <a:pt x="1470" y="233"/>
                  </a:cubicBezTo>
                  <a:cubicBezTo>
                    <a:pt x="1467" y="236"/>
                    <a:pt x="1464" y="239"/>
                    <a:pt x="1463" y="243"/>
                  </a:cubicBezTo>
                  <a:cubicBezTo>
                    <a:pt x="1305" y="185"/>
                    <a:pt x="1305" y="185"/>
                    <a:pt x="1305" y="185"/>
                  </a:cubicBezTo>
                  <a:cubicBezTo>
                    <a:pt x="1306" y="183"/>
                    <a:pt x="1306" y="180"/>
                    <a:pt x="1306" y="178"/>
                  </a:cubicBezTo>
                  <a:cubicBezTo>
                    <a:pt x="1306" y="174"/>
                    <a:pt x="1305" y="170"/>
                    <a:pt x="1303" y="167"/>
                  </a:cubicBezTo>
                  <a:cubicBezTo>
                    <a:pt x="1346" y="132"/>
                    <a:pt x="1346" y="132"/>
                    <a:pt x="1346" y="132"/>
                  </a:cubicBezTo>
                  <a:cubicBezTo>
                    <a:pt x="1351" y="138"/>
                    <a:pt x="1359" y="141"/>
                    <a:pt x="1367" y="141"/>
                  </a:cubicBezTo>
                  <a:close/>
                  <a:moveTo>
                    <a:pt x="1545" y="200"/>
                  </a:moveTo>
                  <a:cubicBezTo>
                    <a:pt x="1560" y="200"/>
                    <a:pt x="1573" y="188"/>
                    <a:pt x="1573" y="172"/>
                  </a:cubicBezTo>
                  <a:cubicBezTo>
                    <a:pt x="1573" y="172"/>
                    <a:pt x="1573" y="172"/>
                    <a:pt x="1573" y="172"/>
                  </a:cubicBezTo>
                  <a:cubicBezTo>
                    <a:pt x="1608" y="168"/>
                    <a:pt x="1608" y="168"/>
                    <a:pt x="1608" y="168"/>
                  </a:cubicBezTo>
                  <a:cubicBezTo>
                    <a:pt x="1610" y="179"/>
                    <a:pt x="1619" y="188"/>
                    <a:pt x="1630" y="191"/>
                  </a:cubicBezTo>
                  <a:cubicBezTo>
                    <a:pt x="1621" y="228"/>
                    <a:pt x="1621" y="228"/>
                    <a:pt x="1621" y="228"/>
                  </a:cubicBezTo>
                  <a:cubicBezTo>
                    <a:pt x="1516" y="248"/>
                    <a:pt x="1516" y="248"/>
                    <a:pt x="1516" y="248"/>
                  </a:cubicBezTo>
                  <a:cubicBezTo>
                    <a:pt x="1514" y="240"/>
                    <a:pt x="1509" y="234"/>
                    <a:pt x="1503" y="230"/>
                  </a:cubicBezTo>
                  <a:cubicBezTo>
                    <a:pt x="1529" y="195"/>
                    <a:pt x="1529" y="195"/>
                    <a:pt x="1529" y="195"/>
                  </a:cubicBezTo>
                  <a:cubicBezTo>
                    <a:pt x="1533" y="198"/>
                    <a:pt x="1539" y="200"/>
                    <a:pt x="1545" y="200"/>
                  </a:cubicBezTo>
                  <a:close/>
                  <a:moveTo>
                    <a:pt x="1766" y="220"/>
                  </a:moveTo>
                  <a:cubicBezTo>
                    <a:pt x="1812" y="233"/>
                    <a:pt x="1812" y="233"/>
                    <a:pt x="1812" y="233"/>
                  </a:cubicBezTo>
                  <a:cubicBezTo>
                    <a:pt x="1756" y="339"/>
                    <a:pt x="1756" y="339"/>
                    <a:pt x="1756" y="339"/>
                  </a:cubicBezTo>
                  <a:cubicBezTo>
                    <a:pt x="1756" y="338"/>
                    <a:pt x="1755" y="338"/>
                    <a:pt x="1754" y="338"/>
                  </a:cubicBezTo>
                  <a:cubicBezTo>
                    <a:pt x="1753" y="338"/>
                    <a:pt x="1752" y="339"/>
                    <a:pt x="1750" y="339"/>
                  </a:cubicBezTo>
                  <a:cubicBezTo>
                    <a:pt x="1747" y="234"/>
                    <a:pt x="1747" y="234"/>
                    <a:pt x="1747" y="234"/>
                  </a:cubicBezTo>
                  <a:cubicBezTo>
                    <a:pt x="1755" y="232"/>
                    <a:pt x="1762" y="227"/>
                    <a:pt x="1766" y="220"/>
                  </a:cubicBezTo>
                  <a:close/>
                  <a:moveTo>
                    <a:pt x="1934" y="167"/>
                  </a:moveTo>
                  <a:cubicBezTo>
                    <a:pt x="1998" y="251"/>
                    <a:pt x="1998" y="251"/>
                    <a:pt x="1998" y="251"/>
                  </a:cubicBezTo>
                  <a:cubicBezTo>
                    <a:pt x="1994" y="254"/>
                    <a:pt x="1990" y="258"/>
                    <a:pt x="1988" y="262"/>
                  </a:cubicBezTo>
                  <a:cubicBezTo>
                    <a:pt x="1930" y="251"/>
                    <a:pt x="1930" y="251"/>
                    <a:pt x="1930" y="251"/>
                  </a:cubicBezTo>
                  <a:cubicBezTo>
                    <a:pt x="1930" y="251"/>
                    <a:pt x="1930" y="251"/>
                    <a:pt x="1930" y="251"/>
                  </a:cubicBezTo>
                  <a:cubicBezTo>
                    <a:pt x="1930" y="237"/>
                    <a:pt x="1920" y="225"/>
                    <a:pt x="1906" y="223"/>
                  </a:cubicBezTo>
                  <a:cubicBezTo>
                    <a:pt x="1927" y="169"/>
                    <a:pt x="1927" y="169"/>
                    <a:pt x="1927" y="169"/>
                  </a:cubicBezTo>
                  <a:cubicBezTo>
                    <a:pt x="1929" y="169"/>
                    <a:pt x="1932" y="168"/>
                    <a:pt x="1934" y="167"/>
                  </a:cubicBezTo>
                  <a:close/>
                  <a:moveTo>
                    <a:pt x="2023" y="590"/>
                  </a:moveTo>
                  <a:cubicBezTo>
                    <a:pt x="1959" y="610"/>
                    <a:pt x="1959" y="610"/>
                    <a:pt x="1959" y="610"/>
                  </a:cubicBezTo>
                  <a:cubicBezTo>
                    <a:pt x="1954" y="603"/>
                    <a:pt x="1946" y="597"/>
                    <a:pt x="1936" y="597"/>
                  </a:cubicBezTo>
                  <a:cubicBezTo>
                    <a:pt x="1933" y="597"/>
                    <a:pt x="1931" y="598"/>
                    <a:pt x="1928" y="598"/>
                  </a:cubicBezTo>
                  <a:cubicBezTo>
                    <a:pt x="1906" y="530"/>
                    <a:pt x="1906" y="530"/>
                    <a:pt x="1906" y="530"/>
                  </a:cubicBezTo>
                  <a:cubicBezTo>
                    <a:pt x="1916" y="529"/>
                    <a:pt x="1923" y="523"/>
                    <a:pt x="1928" y="515"/>
                  </a:cubicBezTo>
                  <a:cubicBezTo>
                    <a:pt x="2019" y="560"/>
                    <a:pt x="2019" y="560"/>
                    <a:pt x="2019" y="560"/>
                  </a:cubicBezTo>
                  <a:cubicBezTo>
                    <a:pt x="2017" y="563"/>
                    <a:pt x="2016" y="567"/>
                    <a:pt x="2016" y="571"/>
                  </a:cubicBezTo>
                  <a:cubicBezTo>
                    <a:pt x="2016" y="578"/>
                    <a:pt x="2019" y="585"/>
                    <a:pt x="2023" y="590"/>
                  </a:cubicBezTo>
                  <a:close/>
                  <a:moveTo>
                    <a:pt x="2039" y="640"/>
                  </a:moveTo>
                  <a:cubicBezTo>
                    <a:pt x="1917" y="692"/>
                    <a:pt x="1917" y="692"/>
                    <a:pt x="1917" y="692"/>
                  </a:cubicBezTo>
                  <a:cubicBezTo>
                    <a:pt x="1913" y="687"/>
                    <a:pt x="1906" y="683"/>
                    <a:pt x="1899" y="683"/>
                  </a:cubicBezTo>
                  <a:cubicBezTo>
                    <a:pt x="1896" y="683"/>
                    <a:pt x="1894" y="683"/>
                    <a:pt x="1892" y="684"/>
                  </a:cubicBezTo>
                  <a:cubicBezTo>
                    <a:pt x="1864" y="622"/>
                    <a:pt x="1864" y="622"/>
                    <a:pt x="1864" y="622"/>
                  </a:cubicBezTo>
                  <a:cubicBezTo>
                    <a:pt x="1867" y="620"/>
                    <a:pt x="1870" y="617"/>
                    <a:pt x="1871" y="613"/>
                  </a:cubicBezTo>
                  <a:cubicBezTo>
                    <a:pt x="1909" y="621"/>
                    <a:pt x="1909" y="621"/>
                    <a:pt x="1909" y="621"/>
                  </a:cubicBezTo>
                  <a:cubicBezTo>
                    <a:pt x="1908" y="622"/>
                    <a:pt x="1908" y="624"/>
                    <a:pt x="1908" y="625"/>
                  </a:cubicBezTo>
                  <a:cubicBezTo>
                    <a:pt x="1908" y="640"/>
                    <a:pt x="1921" y="653"/>
                    <a:pt x="1936" y="653"/>
                  </a:cubicBezTo>
                  <a:cubicBezTo>
                    <a:pt x="1950" y="653"/>
                    <a:pt x="1962" y="642"/>
                    <a:pt x="1963" y="628"/>
                  </a:cubicBezTo>
                  <a:cubicBezTo>
                    <a:pt x="2038" y="635"/>
                    <a:pt x="2038" y="635"/>
                    <a:pt x="2038" y="635"/>
                  </a:cubicBezTo>
                  <a:cubicBezTo>
                    <a:pt x="2038" y="635"/>
                    <a:pt x="2038" y="635"/>
                    <a:pt x="2038" y="635"/>
                  </a:cubicBezTo>
                  <a:cubicBezTo>
                    <a:pt x="2038" y="637"/>
                    <a:pt x="2039" y="639"/>
                    <a:pt x="2039" y="640"/>
                  </a:cubicBezTo>
                  <a:close/>
                  <a:moveTo>
                    <a:pt x="1907" y="799"/>
                  </a:moveTo>
                  <a:cubicBezTo>
                    <a:pt x="1848" y="793"/>
                    <a:pt x="1848" y="793"/>
                    <a:pt x="1848" y="793"/>
                  </a:cubicBezTo>
                  <a:cubicBezTo>
                    <a:pt x="1848" y="791"/>
                    <a:pt x="1848" y="790"/>
                    <a:pt x="1848" y="789"/>
                  </a:cubicBezTo>
                  <a:cubicBezTo>
                    <a:pt x="1848" y="781"/>
                    <a:pt x="1842" y="775"/>
                    <a:pt x="1834" y="775"/>
                  </a:cubicBezTo>
                  <a:cubicBezTo>
                    <a:pt x="1828" y="775"/>
                    <a:pt x="1822" y="779"/>
                    <a:pt x="1821" y="785"/>
                  </a:cubicBezTo>
                  <a:cubicBezTo>
                    <a:pt x="1728" y="765"/>
                    <a:pt x="1728" y="765"/>
                    <a:pt x="1728" y="765"/>
                  </a:cubicBezTo>
                  <a:cubicBezTo>
                    <a:pt x="1728" y="763"/>
                    <a:pt x="1729" y="761"/>
                    <a:pt x="1729" y="759"/>
                  </a:cubicBezTo>
                  <a:cubicBezTo>
                    <a:pt x="1729" y="756"/>
                    <a:pt x="1728" y="753"/>
                    <a:pt x="1727" y="751"/>
                  </a:cubicBezTo>
                  <a:cubicBezTo>
                    <a:pt x="1878" y="712"/>
                    <a:pt x="1878" y="712"/>
                    <a:pt x="1878" y="712"/>
                  </a:cubicBezTo>
                  <a:cubicBezTo>
                    <a:pt x="1880" y="721"/>
                    <a:pt x="1889" y="727"/>
                    <a:pt x="1899" y="727"/>
                  </a:cubicBezTo>
                  <a:cubicBezTo>
                    <a:pt x="1902" y="727"/>
                    <a:pt x="1904" y="727"/>
                    <a:pt x="1907" y="726"/>
                  </a:cubicBezTo>
                  <a:cubicBezTo>
                    <a:pt x="1924" y="775"/>
                    <a:pt x="1924" y="775"/>
                    <a:pt x="1924" y="775"/>
                  </a:cubicBezTo>
                  <a:cubicBezTo>
                    <a:pt x="1915" y="779"/>
                    <a:pt x="1908" y="788"/>
                    <a:pt x="1907" y="799"/>
                  </a:cubicBezTo>
                  <a:close/>
                  <a:moveTo>
                    <a:pt x="1757" y="862"/>
                  </a:moveTo>
                  <a:cubicBezTo>
                    <a:pt x="1753" y="862"/>
                    <a:pt x="1750" y="862"/>
                    <a:pt x="1747" y="864"/>
                  </a:cubicBezTo>
                  <a:cubicBezTo>
                    <a:pt x="1708" y="786"/>
                    <a:pt x="1708" y="786"/>
                    <a:pt x="1708" y="786"/>
                  </a:cubicBezTo>
                  <a:cubicBezTo>
                    <a:pt x="1717" y="783"/>
                    <a:pt x="1725" y="776"/>
                    <a:pt x="1727" y="767"/>
                  </a:cubicBezTo>
                  <a:cubicBezTo>
                    <a:pt x="1820" y="787"/>
                    <a:pt x="1820" y="787"/>
                    <a:pt x="1820" y="787"/>
                  </a:cubicBezTo>
                  <a:cubicBezTo>
                    <a:pt x="1820" y="788"/>
                    <a:pt x="1820" y="788"/>
                    <a:pt x="1820" y="789"/>
                  </a:cubicBezTo>
                  <a:cubicBezTo>
                    <a:pt x="1820" y="794"/>
                    <a:pt x="1823" y="799"/>
                    <a:pt x="1827" y="801"/>
                  </a:cubicBezTo>
                  <a:cubicBezTo>
                    <a:pt x="1779" y="872"/>
                    <a:pt x="1779" y="872"/>
                    <a:pt x="1779" y="872"/>
                  </a:cubicBezTo>
                  <a:cubicBezTo>
                    <a:pt x="1774" y="866"/>
                    <a:pt x="1766" y="862"/>
                    <a:pt x="1757" y="862"/>
                  </a:cubicBezTo>
                  <a:close/>
                  <a:moveTo>
                    <a:pt x="1319" y="788"/>
                  </a:moveTo>
                  <a:cubicBezTo>
                    <a:pt x="1316" y="788"/>
                    <a:pt x="1313" y="789"/>
                    <a:pt x="1311" y="790"/>
                  </a:cubicBezTo>
                  <a:cubicBezTo>
                    <a:pt x="1268" y="723"/>
                    <a:pt x="1268" y="723"/>
                    <a:pt x="1268" y="723"/>
                  </a:cubicBezTo>
                  <a:cubicBezTo>
                    <a:pt x="1271" y="721"/>
                    <a:pt x="1272" y="719"/>
                    <a:pt x="1274" y="716"/>
                  </a:cubicBezTo>
                  <a:cubicBezTo>
                    <a:pt x="1394" y="757"/>
                    <a:pt x="1394" y="757"/>
                    <a:pt x="1394" y="757"/>
                  </a:cubicBezTo>
                  <a:cubicBezTo>
                    <a:pt x="1393" y="760"/>
                    <a:pt x="1392" y="764"/>
                    <a:pt x="1392" y="767"/>
                  </a:cubicBezTo>
                  <a:cubicBezTo>
                    <a:pt x="1392" y="772"/>
                    <a:pt x="1393" y="776"/>
                    <a:pt x="1395" y="780"/>
                  </a:cubicBezTo>
                  <a:cubicBezTo>
                    <a:pt x="1334" y="798"/>
                    <a:pt x="1334" y="798"/>
                    <a:pt x="1334" y="798"/>
                  </a:cubicBezTo>
                  <a:cubicBezTo>
                    <a:pt x="1332" y="792"/>
                    <a:pt x="1326" y="788"/>
                    <a:pt x="1319" y="788"/>
                  </a:cubicBezTo>
                  <a:close/>
                  <a:moveTo>
                    <a:pt x="1212" y="783"/>
                  </a:moveTo>
                  <a:cubicBezTo>
                    <a:pt x="1210" y="783"/>
                    <a:pt x="1208" y="783"/>
                    <a:pt x="1206" y="783"/>
                  </a:cubicBezTo>
                  <a:cubicBezTo>
                    <a:pt x="1149" y="688"/>
                    <a:pt x="1149" y="688"/>
                    <a:pt x="1149" y="688"/>
                  </a:cubicBezTo>
                  <a:cubicBezTo>
                    <a:pt x="1152" y="687"/>
                    <a:pt x="1154" y="684"/>
                    <a:pt x="1154" y="681"/>
                  </a:cubicBezTo>
                  <a:cubicBezTo>
                    <a:pt x="1243" y="706"/>
                    <a:pt x="1243" y="706"/>
                    <a:pt x="1243" y="706"/>
                  </a:cubicBezTo>
                  <a:cubicBezTo>
                    <a:pt x="1243" y="707"/>
                    <a:pt x="1243" y="709"/>
                    <a:pt x="1243" y="710"/>
                  </a:cubicBezTo>
                  <a:cubicBezTo>
                    <a:pt x="1243" y="716"/>
                    <a:pt x="1246" y="721"/>
                    <a:pt x="1251" y="724"/>
                  </a:cubicBezTo>
                  <a:cubicBezTo>
                    <a:pt x="1223" y="785"/>
                    <a:pt x="1223" y="785"/>
                    <a:pt x="1223" y="785"/>
                  </a:cubicBezTo>
                  <a:cubicBezTo>
                    <a:pt x="1220" y="783"/>
                    <a:pt x="1216" y="783"/>
                    <a:pt x="1212" y="783"/>
                  </a:cubicBezTo>
                  <a:close/>
                  <a:moveTo>
                    <a:pt x="936" y="801"/>
                  </a:moveTo>
                  <a:cubicBezTo>
                    <a:pt x="935" y="801"/>
                    <a:pt x="934" y="801"/>
                    <a:pt x="933" y="801"/>
                  </a:cubicBezTo>
                  <a:cubicBezTo>
                    <a:pt x="927" y="741"/>
                    <a:pt x="927" y="741"/>
                    <a:pt x="927" y="741"/>
                  </a:cubicBezTo>
                  <a:cubicBezTo>
                    <a:pt x="932" y="740"/>
                    <a:pt x="937" y="735"/>
                    <a:pt x="938" y="730"/>
                  </a:cubicBezTo>
                  <a:cubicBezTo>
                    <a:pt x="1078" y="760"/>
                    <a:pt x="1078" y="760"/>
                    <a:pt x="1078" y="760"/>
                  </a:cubicBezTo>
                  <a:cubicBezTo>
                    <a:pt x="1078" y="762"/>
                    <a:pt x="1078" y="764"/>
                    <a:pt x="1078" y="766"/>
                  </a:cubicBezTo>
                  <a:cubicBezTo>
                    <a:pt x="1078" y="769"/>
                    <a:pt x="1078" y="772"/>
                    <a:pt x="1079" y="775"/>
                  </a:cubicBezTo>
                  <a:cubicBezTo>
                    <a:pt x="963" y="821"/>
                    <a:pt x="963" y="821"/>
                    <a:pt x="963" y="821"/>
                  </a:cubicBezTo>
                  <a:cubicBezTo>
                    <a:pt x="959" y="809"/>
                    <a:pt x="949" y="801"/>
                    <a:pt x="936" y="801"/>
                  </a:cubicBezTo>
                  <a:close/>
                  <a:moveTo>
                    <a:pt x="939" y="728"/>
                  </a:moveTo>
                  <a:cubicBezTo>
                    <a:pt x="939" y="727"/>
                    <a:pt x="939" y="726"/>
                    <a:pt x="939" y="726"/>
                  </a:cubicBezTo>
                  <a:cubicBezTo>
                    <a:pt x="939" y="722"/>
                    <a:pt x="938" y="719"/>
                    <a:pt x="936" y="716"/>
                  </a:cubicBezTo>
                  <a:cubicBezTo>
                    <a:pt x="1016" y="633"/>
                    <a:pt x="1016" y="633"/>
                    <a:pt x="1016" y="633"/>
                  </a:cubicBezTo>
                  <a:cubicBezTo>
                    <a:pt x="1021" y="637"/>
                    <a:pt x="1028" y="640"/>
                    <a:pt x="1035" y="640"/>
                  </a:cubicBezTo>
                  <a:cubicBezTo>
                    <a:pt x="1039" y="640"/>
                    <a:pt x="1043" y="639"/>
                    <a:pt x="1046" y="638"/>
                  </a:cubicBezTo>
                  <a:cubicBezTo>
                    <a:pt x="1093" y="740"/>
                    <a:pt x="1093" y="740"/>
                    <a:pt x="1093" y="740"/>
                  </a:cubicBezTo>
                  <a:cubicBezTo>
                    <a:pt x="1086" y="744"/>
                    <a:pt x="1081" y="751"/>
                    <a:pt x="1078" y="759"/>
                  </a:cubicBezTo>
                  <a:lnTo>
                    <a:pt x="939" y="728"/>
                  </a:lnTo>
                  <a:close/>
                  <a:moveTo>
                    <a:pt x="941" y="476"/>
                  </a:moveTo>
                  <a:cubicBezTo>
                    <a:pt x="1106" y="492"/>
                    <a:pt x="1106" y="492"/>
                    <a:pt x="1106" y="492"/>
                  </a:cubicBezTo>
                  <a:cubicBezTo>
                    <a:pt x="1105" y="493"/>
                    <a:pt x="1105" y="495"/>
                    <a:pt x="1105" y="496"/>
                  </a:cubicBezTo>
                  <a:cubicBezTo>
                    <a:pt x="1105" y="504"/>
                    <a:pt x="1108" y="510"/>
                    <a:pt x="1113" y="515"/>
                  </a:cubicBezTo>
                  <a:cubicBezTo>
                    <a:pt x="1052" y="590"/>
                    <a:pt x="1052" y="590"/>
                    <a:pt x="1052" y="590"/>
                  </a:cubicBezTo>
                  <a:cubicBezTo>
                    <a:pt x="1047" y="586"/>
                    <a:pt x="1041" y="584"/>
                    <a:pt x="1035" y="584"/>
                  </a:cubicBezTo>
                  <a:cubicBezTo>
                    <a:pt x="1028" y="584"/>
                    <a:pt x="1022" y="587"/>
                    <a:pt x="1017" y="591"/>
                  </a:cubicBezTo>
                  <a:cubicBezTo>
                    <a:pt x="933" y="493"/>
                    <a:pt x="933" y="493"/>
                    <a:pt x="933" y="493"/>
                  </a:cubicBezTo>
                  <a:cubicBezTo>
                    <a:pt x="937" y="488"/>
                    <a:pt x="940" y="483"/>
                    <a:pt x="941" y="476"/>
                  </a:cubicBezTo>
                  <a:close/>
                  <a:moveTo>
                    <a:pt x="918" y="369"/>
                  </a:moveTo>
                  <a:cubicBezTo>
                    <a:pt x="1037" y="291"/>
                    <a:pt x="1037" y="291"/>
                    <a:pt x="1037" y="291"/>
                  </a:cubicBezTo>
                  <a:cubicBezTo>
                    <a:pt x="1042" y="297"/>
                    <a:pt x="1050" y="301"/>
                    <a:pt x="1059" y="301"/>
                  </a:cubicBezTo>
                  <a:cubicBezTo>
                    <a:pt x="1061" y="301"/>
                    <a:pt x="1063" y="301"/>
                    <a:pt x="1065" y="300"/>
                  </a:cubicBezTo>
                  <a:cubicBezTo>
                    <a:pt x="1115" y="475"/>
                    <a:pt x="1115" y="475"/>
                    <a:pt x="1115" y="475"/>
                  </a:cubicBezTo>
                  <a:cubicBezTo>
                    <a:pt x="1113" y="477"/>
                    <a:pt x="1112" y="478"/>
                    <a:pt x="1111" y="480"/>
                  </a:cubicBezTo>
                  <a:cubicBezTo>
                    <a:pt x="917" y="376"/>
                    <a:pt x="917" y="376"/>
                    <a:pt x="917" y="376"/>
                  </a:cubicBezTo>
                  <a:cubicBezTo>
                    <a:pt x="918" y="375"/>
                    <a:pt x="918" y="373"/>
                    <a:pt x="918" y="371"/>
                  </a:cubicBezTo>
                  <a:cubicBezTo>
                    <a:pt x="918" y="370"/>
                    <a:pt x="918" y="369"/>
                    <a:pt x="918" y="369"/>
                  </a:cubicBezTo>
                  <a:close/>
                  <a:moveTo>
                    <a:pt x="1133" y="180"/>
                  </a:moveTo>
                  <a:cubicBezTo>
                    <a:pt x="1143" y="180"/>
                    <a:pt x="1152" y="175"/>
                    <a:pt x="1157" y="167"/>
                  </a:cubicBezTo>
                  <a:cubicBezTo>
                    <a:pt x="1284" y="265"/>
                    <a:pt x="1284" y="265"/>
                    <a:pt x="1284" y="265"/>
                  </a:cubicBezTo>
                  <a:cubicBezTo>
                    <a:pt x="1280" y="270"/>
                    <a:pt x="1278" y="275"/>
                    <a:pt x="1278" y="281"/>
                  </a:cubicBezTo>
                  <a:cubicBezTo>
                    <a:pt x="1278" y="288"/>
                    <a:pt x="1281" y="294"/>
                    <a:pt x="1284" y="298"/>
                  </a:cubicBezTo>
                  <a:cubicBezTo>
                    <a:pt x="1233" y="341"/>
                    <a:pt x="1233" y="341"/>
                    <a:pt x="1233" y="341"/>
                  </a:cubicBezTo>
                  <a:cubicBezTo>
                    <a:pt x="1227" y="335"/>
                    <a:pt x="1220" y="331"/>
                    <a:pt x="1211" y="331"/>
                  </a:cubicBezTo>
                  <a:cubicBezTo>
                    <a:pt x="1198" y="331"/>
                    <a:pt x="1188" y="340"/>
                    <a:pt x="1184" y="351"/>
                  </a:cubicBezTo>
                  <a:cubicBezTo>
                    <a:pt x="1173" y="348"/>
                    <a:pt x="1173" y="348"/>
                    <a:pt x="1173" y="348"/>
                  </a:cubicBezTo>
                  <a:cubicBezTo>
                    <a:pt x="1173" y="347"/>
                    <a:pt x="1174" y="346"/>
                    <a:pt x="1174" y="345"/>
                  </a:cubicBezTo>
                  <a:cubicBezTo>
                    <a:pt x="1174" y="336"/>
                    <a:pt x="1166" y="329"/>
                    <a:pt x="1158" y="329"/>
                  </a:cubicBezTo>
                  <a:cubicBezTo>
                    <a:pt x="1153" y="329"/>
                    <a:pt x="1148" y="332"/>
                    <a:pt x="1145" y="335"/>
                  </a:cubicBezTo>
                  <a:cubicBezTo>
                    <a:pt x="1081" y="290"/>
                    <a:pt x="1081" y="290"/>
                    <a:pt x="1081" y="290"/>
                  </a:cubicBezTo>
                  <a:cubicBezTo>
                    <a:pt x="1084" y="285"/>
                    <a:pt x="1086" y="279"/>
                    <a:pt x="1086" y="273"/>
                  </a:cubicBezTo>
                  <a:cubicBezTo>
                    <a:pt x="1086" y="264"/>
                    <a:pt x="1082" y="256"/>
                    <a:pt x="1075" y="251"/>
                  </a:cubicBezTo>
                  <a:cubicBezTo>
                    <a:pt x="1120" y="177"/>
                    <a:pt x="1120" y="177"/>
                    <a:pt x="1120" y="177"/>
                  </a:cubicBezTo>
                  <a:cubicBezTo>
                    <a:pt x="1124" y="179"/>
                    <a:pt x="1128" y="180"/>
                    <a:pt x="1133" y="180"/>
                  </a:cubicBezTo>
                  <a:close/>
                  <a:moveTo>
                    <a:pt x="1304" y="187"/>
                  </a:moveTo>
                  <a:cubicBezTo>
                    <a:pt x="1462" y="245"/>
                    <a:pt x="1462" y="245"/>
                    <a:pt x="1462" y="245"/>
                  </a:cubicBezTo>
                  <a:cubicBezTo>
                    <a:pt x="1461" y="248"/>
                    <a:pt x="1461" y="250"/>
                    <a:pt x="1461" y="254"/>
                  </a:cubicBezTo>
                  <a:cubicBezTo>
                    <a:pt x="1461" y="256"/>
                    <a:pt x="1461" y="258"/>
                    <a:pt x="1462" y="260"/>
                  </a:cubicBezTo>
                  <a:cubicBezTo>
                    <a:pt x="1333" y="277"/>
                    <a:pt x="1333" y="277"/>
                    <a:pt x="1333" y="277"/>
                  </a:cubicBezTo>
                  <a:cubicBezTo>
                    <a:pt x="1331" y="264"/>
                    <a:pt x="1320" y="253"/>
                    <a:pt x="1306" y="253"/>
                  </a:cubicBezTo>
                  <a:cubicBezTo>
                    <a:pt x="1303" y="253"/>
                    <a:pt x="1300" y="254"/>
                    <a:pt x="1297" y="255"/>
                  </a:cubicBezTo>
                  <a:cubicBezTo>
                    <a:pt x="1290" y="199"/>
                    <a:pt x="1290" y="199"/>
                    <a:pt x="1290" y="199"/>
                  </a:cubicBezTo>
                  <a:cubicBezTo>
                    <a:pt x="1296" y="197"/>
                    <a:pt x="1302" y="193"/>
                    <a:pt x="1304" y="187"/>
                  </a:cubicBezTo>
                  <a:close/>
                  <a:moveTo>
                    <a:pt x="1741" y="354"/>
                  </a:moveTo>
                  <a:cubicBezTo>
                    <a:pt x="1741" y="360"/>
                    <a:pt x="1746" y="365"/>
                    <a:pt x="1753" y="366"/>
                  </a:cubicBezTo>
                  <a:cubicBezTo>
                    <a:pt x="1730" y="469"/>
                    <a:pt x="1730" y="469"/>
                    <a:pt x="1730" y="469"/>
                  </a:cubicBezTo>
                  <a:cubicBezTo>
                    <a:pt x="1728" y="469"/>
                    <a:pt x="1726" y="468"/>
                    <a:pt x="1725" y="468"/>
                  </a:cubicBezTo>
                  <a:cubicBezTo>
                    <a:pt x="1717" y="468"/>
                    <a:pt x="1710" y="471"/>
                    <a:pt x="1706" y="476"/>
                  </a:cubicBezTo>
                  <a:cubicBezTo>
                    <a:pt x="1610" y="380"/>
                    <a:pt x="1610" y="380"/>
                    <a:pt x="1610" y="380"/>
                  </a:cubicBezTo>
                  <a:cubicBezTo>
                    <a:pt x="1615" y="375"/>
                    <a:pt x="1619" y="368"/>
                    <a:pt x="1619" y="360"/>
                  </a:cubicBezTo>
                  <a:cubicBezTo>
                    <a:pt x="1619" y="360"/>
                    <a:pt x="1619" y="360"/>
                    <a:pt x="1619" y="359"/>
                  </a:cubicBezTo>
                  <a:lnTo>
                    <a:pt x="1741" y="354"/>
                  </a:lnTo>
                  <a:close/>
                  <a:moveTo>
                    <a:pt x="1994" y="293"/>
                  </a:moveTo>
                  <a:cubicBezTo>
                    <a:pt x="1939" y="350"/>
                    <a:pt x="1939" y="350"/>
                    <a:pt x="1939" y="350"/>
                  </a:cubicBezTo>
                  <a:cubicBezTo>
                    <a:pt x="1934" y="345"/>
                    <a:pt x="1928" y="342"/>
                    <a:pt x="1921" y="342"/>
                  </a:cubicBezTo>
                  <a:cubicBezTo>
                    <a:pt x="1919" y="342"/>
                    <a:pt x="1918" y="343"/>
                    <a:pt x="1916" y="343"/>
                  </a:cubicBezTo>
                  <a:cubicBezTo>
                    <a:pt x="1904" y="279"/>
                    <a:pt x="1904" y="279"/>
                    <a:pt x="1904" y="279"/>
                  </a:cubicBezTo>
                  <a:cubicBezTo>
                    <a:pt x="1918" y="278"/>
                    <a:pt x="1929" y="267"/>
                    <a:pt x="1930" y="253"/>
                  </a:cubicBezTo>
                  <a:cubicBezTo>
                    <a:pt x="1988" y="264"/>
                    <a:pt x="1988" y="264"/>
                    <a:pt x="1988" y="264"/>
                  </a:cubicBezTo>
                  <a:cubicBezTo>
                    <a:pt x="1987" y="267"/>
                    <a:pt x="1986" y="270"/>
                    <a:pt x="1986" y="273"/>
                  </a:cubicBezTo>
                  <a:cubicBezTo>
                    <a:pt x="1986" y="281"/>
                    <a:pt x="1989" y="288"/>
                    <a:pt x="1994" y="293"/>
                  </a:cubicBezTo>
                  <a:close/>
                  <a:moveTo>
                    <a:pt x="1909" y="619"/>
                  </a:moveTo>
                  <a:cubicBezTo>
                    <a:pt x="1871" y="611"/>
                    <a:pt x="1871" y="611"/>
                    <a:pt x="1871" y="611"/>
                  </a:cubicBezTo>
                  <a:cubicBezTo>
                    <a:pt x="1871" y="611"/>
                    <a:pt x="1871" y="610"/>
                    <a:pt x="1871" y="610"/>
                  </a:cubicBezTo>
                  <a:cubicBezTo>
                    <a:pt x="1871" y="604"/>
                    <a:pt x="1868" y="600"/>
                    <a:pt x="1864" y="597"/>
                  </a:cubicBezTo>
                  <a:cubicBezTo>
                    <a:pt x="1893" y="528"/>
                    <a:pt x="1893" y="528"/>
                    <a:pt x="1893" y="528"/>
                  </a:cubicBezTo>
                  <a:cubicBezTo>
                    <a:pt x="1896" y="529"/>
                    <a:pt x="1900" y="530"/>
                    <a:pt x="1903" y="530"/>
                  </a:cubicBezTo>
                  <a:cubicBezTo>
                    <a:pt x="1904" y="530"/>
                    <a:pt x="1904" y="530"/>
                    <a:pt x="1905" y="530"/>
                  </a:cubicBezTo>
                  <a:cubicBezTo>
                    <a:pt x="1927" y="599"/>
                    <a:pt x="1927" y="599"/>
                    <a:pt x="1927" y="599"/>
                  </a:cubicBezTo>
                  <a:cubicBezTo>
                    <a:pt x="1918" y="602"/>
                    <a:pt x="1911" y="609"/>
                    <a:pt x="1909" y="619"/>
                  </a:cubicBezTo>
                  <a:close/>
                  <a:moveTo>
                    <a:pt x="1877" y="705"/>
                  </a:moveTo>
                  <a:cubicBezTo>
                    <a:pt x="1877" y="707"/>
                    <a:pt x="1877" y="708"/>
                    <a:pt x="1877" y="710"/>
                  </a:cubicBezTo>
                  <a:cubicBezTo>
                    <a:pt x="1727" y="749"/>
                    <a:pt x="1727" y="749"/>
                    <a:pt x="1727" y="749"/>
                  </a:cubicBezTo>
                  <a:cubicBezTo>
                    <a:pt x="1726" y="746"/>
                    <a:pt x="1724" y="743"/>
                    <a:pt x="1721" y="740"/>
                  </a:cubicBezTo>
                  <a:cubicBezTo>
                    <a:pt x="1847" y="619"/>
                    <a:pt x="1847" y="619"/>
                    <a:pt x="1847" y="619"/>
                  </a:cubicBezTo>
                  <a:cubicBezTo>
                    <a:pt x="1850" y="622"/>
                    <a:pt x="1854" y="623"/>
                    <a:pt x="1858" y="623"/>
                  </a:cubicBezTo>
                  <a:cubicBezTo>
                    <a:pt x="1859" y="623"/>
                    <a:pt x="1861" y="623"/>
                    <a:pt x="1862" y="623"/>
                  </a:cubicBezTo>
                  <a:cubicBezTo>
                    <a:pt x="1890" y="685"/>
                    <a:pt x="1890" y="685"/>
                    <a:pt x="1890" y="685"/>
                  </a:cubicBezTo>
                  <a:cubicBezTo>
                    <a:pt x="1882" y="688"/>
                    <a:pt x="1877" y="696"/>
                    <a:pt x="1877" y="705"/>
                  </a:cubicBezTo>
                  <a:close/>
                  <a:moveTo>
                    <a:pt x="1141" y="663"/>
                  </a:moveTo>
                  <a:cubicBezTo>
                    <a:pt x="1141" y="663"/>
                    <a:pt x="1141" y="663"/>
                    <a:pt x="1141" y="663"/>
                  </a:cubicBezTo>
                  <a:cubicBezTo>
                    <a:pt x="1138" y="620"/>
                    <a:pt x="1138" y="620"/>
                    <a:pt x="1138" y="620"/>
                  </a:cubicBezTo>
                  <a:cubicBezTo>
                    <a:pt x="1186" y="624"/>
                    <a:pt x="1186" y="624"/>
                    <a:pt x="1186" y="624"/>
                  </a:cubicBezTo>
                  <a:cubicBezTo>
                    <a:pt x="1186" y="624"/>
                    <a:pt x="1186" y="625"/>
                    <a:pt x="1186" y="625"/>
                  </a:cubicBezTo>
                  <a:cubicBezTo>
                    <a:pt x="1186" y="632"/>
                    <a:pt x="1188" y="639"/>
                    <a:pt x="1193" y="644"/>
                  </a:cubicBezTo>
                  <a:cubicBezTo>
                    <a:pt x="1153" y="669"/>
                    <a:pt x="1153" y="669"/>
                    <a:pt x="1153" y="669"/>
                  </a:cubicBezTo>
                  <a:cubicBezTo>
                    <a:pt x="1150" y="665"/>
                    <a:pt x="1146" y="663"/>
                    <a:pt x="1141" y="663"/>
                  </a:cubicBezTo>
                  <a:close/>
                  <a:moveTo>
                    <a:pt x="1130" y="669"/>
                  </a:moveTo>
                  <a:cubicBezTo>
                    <a:pt x="1057" y="628"/>
                    <a:pt x="1057" y="628"/>
                    <a:pt x="1057" y="628"/>
                  </a:cubicBezTo>
                  <a:cubicBezTo>
                    <a:pt x="1060" y="625"/>
                    <a:pt x="1062" y="620"/>
                    <a:pt x="1063" y="615"/>
                  </a:cubicBezTo>
                  <a:cubicBezTo>
                    <a:pt x="1137" y="620"/>
                    <a:pt x="1137" y="620"/>
                    <a:pt x="1137" y="620"/>
                  </a:cubicBezTo>
                  <a:cubicBezTo>
                    <a:pt x="1140" y="663"/>
                    <a:pt x="1140" y="663"/>
                    <a:pt x="1140" y="663"/>
                  </a:cubicBezTo>
                  <a:cubicBezTo>
                    <a:pt x="1135" y="664"/>
                    <a:pt x="1132" y="666"/>
                    <a:pt x="1130" y="669"/>
                  </a:cubicBezTo>
                  <a:close/>
                  <a:moveTo>
                    <a:pt x="1080" y="291"/>
                  </a:moveTo>
                  <a:cubicBezTo>
                    <a:pt x="1144" y="337"/>
                    <a:pt x="1144" y="337"/>
                    <a:pt x="1144" y="337"/>
                  </a:cubicBezTo>
                  <a:cubicBezTo>
                    <a:pt x="1143" y="339"/>
                    <a:pt x="1142" y="342"/>
                    <a:pt x="1142" y="345"/>
                  </a:cubicBezTo>
                  <a:cubicBezTo>
                    <a:pt x="1142" y="352"/>
                    <a:pt x="1147" y="359"/>
                    <a:pt x="1154" y="360"/>
                  </a:cubicBezTo>
                  <a:cubicBezTo>
                    <a:pt x="1132" y="468"/>
                    <a:pt x="1132" y="468"/>
                    <a:pt x="1132" y="468"/>
                  </a:cubicBezTo>
                  <a:cubicBezTo>
                    <a:pt x="1126" y="469"/>
                    <a:pt x="1121" y="471"/>
                    <a:pt x="1116" y="474"/>
                  </a:cubicBezTo>
                  <a:cubicBezTo>
                    <a:pt x="1067" y="300"/>
                    <a:pt x="1067" y="300"/>
                    <a:pt x="1067" y="300"/>
                  </a:cubicBezTo>
                  <a:cubicBezTo>
                    <a:pt x="1072" y="298"/>
                    <a:pt x="1077" y="295"/>
                    <a:pt x="1080" y="291"/>
                  </a:cubicBezTo>
                  <a:close/>
                  <a:moveTo>
                    <a:pt x="1505" y="276"/>
                  </a:moveTo>
                  <a:cubicBezTo>
                    <a:pt x="1569" y="343"/>
                    <a:pt x="1569" y="343"/>
                    <a:pt x="1569" y="343"/>
                  </a:cubicBezTo>
                  <a:cubicBezTo>
                    <a:pt x="1566" y="348"/>
                    <a:pt x="1563" y="354"/>
                    <a:pt x="1563" y="360"/>
                  </a:cubicBezTo>
                  <a:cubicBezTo>
                    <a:pt x="1563" y="361"/>
                    <a:pt x="1564" y="363"/>
                    <a:pt x="1564" y="364"/>
                  </a:cubicBezTo>
                  <a:cubicBezTo>
                    <a:pt x="1481" y="378"/>
                    <a:pt x="1481" y="378"/>
                    <a:pt x="1481" y="378"/>
                  </a:cubicBezTo>
                  <a:cubicBezTo>
                    <a:pt x="1483" y="281"/>
                    <a:pt x="1483" y="281"/>
                    <a:pt x="1483" y="281"/>
                  </a:cubicBezTo>
                  <a:cubicBezTo>
                    <a:pt x="1485" y="281"/>
                    <a:pt x="1487" y="281"/>
                    <a:pt x="1489" y="281"/>
                  </a:cubicBezTo>
                  <a:cubicBezTo>
                    <a:pt x="1495" y="281"/>
                    <a:pt x="1501" y="279"/>
                    <a:pt x="1505" y="276"/>
                  </a:cubicBezTo>
                  <a:close/>
                  <a:moveTo>
                    <a:pt x="1755" y="366"/>
                  </a:moveTo>
                  <a:cubicBezTo>
                    <a:pt x="1756" y="366"/>
                    <a:pt x="1757" y="366"/>
                    <a:pt x="1759" y="365"/>
                  </a:cubicBezTo>
                  <a:cubicBezTo>
                    <a:pt x="1813" y="496"/>
                    <a:pt x="1813" y="496"/>
                    <a:pt x="1813" y="496"/>
                  </a:cubicBezTo>
                  <a:cubicBezTo>
                    <a:pt x="1752" y="496"/>
                    <a:pt x="1752" y="496"/>
                    <a:pt x="1752" y="496"/>
                  </a:cubicBezTo>
                  <a:cubicBezTo>
                    <a:pt x="1752" y="483"/>
                    <a:pt x="1743" y="472"/>
                    <a:pt x="1731" y="469"/>
                  </a:cubicBezTo>
                  <a:lnTo>
                    <a:pt x="1755" y="366"/>
                  </a:lnTo>
                  <a:close/>
                  <a:moveTo>
                    <a:pt x="1720" y="739"/>
                  </a:moveTo>
                  <a:cubicBezTo>
                    <a:pt x="1718" y="737"/>
                    <a:pt x="1716" y="735"/>
                    <a:pt x="1713" y="734"/>
                  </a:cubicBezTo>
                  <a:cubicBezTo>
                    <a:pt x="1772" y="603"/>
                    <a:pt x="1772" y="603"/>
                    <a:pt x="1772" y="603"/>
                  </a:cubicBezTo>
                  <a:cubicBezTo>
                    <a:pt x="1773" y="604"/>
                    <a:pt x="1775" y="604"/>
                    <a:pt x="1777" y="604"/>
                  </a:cubicBezTo>
                  <a:cubicBezTo>
                    <a:pt x="1782" y="604"/>
                    <a:pt x="1787" y="601"/>
                    <a:pt x="1789" y="597"/>
                  </a:cubicBezTo>
                  <a:cubicBezTo>
                    <a:pt x="1844" y="608"/>
                    <a:pt x="1844" y="608"/>
                    <a:pt x="1844" y="608"/>
                  </a:cubicBezTo>
                  <a:cubicBezTo>
                    <a:pt x="1844" y="608"/>
                    <a:pt x="1844" y="609"/>
                    <a:pt x="1844" y="610"/>
                  </a:cubicBezTo>
                  <a:cubicBezTo>
                    <a:pt x="1844" y="613"/>
                    <a:pt x="1845" y="615"/>
                    <a:pt x="1846" y="618"/>
                  </a:cubicBezTo>
                  <a:lnTo>
                    <a:pt x="1720" y="739"/>
                  </a:lnTo>
                  <a:close/>
                  <a:moveTo>
                    <a:pt x="1629" y="635"/>
                  </a:moveTo>
                  <a:cubicBezTo>
                    <a:pt x="1628" y="635"/>
                    <a:pt x="1627" y="635"/>
                    <a:pt x="1627" y="635"/>
                  </a:cubicBezTo>
                  <a:cubicBezTo>
                    <a:pt x="1633" y="575"/>
                    <a:pt x="1633" y="575"/>
                    <a:pt x="1633" y="575"/>
                  </a:cubicBezTo>
                  <a:cubicBezTo>
                    <a:pt x="1633" y="575"/>
                    <a:pt x="1634" y="575"/>
                    <a:pt x="1635" y="575"/>
                  </a:cubicBezTo>
                  <a:cubicBezTo>
                    <a:pt x="1650" y="575"/>
                    <a:pt x="1663" y="562"/>
                    <a:pt x="1663" y="547"/>
                  </a:cubicBezTo>
                  <a:cubicBezTo>
                    <a:pt x="1663" y="543"/>
                    <a:pt x="1662" y="540"/>
                    <a:pt x="1660" y="536"/>
                  </a:cubicBezTo>
                  <a:cubicBezTo>
                    <a:pt x="1701" y="511"/>
                    <a:pt x="1701" y="511"/>
                    <a:pt x="1701" y="511"/>
                  </a:cubicBezTo>
                  <a:cubicBezTo>
                    <a:pt x="1703" y="514"/>
                    <a:pt x="1706" y="517"/>
                    <a:pt x="1709" y="519"/>
                  </a:cubicBezTo>
                  <a:cubicBezTo>
                    <a:pt x="1636" y="637"/>
                    <a:pt x="1636" y="637"/>
                    <a:pt x="1636" y="637"/>
                  </a:cubicBezTo>
                  <a:cubicBezTo>
                    <a:pt x="1634" y="635"/>
                    <a:pt x="1631" y="635"/>
                    <a:pt x="1629" y="635"/>
                  </a:cubicBezTo>
                  <a:close/>
                  <a:moveTo>
                    <a:pt x="1465" y="492"/>
                  </a:moveTo>
                  <a:cubicBezTo>
                    <a:pt x="1465" y="493"/>
                    <a:pt x="1465" y="494"/>
                    <a:pt x="1465" y="494"/>
                  </a:cubicBezTo>
                  <a:cubicBezTo>
                    <a:pt x="1401" y="489"/>
                    <a:pt x="1401" y="489"/>
                    <a:pt x="1401" y="489"/>
                  </a:cubicBezTo>
                  <a:cubicBezTo>
                    <a:pt x="1401" y="489"/>
                    <a:pt x="1401" y="488"/>
                    <a:pt x="1401" y="488"/>
                  </a:cubicBezTo>
                  <a:cubicBezTo>
                    <a:pt x="1401" y="476"/>
                    <a:pt x="1393" y="465"/>
                    <a:pt x="1382" y="462"/>
                  </a:cubicBezTo>
                  <a:cubicBezTo>
                    <a:pt x="1412" y="404"/>
                    <a:pt x="1412" y="404"/>
                    <a:pt x="1412" y="404"/>
                  </a:cubicBezTo>
                  <a:cubicBezTo>
                    <a:pt x="1414" y="405"/>
                    <a:pt x="1416" y="405"/>
                    <a:pt x="1418" y="405"/>
                  </a:cubicBezTo>
                  <a:cubicBezTo>
                    <a:pt x="1425" y="405"/>
                    <a:pt x="1431" y="399"/>
                    <a:pt x="1431" y="391"/>
                  </a:cubicBezTo>
                  <a:cubicBezTo>
                    <a:pt x="1431" y="391"/>
                    <a:pt x="1431" y="390"/>
                    <a:pt x="1431" y="389"/>
                  </a:cubicBezTo>
                  <a:cubicBezTo>
                    <a:pt x="1480" y="380"/>
                    <a:pt x="1480" y="380"/>
                    <a:pt x="1480" y="380"/>
                  </a:cubicBezTo>
                  <a:cubicBezTo>
                    <a:pt x="1478" y="478"/>
                    <a:pt x="1478" y="478"/>
                    <a:pt x="1478" y="478"/>
                  </a:cubicBezTo>
                  <a:cubicBezTo>
                    <a:pt x="1471" y="478"/>
                    <a:pt x="1465" y="484"/>
                    <a:pt x="1465" y="492"/>
                  </a:cubicBezTo>
                  <a:close/>
                  <a:moveTo>
                    <a:pt x="1243" y="624"/>
                  </a:moveTo>
                  <a:cubicBezTo>
                    <a:pt x="1243" y="613"/>
                    <a:pt x="1236" y="604"/>
                    <a:pt x="1227" y="599"/>
                  </a:cubicBezTo>
                  <a:cubicBezTo>
                    <a:pt x="1252" y="541"/>
                    <a:pt x="1252" y="541"/>
                    <a:pt x="1252" y="541"/>
                  </a:cubicBezTo>
                  <a:cubicBezTo>
                    <a:pt x="1254" y="542"/>
                    <a:pt x="1256" y="542"/>
                    <a:pt x="1259" y="542"/>
                  </a:cubicBezTo>
                  <a:cubicBezTo>
                    <a:pt x="1268" y="542"/>
                    <a:pt x="1276" y="538"/>
                    <a:pt x="1281" y="531"/>
                  </a:cubicBezTo>
                  <a:cubicBezTo>
                    <a:pt x="1345" y="610"/>
                    <a:pt x="1345" y="610"/>
                    <a:pt x="1345" y="610"/>
                  </a:cubicBezTo>
                  <a:cubicBezTo>
                    <a:pt x="1342" y="614"/>
                    <a:pt x="1340" y="619"/>
                    <a:pt x="1340" y="624"/>
                  </a:cubicBezTo>
                  <a:lnTo>
                    <a:pt x="1243" y="624"/>
                  </a:lnTo>
                  <a:close/>
                  <a:moveTo>
                    <a:pt x="1211" y="388"/>
                  </a:moveTo>
                  <a:cubicBezTo>
                    <a:pt x="1221" y="388"/>
                    <a:pt x="1229" y="384"/>
                    <a:pt x="1234" y="377"/>
                  </a:cubicBezTo>
                  <a:cubicBezTo>
                    <a:pt x="1349" y="474"/>
                    <a:pt x="1349" y="474"/>
                    <a:pt x="1349" y="474"/>
                  </a:cubicBezTo>
                  <a:cubicBezTo>
                    <a:pt x="1347" y="478"/>
                    <a:pt x="1345" y="483"/>
                    <a:pt x="1345" y="488"/>
                  </a:cubicBezTo>
                  <a:cubicBezTo>
                    <a:pt x="1345" y="490"/>
                    <a:pt x="1346" y="492"/>
                    <a:pt x="1346" y="493"/>
                  </a:cubicBezTo>
                  <a:cubicBezTo>
                    <a:pt x="1286" y="507"/>
                    <a:pt x="1286" y="507"/>
                    <a:pt x="1286" y="507"/>
                  </a:cubicBezTo>
                  <a:cubicBezTo>
                    <a:pt x="1283" y="495"/>
                    <a:pt x="1272" y="486"/>
                    <a:pt x="1259" y="486"/>
                  </a:cubicBezTo>
                  <a:cubicBezTo>
                    <a:pt x="1248" y="486"/>
                    <a:pt x="1238" y="493"/>
                    <a:pt x="1234" y="503"/>
                  </a:cubicBezTo>
                  <a:cubicBezTo>
                    <a:pt x="1224" y="496"/>
                    <a:pt x="1224" y="496"/>
                    <a:pt x="1224" y="496"/>
                  </a:cubicBezTo>
                  <a:cubicBezTo>
                    <a:pt x="1225" y="493"/>
                    <a:pt x="1226" y="491"/>
                    <a:pt x="1226" y="488"/>
                  </a:cubicBezTo>
                  <a:cubicBezTo>
                    <a:pt x="1226" y="480"/>
                    <a:pt x="1220" y="474"/>
                    <a:pt x="1212" y="474"/>
                  </a:cubicBezTo>
                  <a:cubicBezTo>
                    <a:pt x="1205" y="474"/>
                    <a:pt x="1199" y="480"/>
                    <a:pt x="1199" y="488"/>
                  </a:cubicBezTo>
                  <a:cubicBezTo>
                    <a:pt x="1199" y="488"/>
                    <a:pt x="1199" y="488"/>
                    <a:pt x="1199" y="488"/>
                  </a:cubicBezTo>
                  <a:cubicBezTo>
                    <a:pt x="1160" y="492"/>
                    <a:pt x="1160" y="492"/>
                    <a:pt x="1160" y="492"/>
                  </a:cubicBezTo>
                  <a:cubicBezTo>
                    <a:pt x="1159" y="484"/>
                    <a:pt x="1155" y="478"/>
                    <a:pt x="1150" y="474"/>
                  </a:cubicBezTo>
                  <a:cubicBezTo>
                    <a:pt x="1200" y="386"/>
                    <a:pt x="1200" y="386"/>
                    <a:pt x="1200" y="386"/>
                  </a:cubicBezTo>
                  <a:cubicBezTo>
                    <a:pt x="1204" y="388"/>
                    <a:pt x="1207" y="388"/>
                    <a:pt x="1211" y="388"/>
                  </a:cubicBezTo>
                  <a:close/>
                  <a:moveTo>
                    <a:pt x="1325" y="301"/>
                  </a:moveTo>
                  <a:cubicBezTo>
                    <a:pt x="1407" y="382"/>
                    <a:pt x="1407" y="382"/>
                    <a:pt x="1407" y="382"/>
                  </a:cubicBezTo>
                  <a:cubicBezTo>
                    <a:pt x="1405" y="385"/>
                    <a:pt x="1404" y="388"/>
                    <a:pt x="1404" y="391"/>
                  </a:cubicBezTo>
                  <a:cubicBezTo>
                    <a:pt x="1404" y="396"/>
                    <a:pt x="1406" y="401"/>
                    <a:pt x="1410" y="403"/>
                  </a:cubicBezTo>
                  <a:cubicBezTo>
                    <a:pt x="1380" y="461"/>
                    <a:pt x="1380" y="461"/>
                    <a:pt x="1380" y="461"/>
                  </a:cubicBezTo>
                  <a:cubicBezTo>
                    <a:pt x="1378" y="461"/>
                    <a:pt x="1375" y="460"/>
                    <a:pt x="1373" y="460"/>
                  </a:cubicBezTo>
                  <a:cubicBezTo>
                    <a:pt x="1370" y="460"/>
                    <a:pt x="1367" y="461"/>
                    <a:pt x="1364" y="462"/>
                  </a:cubicBezTo>
                  <a:cubicBezTo>
                    <a:pt x="1308" y="309"/>
                    <a:pt x="1308" y="309"/>
                    <a:pt x="1308" y="309"/>
                  </a:cubicBezTo>
                  <a:cubicBezTo>
                    <a:pt x="1315" y="308"/>
                    <a:pt x="1321" y="306"/>
                    <a:pt x="1325" y="301"/>
                  </a:cubicBezTo>
                  <a:close/>
                  <a:moveTo>
                    <a:pt x="1481" y="280"/>
                  </a:moveTo>
                  <a:cubicBezTo>
                    <a:pt x="1480" y="379"/>
                    <a:pt x="1480" y="379"/>
                    <a:pt x="1480" y="379"/>
                  </a:cubicBezTo>
                  <a:cubicBezTo>
                    <a:pt x="1431" y="387"/>
                    <a:pt x="1431" y="387"/>
                    <a:pt x="1431" y="387"/>
                  </a:cubicBezTo>
                  <a:cubicBezTo>
                    <a:pt x="1429" y="383"/>
                    <a:pt x="1426" y="379"/>
                    <a:pt x="1421" y="378"/>
                  </a:cubicBezTo>
                  <a:cubicBezTo>
                    <a:pt x="1476" y="278"/>
                    <a:pt x="1476" y="278"/>
                    <a:pt x="1476" y="278"/>
                  </a:cubicBezTo>
                  <a:cubicBezTo>
                    <a:pt x="1478" y="279"/>
                    <a:pt x="1480" y="280"/>
                    <a:pt x="1481" y="280"/>
                  </a:cubicBezTo>
                  <a:close/>
                  <a:moveTo>
                    <a:pt x="1214" y="596"/>
                  </a:moveTo>
                  <a:cubicBezTo>
                    <a:pt x="1209" y="596"/>
                    <a:pt x="1204" y="598"/>
                    <a:pt x="1200" y="600"/>
                  </a:cubicBezTo>
                  <a:cubicBezTo>
                    <a:pt x="1149" y="519"/>
                    <a:pt x="1149" y="519"/>
                    <a:pt x="1149" y="519"/>
                  </a:cubicBezTo>
                  <a:cubicBezTo>
                    <a:pt x="1156" y="514"/>
                    <a:pt x="1161" y="506"/>
                    <a:pt x="1161" y="496"/>
                  </a:cubicBezTo>
                  <a:cubicBezTo>
                    <a:pt x="1161" y="495"/>
                    <a:pt x="1161" y="494"/>
                    <a:pt x="1161" y="493"/>
                  </a:cubicBezTo>
                  <a:cubicBezTo>
                    <a:pt x="1199" y="490"/>
                    <a:pt x="1199" y="490"/>
                    <a:pt x="1199" y="490"/>
                  </a:cubicBezTo>
                  <a:cubicBezTo>
                    <a:pt x="1200" y="497"/>
                    <a:pt x="1205" y="502"/>
                    <a:pt x="1212" y="502"/>
                  </a:cubicBezTo>
                  <a:cubicBezTo>
                    <a:pt x="1217" y="502"/>
                    <a:pt x="1221" y="500"/>
                    <a:pt x="1223" y="497"/>
                  </a:cubicBezTo>
                  <a:cubicBezTo>
                    <a:pt x="1233" y="504"/>
                    <a:pt x="1233" y="504"/>
                    <a:pt x="1233" y="504"/>
                  </a:cubicBezTo>
                  <a:cubicBezTo>
                    <a:pt x="1232" y="507"/>
                    <a:pt x="1231" y="511"/>
                    <a:pt x="1231" y="514"/>
                  </a:cubicBezTo>
                  <a:cubicBezTo>
                    <a:pt x="1231" y="526"/>
                    <a:pt x="1239" y="537"/>
                    <a:pt x="1250" y="541"/>
                  </a:cubicBezTo>
                  <a:cubicBezTo>
                    <a:pt x="1225" y="599"/>
                    <a:pt x="1225" y="599"/>
                    <a:pt x="1225" y="599"/>
                  </a:cubicBezTo>
                  <a:cubicBezTo>
                    <a:pt x="1222" y="597"/>
                    <a:pt x="1218" y="596"/>
                    <a:pt x="1214" y="596"/>
                  </a:cubicBezTo>
                  <a:close/>
                  <a:moveTo>
                    <a:pt x="1133" y="524"/>
                  </a:moveTo>
                  <a:cubicBezTo>
                    <a:pt x="1138" y="524"/>
                    <a:pt x="1143" y="522"/>
                    <a:pt x="1147" y="520"/>
                  </a:cubicBezTo>
                  <a:cubicBezTo>
                    <a:pt x="1198" y="601"/>
                    <a:pt x="1198" y="601"/>
                    <a:pt x="1198" y="601"/>
                  </a:cubicBezTo>
                  <a:cubicBezTo>
                    <a:pt x="1191" y="606"/>
                    <a:pt x="1187" y="613"/>
                    <a:pt x="1186" y="622"/>
                  </a:cubicBezTo>
                  <a:cubicBezTo>
                    <a:pt x="1138" y="619"/>
                    <a:pt x="1138" y="619"/>
                    <a:pt x="1138" y="619"/>
                  </a:cubicBezTo>
                  <a:cubicBezTo>
                    <a:pt x="1132" y="524"/>
                    <a:pt x="1132" y="524"/>
                    <a:pt x="1132" y="524"/>
                  </a:cubicBezTo>
                  <a:cubicBezTo>
                    <a:pt x="1132" y="524"/>
                    <a:pt x="1133" y="524"/>
                    <a:pt x="1133" y="524"/>
                  </a:cubicBezTo>
                  <a:close/>
                  <a:moveTo>
                    <a:pt x="1366" y="600"/>
                  </a:moveTo>
                  <a:cubicBezTo>
                    <a:pt x="1358" y="600"/>
                    <a:pt x="1351" y="604"/>
                    <a:pt x="1346" y="609"/>
                  </a:cubicBezTo>
                  <a:cubicBezTo>
                    <a:pt x="1282" y="530"/>
                    <a:pt x="1282" y="530"/>
                    <a:pt x="1282" y="530"/>
                  </a:cubicBezTo>
                  <a:cubicBezTo>
                    <a:pt x="1285" y="525"/>
                    <a:pt x="1287" y="520"/>
                    <a:pt x="1287" y="514"/>
                  </a:cubicBezTo>
                  <a:cubicBezTo>
                    <a:pt x="1287" y="512"/>
                    <a:pt x="1286" y="511"/>
                    <a:pt x="1286" y="509"/>
                  </a:cubicBezTo>
                  <a:cubicBezTo>
                    <a:pt x="1346" y="495"/>
                    <a:pt x="1346" y="495"/>
                    <a:pt x="1346" y="495"/>
                  </a:cubicBezTo>
                  <a:cubicBezTo>
                    <a:pt x="1349" y="506"/>
                    <a:pt x="1359" y="515"/>
                    <a:pt x="1371" y="516"/>
                  </a:cubicBezTo>
                  <a:lnTo>
                    <a:pt x="1366" y="600"/>
                  </a:lnTo>
                  <a:close/>
                  <a:moveTo>
                    <a:pt x="1481" y="380"/>
                  </a:moveTo>
                  <a:cubicBezTo>
                    <a:pt x="1564" y="366"/>
                    <a:pt x="1564" y="366"/>
                    <a:pt x="1564" y="366"/>
                  </a:cubicBezTo>
                  <a:cubicBezTo>
                    <a:pt x="1565" y="371"/>
                    <a:pt x="1568" y="376"/>
                    <a:pt x="1572" y="380"/>
                  </a:cubicBezTo>
                  <a:cubicBezTo>
                    <a:pt x="1485" y="480"/>
                    <a:pt x="1485" y="480"/>
                    <a:pt x="1485" y="480"/>
                  </a:cubicBezTo>
                  <a:cubicBezTo>
                    <a:pt x="1484" y="479"/>
                    <a:pt x="1482" y="478"/>
                    <a:pt x="1480" y="478"/>
                  </a:cubicBezTo>
                  <a:lnTo>
                    <a:pt x="1481" y="380"/>
                  </a:lnTo>
                  <a:close/>
                  <a:moveTo>
                    <a:pt x="1487" y="481"/>
                  </a:moveTo>
                  <a:cubicBezTo>
                    <a:pt x="1574" y="381"/>
                    <a:pt x="1574" y="381"/>
                    <a:pt x="1574" y="381"/>
                  </a:cubicBezTo>
                  <a:cubicBezTo>
                    <a:pt x="1578" y="385"/>
                    <a:pt x="1585" y="388"/>
                    <a:pt x="1591" y="388"/>
                  </a:cubicBezTo>
                  <a:cubicBezTo>
                    <a:pt x="1593" y="388"/>
                    <a:pt x="1594" y="387"/>
                    <a:pt x="1596" y="387"/>
                  </a:cubicBezTo>
                  <a:cubicBezTo>
                    <a:pt x="1627" y="521"/>
                    <a:pt x="1627" y="521"/>
                    <a:pt x="1627" y="521"/>
                  </a:cubicBezTo>
                  <a:cubicBezTo>
                    <a:pt x="1618" y="523"/>
                    <a:pt x="1611" y="530"/>
                    <a:pt x="1609" y="539"/>
                  </a:cubicBezTo>
                  <a:cubicBezTo>
                    <a:pt x="1492" y="493"/>
                    <a:pt x="1492" y="493"/>
                    <a:pt x="1492" y="493"/>
                  </a:cubicBezTo>
                  <a:cubicBezTo>
                    <a:pt x="1492" y="492"/>
                    <a:pt x="1492" y="492"/>
                    <a:pt x="1492" y="492"/>
                  </a:cubicBezTo>
                  <a:cubicBezTo>
                    <a:pt x="1492" y="487"/>
                    <a:pt x="1490" y="483"/>
                    <a:pt x="1487" y="481"/>
                  </a:cubicBezTo>
                  <a:close/>
                  <a:moveTo>
                    <a:pt x="1637" y="638"/>
                  </a:moveTo>
                  <a:cubicBezTo>
                    <a:pt x="1711" y="520"/>
                    <a:pt x="1711" y="520"/>
                    <a:pt x="1711" y="520"/>
                  </a:cubicBezTo>
                  <a:cubicBezTo>
                    <a:pt x="1715" y="522"/>
                    <a:pt x="1719" y="524"/>
                    <a:pt x="1725" y="524"/>
                  </a:cubicBezTo>
                  <a:cubicBezTo>
                    <a:pt x="1729" y="524"/>
                    <a:pt x="1733" y="523"/>
                    <a:pt x="1737" y="521"/>
                  </a:cubicBezTo>
                  <a:cubicBezTo>
                    <a:pt x="1769" y="579"/>
                    <a:pt x="1769" y="579"/>
                    <a:pt x="1769" y="579"/>
                  </a:cubicBezTo>
                  <a:cubicBezTo>
                    <a:pt x="1765" y="581"/>
                    <a:pt x="1763" y="586"/>
                    <a:pt x="1763" y="590"/>
                  </a:cubicBezTo>
                  <a:cubicBezTo>
                    <a:pt x="1763" y="593"/>
                    <a:pt x="1763" y="595"/>
                    <a:pt x="1764" y="596"/>
                  </a:cubicBezTo>
                  <a:cubicBezTo>
                    <a:pt x="1641" y="644"/>
                    <a:pt x="1641" y="644"/>
                    <a:pt x="1641" y="644"/>
                  </a:cubicBezTo>
                  <a:cubicBezTo>
                    <a:pt x="1641" y="641"/>
                    <a:pt x="1639" y="639"/>
                    <a:pt x="1637" y="638"/>
                  </a:cubicBezTo>
                  <a:close/>
                  <a:moveTo>
                    <a:pt x="1844" y="606"/>
                  </a:moveTo>
                  <a:cubicBezTo>
                    <a:pt x="1790" y="595"/>
                    <a:pt x="1790" y="595"/>
                    <a:pt x="1790" y="595"/>
                  </a:cubicBezTo>
                  <a:cubicBezTo>
                    <a:pt x="1790" y="594"/>
                    <a:pt x="1790" y="592"/>
                    <a:pt x="1790" y="590"/>
                  </a:cubicBezTo>
                  <a:cubicBezTo>
                    <a:pt x="1790" y="583"/>
                    <a:pt x="1784" y="577"/>
                    <a:pt x="1777" y="577"/>
                  </a:cubicBezTo>
                  <a:cubicBezTo>
                    <a:pt x="1774" y="577"/>
                    <a:pt x="1772" y="577"/>
                    <a:pt x="1771" y="578"/>
                  </a:cubicBezTo>
                  <a:cubicBezTo>
                    <a:pt x="1739" y="520"/>
                    <a:pt x="1739" y="520"/>
                    <a:pt x="1739" y="520"/>
                  </a:cubicBezTo>
                  <a:cubicBezTo>
                    <a:pt x="1746" y="515"/>
                    <a:pt x="1752" y="507"/>
                    <a:pt x="1752" y="497"/>
                  </a:cubicBezTo>
                  <a:cubicBezTo>
                    <a:pt x="1813" y="498"/>
                    <a:pt x="1813" y="498"/>
                    <a:pt x="1813" y="498"/>
                  </a:cubicBezTo>
                  <a:cubicBezTo>
                    <a:pt x="1854" y="596"/>
                    <a:pt x="1854" y="596"/>
                    <a:pt x="1854" y="596"/>
                  </a:cubicBezTo>
                  <a:cubicBezTo>
                    <a:pt x="1849" y="598"/>
                    <a:pt x="1845" y="601"/>
                    <a:pt x="1844" y="606"/>
                  </a:cubicBezTo>
                  <a:close/>
                  <a:moveTo>
                    <a:pt x="1700" y="510"/>
                  </a:moveTo>
                  <a:cubicBezTo>
                    <a:pt x="1660" y="535"/>
                    <a:pt x="1660" y="535"/>
                    <a:pt x="1660" y="535"/>
                  </a:cubicBezTo>
                  <a:cubicBezTo>
                    <a:pt x="1655" y="526"/>
                    <a:pt x="1646" y="519"/>
                    <a:pt x="1635" y="519"/>
                  </a:cubicBezTo>
                  <a:cubicBezTo>
                    <a:pt x="1633" y="519"/>
                    <a:pt x="1630" y="520"/>
                    <a:pt x="1628" y="520"/>
                  </a:cubicBezTo>
                  <a:cubicBezTo>
                    <a:pt x="1597" y="387"/>
                    <a:pt x="1597" y="387"/>
                    <a:pt x="1597" y="387"/>
                  </a:cubicBezTo>
                  <a:cubicBezTo>
                    <a:pt x="1601" y="386"/>
                    <a:pt x="1605" y="384"/>
                    <a:pt x="1608" y="382"/>
                  </a:cubicBezTo>
                  <a:cubicBezTo>
                    <a:pt x="1704" y="477"/>
                    <a:pt x="1704" y="477"/>
                    <a:pt x="1704" y="477"/>
                  </a:cubicBezTo>
                  <a:cubicBezTo>
                    <a:pt x="1700" y="482"/>
                    <a:pt x="1697" y="489"/>
                    <a:pt x="1697" y="496"/>
                  </a:cubicBezTo>
                  <a:cubicBezTo>
                    <a:pt x="1697" y="501"/>
                    <a:pt x="1698" y="506"/>
                    <a:pt x="1700" y="510"/>
                  </a:cubicBezTo>
                  <a:close/>
                  <a:moveTo>
                    <a:pt x="1475" y="277"/>
                  </a:moveTo>
                  <a:cubicBezTo>
                    <a:pt x="1419" y="378"/>
                    <a:pt x="1419" y="378"/>
                    <a:pt x="1419" y="378"/>
                  </a:cubicBezTo>
                  <a:cubicBezTo>
                    <a:pt x="1419" y="378"/>
                    <a:pt x="1418" y="378"/>
                    <a:pt x="1418" y="378"/>
                  </a:cubicBezTo>
                  <a:cubicBezTo>
                    <a:pt x="1414" y="378"/>
                    <a:pt x="1411" y="379"/>
                    <a:pt x="1408" y="381"/>
                  </a:cubicBezTo>
                  <a:cubicBezTo>
                    <a:pt x="1326" y="300"/>
                    <a:pt x="1326" y="300"/>
                    <a:pt x="1326" y="300"/>
                  </a:cubicBezTo>
                  <a:cubicBezTo>
                    <a:pt x="1331" y="295"/>
                    <a:pt x="1334" y="289"/>
                    <a:pt x="1334" y="281"/>
                  </a:cubicBezTo>
                  <a:cubicBezTo>
                    <a:pt x="1334" y="280"/>
                    <a:pt x="1334" y="279"/>
                    <a:pt x="1334" y="278"/>
                  </a:cubicBezTo>
                  <a:cubicBezTo>
                    <a:pt x="1462" y="261"/>
                    <a:pt x="1462" y="261"/>
                    <a:pt x="1462" y="261"/>
                  </a:cubicBezTo>
                  <a:cubicBezTo>
                    <a:pt x="1464" y="268"/>
                    <a:pt x="1469" y="274"/>
                    <a:pt x="1475" y="277"/>
                  </a:cubicBezTo>
                  <a:close/>
                  <a:moveTo>
                    <a:pt x="1306" y="309"/>
                  </a:moveTo>
                  <a:cubicBezTo>
                    <a:pt x="1363" y="462"/>
                    <a:pt x="1363" y="462"/>
                    <a:pt x="1363" y="462"/>
                  </a:cubicBezTo>
                  <a:cubicBezTo>
                    <a:pt x="1358" y="464"/>
                    <a:pt x="1353" y="468"/>
                    <a:pt x="1350" y="473"/>
                  </a:cubicBezTo>
                  <a:cubicBezTo>
                    <a:pt x="1235" y="375"/>
                    <a:pt x="1235" y="375"/>
                    <a:pt x="1235" y="375"/>
                  </a:cubicBezTo>
                  <a:cubicBezTo>
                    <a:pt x="1238" y="371"/>
                    <a:pt x="1240" y="366"/>
                    <a:pt x="1240" y="360"/>
                  </a:cubicBezTo>
                  <a:cubicBezTo>
                    <a:pt x="1240" y="353"/>
                    <a:pt x="1238" y="347"/>
                    <a:pt x="1234" y="342"/>
                  </a:cubicBezTo>
                  <a:cubicBezTo>
                    <a:pt x="1285" y="300"/>
                    <a:pt x="1285" y="300"/>
                    <a:pt x="1285" y="300"/>
                  </a:cubicBezTo>
                  <a:cubicBezTo>
                    <a:pt x="1290" y="305"/>
                    <a:pt x="1298" y="309"/>
                    <a:pt x="1306" y="309"/>
                  </a:cubicBezTo>
                  <a:close/>
                  <a:moveTo>
                    <a:pt x="1199" y="385"/>
                  </a:moveTo>
                  <a:cubicBezTo>
                    <a:pt x="1148" y="473"/>
                    <a:pt x="1148" y="473"/>
                    <a:pt x="1148" y="473"/>
                  </a:cubicBezTo>
                  <a:cubicBezTo>
                    <a:pt x="1144" y="470"/>
                    <a:pt x="1139" y="469"/>
                    <a:pt x="1134" y="469"/>
                  </a:cubicBezTo>
                  <a:cubicBezTo>
                    <a:pt x="1155" y="361"/>
                    <a:pt x="1155" y="361"/>
                    <a:pt x="1155" y="361"/>
                  </a:cubicBezTo>
                  <a:cubicBezTo>
                    <a:pt x="1156" y="361"/>
                    <a:pt x="1157" y="361"/>
                    <a:pt x="1158" y="361"/>
                  </a:cubicBezTo>
                  <a:cubicBezTo>
                    <a:pt x="1165" y="361"/>
                    <a:pt x="1171" y="356"/>
                    <a:pt x="1173" y="350"/>
                  </a:cubicBezTo>
                  <a:cubicBezTo>
                    <a:pt x="1183" y="353"/>
                    <a:pt x="1183" y="353"/>
                    <a:pt x="1183" y="353"/>
                  </a:cubicBezTo>
                  <a:cubicBezTo>
                    <a:pt x="1183" y="355"/>
                    <a:pt x="1183" y="358"/>
                    <a:pt x="1183" y="360"/>
                  </a:cubicBezTo>
                  <a:cubicBezTo>
                    <a:pt x="1183" y="371"/>
                    <a:pt x="1189" y="381"/>
                    <a:pt x="1199" y="385"/>
                  </a:cubicBezTo>
                  <a:close/>
                  <a:moveTo>
                    <a:pt x="1114" y="517"/>
                  </a:moveTo>
                  <a:cubicBezTo>
                    <a:pt x="1119" y="520"/>
                    <a:pt x="1124" y="523"/>
                    <a:pt x="1130" y="524"/>
                  </a:cubicBezTo>
                  <a:cubicBezTo>
                    <a:pt x="1136" y="619"/>
                    <a:pt x="1136" y="619"/>
                    <a:pt x="1136" y="619"/>
                  </a:cubicBezTo>
                  <a:cubicBezTo>
                    <a:pt x="1063" y="613"/>
                    <a:pt x="1063" y="613"/>
                    <a:pt x="1063" y="613"/>
                  </a:cubicBezTo>
                  <a:cubicBezTo>
                    <a:pt x="1063" y="613"/>
                    <a:pt x="1063" y="612"/>
                    <a:pt x="1063" y="612"/>
                  </a:cubicBezTo>
                  <a:cubicBezTo>
                    <a:pt x="1063" y="604"/>
                    <a:pt x="1059" y="596"/>
                    <a:pt x="1053" y="591"/>
                  </a:cubicBezTo>
                  <a:lnTo>
                    <a:pt x="1114" y="517"/>
                  </a:lnTo>
                  <a:close/>
                  <a:moveTo>
                    <a:pt x="1154" y="670"/>
                  </a:moveTo>
                  <a:cubicBezTo>
                    <a:pt x="1194" y="645"/>
                    <a:pt x="1194" y="645"/>
                    <a:pt x="1194" y="645"/>
                  </a:cubicBezTo>
                  <a:cubicBezTo>
                    <a:pt x="1199" y="650"/>
                    <a:pt x="1206" y="654"/>
                    <a:pt x="1214" y="654"/>
                  </a:cubicBezTo>
                  <a:cubicBezTo>
                    <a:pt x="1219" y="654"/>
                    <a:pt x="1223" y="653"/>
                    <a:pt x="1227" y="651"/>
                  </a:cubicBezTo>
                  <a:cubicBezTo>
                    <a:pt x="1251" y="696"/>
                    <a:pt x="1251" y="696"/>
                    <a:pt x="1251" y="696"/>
                  </a:cubicBezTo>
                  <a:cubicBezTo>
                    <a:pt x="1248" y="698"/>
                    <a:pt x="1245" y="701"/>
                    <a:pt x="1244" y="705"/>
                  </a:cubicBezTo>
                  <a:cubicBezTo>
                    <a:pt x="1155" y="680"/>
                    <a:pt x="1155" y="680"/>
                    <a:pt x="1155" y="680"/>
                  </a:cubicBezTo>
                  <a:cubicBezTo>
                    <a:pt x="1155" y="679"/>
                    <a:pt x="1155" y="678"/>
                    <a:pt x="1155" y="677"/>
                  </a:cubicBezTo>
                  <a:cubicBezTo>
                    <a:pt x="1155" y="674"/>
                    <a:pt x="1155" y="672"/>
                    <a:pt x="1154" y="670"/>
                  </a:cubicBezTo>
                  <a:close/>
                  <a:moveTo>
                    <a:pt x="1259" y="694"/>
                  </a:moveTo>
                  <a:cubicBezTo>
                    <a:pt x="1256" y="694"/>
                    <a:pt x="1254" y="694"/>
                    <a:pt x="1252" y="695"/>
                  </a:cubicBezTo>
                  <a:cubicBezTo>
                    <a:pt x="1228" y="650"/>
                    <a:pt x="1228" y="650"/>
                    <a:pt x="1228" y="650"/>
                  </a:cubicBezTo>
                  <a:cubicBezTo>
                    <a:pt x="1237" y="645"/>
                    <a:pt x="1243" y="636"/>
                    <a:pt x="1243" y="626"/>
                  </a:cubicBezTo>
                  <a:cubicBezTo>
                    <a:pt x="1339" y="626"/>
                    <a:pt x="1339" y="626"/>
                    <a:pt x="1339" y="626"/>
                  </a:cubicBezTo>
                  <a:cubicBezTo>
                    <a:pt x="1339" y="626"/>
                    <a:pt x="1339" y="627"/>
                    <a:pt x="1339" y="628"/>
                  </a:cubicBezTo>
                  <a:cubicBezTo>
                    <a:pt x="1339" y="635"/>
                    <a:pt x="1342" y="642"/>
                    <a:pt x="1347" y="647"/>
                  </a:cubicBezTo>
                  <a:cubicBezTo>
                    <a:pt x="1271" y="700"/>
                    <a:pt x="1271" y="700"/>
                    <a:pt x="1271" y="700"/>
                  </a:cubicBezTo>
                  <a:cubicBezTo>
                    <a:pt x="1268" y="696"/>
                    <a:pt x="1264" y="694"/>
                    <a:pt x="1259" y="694"/>
                  </a:cubicBezTo>
                  <a:close/>
                  <a:moveTo>
                    <a:pt x="1367" y="600"/>
                  </a:moveTo>
                  <a:cubicBezTo>
                    <a:pt x="1372" y="516"/>
                    <a:pt x="1372" y="516"/>
                    <a:pt x="1372" y="516"/>
                  </a:cubicBezTo>
                  <a:cubicBezTo>
                    <a:pt x="1373" y="516"/>
                    <a:pt x="1373" y="516"/>
                    <a:pt x="1373" y="516"/>
                  </a:cubicBezTo>
                  <a:cubicBezTo>
                    <a:pt x="1387" y="516"/>
                    <a:pt x="1399" y="505"/>
                    <a:pt x="1401" y="491"/>
                  </a:cubicBezTo>
                  <a:cubicBezTo>
                    <a:pt x="1465" y="496"/>
                    <a:pt x="1465" y="496"/>
                    <a:pt x="1465" y="496"/>
                  </a:cubicBezTo>
                  <a:cubicBezTo>
                    <a:pt x="1466" y="499"/>
                    <a:pt x="1468" y="502"/>
                    <a:pt x="1471" y="503"/>
                  </a:cubicBezTo>
                  <a:cubicBezTo>
                    <a:pt x="1378" y="602"/>
                    <a:pt x="1378" y="602"/>
                    <a:pt x="1378" y="602"/>
                  </a:cubicBezTo>
                  <a:cubicBezTo>
                    <a:pt x="1375" y="601"/>
                    <a:pt x="1371" y="600"/>
                    <a:pt x="1367" y="600"/>
                  </a:cubicBezTo>
                  <a:close/>
                  <a:moveTo>
                    <a:pt x="1492" y="494"/>
                  </a:moveTo>
                  <a:cubicBezTo>
                    <a:pt x="1608" y="540"/>
                    <a:pt x="1608" y="540"/>
                    <a:pt x="1608" y="540"/>
                  </a:cubicBezTo>
                  <a:cubicBezTo>
                    <a:pt x="1607" y="542"/>
                    <a:pt x="1607" y="545"/>
                    <a:pt x="1607" y="547"/>
                  </a:cubicBezTo>
                  <a:cubicBezTo>
                    <a:pt x="1607" y="553"/>
                    <a:pt x="1609" y="558"/>
                    <a:pt x="1611" y="562"/>
                  </a:cubicBezTo>
                  <a:cubicBezTo>
                    <a:pt x="1539" y="600"/>
                    <a:pt x="1539" y="600"/>
                    <a:pt x="1539" y="600"/>
                  </a:cubicBezTo>
                  <a:cubicBezTo>
                    <a:pt x="1535" y="589"/>
                    <a:pt x="1525" y="582"/>
                    <a:pt x="1513" y="582"/>
                  </a:cubicBezTo>
                  <a:cubicBezTo>
                    <a:pt x="1510" y="582"/>
                    <a:pt x="1507" y="582"/>
                    <a:pt x="1504" y="583"/>
                  </a:cubicBezTo>
                  <a:cubicBezTo>
                    <a:pt x="1482" y="505"/>
                    <a:pt x="1482" y="505"/>
                    <a:pt x="1482" y="505"/>
                  </a:cubicBezTo>
                  <a:cubicBezTo>
                    <a:pt x="1487" y="504"/>
                    <a:pt x="1491" y="500"/>
                    <a:pt x="1492" y="494"/>
                  </a:cubicBezTo>
                  <a:close/>
                  <a:moveTo>
                    <a:pt x="1539" y="602"/>
                  </a:moveTo>
                  <a:cubicBezTo>
                    <a:pt x="1612" y="563"/>
                    <a:pt x="1612" y="563"/>
                    <a:pt x="1612" y="563"/>
                  </a:cubicBezTo>
                  <a:cubicBezTo>
                    <a:pt x="1617" y="569"/>
                    <a:pt x="1623" y="573"/>
                    <a:pt x="1631" y="574"/>
                  </a:cubicBezTo>
                  <a:cubicBezTo>
                    <a:pt x="1625" y="635"/>
                    <a:pt x="1625" y="635"/>
                    <a:pt x="1625" y="635"/>
                  </a:cubicBezTo>
                  <a:cubicBezTo>
                    <a:pt x="1621" y="636"/>
                    <a:pt x="1617" y="640"/>
                    <a:pt x="1616" y="644"/>
                  </a:cubicBezTo>
                  <a:cubicBezTo>
                    <a:pt x="1538" y="621"/>
                    <a:pt x="1538" y="621"/>
                    <a:pt x="1538" y="621"/>
                  </a:cubicBezTo>
                  <a:cubicBezTo>
                    <a:pt x="1540" y="617"/>
                    <a:pt x="1541" y="614"/>
                    <a:pt x="1541" y="610"/>
                  </a:cubicBezTo>
                  <a:cubicBezTo>
                    <a:pt x="1541" y="607"/>
                    <a:pt x="1540" y="604"/>
                    <a:pt x="1539" y="602"/>
                  </a:cubicBezTo>
                  <a:close/>
                  <a:moveTo>
                    <a:pt x="1642" y="649"/>
                  </a:moveTo>
                  <a:cubicBezTo>
                    <a:pt x="1642" y="648"/>
                    <a:pt x="1642" y="646"/>
                    <a:pt x="1642" y="645"/>
                  </a:cubicBezTo>
                  <a:cubicBezTo>
                    <a:pt x="1765" y="598"/>
                    <a:pt x="1765" y="598"/>
                    <a:pt x="1765" y="598"/>
                  </a:cubicBezTo>
                  <a:cubicBezTo>
                    <a:pt x="1766" y="600"/>
                    <a:pt x="1768" y="602"/>
                    <a:pt x="1770" y="603"/>
                  </a:cubicBezTo>
                  <a:cubicBezTo>
                    <a:pt x="1711" y="733"/>
                    <a:pt x="1711" y="733"/>
                    <a:pt x="1711" y="733"/>
                  </a:cubicBezTo>
                  <a:cubicBezTo>
                    <a:pt x="1708" y="732"/>
                    <a:pt x="1705" y="731"/>
                    <a:pt x="1701" y="731"/>
                  </a:cubicBezTo>
                  <a:cubicBezTo>
                    <a:pt x="1695" y="731"/>
                    <a:pt x="1690" y="733"/>
                    <a:pt x="1686" y="736"/>
                  </a:cubicBezTo>
                  <a:cubicBezTo>
                    <a:pt x="1637" y="659"/>
                    <a:pt x="1637" y="659"/>
                    <a:pt x="1637" y="659"/>
                  </a:cubicBezTo>
                  <a:cubicBezTo>
                    <a:pt x="1640" y="657"/>
                    <a:pt x="1642" y="653"/>
                    <a:pt x="1642" y="649"/>
                  </a:cubicBezTo>
                  <a:close/>
                  <a:moveTo>
                    <a:pt x="1891" y="527"/>
                  </a:moveTo>
                  <a:cubicBezTo>
                    <a:pt x="1862" y="597"/>
                    <a:pt x="1862" y="597"/>
                    <a:pt x="1862" y="597"/>
                  </a:cubicBezTo>
                  <a:cubicBezTo>
                    <a:pt x="1861" y="596"/>
                    <a:pt x="1859" y="596"/>
                    <a:pt x="1858" y="596"/>
                  </a:cubicBezTo>
                  <a:cubicBezTo>
                    <a:pt x="1857" y="596"/>
                    <a:pt x="1856" y="596"/>
                    <a:pt x="1856" y="596"/>
                  </a:cubicBezTo>
                  <a:cubicBezTo>
                    <a:pt x="1815" y="498"/>
                    <a:pt x="1815" y="498"/>
                    <a:pt x="1815" y="498"/>
                  </a:cubicBezTo>
                  <a:cubicBezTo>
                    <a:pt x="1876" y="499"/>
                    <a:pt x="1876" y="499"/>
                    <a:pt x="1876" y="499"/>
                  </a:cubicBezTo>
                  <a:cubicBezTo>
                    <a:pt x="1875" y="500"/>
                    <a:pt x="1875" y="501"/>
                    <a:pt x="1875" y="502"/>
                  </a:cubicBezTo>
                  <a:cubicBezTo>
                    <a:pt x="1875" y="513"/>
                    <a:pt x="1882" y="523"/>
                    <a:pt x="1891" y="527"/>
                  </a:cubicBezTo>
                  <a:close/>
                  <a:moveTo>
                    <a:pt x="1903" y="474"/>
                  </a:moveTo>
                  <a:cubicBezTo>
                    <a:pt x="1890" y="474"/>
                    <a:pt x="1878" y="484"/>
                    <a:pt x="1876" y="497"/>
                  </a:cubicBezTo>
                  <a:cubicBezTo>
                    <a:pt x="1815" y="496"/>
                    <a:pt x="1815" y="496"/>
                    <a:pt x="1815" y="496"/>
                  </a:cubicBezTo>
                  <a:cubicBezTo>
                    <a:pt x="1760" y="365"/>
                    <a:pt x="1760" y="365"/>
                    <a:pt x="1760" y="365"/>
                  </a:cubicBezTo>
                  <a:cubicBezTo>
                    <a:pt x="1763" y="364"/>
                    <a:pt x="1764" y="362"/>
                    <a:pt x="1766" y="360"/>
                  </a:cubicBezTo>
                  <a:cubicBezTo>
                    <a:pt x="1893" y="374"/>
                    <a:pt x="1893" y="374"/>
                    <a:pt x="1893" y="374"/>
                  </a:cubicBezTo>
                  <a:cubicBezTo>
                    <a:pt x="1895" y="385"/>
                    <a:pt x="1903" y="394"/>
                    <a:pt x="1914" y="397"/>
                  </a:cubicBezTo>
                  <a:cubicBezTo>
                    <a:pt x="1905" y="474"/>
                    <a:pt x="1905" y="474"/>
                    <a:pt x="1905" y="474"/>
                  </a:cubicBezTo>
                  <a:cubicBezTo>
                    <a:pt x="1904" y="474"/>
                    <a:pt x="1904" y="474"/>
                    <a:pt x="1903" y="474"/>
                  </a:cubicBezTo>
                  <a:close/>
                  <a:moveTo>
                    <a:pt x="1902" y="279"/>
                  </a:moveTo>
                  <a:cubicBezTo>
                    <a:pt x="1915" y="343"/>
                    <a:pt x="1915" y="343"/>
                    <a:pt x="1915" y="343"/>
                  </a:cubicBezTo>
                  <a:cubicBezTo>
                    <a:pt x="1902" y="346"/>
                    <a:pt x="1893" y="357"/>
                    <a:pt x="1893" y="370"/>
                  </a:cubicBezTo>
                  <a:cubicBezTo>
                    <a:pt x="1893" y="371"/>
                    <a:pt x="1893" y="371"/>
                    <a:pt x="1893" y="372"/>
                  </a:cubicBezTo>
                  <a:cubicBezTo>
                    <a:pt x="1767" y="359"/>
                    <a:pt x="1767" y="359"/>
                    <a:pt x="1767" y="359"/>
                  </a:cubicBezTo>
                  <a:cubicBezTo>
                    <a:pt x="1768" y="357"/>
                    <a:pt x="1768" y="355"/>
                    <a:pt x="1768" y="352"/>
                  </a:cubicBezTo>
                  <a:cubicBezTo>
                    <a:pt x="1768" y="350"/>
                    <a:pt x="1768" y="347"/>
                    <a:pt x="1766" y="345"/>
                  </a:cubicBezTo>
                  <a:cubicBezTo>
                    <a:pt x="1878" y="264"/>
                    <a:pt x="1878" y="264"/>
                    <a:pt x="1878" y="264"/>
                  </a:cubicBezTo>
                  <a:cubicBezTo>
                    <a:pt x="1883" y="273"/>
                    <a:pt x="1892" y="278"/>
                    <a:pt x="1902" y="279"/>
                  </a:cubicBezTo>
                  <a:close/>
                  <a:moveTo>
                    <a:pt x="1591" y="332"/>
                  </a:moveTo>
                  <a:cubicBezTo>
                    <a:pt x="1583" y="332"/>
                    <a:pt x="1575" y="336"/>
                    <a:pt x="1570" y="342"/>
                  </a:cubicBezTo>
                  <a:cubicBezTo>
                    <a:pt x="1507" y="275"/>
                    <a:pt x="1507" y="275"/>
                    <a:pt x="1507" y="275"/>
                  </a:cubicBezTo>
                  <a:cubicBezTo>
                    <a:pt x="1513" y="270"/>
                    <a:pt x="1516" y="262"/>
                    <a:pt x="1516" y="254"/>
                  </a:cubicBezTo>
                  <a:cubicBezTo>
                    <a:pt x="1516" y="252"/>
                    <a:pt x="1516" y="251"/>
                    <a:pt x="1516" y="249"/>
                  </a:cubicBezTo>
                  <a:cubicBezTo>
                    <a:pt x="1621" y="230"/>
                    <a:pt x="1621" y="230"/>
                    <a:pt x="1621" y="230"/>
                  </a:cubicBezTo>
                  <a:cubicBezTo>
                    <a:pt x="1597" y="333"/>
                    <a:pt x="1597" y="333"/>
                    <a:pt x="1597" y="333"/>
                  </a:cubicBezTo>
                  <a:cubicBezTo>
                    <a:pt x="1595" y="332"/>
                    <a:pt x="1593" y="332"/>
                    <a:pt x="1591" y="332"/>
                  </a:cubicBezTo>
                  <a:close/>
                  <a:moveTo>
                    <a:pt x="1106" y="737"/>
                  </a:moveTo>
                  <a:cubicBezTo>
                    <a:pt x="1102" y="737"/>
                    <a:pt x="1098" y="738"/>
                    <a:pt x="1095" y="739"/>
                  </a:cubicBezTo>
                  <a:cubicBezTo>
                    <a:pt x="1047" y="637"/>
                    <a:pt x="1047" y="637"/>
                    <a:pt x="1047" y="637"/>
                  </a:cubicBezTo>
                  <a:cubicBezTo>
                    <a:pt x="1051" y="635"/>
                    <a:pt x="1054" y="633"/>
                    <a:pt x="1056" y="630"/>
                  </a:cubicBezTo>
                  <a:cubicBezTo>
                    <a:pt x="1129" y="671"/>
                    <a:pt x="1129" y="671"/>
                    <a:pt x="1129" y="671"/>
                  </a:cubicBezTo>
                  <a:cubicBezTo>
                    <a:pt x="1128" y="673"/>
                    <a:pt x="1128" y="675"/>
                    <a:pt x="1128" y="677"/>
                  </a:cubicBezTo>
                  <a:cubicBezTo>
                    <a:pt x="1128" y="682"/>
                    <a:pt x="1131" y="687"/>
                    <a:pt x="1136" y="689"/>
                  </a:cubicBezTo>
                  <a:cubicBezTo>
                    <a:pt x="1116" y="739"/>
                    <a:pt x="1116" y="739"/>
                    <a:pt x="1116" y="739"/>
                  </a:cubicBezTo>
                  <a:cubicBezTo>
                    <a:pt x="1113" y="738"/>
                    <a:pt x="1110" y="737"/>
                    <a:pt x="1106" y="737"/>
                  </a:cubicBezTo>
                  <a:close/>
                  <a:moveTo>
                    <a:pt x="1394" y="756"/>
                  </a:moveTo>
                  <a:cubicBezTo>
                    <a:pt x="1274" y="714"/>
                    <a:pt x="1274" y="714"/>
                    <a:pt x="1274" y="714"/>
                  </a:cubicBezTo>
                  <a:cubicBezTo>
                    <a:pt x="1275" y="713"/>
                    <a:pt x="1275" y="711"/>
                    <a:pt x="1275" y="710"/>
                  </a:cubicBezTo>
                  <a:cubicBezTo>
                    <a:pt x="1275" y="707"/>
                    <a:pt x="1274" y="704"/>
                    <a:pt x="1272" y="701"/>
                  </a:cubicBezTo>
                  <a:cubicBezTo>
                    <a:pt x="1348" y="648"/>
                    <a:pt x="1348" y="648"/>
                    <a:pt x="1348" y="648"/>
                  </a:cubicBezTo>
                  <a:cubicBezTo>
                    <a:pt x="1353" y="653"/>
                    <a:pt x="1360" y="655"/>
                    <a:pt x="1367" y="655"/>
                  </a:cubicBezTo>
                  <a:cubicBezTo>
                    <a:pt x="1371" y="655"/>
                    <a:pt x="1375" y="654"/>
                    <a:pt x="1379" y="653"/>
                  </a:cubicBezTo>
                  <a:cubicBezTo>
                    <a:pt x="1412" y="738"/>
                    <a:pt x="1412" y="738"/>
                    <a:pt x="1412" y="738"/>
                  </a:cubicBezTo>
                  <a:cubicBezTo>
                    <a:pt x="1404" y="741"/>
                    <a:pt x="1397" y="747"/>
                    <a:pt x="1394" y="756"/>
                  </a:cubicBezTo>
                  <a:close/>
                  <a:moveTo>
                    <a:pt x="1380" y="603"/>
                  </a:moveTo>
                  <a:cubicBezTo>
                    <a:pt x="1472" y="504"/>
                    <a:pt x="1472" y="504"/>
                    <a:pt x="1472" y="504"/>
                  </a:cubicBezTo>
                  <a:cubicBezTo>
                    <a:pt x="1474" y="505"/>
                    <a:pt x="1476" y="506"/>
                    <a:pt x="1479" y="506"/>
                  </a:cubicBezTo>
                  <a:cubicBezTo>
                    <a:pt x="1479" y="506"/>
                    <a:pt x="1480" y="506"/>
                    <a:pt x="1480" y="506"/>
                  </a:cubicBezTo>
                  <a:cubicBezTo>
                    <a:pt x="1502" y="584"/>
                    <a:pt x="1502" y="584"/>
                    <a:pt x="1502" y="584"/>
                  </a:cubicBezTo>
                  <a:cubicBezTo>
                    <a:pt x="1494" y="588"/>
                    <a:pt x="1487" y="596"/>
                    <a:pt x="1486" y="605"/>
                  </a:cubicBezTo>
                  <a:cubicBezTo>
                    <a:pt x="1393" y="618"/>
                    <a:pt x="1393" y="618"/>
                    <a:pt x="1393" y="618"/>
                  </a:cubicBezTo>
                  <a:cubicBezTo>
                    <a:pt x="1390" y="611"/>
                    <a:pt x="1386" y="606"/>
                    <a:pt x="1380" y="603"/>
                  </a:cubicBezTo>
                  <a:close/>
                  <a:moveTo>
                    <a:pt x="1538" y="622"/>
                  </a:moveTo>
                  <a:cubicBezTo>
                    <a:pt x="1615" y="646"/>
                    <a:pt x="1615" y="646"/>
                    <a:pt x="1615" y="646"/>
                  </a:cubicBezTo>
                  <a:cubicBezTo>
                    <a:pt x="1615" y="647"/>
                    <a:pt x="1615" y="648"/>
                    <a:pt x="1615" y="649"/>
                  </a:cubicBezTo>
                  <a:cubicBezTo>
                    <a:pt x="1615" y="652"/>
                    <a:pt x="1616" y="655"/>
                    <a:pt x="1618" y="658"/>
                  </a:cubicBezTo>
                  <a:cubicBezTo>
                    <a:pt x="1554" y="723"/>
                    <a:pt x="1554" y="723"/>
                    <a:pt x="1554" y="723"/>
                  </a:cubicBezTo>
                  <a:cubicBezTo>
                    <a:pt x="1549" y="719"/>
                    <a:pt x="1543" y="716"/>
                    <a:pt x="1536" y="716"/>
                  </a:cubicBezTo>
                  <a:cubicBezTo>
                    <a:pt x="1536" y="716"/>
                    <a:pt x="1535" y="716"/>
                    <a:pt x="1535" y="716"/>
                  </a:cubicBezTo>
                  <a:cubicBezTo>
                    <a:pt x="1517" y="637"/>
                    <a:pt x="1517" y="637"/>
                    <a:pt x="1517" y="637"/>
                  </a:cubicBezTo>
                  <a:cubicBezTo>
                    <a:pt x="1526" y="636"/>
                    <a:pt x="1534" y="630"/>
                    <a:pt x="1538" y="622"/>
                  </a:cubicBezTo>
                  <a:close/>
                  <a:moveTo>
                    <a:pt x="1556" y="724"/>
                  </a:moveTo>
                  <a:cubicBezTo>
                    <a:pt x="1619" y="659"/>
                    <a:pt x="1619" y="659"/>
                    <a:pt x="1619" y="659"/>
                  </a:cubicBezTo>
                  <a:cubicBezTo>
                    <a:pt x="1622" y="661"/>
                    <a:pt x="1625" y="663"/>
                    <a:pt x="1629" y="663"/>
                  </a:cubicBezTo>
                  <a:cubicBezTo>
                    <a:pt x="1631" y="663"/>
                    <a:pt x="1634" y="662"/>
                    <a:pt x="1636" y="660"/>
                  </a:cubicBezTo>
                  <a:cubicBezTo>
                    <a:pt x="1684" y="736"/>
                    <a:pt x="1684" y="736"/>
                    <a:pt x="1684" y="736"/>
                  </a:cubicBezTo>
                  <a:cubicBezTo>
                    <a:pt x="1678" y="741"/>
                    <a:pt x="1674" y="748"/>
                    <a:pt x="1673" y="755"/>
                  </a:cubicBezTo>
                  <a:cubicBezTo>
                    <a:pt x="1564" y="742"/>
                    <a:pt x="1564" y="742"/>
                    <a:pt x="1564" y="742"/>
                  </a:cubicBezTo>
                  <a:cubicBezTo>
                    <a:pt x="1563" y="735"/>
                    <a:pt x="1560" y="729"/>
                    <a:pt x="1556" y="724"/>
                  </a:cubicBezTo>
                  <a:close/>
                  <a:moveTo>
                    <a:pt x="1907" y="475"/>
                  </a:moveTo>
                  <a:cubicBezTo>
                    <a:pt x="1916" y="397"/>
                    <a:pt x="1916" y="397"/>
                    <a:pt x="1916" y="397"/>
                  </a:cubicBezTo>
                  <a:cubicBezTo>
                    <a:pt x="1917" y="398"/>
                    <a:pt x="1919" y="398"/>
                    <a:pt x="1921" y="398"/>
                  </a:cubicBezTo>
                  <a:cubicBezTo>
                    <a:pt x="1932" y="398"/>
                    <a:pt x="1941" y="392"/>
                    <a:pt x="1946" y="383"/>
                  </a:cubicBezTo>
                  <a:cubicBezTo>
                    <a:pt x="2059" y="435"/>
                    <a:pt x="2059" y="435"/>
                    <a:pt x="2059" y="435"/>
                  </a:cubicBezTo>
                  <a:cubicBezTo>
                    <a:pt x="2054" y="440"/>
                    <a:pt x="2051" y="447"/>
                    <a:pt x="2051" y="454"/>
                  </a:cubicBezTo>
                  <a:cubicBezTo>
                    <a:pt x="2051" y="455"/>
                    <a:pt x="2051" y="455"/>
                    <a:pt x="2051" y="455"/>
                  </a:cubicBezTo>
                  <a:cubicBezTo>
                    <a:pt x="1929" y="492"/>
                    <a:pt x="1929" y="492"/>
                    <a:pt x="1929" y="492"/>
                  </a:cubicBezTo>
                  <a:cubicBezTo>
                    <a:pt x="1926" y="483"/>
                    <a:pt x="1917" y="476"/>
                    <a:pt x="1907" y="475"/>
                  </a:cubicBezTo>
                  <a:close/>
                  <a:moveTo>
                    <a:pt x="2079" y="427"/>
                  </a:moveTo>
                  <a:cubicBezTo>
                    <a:pt x="2077" y="427"/>
                    <a:pt x="2074" y="427"/>
                    <a:pt x="2072" y="427"/>
                  </a:cubicBezTo>
                  <a:cubicBezTo>
                    <a:pt x="2043" y="348"/>
                    <a:pt x="2043" y="348"/>
                    <a:pt x="2043" y="348"/>
                  </a:cubicBezTo>
                  <a:cubicBezTo>
                    <a:pt x="2124" y="332"/>
                    <a:pt x="2124" y="332"/>
                    <a:pt x="2124" y="332"/>
                  </a:cubicBezTo>
                  <a:cubicBezTo>
                    <a:pt x="2086" y="428"/>
                    <a:pt x="2086" y="428"/>
                    <a:pt x="2086" y="428"/>
                  </a:cubicBezTo>
                  <a:cubicBezTo>
                    <a:pt x="2084" y="427"/>
                    <a:pt x="2081" y="427"/>
                    <a:pt x="2079" y="427"/>
                  </a:cubicBezTo>
                  <a:close/>
                  <a:moveTo>
                    <a:pt x="2071" y="428"/>
                  </a:moveTo>
                  <a:cubicBezTo>
                    <a:pt x="2067" y="429"/>
                    <a:pt x="2063" y="431"/>
                    <a:pt x="2061" y="433"/>
                  </a:cubicBezTo>
                  <a:cubicBezTo>
                    <a:pt x="1946" y="381"/>
                    <a:pt x="1946" y="381"/>
                    <a:pt x="1946" y="381"/>
                  </a:cubicBezTo>
                  <a:cubicBezTo>
                    <a:pt x="1948" y="378"/>
                    <a:pt x="1948" y="374"/>
                    <a:pt x="1948" y="370"/>
                  </a:cubicBezTo>
                  <a:cubicBezTo>
                    <a:pt x="1948" y="369"/>
                    <a:pt x="1948" y="367"/>
                    <a:pt x="1948" y="366"/>
                  </a:cubicBezTo>
                  <a:cubicBezTo>
                    <a:pt x="2041" y="348"/>
                    <a:pt x="2041" y="348"/>
                    <a:pt x="2041" y="348"/>
                  </a:cubicBezTo>
                  <a:lnTo>
                    <a:pt x="2071" y="428"/>
                  </a:lnTo>
                  <a:close/>
                  <a:moveTo>
                    <a:pt x="1948" y="364"/>
                  </a:moveTo>
                  <a:cubicBezTo>
                    <a:pt x="1947" y="359"/>
                    <a:pt x="1944" y="354"/>
                    <a:pt x="1941" y="351"/>
                  </a:cubicBezTo>
                  <a:cubicBezTo>
                    <a:pt x="1995" y="294"/>
                    <a:pt x="1995" y="294"/>
                    <a:pt x="1995" y="294"/>
                  </a:cubicBezTo>
                  <a:cubicBezTo>
                    <a:pt x="2000" y="298"/>
                    <a:pt x="2007" y="301"/>
                    <a:pt x="2014" y="301"/>
                  </a:cubicBezTo>
                  <a:cubicBezTo>
                    <a:pt x="2017" y="301"/>
                    <a:pt x="2020" y="301"/>
                    <a:pt x="2023" y="300"/>
                  </a:cubicBezTo>
                  <a:cubicBezTo>
                    <a:pt x="2040" y="346"/>
                    <a:pt x="2040" y="346"/>
                    <a:pt x="2040" y="346"/>
                  </a:cubicBezTo>
                  <a:lnTo>
                    <a:pt x="1948" y="364"/>
                  </a:lnTo>
                  <a:close/>
                  <a:moveTo>
                    <a:pt x="1925" y="169"/>
                  </a:moveTo>
                  <a:cubicBezTo>
                    <a:pt x="1904" y="223"/>
                    <a:pt x="1904" y="223"/>
                    <a:pt x="1904" y="223"/>
                  </a:cubicBezTo>
                  <a:cubicBezTo>
                    <a:pt x="1904" y="223"/>
                    <a:pt x="1903" y="223"/>
                    <a:pt x="1903" y="223"/>
                  </a:cubicBezTo>
                  <a:cubicBezTo>
                    <a:pt x="1899" y="223"/>
                    <a:pt x="1895" y="224"/>
                    <a:pt x="1891" y="226"/>
                  </a:cubicBezTo>
                  <a:cubicBezTo>
                    <a:pt x="1867" y="180"/>
                    <a:pt x="1867" y="180"/>
                    <a:pt x="1867" y="180"/>
                  </a:cubicBezTo>
                  <a:cubicBezTo>
                    <a:pt x="1875" y="175"/>
                    <a:pt x="1881" y="166"/>
                    <a:pt x="1881" y="156"/>
                  </a:cubicBezTo>
                  <a:cubicBezTo>
                    <a:pt x="1912" y="156"/>
                    <a:pt x="1912" y="156"/>
                    <a:pt x="1912" y="156"/>
                  </a:cubicBezTo>
                  <a:cubicBezTo>
                    <a:pt x="1912" y="163"/>
                    <a:pt x="1918" y="169"/>
                    <a:pt x="1925" y="169"/>
                  </a:cubicBezTo>
                  <a:close/>
                  <a:moveTo>
                    <a:pt x="1853" y="183"/>
                  </a:moveTo>
                  <a:cubicBezTo>
                    <a:pt x="1858" y="183"/>
                    <a:pt x="1862" y="182"/>
                    <a:pt x="1865" y="180"/>
                  </a:cubicBezTo>
                  <a:cubicBezTo>
                    <a:pt x="1890" y="226"/>
                    <a:pt x="1890" y="226"/>
                    <a:pt x="1890" y="226"/>
                  </a:cubicBezTo>
                  <a:cubicBezTo>
                    <a:pt x="1881" y="231"/>
                    <a:pt x="1876" y="239"/>
                    <a:pt x="1875" y="249"/>
                  </a:cubicBezTo>
                  <a:cubicBezTo>
                    <a:pt x="1814" y="232"/>
                    <a:pt x="1814" y="232"/>
                    <a:pt x="1814" y="232"/>
                  </a:cubicBezTo>
                  <a:cubicBezTo>
                    <a:pt x="1841" y="180"/>
                    <a:pt x="1841" y="180"/>
                    <a:pt x="1841" y="180"/>
                  </a:cubicBezTo>
                  <a:cubicBezTo>
                    <a:pt x="1845" y="182"/>
                    <a:pt x="1849" y="183"/>
                    <a:pt x="1853" y="183"/>
                  </a:cubicBezTo>
                  <a:close/>
                  <a:moveTo>
                    <a:pt x="1875" y="251"/>
                  </a:moveTo>
                  <a:cubicBezTo>
                    <a:pt x="1875" y="251"/>
                    <a:pt x="1875" y="251"/>
                    <a:pt x="1875" y="251"/>
                  </a:cubicBezTo>
                  <a:cubicBezTo>
                    <a:pt x="1875" y="255"/>
                    <a:pt x="1876" y="259"/>
                    <a:pt x="1878" y="263"/>
                  </a:cubicBezTo>
                  <a:cubicBezTo>
                    <a:pt x="1765" y="344"/>
                    <a:pt x="1765" y="344"/>
                    <a:pt x="1765" y="344"/>
                  </a:cubicBezTo>
                  <a:cubicBezTo>
                    <a:pt x="1764" y="342"/>
                    <a:pt x="1761" y="340"/>
                    <a:pt x="1758" y="339"/>
                  </a:cubicBezTo>
                  <a:cubicBezTo>
                    <a:pt x="1813" y="233"/>
                    <a:pt x="1813" y="233"/>
                    <a:pt x="1813" y="233"/>
                  </a:cubicBezTo>
                  <a:lnTo>
                    <a:pt x="1875" y="251"/>
                  </a:lnTo>
                  <a:close/>
                  <a:moveTo>
                    <a:pt x="1749" y="340"/>
                  </a:moveTo>
                  <a:cubicBezTo>
                    <a:pt x="1744" y="342"/>
                    <a:pt x="1741" y="346"/>
                    <a:pt x="1740" y="352"/>
                  </a:cubicBezTo>
                  <a:cubicBezTo>
                    <a:pt x="1619" y="358"/>
                    <a:pt x="1619" y="358"/>
                    <a:pt x="1619" y="358"/>
                  </a:cubicBezTo>
                  <a:cubicBezTo>
                    <a:pt x="1619" y="355"/>
                    <a:pt x="1618" y="352"/>
                    <a:pt x="1617" y="349"/>
                  </a:cubicBezTo>
                  <a:cubicBezTo>
                    <a:pt x="1727" y="230"/>
                    <a:pt x="1727" y="230"/>
                    <a:pt x="1727" y="230"/>
                  </a:cubicBezTo>
                  <a:cubicBezTo>
                    <a:pt x="1731" y="232"/>
                    <a:pt x="1736" y="234"/>
                    <a:pt x="1742" y="234"/>
                  </a:cubicBezTo>
                  <a:cubicBezTo>
                    <a:pt x="1743" y="234"/>
                    <a:pt x="1744" y="234"/>
                    <a:pt x="1746" y="234"/>
                  </a:cubicBezTo>
                  <a:lnTo>
                    <a:pt x="1749" y="340"/>
                  </a:lnTo>
                  <a:close/>
                  <a:moveTo>
                    <a:pt x="1725" y="229"/>
                  </a:moveTo>
                  <a:cubicBezTo>
                    <a:pt x="1616" y="347"/>
                    <a:pt x="1616" y="347"/>
                    <a:pt x="1616" y="347"/>
                  </a:cubicBezTo>
                  <a:cubicBezTo>
                    <a:pt x="1612" y="340"/>
                    <a:pt x="1606" y="335"/>
                    <a:pt x="1598" y="333"/>
                  </a:cubicBezTo>
                  <a:cubicBezTo>
                    <a:pt x="1623" y="230"/>
                    <a:pt x="1623" y="230"/>
                    <a:pt x="1623" y="230"/>
                  </a:cubicBezTo>
                  <a:cubicBezTo>
                    <a:pt x="1715" y="213"/>
                    <a:pt x="1715" y="213"/>
                    <a:pt x="1715" y="213"/>
                  </a:cubicBezTo>
                  <a:cubicBezTo>
                    <a:pt x="1717" y="219"/>
                    <a:pt x="1720" y="225"/>
                    <a:pt x="1725" y="229"/>
                  </a:cubicBezTo>
                  <a:close/>
                  <a:moveTo>
                    <a:pt x="1118" y="176"/>
                  </a:moveTo>
                  <a:cubicBezTo>
                    <a:pt x="1074" y="250"/>
                    <a:pt x="1074" y="250"/>
                    <a:pt x="1074" y="250"/>
                  </a:cubicBezTo>
                  <a:cubicBezTo>
                    <a:pt x="1069" y="247"/>
                    <a:pt x="1064" y="246"/>
                    <a:pt x="1059" y="246"/>
                  </a:cubicBezTo>
                  <a:cubicBezTo>
                    <a:pt x="1044" y="246"/>
                    <a:pt x="1032" y="257"/>
                    <a:pt x="1031" y="271"/>
                  </a:cubicBezTo>
                  <a:cubicBezTo>
                    <a:pt x="958" y="245"/>
                    <a:pt x="958" y="245"/>
                    <a:pt x="958" y="245"/>
                  </a:cubicBezTo>
                  <a:cubicBezTo>
                    <a:pt x="960" y="242"/>
                    <a:pt x="961" y="237"/>
                    <a:pt x="961" y="233"/>
                  </a:cubicBezTo>
                  <a:cubicBezTo>
                    <a:pt x="961" y="228"/>
                    <a:pt x="960" y="223"/>
                    <a:pt x="957" y="219"/>
                  </a:cubicBezTo>
                  <a:cubicBezTo>
                    <a:pt x="1106" y="159"/>
                    <a:pt x="1106" y="159"/>
                    <a:pt x="1106" y="159"/>
                  </a:cubicBezTo>
                  <a:cubicBezTo>
                    <a:pt x="1108" y="166"/>
                    <a:pt x="1112" y="172"/>
                    <a:pt x="1118" y="176"/>
                  </a:cubicBezTo>
                  <a:close/>
                  <a:moveTo>
                    <a:pt x="874" y="205"/>
                  </a:moveTo>
                  <a:cubicBezTo>
                    <a:pt x="876" y="203"/>
                    <a:pt x="878" y="202"/>
                    <a:pt x="879" y="200"/>
                  </a:cubicBezTo>
                  <a:cubicBezTo>
                    <a:pt x="909" y="220"/>
                    <a:pt x="909" y="220"/>
                    <a:pt x="909" y="220"/>
                  </a:cubicBezTo>
                  <a:cubicBezTo>
                    <a:pt x="907" y="224"/>
                    <a:pt x="906" y="228"/>
                    <a:pt x="906" y="233"/>
                  </a:cubicBezTo>
                  <a:cubicBezTo>
                    <a:pt x="906" y="248"/>
                    <a:pt x="918" y="260"/>
                    <a:pt x="933" y="260"/>
                  </a:cubicBezTo>
                  <a:cubicBezTo>
                    <a:pt x="943" y="260"/>
                    <a:pt x="952" y="255"/>
                    <a:pt x="957" y="247"/>
                  </a:cubicBezTo>
                  <a:cubicBezTo>
                    <a:pt x="1031" y="273"/>
                    <a:pt x="1031" y="273"/>
                    <a:pt x="1031" y="273"/>
                  </a:cubicBezTo>
                  <a:cubicBezTo>
                    <a:pt x="1031" y="273"/>
                    <a:pt x="1031" y="273"/>
                    <a:pt x="1031" y="273"/>
                  </a:cubicBezTo>
                  <a:cubicBezTo>
                    <a:pt x="1031" y="279"/>
                    <a:pt x="1033" y="285"/>
                    <a:pt x="1036" y="289"/>
                  </a:cubicBezTo>
                  <a:cubicBezTo>
                    <a:pt x="918" y="367"/>
                    <a:pt x="918" y="367"/>
                    <a:pt x="918" y="367"/>
                  </a:cubicBezTo>
                  <a:cubicBezTo>
                    <a:pt x="916" y="361"/>
                    <a:pt x="911" y="357"/>
                    <a:pt x="905" y="357"/>
                  </a:cubicBezTo>
                  <a:cubicBezTo>
                    <a:pt x="904" y="357"/>
                    <a:pt x="903" y="357"/>
                    <a:pt x="903" y="357"/>
                  </a:cubicBezTo>
                  <a:lnTo>
                    <a:pt x="874" y="205"/>
                  </a:lnTo>
                  <a:close/>
                  <a:moveTo>
                    <a:pt x="916" y="378"/>
                  </a:moveTo>
                  <a:cubicBezTo>
                    <a:pt x="1110" y="481"/>
                    <a:pt x="1110" y="481"/>
                    <a:pt x="1110" y="481"/>
                  </a:cubicBezTo>
                  <a:cubicBezTo>
                    <a:pt x="1108" y="484"/>
                    <a:pt x="1107" y="487"/>
                    <a:pt x="1106" y="490"/>
                  </a:cubicBezTo>
                  <a:cubicBezTo>
                    <a:pt x="941" y="474"/>
                    <a:pt x="941" y="474"/>
                    <a:pt x="941" y="474"/>
                  </a:cubicBezTo>
                  <a:cubicBezTo>
                    <a:pt x="941" y="474"/>
                    <a:pt x="941" y="473"/>
                    <a:pt x="941" y="473"/>
                  </a:cubicBezTo>
                  <a:cubicBezTo>
                    <a:pt x="941" y="457"/>
                    <a:pt x="929" y="445"/>
                    <a:pt x="913" y="445"/>
                  </a:cubicBezTo>
                  <a:cubicBezTo>
                    <a:pt x="913" y="445"/>
                    <a:pt x="912" y="445"/>
                    <a:pt x="912" y="445"/>
                  </a:cubicBezTo>
                  <a:cubicBezTo>
                    <a:pt x="907" y="384"/>
                    <a:pt x="907" y="384"/>
                    <a:pt x="907" y="384"/>
                  </a:cubicBezTo>
                  <a:cubicBezTo>
                    <a:pt x="911" y="384"/>
                    <a:pt x="914" y="381"/>
                    <a:pt x="916" y="378"/>
                  </a:cubicBezTo>
                  <a:close/>
                  <a:moveTo>
                    <a:pt x="913" y="500"/>
                  </a:moveTo>
                  <a:cubicBezTo>
                    <a:pt x="920" y="500"/>
                    <a:pt x="926" y="498"/>
                    <a:pt x="931" y="494"/>
                  </a:cubicBezTo>
                  <a:cubicBezTo>
                    <a:pt x="1016" y="592"/>
                    <a:pt x="1016" y="592"/>
                    <a:pt x="1016" y="592"/>
                  </a:cubicBezTo>
                  <a:cubicBezTo>
                    <a:pt x="1011" y="597"/>
                    <a:pt x="1007" y="604"/>
                    <a:pt x="1007" y="612"/>
                  </a:cubicBezTo>
                  <a:cubicBezTo>
                    <a:pt x="1007" y="614"/>
                    <a:pt x="1008" y="617"/>
                    <a:pt x="1008" y="619"/>
                  </a:cubicBezTo>
                  <a:cubicBezTo>
                    <a:pt x="873" y="614"/>
                    <a:pt x="873" y="614"/>
                    <a:pt x="873" y="614"/>
                  </a:cubicBezTo>
                  <a:cubicBezTo>
                    <a:pt x="872" y="603"/>
                    <a:pt x="865" y="594"/>
                    <a:pt x="855" y="590"/>
                  </a:cubicBezTo>
                  <a:cubicBezTo>
                    <a:pt x="907" y="500"/>
                    <a:pt x="907" y="500"/>
                    <a:pt x="907" y="500"/>
                  </a:cubicBezTo>
                  <a:cubicBezTo>
                    <a:pt x="909" y="500"/>
                    <a:pt x="911" y="500"/>
                    <a:pt x="913" y="500"/>
                  </a:cubicBezTo>
                  <a:close/>
                  <a:moveTo>
                    <a:pt x="873" y="616"/>
                  </a:moveTo>
                  <a:cubicBezTo>
                    <a:pt x="873" y="616"/>
                    <a:pt x="873" y="616"/>
                    <a:pt x="873" y="616"/>
                  </a:cubicBezTo>
                  <a:cubicBezTo>
                    <a:pt x="1009" y="621"/>
                    <a:pt x="1009" y="621"/>
                    <a:pt x="1009" y="621"/>
                  </a:cubicBezTo>
                  <a:cubicBezTo>
                    <a:pt x="1010" y="625"/>
                    <a:pt x="1012" y="628"/>
                    <a:pt x="1015" y="631"/>
                  </a:cubicBezTo>
                  <a:cubicBezTo>
                    <a:pt x="935" y="715"/>
                    <a:pt x="935" y="715"/>
                    <a:pt x="935" y="715"/>
                  </a:cubicBezTo>
                  <a:cubicBezTo>
                    <a:pt x="932" y="712"/>
                    <a:pt x="928" y="710"/>
                    <a:pt x="923" y="710"/>
                  </a:cubicBezTo>
                  <a:cubicBezTo>
                    <a:pt x="920" y="710"/>
                    <a:pt x="917" y="711"/>
                    <a:pt x="914" y="712"/>
                  </a:cubicBezTo>
                  <a:cubicBezTo>
                    <a:pt x="860" y="640"/>
                    <a:pt x="860" y="640"/>
                    <a:pt x="860" y="640"/>
                  </a:cubicBezTo>
                  <a:cubicBezTo>
                    <a:pt x="868" y="635"/>
                    <a:pt x="873" y="626"/>
                    <a:pt x="873" y="616"/>
                  </a:cubicBezTo>
                  <a:close/>
                  <a:moveTo>
                    <a:pt x="1118" y="739"/>
                  </a:moveTo>
                  <a:cubicBezTo>
                    <a:pt x="1137" y="690"/>
                    <a:pt x="1137" y="690"/>
                    <a:pt x="1137" y="690"/>
                  </a:cubicBezTo>
                  <a:cubicBezTo>
                    <a:pt x="1138" y="690"/>
                    <a:pt x="1140" y="691"/>
                    <a:pt x="1141" y="691"/>
                  </a:cubicBezTo>
                  <a:cubicBezTo>
                    <a:pt x="1144" y="691"/>
                    <a:pt x="1146" y="690"/>
                    <a:pt x="1148" y="689"/>
                  </a:cubicBezTo>
                  <a:cubicBezTo>
                    <a:pt x="1204" y="784"/>
                    <a:pt x="1204" y="784"/>
                    <a:pt x="1204" y="784"/>
                  </a:cubicBezTo>
                  <a:cubicBezTo>
                    <a:pt x="1197" y="786"/>
                    <a:pt x="1190" y="792"/>
                    <a:pt x="1187" y="799"/>
                  </a:cubicBezTo>
                  <a:cubicBezTo>
                    <a:pt x="1133" y="776"/>
                    <a:pt x="1133" y="776"/>
                    <a:pt x="1133" y="776"/>
                  </a:cubicBezTo>
                  <a:cubicBezTo>
                    <a:pt x="1134" y="773"/>
                    <a:pt x="1135" y="769"/>
                    <a:pt x="1135" y="766"/>
                  </a:cubicBezTo>
                  <a:cubicBezTo>
                    <a:pt x="1135" y="754"/>
                    <a:pt x="1128" y="744"/>
                    <a:pt x="1118" y="739"/>
                  </a:cubicBezTo>
                  <a:close/>
                  <a:moveTo>
                    <a:pt x="1225" y="786"/>
                  </a:moveTo>
                  <a:cubicBezTo>
                    <a:pt x="1253" y="724"/>
                    <a:pt x="1253" y="724"/>
                    <a:pt x="1253" y="724"/>
                  </a:cubicBezTo>
                  <a:cubicBezTo>
                    <a:pt x="1255" y="725"/>
                    <a:pt x="1257" y="726"/>
                    <a:pt x="1259" y="726"/>
                  </a:cubicBezTo>
                  <a:cubicBezTo>
                    <a:pt x="1262" y="726"/>
                    <a:pt x="1264" y="725"/>
                    <a:pt x="1267" y="724"/>
                  </a:cubicBezTo>
                  <a:cubicBezTo>
                    <a:pt x="1309" y="791"/>
                    <a:pt x="1309" y="791"/>
                    <a:pt x="1309" y="791"/>
                  </a:cubicBezTo>
                  <a:cubicBezTo>
                    <a:pt x="1306" y="794"/>
                    <a:pt x="1303" y="798"/>
                    <a:pt x="1303" y="804"/>
                  </a:cubicBezTo>
                  <a:cubicBezTo>
                    <a:pt x="1303" y="804"/>
                    <a:pt x="1303" y="804"/>
                    <a:pt x="1303" y="804"/>
                  </a:cubicBezTo>
                  <a:cubicBezTo>
                    <a:pt x="1240" y="808"/>
                    <a:pt x="1240" y="808"/>
                    <a:pt x="1240" y="808"/>
                  </a:cubicBezTo>
                  <a:cubicBezTo>
                    <a:pt x="1239" y="798"/>
                    <a:pt x="1233" y="790"/>
                    <a:pt x="1225" y="786"/>
                  </a:cubicBezTo>
                  <a:close/>
                  <a:moveTo>
                    <a:pt x="1390" y="644"/>
                  </a:moveTo>
                  <a:cubicBezTo>
                    <a:pt x="1393" y="639"/>
                    <a:pt x="1395" y="634"/>
                    <a:pt x="1395" y="628"/>
                  </a:cubicBezTo>
                  <a:cubicBezTo>
                    <a:pt x="1395" y="625"/>
                    <a:pt x="1394" y="622"/>
                    <a:pt x="1393" y="619"/>
                  </a:cubicBezTo>
                  <a:cubicBezTo>
                    <a:pt x="1485" y="607"/>
                    <a:pt x="1485" y="607"/>
                    <a:pt x="1485" y="607"/>
                  </a:cubicBezTo>
                  <a:cubicBezTo>
                    <a:pt x="1485" y="608"/>
                    <a:pt x="1485" y="609"/>
                    <a:pt x="1485" y="610"/>
                  </a:cubicBezTo>
                  <a:cubicBezTo>
                    <a:pt x="1485" y="625"/>
                    <a:pt x="1498" y="637"/>
                    <a:pt x="1513" y="637"/>
                  </a:cubicBezTo>
                  <a:cubicBezTo>
                    <a:pt x="1514" y="637"/>
                    <a:pt x="1515" y="637"/>
                    <a:pt x="1516" y="637"/>
                  </a:cubicBezTo>
                  <a:cubicBezTo>
                    <a:pt x="1533" y="717"/>
                    <a:pt x="1533" y="717"/>
                    <a:pt x="1533" y="717"/>
                  </a:cubicBezTo>
                  <a:cubicBezTo>
                    <a:pt x="1523" y="718"/>
                    <a:pt x="1515" y="724"/>
                    <a:pt x="1511" y="734"/>
                  </a:cubicBezTo>
                  <a:lnTo>
                    <a:pt x="1390" y="644"/>
                  </a:lnTo>
                  <a:close/>
                  <a:moveTo>
                    <a:pt x="1564" y="744"/>
                  </a:moveTo>
                  <a:cubicBezTo>
                    <a:pt x="1673" y="757"/>
                    <a:pt x="1673" y="757"/>
                    <a:pt x="1673" y="757"/>
                  </a:cubicBezTo>
                  <a:cubicBezTo>
                    <a:pt x="1673" y="758"/>
                    <a:pt x="1673" y="758"/>
                    <a:pt x="1673" y="759"/>
                  </a:cubicBezTo>
                  <a:cubicBezTo>
                    <a:pt x="1673" y="767"/>
                    <a:pt x="1676" y="774"/>
                    <a:pt x="1681" y="779"/>
                  </a:cubicBezTo>
                  <a:cubicBezTo>
                    <a:pt x="1649" y="819"/>
                    <a:pt x="1649" y="819"/>
                    <a:pt x="1649" y="819"/>
                  </a:cubicBezTo>
                  <a:cubicBezTo>
                    <a:pt x="1558" y="761"/>
                    <a:pt x="1558" y="761"/>
                    <a:pt x="1558" y="761"/>
                  </a:cubicBezTo>
                  <a:cubicBezTo>
                    <a:pt x="1562" y="756"/>
                    <a:pt x="1564" y="750"/>
                    <a:pt x="1564" y="744"/>
                  </a:cubicBezTo>
                  <a:cubicBezTo>
                    <a:pt x="1564" y="744"/>
                    <a:pt x="1564" y="744"/>
                    <a:pt x="1564" y="744"/>
                  </a:cubicBezTo>
                  <a:close/>
                  <a:moveTo>
                    <a:pt x="1683" y="780"/>
                  </a:moveTo>
                  <a:cubicBezTo>
                    <a:pt x="1688" y="784"/>
                    <a:pt x="1694" y="787"/>
                    <a:pt x="1701" y="787"/>
                  </a:cubicBezTo>
                  <a:cubicBezTo>
                    <a:pt x="1703" y="787"/>
                    <a:pt x="1704" y="786"/>
                    <a:pt x="1706" y="786"/>
                  </a:cubicBezTo>
                  <a:cubicBezTo>
                    <a:pt x="1745" y="864"/>
                    <a:pt x="1745" y="864"/>
                    <a:pt x="1745" y="864"/>
                  </a:cubicBezTo>
                  <a:cubicBezTo>
                    <a:pt x="1741" y="867"/>
                    <a:pt x="1737" y="870"/>
                    <a:pt x="1734" y="874"/>
                  </a:cubicBezTo>
                  <a:cubicBezTo>
                    <a:pt x="1651" y="820"/>
                    <a:pt x="1651" y="820"/>
                    <a:pt x="1651" y="820"/>
                  </a:cubicBezTo>
                  <a:lnTo>
                    <a:pt x="1683" y="780"/>
                  </a:lnTo>
                  <a:close/>
                  <a:moveTo>
                    <a:pt x="1780" y="873"/>
                  </a:moveTo>
                  <a:cubicBezTo>
                    <a:pt x="1829" y="802"/>
                    <a:pt x="1829" y="802"/>
                    <a:pt x="1829" y="802"/>
                  </a:cubicBezTo>
                  <a:cubicBezTo>
                    <a:pt x="1830" y="802"/>
                    <a:pt x="1832" y="803"/>
                    <a:pt x="1834" y="803"/>
                  </a:cubicBezTo>
                  <a:cubicBezTo>
                    <a:pt x="1840" y="803"/>
                    <a:pt x="1845" y="799"/>
                    <a:pt x="1847" y="794"/>
                  </a:cubicBezTo>
                  <a:cubicBezTo>
                    <a:pt x="1907" y="800"/>
                    <a:pt x="1907" y="800"/>
                    <a:pt x="1907" y="800"/>
                  </a:cubicBezTo>
                  <a:cubicBezTo>
                    <a:pt x="1907" y="800"/>
                    <a:pt x="1907" y="801"/>
                    <a:pt x="1907" y="801"/>
                  </a:cubicBezTo>
                  <a:cubicBezTo>
                    <a:pt x="1907" y="805"/>
                    <a:pt x="1908" y="809"/>
                    <a:pt x="1909" y="812"/>
                  </a:cubicBezTo>
                  <a:cubicBezTo>
                    <a:pt x="1782" y="876"/>
                    <a:pt x="1782" y="876"/>
                    <a:pt x="1782" y="876"/>
                  </a:cubicBezTo>
                  <a:cubicBezTo>
                    <a:pt x="1781" y="875"/>
                    <a:pt x="1781" y="874"/>
                    <a:pt x="1780" y="873"/>
                  </a:cubicBezTo>
                  <a:close/>
                  <a:moveTo>
                    <a:pt x="1962" y="799"/>
                  </a:moveTo>
                  <a:cubicBezTo>
                    <a:pt x="1961" y="784"/>
                    <a:pt x="1949" y="773"/>
                    <a:pt x="1934" y="773"/>
                  </a:cubicBezTo>
                  <a:cubicBezTo>
                    <a:pt x="1931" y="773"/>
                    <a:pt x="1928" y="773"/>
                    <a:pt x="1926" y="774"/>
                  </a:cubicBezTo>
                  <a:cubicBezTo>
                    <a:pt x="1908" y="725"/>
                    <a:pt x="1908" y="725"/>
                    <a:pt x="1908" y="725"/>
                  </a:cubicBezTo>
                  <a:cubicBezTo>
                    <a:pt x="1915" y="722"/>
                    <a:pt x="1920" y="716"/>
                    <a:pt x="1921" y="708"/>
                  </a:cubicBezTo>
                  <a:cubicBezTo>
                    <a:pt x="1968" y="719"/>
                    <a:pt x="1968" y="719"/>
                    <a:pt x="1968" y="719"/>
                  </a:cubicBezTo>
                  <a:cubicBezTo>
                    <a:pt x="1967" y="719"/>
                    <a:pt x="1967" y="720"/>
                    <a:pt x="1967" y="721"/>
                  </a:cubicBezTo>
                  <a:cubicBezTo>
                    <a:pt x="1967" y="729"/>
                    <a:pt x="1974" y="735"/>
                    <a:pt x="1981" y="735"/>
                  </a:cubicBezTo>
                  <a:cubicBezTo>
                    <a:pt x="1984" y="735"/>
                    <a:pt x="1986" y="734"/>
                    <a:pt x="1989" y="733"/>
                  </a:cubicBezTo>
                  <a:cubicBezTo>
                    <a:pt x="2017" y="772"/>
                    <a:pt x="2017" y="772"/>
                    <a:pt x="2017" y="772"/>
                  </a:cubicBezTo>
                  <a:cubicBezTo>
                    <a:pt x="2014" y="775"/>
                    <a:pt x="2012" y="779"/>
                    <a:pt x="2012" y="783"/>
                  </a:cubicBezTo>
                  <a:cubicBezTo>
                    <a:pt x="2012" y="784"/>
                    <a:pt x="2012" y="785"/>
                    <a:pt x="2012" y="786"/>
                  </a:cubicBezTo>
                  <a:lnTo>
                    <a:pt x="1962" y="799"/>
                  </a:lnTo>
                  <a:close/>
                  <a:moveTo>
                    <a:pt x="2080" y="679"/>
                  </a:moveTo>
                  <a:cubicBezTo>
                    <a:pt x="2032" y="770"/>
                    <a:pt x="2032" y="770"/>
                    <a:pt x="2032" y="770"/>
                  </a:cubicBezTo>
                  <a:cubicBezTo>
                    <a:pt x="2030" y="769"/>
                    <a:pt x="2028" y="769"/>
                    <a:pt x="2026" y="769"/>
                  </a:cubicBezTo>
                  <a:cubicBezTo>
                    <a:pt x="2023" y="769"/>
                    <a:pt x="2021" y="770"/>
                    <a:pt x="2019" y="771"/>
                  </a:cubicBezTo>
                  <a:cubicBezTo>
                    <a:pt x="1990" y="732"/>
                    <a:pt x="1990" y="732"/>
                    <a:pt x="1990" y="732"/>
                  </a:cubicBezTo>
                  <a:cubicBezTo>
                    <a:pt x="1993" y="729"/>
                    <a:pt x="1995" y="725"/>
                    <a:pt x="1995" y="721"/>
                  </a:cubicBezTo>
                  <a:cubicBezTo>
                    <a:pt x="1995" y="713"/>
                    <a:pt x="1989" y="707"/>
                    <a:pt x="1981" y="707"/>
                  </a:cubicBezTo>
                  <a:cubicBezTo>
                    <a:pt x="1975" y="707"/>
                    <a:pt x="1970" y="711"/>
                    <a:pt x="1968" y="717"/>
                  </a:cubicBezTo>
                  <a:cubicBezTo>
                    <a:pt x="1921" y="707"/>
                    <a:pt x="1921" y="707"/>
                    <a:pt x="1921" y="707"/>
                  </a:cubicBezTo>
                  <a:cubicBezTo>
                    <a:pt x="1921" y="706"/>
                    <a:pt x="1921" y="706"/>
                    <a:pt x="1921" y="705"/>
                  </a:cubicBezTo>
                  <a:cubicBezTo>
                    <a:pt x="1921" y="701"/>
                    <a:pt x="1920" y="697"/>
                    <a:pt x="1918" y="694"/>
                  </a:cubicBezTo>
                  <a:cubicBezTo>
                    <a:pt x="2040" y="642"/>
                    <a:pt x="2040" y="642"/>
                    <a:pt x="2040" y="642"/>
                  </a:cubicBezTo>
                  <a:cubicBezTo>
                    <a:pt x="2042" y="646"/>
                    <a:pt x="2047" y="649"/>
                    <a:pt x="2052" y="649"/>
                  </a:cubicBezTo>
                  <a:cubicBezTo>
                    <a:pt x="2056" y="649"/>
                    <a:pt x="2059" y="648"/>
                    <a:pt x="2061" y="646"/>
                  </a:cubicBezTo>
                  <a:cubicBezTo>
                    <a:pt x="2074" y="658"/>
                    <a:pt x="2074" y="658"/>
                    <a:pt x="2074" y="658"/>
                  </a:cubicBezTo>
                  <a:cubicBezTo>
                    <a:pt x="2072" y="661"/>
                    <a:pt x="2071" y="663"/>
                    <a:pt x="2071" y="666"/>
                  </a:cubicBezTo>
                  <a:cubicBezTo>
                    <a:pt x="2071" y="672"/>
                    <a:pt x="2075" y="677"/>
                    <a:pt x="2080" y="679"/>
                  </a:cubicBezTo>
                  <a:close/>
                  <a:moveTo>
                    <a:pt x="2049" y="622"/>
                  </a:moveTo>
                  <a:cubicBezTo>
                    <a:pt x="2043" y="623"/>
                    <a:pt x="2039" y="628"/>
                    <a:pt x="2038" y="633"/>
                  </a:cubicBezTo>
                  <a:cubicBezTo>
                    <a:pt x="1964" y="627"/>
                    <a:pt x="1964" y="627"/>
                    <a:pt x="1964" y="627"/>
                  </a:cubicBezTo>
                  <a:cubicBezTo>
                    <a:pt x="1964" y="626"/>
                    <a:pt x="1964" y="626"/>
                    <a:pt x="1964" y="625"/>
                  </a:cubicBezTo>
                  <a:cubicBezTo>
                    <a:pt x="1964" y="620"/>
                    <a:pt x="1962" y="616"/>
                    <a:pt x="1960" y="612"/>
                  </a:cubicBezTo>
                  <a:cubicBezTo>
                    <a:pt x="2024" y="591"/>
                    <a:pt x="2024" y="591"/>
                    <a:pt x="2024" y="591"/>
                  </a:cubicBezTo>
                  <a:cubicBezTo>
                    <a:pt x="2029" y="596"/>
                    <a:pt x="2036" y="599"/>
                    <a:pt x="2044" y="599"/>
                  </a:cubicBezTo>
                  <a:cubicBezTo>
                    <a:pt x="2044" y="599"/>
                    <a:pt x="2044" y="599"/>
                    <a:pt x="2044" y="599"/>
                  </a:cubicBezTo>
                  <a:lnTo>
                    <a:pt x="2049" y="622"/>
                  </a:lnTo>
                  <a:close/>
                  <a:moveTo>
                    <a:pt x="2161" y="470"/>
                  </a:moveTo>
                  <a:cubicBezTo>
                    <a:pt x="2161" y="471"/>
                    <a:pt x="2161" y="472"/>
                    <a:pt x="2161" y="472"/>
                  </a:cubicBezTo>
                  <a:cubicBezTo>
                    <a:pt x="2161" y="475"/>
                    <a:pt x="2162" y="478"/>
                    <a:pt x="2163" y="480"/>
                  </a:cubicBezTo>
                  <a:cubicBezTo>
                    <a:pt x="2066" y="554"/>
                    <a:pt x="2066" y="554"/>
                    <a:pt x="2066" y="554"/>
                  </a:cubicBezTo>
                  <a:cubicBezTo>
                    <a:pt x="2060" y="548"/>
                    <a:pt x="2053" y="544"/>
                    <a:pt x="2044" y="544"/>
                  </a:cubicBezTo>
                  <a:cubicBezTo>
                    <a:pt x="2033" y="544"/>
                    <a:pt x="2024" y="550"/>
                    <a:pt x="2019" y="558"/>
                  </a:cubicBezTo>
                  <a:cubicBezTo>
                    <a:pt x="1928" y="514"/>
                    <a:pt x="1928" y="514"/>
                    <a:pt x="1928" y="514"/>
                  </a:cubicBezTo>
                  <a:cubicBezTo>
                    <a:pt x="1930" y="510"/>
                    <a:pt x="1931" y="506"/>
                    <a:pt x="1931" y="502"/>
                  </a:cubicBezTo>
                  <a:cubicBezTo>
                    <a:pt x="1931" y="499"/>
                    <a:pt x="1930" y="497"/>
                    <a:pt x="1930" y="494"/>
                  </a:cubicBezTo>
                  <a:cubicBezTo>
                    <a:pt x="2051" y="457"/>
                    <a:pt x="2051" y="457"/>
                    <a:pt x="2051" y="457"/>
                  </a:cubicBezTo>
                  <a:cubicBezTo>
                    <a:pt x="2053" y="471"/>
                    <a:pt x="2064" y="482"/>
                    <a:pt x="2079" y="482"/>
                  </a:cubicBezTo>
                  <a:cubicBezTo>
                    <a:pt x="2092" y="482"/>
                    <a:pt x="2103" y="473"/>
                    <a:pt x="2106" y="460"/>
                  </a:cubicBezTo>
                  <a:lnTo>
                    <a:pt x="2161" y="470"/>
                  </a:lnTo>
                  <a:close/>
                  <a:moveTo>
                    <a:pt x="2098" y="434"/>
                  </a:moveTo>
                  <a:cubicBezTo>
                    <a:pt x="2095" y="432"/>
                    <a:pt x="2092" y="429"/>
                    <a:pt x="2088" y="428"/>
                  </a:cubicBezTo>
                  <a:cubicBezTo>
                    <a:pt x="2126" y="332"/>
                    <a:pt x="2126" y="332"/>
                    <a:pt x="2126" y="332"/>
                  </a:cubicBezTo>
                  <a:cubicBezTo>
                    <a:pt x="2199" y="318"/>
                    <a:pt x="2199" y="318"/>
                    <a:pt x="2199" y="318"/>
                  </a:cubicBezTo>
                  <a:cubicBezTo>
                    <a:pt x="2201" y="322"/>
                    <a:pt x="2204" y="326"/>
                    <a:pt x="2207" y="329"/>
                  </a:cubicBezTo>
                  <a:lnTo>
                    <a:pt x="2098" y="434"/>
                  </a:lnTo>
                  <a:close/>
                  <a:moveTo>
                    <a:pt x="2292" y="246"/>
                  </a:moveTo>
                  <a:cubicBezTo>
                    <a:pt x="2245" y="288"/>
                    <a:pt x="2245" y="288"/>
                    <a:pt x="2245" y="288"/>
                  </a:cubicBezTo>
                  <a:cubicBezTo>
                    <a:pt x="2240" y="283"/>
                    <a:pt x="2233" y="280"/>
                    <a:pt x="2225" y="280"/>
                  </a:cubicBezTo>
                  <a:cubicBezTo>
                    <a:pt x="2221" y="280"/>
                    <a:pt x="2217" y="281"/>
                    <a:pt x="2214" y="282"/>
                  </a:cubicBezTo>
                  <a:cubicBezTo>
                    <a:pt x="2187" y="221"/>
                    <a:pt x="2187" y="221"/>
                    <a:pt x="2187" y="221"/>
                  </a:cubicBezTo>
                  <a:cubicBezTo>
                    <a:pt x="2196" y="219"/>
                    <a:pt x="2202" y="213"/>
                    <a:pt x="2206" y="205"/>
                  </a:cubicBezTo>
                  <a:cubicBezTo>
                    <a:pt x="2281" y="225"/>
                    <a:pt x="2281" y="225"/>
                    <a:pt x="2281" y="225"/>
                  </a:cubicBezTo>
                  <a:cubicBezTo>
                    <a:pt x="2281" y="234"/>
                    <a:pt x="2285" y="241"/>
                    <a:pt x="2292" y="246"/>
                  </a:cubicBezTo>
                  <a:close/>
                  <a:moveTo>
                    <a:pt x="2180" y="222"/>
                  </a:moveTo>
                  <a:cubicBezTo>
                    <a:pt x="2182" y="222"/>
                    <a:pt x="2184" y="222"/>
                    <a:pt x="2186" y="221"/>
                  </a:cubicBezTo>
                  <a:cubicBezTo>
                    <a:pt x="2212" y="283"/>
                    <a:pt x="2212" y="283"/>
                    <a:pt x="2212" y="283"/>
                  </a:cubicBezTo>
                  <a:cubicBezTo>
                    <a:pt x="2203" y="288"/>
                    <a:pt x="2197" y="297"/>
                    <a:pt x="2197" y="308"/>
                  </a:cubicBezTo>
                  <a:cubicBezTo>
                    <a:pt x="2197" y="311"/>
                    <a:pt x="2198" y="313"/>
                    <a:pt x="2199" y="316"/>
                  </a:cubicBezTo>
                  <a:cubicBezTo>
                    <a:pt x="2126" y="330"/>
                    <a:pt x="2126" y="330"/>
                    <a:pt x="2126" y="330"/>
                  </a:cubicBezTo>
                  <a:cubicBezTo>
                    <a:pt x="2170" y="220"/>
                    <a:pt x="2170" y="220"/>
                    <a:pt x="2170" y="220"/>
                  </a:cubicBezTo>
                  <a:cubicBezTo>
                    <a:pt x="2173" y="221"/>
                    <a:pt x="2177" y="222"/>
                    <a:pt x="2180" y="222"/>
                  </a:cubicBezTo>
                  <a:close/>
                  <a:moveTo>
                    <a:pt x="2304" y="336"/>
                  </a:moveTo>
                  <a:cubicBezTo>
                    <a:pt x="2303" y="336"/>
                    <a:pt x="2303" y="336"/>
                    <a:pt x="2302" y="336"/>
                  </a:cubicBezTo>
                  <a:cubicBezTo>
                    <a:pt x="2293" y="336"/>
                    <a:pt x="2285" y="340"/>
                    <a:pt x="2280" y="347"/>
                  </a:cubicBezTo>
                  <a:cubicBezTo>
                    <a:pt x="2247" y="325"/>
                    <a:pt x="2247" y="325"/>
                    <a:pt x="2247" y="325"/>
                  </a:cubicBezTo>
                  <a:cubicBezTo>
                    <a:pt x="2251" y="320"/>
                    <a:pt x="2253" y="314"/>
                    <a:pt x="2253" y="308"/>
                  </a:cubicBezTo>
                  <a:cubicBezTo>
                    <a:pt x="2253" y="301"/>
                    <a:pt x="2250" y="294"/>
                    <a:pt x="2246" y="290"/>
                  </a:cubicBezTo>
                  <a:cubicBezTo>
                    <a:pt x="2293" y="247"/>
                    <a:pt x="2293" y="247"/>
                    <a:pt x="2293" y="247"/>
                  </a:cubicBezTo>
                  <a:cubicBezTo>
                    <a:pt x="2297" y="249"/>
                    <a:pt x="2303" y="251"/>
                    <a:pt x="2308" y="251"/>
                  </a:cubicBezTo>
                  <a:cubicBezTo>
                    <a:pt x="2309" y="251"/>
                    <a:pt x="2311" y="251"/>
                    <a:pt x="2312" y="251"/>
                  </a:cubicBezTo>
                  <a:lnTo>
                    <a:pt x="2304" y="336"/>
                  </a:lnTo>
                  <a:close/>
                  <a:moveTo>
                    <a:pt x="2245" y="177"/>
                  </a:moveTo>
                  <a:cubicBezTo>
                    <a:pt x="2247" y="182"/>
                    <a:pt x="2252" y="186"/>
                    <a:pt x="2258" y="186"/>
                  </a:cubicBezTo>
                  <a:cubicBezTo>
                    <a:pt x="2262" y="186"/>
                    <a:pt x="2265" y="185"/>
                    <a:pt x="2267" y="183"/>
                  </a:cubicBezTo>
                  <a:cubicBezTo>
                    <a:pt x="2289" y="203"/>
                    <a:pt x="2289" y="203"/>
                    <a:pt x="2289" y="203"/>
                  </a:cubicBezTo>
                  <a:cubicBezTo>
                    <a:pt x="2284" y="208"/>
                    <a:pt x="2280" y="215"/>
                    <a:pt x="2280" y="223"/>
                  </a:cubicBezTo>
                  <a:cubicBezTo>
                    <a:pt x="2280" y="224"/>
                    <a:pt x="2280" y="224"/>
                    <a:pt x="2280" y="224"/>
                  </a:cubicBezTo>
                  <a:cubicBezTo>
                    <a:pt x="2206" y="203"/>
                    <a:pt x="2206" y="203"/>
                    <a:pt x="2206" y="203"/>
                  </a:cubicBezTo>
                  <a:cubicBezTo>
                    <a:pt x="2207" y="200"/>
                    <a:pt x="2208" y="197"/>
                    <a:pt x="2208" y="194"/>
                  </a:cubicBezTo>
                  <a:cubicBezTo>
                    <a:pt x="2208" y="192"/>
                    <a:pt x="2208" y="190"/>
                    <a:pt x="2207" y="187"/>
                  </a:cubicBezTo>
                  <a:lnTo>
                    <a:pt x="2245" y="177"/>
                  </a:lnTo>
                  <a:close/>
                  <a:moveTo>
                    <a:pt x="2155" y="183"/>
                  </a:moveTo>
                  <a:cubicBezTo>
                    <a:pt x="2154" y="184"/>
                    <a:pt x="2154" y="184"/>
                    <a:pt x="2154" y="185"/>
                  </a:cubicBezTo>
                  <a:cubicBezTo>
                    <a:pt x="2127" y="176"/>
                    <a:pt x="2127" y="176"/>
                    <a:pt x="2127" y="176"/>
                  </a:cubicBezTo>
                  <a:lnTo>
                    <a:pt x="2155" y="183"/>
                  </a:lnTo>
                  <a:close/>
                  <a:moveTo>
                    <a:pt x="2154" y="186"/>
                  </a:moveTo>
                  <a:cubicBezTo>
                    <a:pt x="2153" y="189"/>
                    <a:pt x="2152" y="191"/>
                    <a:pt x="2152" y="194"/>
                  </a:cubicBezTo>
                  <a:cubicBezTo>
                    <a:pt x="2152" y="205"/>
                    <a:pt x="2159" y="215"/>
                    <a:pt x="2168" y="219"/>
                  </a:cubicBezTo>
                  <a:cubicBezTo>
                    <a:pt x="2124" y="330"/>
                    <a:pt x="2124" y="330"/>
                    <a:pt x="2124" y="330"/>
                  </a:cubicBezTo>
                  <a:cubicBezTo>
                    <a:pt x="2042" y="346"/>
                    <a:pt x="2042" y="346"/>
                    <a:pt x="2042" y="346"/>
                  </a:cubicBezTo>
                  <a:cubicBezTo>
                    <a:pt x="2025" y="299"/>
                    <a:pt x="2025" y="299"/>
                    <a:pt x="2025" y="299"/>
                  </a:cubicBezTo>
                  <a:cubicBezTo>
                    <a:pt x="2035" y="295"/>
                    <a:pt x="2042" y="285"/>
                    <a:pt x="2042" y="273"/>
                  </a:cubicBezTo>
                  <a:cubicBezTo>
                    <a:pt x="2042" y="264"/>
                    <a:pt x="2037" y="256"/>
                    <a:pt x="2030" y="251"/>
                  </a:cubicBezTo>
                  <a:cubicBezTo>
                    <a:pt x="2066" y="196"/>
                    <a:pt x="2066" y="196"/>
                    <a:pt x="2066" y="196"/>
                  </a:cubicBezTo>
                  <a:cubicBezTo>
                    <a:pt x="2070" y="199"/>
                    <a:pt x="2075" y="200"/>
                    <a:pt x="2081" y="200"/>
                  </a:cubicBezTo>
                  <a:cubicBezTo>
                    <a:pt x="2096" y="200"/>
                    <a:pt x="2108" y="188"/>
                    <a:pt x="2108" y="172"/>
                  </a:cubicBezTo>
                  <a:cubicBezTo>
                    <a:pt x="2108" y="172"/>
                    <a:pt x="2108" y="172"/>
                    <a:pt x="2108" y="172"/>
                  </a:cubicBezTo>
                  <a:lnTo>
                    <a:pt x="2154" y="186"/>
                  </a:lnTo>
                  <a:close/>
                  <a:moveTo>
                    <a:pt x="2055" y="163"/>
                  </a:moveTo>
                  <a:cubicBezTo>
                    <a:pt x="2054" y="166"/>
                    <a:pt x="2053" y="169"/>
                    <a:pt x="2053" y="172"/>
                  </a:cubicBezTo>
                  <a:cubicBezTo>
                    <a:pt x="2053" y="182"/>
                    <a:pt x="2058" y="190"/>
                    <a:pt x="2065" y="195"/>
                  </a:cubicBezTo>
                  <a:cubicBezTo>
                    <a:pt x="2029" y="250"/>
                    <a:pt x="2029" y="250"/>
                    <a:pt x="2029" y="250"/>
                  </a:cubicBezTo>
                  <a:cubicBezTo>
                    <a:pt x="2024" y="247"/>
                    <a:pt x="2019" y="246"/>
                    <a:pt x="2014" y="246"/>
                  </a:cubicBezTo>
                  <a:cubicBezTo>
                    <a:pt x="2009" y="246"/>
                    <a:pt x="2004" y="247"/>
                    <a:pt x="1999" y="250"/>
                  </a:cubicBezTo>
                  <a:cubicBezTo>
                    <a:pt x="1935" y="166"/>
                    <a:pt x="1935" y="166"/>
                    <a:pt x="1935" y="166"/>
                  </a:cubicBezTo>
                  <a:cubicBezTo>
                    <a:pt x="1938" y="163"/>
                    <a:pt x="1940" y="160"/>
                    <a:pt x="1940" y="156"/>
                  </a:cubicBezTo>
                  <a:cubicBezTo>
                    <a:pt x="1940" y="156"/>
                    <a:pt x="1940" y="156"/>
                    <a:pt x="1940" y="156"/>
                  </a:cubicBezTo>
                  <a:lnTo>
                    <a:pt x="2055" y="163"/>
                  </a:lnTo>
                  <a:close/>
                  <a:moveTo>
                    <a:pt x="1829" y="169"/>
                  </a:moveTo>
                  <a:cubicBezTo>
                    <a:pt x="1831" y="173"/>
                    <a:pt x="1835" y="177"/>
                    <a:pt x="1840" y="180"/>
                  </a:cubicBezTo>
                  <a:cubicBezTo>
                    <a:pt x="1813" y="231"/>
                    <a:pt x="1813" y="231"/>
                    <a:pt x="1813" y="231"/>
                  </a:cubicBezTo>
                  <a:cubicBezTo>
                    <a:pt x="1767" y="218"/>
                    <a:pt x="1767" y="218"/>
                    <a:pt x="1767" y="218"/>
                  </a:cubicBezTo>
                  <a:cubicBezTo>
                    <a:pt x="1769" y="215"/>
                    <a:pt x="1770" y="211"/>
                    <a:pt x="1770" y="206"/>
                  </a:cubicBezTo>
                  <a:cubicBezTo>
                    <a:pt x="1770" y="204"/>
                    <a:pt x="1769" y="202"/>
                    <a:pt x="1769" y="200"/>
                  </a:cubicBezTo>
                  <a:lnTo>
                    <a:pt x="1829" y="169"/>
                  </a:lnTo>
                  <a:close/>
                  <a:moveTo>
                    <a:pt x="1715" y="199"/>
                  </a:moveTo>
                  <a:cubicBezTo>
                    <a:pt x="1715" y="201"/>
                    <a:pt x="1714" y="204"/>
                    <a:pt x="1714" y="206"/>
                  </a:cubicBezTo>
                  <a:cubicBezTo>
                    <a:pt x="1714" y="208"/>
                    <a:pt x="1714" y="210"/>
                    <a:pt x="1715" y="211"/>
                  </a:cubicBezTo>
                  <a:cubicBezTo>
                    <a:pt x="1623" y="228"/>
                    <a:pt x="1623" y="228"/>
                    <a:pt x="1623" y="228"/>
                  </a:cubicBezTo>
                  <a:cubicBezTo>
                    <a:pt x="1631" y="192"/>
                    <a:pt x="1631" y="192"/>
                    <a:pt x="1631" y="192"/>
                  </a:cubicBezTo>
                  <a:cubicBezTo>
                    <a:pt x="1634" y="192"/>
                    <a:pt x="1636" y="193"/>
                    <a:pt x="1638" y="193"/>
                  </a:cubicBezTo>
                  <a:cubicBezTo>
                    <a:pt x="1649" y="193"/>
                    <a:pt x="1659" y="186"/>
                    <a:pt x="1664" y="177"/>
                  </a:cubicBezTo>
                  <a:lnTo>
                    <a:pt x="1715" y="199"/>
                  </a:lnTo>
                  <a:close/>
                  <a:moveTo>
                    <a:pt x="1569" y="135"/>
                  </a:moveTo>
                  <a:cubicBezTo>
                    <a:pt x="1572" y="138"/>
                    <a:pt x="1575" y="139"/>
                    <a:pt x="1579" y="139"/>
                  </a:cubicBezTo>
                  <a:cubicBezTo>
                    <a:pt x="1584" y="139"/>
                    <a:pt x="1588" y="136"/>
                    <a:pt x="1591" y="133"/>
                  </a:cubicBezTo>
                  <a:cubicBezTo>
                    <a:pt x="1613" y="145"/>
                    <a:pt x="1613" y="145"/>
                    <a:pt x="1613" y="145"/>
                  </a:cubicBezTo>
                  <a:cubicBezTo>
                    <a:pt x="1610" y="150"/>
                    <a:pt x="1608" y="156"/>
                    <a:pt x="1608" y="162"/>
                  </a:cubicBezTo>
                  <a:cubicBezTo>
                    <a:pt x="1608" y="164"/>
                    <a:pt x="1608" y="165"/>
                    <a:pt x="1608" y="166"/>
                  </a:cubicBezTo>
                  <a:cubicBezTo>
                    <a:pt x="1573" y="170"/>
                    <a:pt x="1573" y="170"/>
                    <a:pt x="1573" y="170"/>
                  </a:cubicBezTo>
                  <a:cubicBezTo>
                    <a:pt x="1572" y="160"/>
                    <a:pt x="1565" y="151"/>
                    <a:pt x="1556" y="147"/>
                  </a:cubicBezTo>
                  <a:lnTo>
                    <a:pt x="1569" y="135"/>
                  </a:lnTo>
                  <a:close/>
                  <a:moveTo>
                    <a:pt x="1494" y="125"/>
                  </a:moveTo>
                  <a:cubicBezTo>
                    <a:pt x="1494" y="125"/>
                    <a:pt x="1494" y="125"/>
                    <a:pt x="1494" y="125"/>
                  </a:cubicBezTo>
                  <a:cubicBezTo>
                    <a:pt x="1494" y="133"/>
                    <a:pt x="1500" y="139"/>
                    <a:pt x="1508" y="139"/>
                  </a:cubicBezTo>
                  <a:cubicBezTo>
                    <a:pt x="1511" y="139"/>
                    <a:pt x="1513" y="138"/>
                    <a:pt x="1515" y="137"/>
                  </a:cubicBezTo>
                  <a:cubicBezTo>
                    <a:pt x="1526" y="152"/>
                    <a:pt x="1526" y="152"/>
                    <a:pt x="1526" y="152"/>
                  </a:cubicBezTo>
                  <a:cubicBezTo>
                    <a:pt x="1521" y="157"/>
                    <a:pt x="1517" y="164"/>
                    <a:pt x="1517" y="172"/>
                  </a:cubicBezTo>
                  <a:cubicBezTo>
                    <a:pt x="1517" y="181"/>
                    <a:pt x="1521" y="189"/>
                    <a:pt x="1527" y="194"/>
                  </a:cubicBezTo>
                  <a:cubicBezTo>
                    <a:pt x="1501" y="229"/>
                    <a:pt x="1501" y="229"/>
                    <a:pt x="1501" y="229"/>
                  </a:cubicBezTo>
                  <a:cubicBezTo>
                    <a:pt x="1497" y="227"/>
                    <a:pt x="1493" y="226"/>
                    <a:pt x="1489" y="226"/>
                  </a:cubicBezTo>
                  <a:cubicBezTo>
                    <a:pt x="1482" y="226"/>
                    <a:pt x="1476" y="228"/>
                    <a:pt x="1471" y="232"/>
                  </a:cubicBezTo>
                  <a:cubicBezTo>
                    <a:pt x="1386" y="134"/>
                    <a:pt x="1386" y="134"/>
                    <a:pt x="1386" y="134"/>
                  </a:cubicBezTo>
                  <a:cubicBezTo>
                    <a:pt x="1391" y="129"/>
                    <a:pt x="1394" y="123"/>
                    <a:pt x="1395" y="117"/>
                  </a:cubicBezTo>
                  <a:lnTo>
                    <a:pt x="1494" y="125"/>
                  </a:lnTo>
                  <a:close/>
                  <a:moveTo>
                    <a:pt x="1258" y="107"/>
                  </a:moveTo>
                  <a:cubicBezTo>
                    <a:pt x="1260" y="112"/>
                    <a:pt x="1265" y="116"/>
                    <a:pt x="1271" y="116"/>
                  </a:cubicBezTo>
                  <a:cubicBezTo>
                    <a:pt x="1278" y="116"/>
                    <a:pt x="1283" y="111"/>
                    <a:pt x="1284" y="104"/>
                  </a:cubicBezTo>
                  <a:cubicBezTo>
                    <a:pt x="1339" y="111"/>
                    <a:pt x="1339" y="111"/>
                    <a:pt x="1339" y="111"/>
                  </a:cubicBezTo>
                  <a:cubicBezTo>
                    <a:pt x="1339" y="112"/>
                    <a:pt x="1339" y="113"/>
                    <a:pt x="1339" y="113"/>
                  </a:cubicBezTo>
                  <a:cubicBezTo>
                    <a:pt x="1339" y="120"/>
                    <a:pt x="1341" y="126"/>
                    <a:pt x="1345" y="130"/>
                  </a:cubicBezTo>
                  <a:cubicBezTo>
                    <a:pt x="1302" y="165"/>
                    <a:pt x="1302" y="165"/>
                    <a:pt x="1302" y="165"/>
                  </a:cubicBezTo>
                  <a:cubicBezTo>
                    <a:pt x="1298" y="160"/>
                    <a:pt x="1292" y="156"/>
                    <a:pt x="1284" y="156"/>
                  </a:cubicBezTo>
                  <a:cubicBezTo>
                    <a:pt x="1274" y="156"/>
                    <a:pt x="1265" y="163"/>
                    <a:pt x="1262" y="172"/>
                  </a:cubicBezTo>
                  <a:cubicBezTo>
                    <a:pt x="1161" y="151"/>
                    <a:pt x="1161" y="151"/>
                    <a:pt x="1161" y="151"/>
                  </a:cubicBezTo>
                  <a:cubicBezTo>
                    <a:pt x="1161" y="149"/>
                    <a:pt x="1160" y="146"/>
                    <a:pt x="1159" y="144"/>
                  </a:cubicBezTo>
                  <a:lnTo>
                    <a:pt x="1258" y="107"/>
                  </a:lnTo>
                  <a:close/>
                  <a:moveTo>
                    <a:pt x="1106" y="157"/>
                  </a:moveTo>
                  <a:cubicBezTo>
                    <a:pt x="957" y="218"/>
                    <a:pt x="957" y="218"/>
                    <a:pt x="957" y="218"/>
                  </a:cubicBezTo>
                  <a:cubicBezTo>
                    <a:pt x="952" y="211"/>
                    <a:pt x="946" y="207"/>
                    <a:pt x="938" y="205"/>
                  </a:cubicBezTo>
                  <a:cubicBezTo>
                    <a:pt x="956" y="168"/>
                    <a:pt x="956" y="168"/>
                    <a:pt x="956" y="168"/>
                  </a:cubicBezTo>
                  <a:cubicBezTo>
                    <a:pt x="956" y="169"/>
                    <a:pt x="957" y="169"/>
                    <a:pt x="958" y="169"/>
                  </a:cubicBezTo>
                  <a:cubicBezTo>
                    <a:pt x="966" y="169"/>
                    <a:pt x="973" y="162"/>
                    <a:pt x="973" y="154"/>
                  </a:cubicBezTo>
                  <a:cubicBezTo>
                    <a:pt x="1105" y="155"/>
                    <a:pt x="1105" y="155"/>
                    <a:pt x="1105" y="155"/>
                  </a:cubicBezTo>
                  <a:cubicBezTo>
                    <a:pt x="1106" y="156"/>
                    <a:pt x="1106" y="156"/>
                    <a:pt x="1106" y="157"/>
                  </a:cubicBezTo>
                  <a:close/>
                  <a:moveTo>
                    <a:pt x="888" y="102"/>
                  </a:moveTo>
                  <a:cubicBezTo>
                    <a:pt x="890" y="103"/>
                    <a:pt x="892" y="103"/>
                    <a:pt x="894" y="103"/>
                  </a:cubicBezTo>
                  <a:cubicBezTo>
                    <a:pt x="899" y="103"/>
                    <a:pt x="904" y="100"/>
                    <a:pt x="906" y="95"/>
                  </a:cubicBezTo>
                  <a:cubicBezTo>
                    <a:pt x="948" y="140"/>
                    <a:pt x="948" y="140"/>
                    <a:pt x="948" y="140"/>
                  </a:cubicBezTo>
                  <a:cubicBezTo>
                    <a:pt x="944" y="143"/>
                    <a:pt x="942" y="148"/>
                    <a:pt x="942" y="153"/>
                  </a:cubicBezTo>
                  <a:cubicBezTo>
                    <a:pt x="942" y="155"/>
                    <a:pt x="942" y="156"/>
                    <a:pt x="943" y="158"/>
                  </a:cubicBezTo>
                  <a:cubicBezTo>
                    <a:pt x="881" y="184"/>
                    <a:pt x="881" y="184"/>
                    <a:pt x="881" y="184"/>
                  </a:cubicBezTo>
                  <a:cubicBezTo>
                    <a:pt x="878" y="178"/>
                    <a:pt x="873" y="175"/>
                    <a:pt x="867" y="175"/>
                  </a:cubicBezTo>
                  <a:cubicBezTo>
                    <a:pt x="858" y="175"/>
                    <a:pt x="851" y="182"/>
                    <a:pt x="851" y="190"/>
                  </a:cubicBezTo>
                  <a:cubicBezTo>
                    <a:pt x="851" y="192"/>
                    <a:pt x="851" y="194"/>
                    <a:pt x="852" y="196"/>
                  </a:cubicBezTo>
                  <a:cubicBezTo>
                    <a:pt x="828" y="203"/>
                    <a:pt x="828" y="203"/>
                    <a:pt x="828" y="203"/>
                  </a:cubicBezTo>
                  <a:cubicBezTo>
                    <a:pt x="827" y="198"/>
                    <a:pt x="824" y="194"/>
                    <a:pt x="820" y="191"/>
                  </a:cubicBezTo>
                  <a:lnTo>
                    <a:pt x="888" y="102"/>
                  </a:lnTo>
                  <a:close/>
                  <a:moveTo>
                    <a:pt x="775" y="207"/>
                  </a:moveTo>
                  <a:cubicBezTo>
                    <a:pt x="775" y="209"/>
                    <a:pt x="775" y="210"/>
                    <a:pt x="775" y="212"/>
                  </a:cubicBezTo>
                  <a:cubicBezTo>
                    <a:pt x="775" y="225"/>
                    <a:pt x="783" y="235"/>
                    <a:pt x="794" y="239"/>
                  </a:cubicBezTo>
                  <a:cubicBezTo>
                    <a:pt x="761" y="321"/>
                    <a:pt x="761" y="321"/>
                    <a:pt x="761" y="321"/>
                  </a:cubicBezTo>
                  <a:cubicBezTo>
                    <a:pt x="757" y="319"/>
                    <a:pt x="753" y="317"/>
                    <a:pt x="748" y="317"/>
                  </a:cubicBezTo>
                  <a:cubicBezTo>
                    <a:pt x="744" y="317"/>
                    <a:pt x="741" y="318"/>
                    <a:pt x="738" y="319"/>
                  </a:cubicBezTo>
                  <a:cubicBezTo>
                    <a:pt x="673" y="207"/>
                    <a:pt x="673" y="207"/>
                    <a:pt x="673" y="207"/>
                  </a:cubicBezTo>
                  <a:cubicBezTo>
                    <a:pt x="679" y="203"/>
                    <a:pt x="683" y="197"/>
                    <a:pt x="685" y="189"/>
                  </a:cubicBezTo>
                  <a:lnTo>
                    <a:pt x="775" y="207"/>
                  </a:lnTo>
                  <a:close/>
                  <a:moveTo>
                    <a:pt x="630" y="183"/>
                  </a:moveTo>
                  <a:cubicBezTo>
                    <a:pt x="630" y="183"/>
                    <a:pt x="630" y="183"/>
                    <a:pt x="630" y="183"/>
                  </a:cubicBezTo>
                  <a:cubicBezTo>
                    <a:pt x="630" y="195"/>
                    <a:pt x="637" y="204"/>
                    <a:pt x="647" y="209"/>
                  </a:cubicBezTo>
                  <a:cubicBezTo>
                    <a:pt x="602" y="326"/>
                    <a:pt x="602" y="326"/>
                    <a:pt x="602" y="326"/>
                  </a:cubicBezTo>
                  <a:cubicBezTo>
                    <a:pt x="599" y="325"/>
                    <a:pt x="595" y="325"/>
                    <a:pt x="592" y="325"/>
                  </a:cubicBezTo>
                  <a:cubicBezTo>
                    <a:pt x="586" y="325"/>
                    <a:pt x="581" y="326"/>
                    <a:pt x="577" y="329"/>
                  </a:cubicBezTo>
                  <a:cubicBezTo>
                    <a:pt x="517" y="198"/>
                    <a:pt x="517" y="198"/>
                    <a:pt x="517" y="198"/>
                  </a:cubicBezTo>
                  <a:cubicBezTo>
                    <a:pt x="525" y="194"/>
                    <a:pt x="531" y="187"/>
                    <a:pt x="533" y="178"/>
                  </a:cubicBezTo>
                  <a:lnTo>
                    <a:pt x="630" y="183"/>
                  </a:lnTo>
                  <a:close/>
                  <a:moveTo>
                    <a:pt x="230" y="567"/>
                  </a:moveTo>
                  <a:cubicBezTo>
                    <a:pt x="229" y="567"/>
                    <a:pt x="227" y="567"/>
                    <a:pt x="226" y="567"/>
                  </a:cubicBezTo>
                  <a:cubicBezTo>
                    <a:pt x="214" y="567"/>
                    <a:pt x="204" y="577"/>
                    <a:pt x="204" y="589"/>
                  </a:cubicBezTo>
                  <a:cubicBezTo>
                    <a:pt x="204" y="590"/>
                    <a:pt x="204" y="591"/>
                    <a:pt x="204" y="591"/>
                  </a:cubicBezTo>
                  <a:cubicBezTo>
                    <a:pt x="185" y="595"/>
                    <a:pt x="185" y="595"/>
                    <a:pt x="185" y="595"/>
                  </a:cubicBezTo>
                  <a:cubicBezTo>
                    <a:pt x="184" y="588"/>
                    <a:pt x="180" y="583"/>
                    <a:pt x="176" y="579"/>
                  </a:cubicBezTo>
                  <a:cubicBezTo>
                    <a:pt x="233" y="510"/>
                    <a:pt x="233" y="510"/>
                    <a:pt x="233" y="510"/>
                  </a:cubicBezTo>
                  <a:cubicBezTo>
                    <a:pt x="235" y="512"/>
                    <a:pt x="237" y="513"/>
                    <a:pt x="240" y="514"/>
                  </a:cubicBezTo>
                  <a:lnTo>
                    <a:pt x="230" y="567"/>
                  </a:lnTo>
                  <a:close/>
                  <a:moveTo>
                    <a:pt x="267" y="495"/>
                  </a:moveTo>
                  <a:cubicBezTo>
                    <a:pt x="267" y="494"/>
                    <a:pt x="267" y="493"/>
                    <a:pt x="267" y="492"/>
                  </a:cubicBezTo>
                  <a:cubicBezTo>
                    <a:pt x="267" y="488"/>
                    <a:pt x="267" y="485"/>
                    <a:pt x="265" y="482"/>
                  </a:cubicBezTo>
                  <a:cubicBezTo>
                    <a:pt x="334" y="438"/>
                    <a:pt x="334" y="438"/>
                    <a:pt x="334" y="438"/>
                  </a:cubicBezTo>
                  <a:cubicBezTo>
                    <a:pt x="338" y="444"/>
                    <a:pt x="345" y="447"/>
                    <a:pt x="352" y="447"/>
                  </a:cubicBezTo>
                  <a:cubicBezTo>
                    <a:pt x="354" y="447"/>
                    <a:pt x="357" y="447"/>
                    <a:pt x="359" y="446"/>
                  </a:cubicBezTo>
                  <a:cubicBezTo>
                    <a:pt x="371" y="483"/>
                    <a:pt x="371" y="483"/>
                    <a:pt x="371" y="483"/>
                  </a:cubicBezTo>
                  <a:cubicBezTo>
                    <a:pt x="361" y="487"/>
                    <a:pt x="354" y="495"/>
                    <a:pt x="353" y="505"/>
                  </a:cubicBezTo>
                  <a:lnTo>
                    <a:pt x="267" y="495"/>
                  </a:lnTo>
                  <a:close/>
                  <a:moveTo>
                    <a:pt x="461" y="434"/>
                  </a:moveTo>
                  <a:cubicBezTo>
                    <a:pt x="449" y="437"/>
                    <a:pt x="441" y="448"/>
                    <a:pt x="441" y="461"/>
                  </a:cubicBezTo>
                  <a:cubicBezTo>
                    <a:pt x="441" y="465"/>
                    <a:pt x="442" y="470"/>
                    <a:pt x="444" y="473"/>
                  </a:cubicBezTo>
                  <a:cubicBezTo>
                    <a:pt x="404" y="495"/>
                    <a:pt x="404" y="495"/>
                    <a:pt x="404" y="495"/>
                  </a:cubicBezTo>
                  <a:cubicBezTo>
                    <a:pt x="401" y="490"/>
                    <a:pt x="397" y="486"/>
                    <a:pt x="392" y="484"/>
                  </a:cubicBezTo>
                  <a:cubicBezTo>
                    <a:pt x="431" y="387"/>
                    <a:pt x="431" y="387"/>
                    <a:pt x="431" y="387"/>
                  </a:cubicBezTo>
                  <a:cubicBezTo>
                    <a:pt x="433" y="387"/>
                    <a:pt x="435" y="388"/>
                    <a:pt x="438" y="388"/>
                  </a:cubicBezTo>
                  <a:cubicBezTo>
                    <a:pt x="442" y="388"/>
                    <a:pt x="445" y="387"/>
                    <a:pt x="449" y="385"/>
                  </a:cubicBezTo>
                  <a:lnTo>
                    <a:pt x="461" y="434"/>
                  </a:lnTo>
                  <a:close/>
                  <a:moveTo>
                    <a:pt x="465" y="354"/>
                  </a:moveTo>
                  <a:cubicBezTo>
                    <a:pt x="462" y="342"/>
                    <a:pt x="451" y="332"/>
                    <a:pt x="438" y="332"/>
                  </a:cubicBezTo>
                  <a:cubicBezTo>
                    <a:pt x="434" y="332"/>
                    <a:pt x="430" y="333"/>
                    <a:pt x="427" y="334"/>
                  </a:cubicBezTo>
                  <a:cubicBezTo>
                    <a:pt x="383" y="278"/>
                    <a:pt x="383" y="278"/>
                    <a:pt x="383" y="278"/>
                  </a:cubicBezTo>
                  <a:cubicBezTo>
                    <a:pt x="388" y="273"/>
                    <a:pt x="392" y="266"/>
                    <a:pt x="392" y="258"/>
                  </a:cubicBezTo>
                  <a:cubicBezTo>
                    <a:pt x="392" y="257"/>
                    <a:pt x="392" y="256"/>
                    <a:pt x="392" y="255"/>
                  </a:cubicBezTo>
                  <a:cubicBezTo>
                    <a:pt x="417" y="251"/>
                    <a:pt x="417" y="251"/>
                    <a:pt x="417" y="251"/>
                  </a:cubicBezTo>
                  <a:cubicBezTo>
                    <a:pt x="420" y="263"/>
                    <a:pt x="431" y="273"/>
                    <a:pt x="444" y="273"/>
                  </a:cubicBezTo>
                  <a:cubicBezTo>
                    <a:pt x="459" y="273"/>
                    <a:pt x="471" y="261"/>
                    <a:pt x="471" y="246"/>
                  </a:cubicBezTo>
                  <a:cubicBezTo>
                    <a:pt x="471" y="238"/>
                    <a:pt x="468" y="231"/>
                    <a:pt x="463" y="226"/>
                  </a:cubicBezTo>
                  <a:cubicBezTo>
                    <a:pt x="490" y="195"/>
                    <a:pt x="490" y="195"/>
                    <a:pt x="490" y="195"/>
                  </a:cubicBezTo>
                  <a:cubicBezTo>
                    <a:pt x="494" y="198"/>
                    <a:pt x="500" y="200"/>
                    <a:pt x="506" y="200"/>
                  </a:cubicBezTo>
                  <a:cubicBezTo>
                    <a:pt x="509" y="200"/>
                    <a:pt x="512" y="200"/>
                    <a:pt x="515" y="198"/>
                  </a:cubicBezTo>
                  <a:cubicBezTo>
                    <a:pt x="576" y="330"/>
                    <a:pt x="576" y="330"/>
                    <a:pt x="576" y="330"/>
                  </a:cubicBezTo>
                  <a:cubicBezTo>
                    <a:pt x="569" y="334"/>
                    <a:pt x="565" y="342"/>
                    <a:pt x="564" y="350"/>
                  </a:cubicBezTo>
                  <a:lnTo>
                    <a:pt x="465" y="354"/>
                  </a:lnTo>
                  <a:close/>
                  <a:moveTo>
                    <a:pt x="619" y="510"/>
                  </a:moveTo>
                  <a:cubicBezTo>
                    <a:pt x="617" y="510"/>
                    <a:pt x="615" y="510"/>
                    <a:pt x="613" y="510"/>
                  </a:cubicBezTo>
                  <a:cubicBezTo>
                    <a:pt x="598" y="510"/>
                    <a:pt x="586" y="522"/>
                    <a:pt x="586" y="538"/>
                  </a:cubicBezTo>
                  <a:cubicBezTo>
                    <a:pt x="586" y="539"/>
                    <a:pt x="586" y="540"/>
                    <a:pt x="586" y="541"/>
                  </a:cubicBezTo>
                  <a:cubicBezTo>
                    <a:pt x="534" y="544"/>
                    <a:pt x="534" y="544"/>
                    <a:pt x="534" y="544"/>
                  </a:cubicBezTo>
                  <a:cubicBezTo>
                    <a:pt x="533" y="539"/>
                    <a:pt x="530" y="534"/>
                    <a:pt x="525" y="532"/>
                  </a:cubicBezTo>
                  <a:cubicBezTo>
                    <a:pt x="583" y="379"/>
                    <a:pt x="583" y="379"/>
                    <a:pt x="583" y="379"/>
                  </a:cubicBezTo>
                  <a:cubicBezTo>
                    <a:pt x="586" y="380"/>
                    <a:pt x="589" y="380"/>
                    <a:pt x="592" y="380"/>
                  </a:cubicBezTo>
                  <a:cubicBezTo>
                    <a:pt x="596" y="380"/>
                    <a:pt x="600" y="379"/>
                    <a:pt x="604" y="377"/>
                  </a:cubicBezTo>
                  <a:cubicBezTo>
                    <a:pt x="622" y="424"/>
                    <a:pt x="622" y="424"/>
                    <a:pt x="622" y="424"/>
                  </a:cubicBezTo>
                  <a:cubicBezTo>
                    <a:pt x="615" y="427"/>
                    <a:pt x="610" y="433"/>
                    <a:pt x="610" y="441"/>
                  </a:cubicBezTo>
                  <a:cubicBezTo>
                    <a:pt x="610" y="450"/>
                    <a:pt x="617" y="458"/>
                    <a:pt x="626" y="460"/>
                  </a:cubicBezTo>
                  <a:lnTo>
                    <a:pt x="619" y="510"/>
                  </a:lnTo>
                  <a:close/>
                  <a:moveTo>
                    <a:pt x="648" y="444"/>
                  </a:moveTo>
                  <a:cubicBezTo>
                    <a:pt x="649" y="443"/>
                    <a:pt x="649" y="442"/>
                    <a:pt x="649" y="441"/>
                  </a:cubicBezTo>
                  <a:cubicBezTo>
                    <a:pt x="649" y="438"/>
                    <a:pt x="648" y="434"/>
                    <a:pt x="646" y="432"/>
                  </a:cubicBezTo>
                  <a:cubicBezTo>
                    <a:pt x="729" y="365"/>
                    <a:pt x="729" y="365"/>
                    <a:pt x="729" y="365"/>
                  </a:cubicBezTo>
                  <a:cubicBezTo>
                    <a:pt x="733" y="369"/>
                    <a:pt x="739" y="372"/>
                    <a:pt x="745" y="373"/>
                  </a:cubicBezTo>
                  <a:cubicBezTo>
                    <a:pt x="737" y="466"/>
                    <a:pt x="737" y="466"/>
                    <a:pt x="737" y="466"/>
                  </a:cubicBezTo>
                  <a:cubicBezTo>
                    <a:pt x="737" y="466"/>
                    <a:pt x="737" y="466"/>
                    <a:pt x="737" y="466"/>
                  </a:cubicBezTo>
                  <a:cubicBezTo>
                    <a:pt x="731" y="466"/>
                    <a:pt x="726" y="470"/>
                    <a:pt x="724" y="474"/>
                  </a:cubicBezTo>
                  <a:lnTo>
                    <a:pt x="648" y="444"/>
                  </a:lnTo>
                  <a:close/>
                  <a:moveTo>
                    <a:pt x="750" y="479"/>
                  </a:moveTo>
                  <a:cubicBezTo>
                    <a:pt x="750" y="477"/>
                    <a:pt x="750" y="475"/>
                    <a:pt x="749" y="473"/>
                  </a:cubicBezTo>
                  <a:cubicBezTo>
                    <a:pt x="893" y="379"/>
                    <a:pt x="893" y="379"/>
                    <a:pt x="893" y="379"/>
                  </a:cubicBezTo>
                  <a:cubicBezTo>
                    <a:pt x="896" y="382"/>
                    <a:pt x="900" y="385"/>
                    <a:pt x="905" y="385"/>
                  </a:cubicBezTo>
                  <a:cubicBezTo>
                    <a:pt x="905" y="385"/>
                    <a:pt x="905" y="385"/>
                    <a:pt x="905" y="385"/>
                  </a:cubicBezTo>
                  <a:cubicBezTo>
                    <a:pt x="910" y="445"/>
                    <a:pt x="910" y="445"/>
                    <a:pt x="910" y="445"/>
                  </a:cubicBezTo>
                  <a:cubicBezTo>
                    <a:pt x="896" y="447"/>
                    <a:pt x="886" y="458"/>
                    <a:pt x="886" y="473"/>
                  </a:cubicBezTo>
                  <a:cubicBezTo>
                    <a:pt x="886" y="473"/>
                    <a:pt x="886" y="473"/>
                    <a:pt x="886" y="473"/>
                  </a:cubicBezTo>
                  <a:lnTo>
                    <a:pt x="750" y="479"/>
                  </a:lnTo>
                  <a:close/>
                  <a:moveTo>
                    <a:pt x="892" y="490"/>
                  </a:moveTo>
                  <a:cubicBezTo>
                    <a:pt x="895" y="494"/>
                    <a:pt x="900" y="498"/>
                    <a:pt x="905" y="499"/>
                  </a:cubicBezTo>
                  <a:cubicBezTo>
                    <a:pt x="853" y="590"/>
                    <a:pt x="853" y="590"/>
                    <a:pt x="853" y="590"/>
                  </a:cubicBezTo>
                  <a:cubicBezTo>
                    <a:pt x="851" y="589"/>
                    <a:pt x="848" y="589"/>
                    <a:pt x="846" y="589"/>
                  </a:cubicBezTo>
                  <a:cubicBezTo>
                    <a:pt x="831" y="589"/>
                    <a:pt x="820" y="599"/>
                    <a:pt x="818" y="613"/>
                  </a:cubicBezTo>
                  <a:cubicBezTo>
                    <a:pt x="759" y="613"/>
                    <a:pt x="759" y="613"/>
                    <a:pt x="759" y="613"/>
                  </a:cubicBezTo>
                  <a:cubicBezTo>
                    <a:pt x="759" y="613"/>
                    <a:pt x="759" y="612"/>
                    <a:pt x="759" y="612"/>
                  </a:cubicBezTo>
                  <a:cubicBezTo>
                    <a:pt x="759" y="606"/>
                    <a:pt x="757" y="600"/>
                    <a:pt x="754" y="596"/>
                  </a:cubicBezTo>
                  <a:lnTo>
                    <a:pt x="892" y="490"/>
                  </a:lnTo>
                  <a:close/>
                  <a:moveTo>
                    <a:pt x="745" y="636"/>
                  </a:moveTo>
                  <a:cubicBezTo>
                    <a:pt x="752" y="632"/>
                    <a:pt x="758" y="624"/>
                    <a:pt x="759" y="615"/>
                  </a:cubicBezTo>
                  <a:cubicBezTo>
                    <a:pt x="818" y="615"/>
                    <a:pt x="818" y="615"/>
                    <a:pt x="818" y="615"/>
                  </a:cubicBezTo>
                  <a:cubicBezTo>
                    <a:pt x="818" y="616"/>
                    <a:pt x="818" y="616"/>
                    <a:pt x="818" y="616"/>
                  </a:cubicBezTo>
                  <a:cubicBezTo>
                    <a:pt x="818" y="632"/>
                    <a:pt x="830" y="644"/>
                    <a:pt x="846" y="644"/>
                  </a:cubicBezTo>
                  <a:cubicBezTo>
                    <a:pt x="850" y="644"/>
                    <a:pt x="855" y="643"/>
                    <a:pt x="859" y="641"/>
                  </a:cubicBezTo>
                  <a:cubicBezTo>
                    <a:pt x="913" y="713"/>
                    <a:pt x="913" y="713"/>
                    <a:pt x="913" y="713"/>
                  </a:cubicBezTo>
                  <a:cubicBezTo>
                    <a:pt x="909" y="716"/>
                    <a:pt x="907" y="721"/>
                    <a:pt x="907" y="726"/>
                  </a:cubicBezTo>
                  <a:cubicBezTo>
                    <a:pt x="907" y="731"/>
                    <a:pt x="910" y="736"/>
                    <a:pt x="914" y="739"/>
                  </a:cubicBezTo>
                  <a:cubicBezTo>
                    <a:pt x="861" y="812"/>
                    <a:pt x="861" y="812"/>
                    <a:pt x="861" y="812"/>
                  </a:cubicBezTo>
                  <a:cubicBezTo>
                    <a:pt x="857" y="810"/>
                    <a:pt x="852" y="809"/>
                    <a:pt x="847" y="809"/>
                  </a:cubicBezTo>
                  <a:cubicBezTo>
                    <a:pt x="842" y="809"/>
                    <a:pt x="838" y="810"/>
                    <a:pt x="834" y="812"/>
                  </a:cubicBezTo>
                  <a:lnTo>
                    <a:pt x="745" y="636"/>
                  </a:lnTo>
                  <a:close/>
                  <a:moveTo>
                    <a:pt x="907" y="1004"/>
                  </a:moveTo>
                  <a:cubicBezTo>
                    <a:pt x="818" y="984"/>
                    <a:pt x="818" y="984"/>
                    <a:pt x="818" y="984"/>
                  </a:cubicBezTo>
                  <a:cubicBezTo>
                    <a:pt x="818" y="984"/>
                    <a:pt x="818" y="983"/>
                    <a:pt x="818" y="982"/>
                  </a:cubicBezTo>
                  <a:cubicBezTo>
                    <a:pt x="818" y="973"/>
                    <a:pt x="811" y="966"/>
                    <a:pt x="802" y="966"/>
                  </a:cubicBezTo>
                  <a:cubicBezTo>
                    <a:pt x="796" y="966"/>
                    <a:pt x="792" y="969"/>
                    <a:pt x="789" y="973"/>
                  </a:cubicBezTo>
                  <a:cubicBezTo>
                    <a:pt x="705" y="922"/>
                    <a:pt x="705" y="922"/>
                    <a:pt x="705" y="922"/>
                  </a:cubicBezTo>
                  <a:cubicBezTo>
                    <a:pt x="707" y="920"/>
                    <a:pt x="707" y="917"/>
                    <a:pt x="707" y="914"/>
                  </a:cubicBezTo>
                  <a:cubicBezTo>
                    <a:pt x="707" y="906"/>
                    <a:pt x="700" y="898"/>
                    <a:pt x="691" y="898"/>
                  </a:cubicBezTo>
                  <a:cubicBezTo>
                    <a:pt x="691" y="898"/>
                    <a:pt x="690" y="898"/>
                    <a:pt x="690" y="898"/>
                  </a:cubicBezTo>
                  <a:cubicBezTo>
                    <a:pt x="681" y="842"/>
                    <a:pt x="681" y="842"/>
                    <a:pt x="681" y="842"/>
                  </a:cubicBezTo>
                  <a:cubicBezTo>
                    <a:pt x="688" y="841"/>
                    <a:pt x="694" y="838"/>
                    <a:pt x="699" y="832"/>
                  </a:cubicBezTo>
                  <a:cubicBezTo>
                    <a:pt x="912" y="994"/>
                    <a:pt x="912" y="994"/>
                    <a:pt x="912" y="994"/>
                  </a:cubicBezTo>
                  <a:cubicBezTo>
                    <a:pt x="910" y="997"/>
                    <a:pt x="908" y="1000"/>
                    <a:pt x="907" y="1004"/>
                  </a:cubicBezTo>
                  <a:close/>
                  <a:moveTo>
                    <a:pt x="853" y="1232"/>
                  </a:moveTo>
                  <a:cubicBezTo>
                    <a:pt x="788" y="1219"/>
                    <a:pt x="788" y="1219"/>
                    <a:pt x="788" y="1219"/>
                  </a:cubicBezTo>
                  <a:cubicBezTo>
                    <a:pt x="788" y="1218"/>
                    <a:pt x="788" y="1217"/>
                    <a:pt x="788" y="1217"/>
                  </a:cubicBezTo>
                  <a:cubicBezTo>
                    <a:pt x="788" y="1212"/>
                    <a:pt x="785" y="1207"/>
                    <a:pt x="781" y="1205"/>
                  </a:cubicBezTo>
                  <a:cubicBezTo>
                    <a:pt x="815" y="1107"/>
                    <a:pt x="815" y="1107"/>
                    <a:pt x="815" y="1107"/>
                  </a:cubicBezTo>
                  <a:cubicBezTo>
                    <a:pt x="816" y="1107"/>
                    <a:pt x="817" y="1107"/>
                    <a:pt x="818" y="1107"/>
                  </a:cubicBezTo>
                  <a:cubicBezTo>
                    <a:pt x="820" y="1107"/>
                    <a:pt x="821" y="1107"/>
                    <a:pt x="823" y="1106"/>
                  </a:cubicBezTo>
                  <a:cubicBezTo>
                    <a:pt x="868" y="1213"/>
                    <a:pt x="868" y="1213"/>
                    <a:pt x="868" y="1213"/>
                  </a:cubicBezTo>
                  <a:cubicBezTo>
                    <a:pt x="861" y="1217"/>
                    <a:pt x="855" y="1224"/>
                    <a:pt x="853" y="1232"/>
                  </a:cubicBezTo>
                  <a:close/>
                  <a:moveTo>
                    <a:pt x="733" y="1476"/>
                  </a:moveTo>
                  <a:cubicBezTo>
                    <a:pt x="682" y="1437"/>
                    <a:pt x="682" y="1437"/>
                    <a:pt x="682" y="1437"/>
                  </a:cubicBezTo>
                  <a:cubicBezTo>
                    <a:pt x="728" y="1391"/>
                    <a:pt x="728" y="1391"/>
                    <a:pt x="728" y="1391"/>
                  </a:cubicBezTo>
                  <a:cubicBezTo>
                    <a:pt x="730" y="1393"/>
                    <a:pt x="733" y="1394"/>
                    <a:pt x="737" y="1394"/>
                  </a:cubicBezTo>
                  <a:cubicBezTo>
                    <a:pt x="737" y="1394"/>
                    <a:pt x="738" y="1394"/>
                    <a:pt x="738" y="1394"/>
                  </a:cubicBezTo>
                  <a:cubicBezTo>
                    <a:pt x="750" y="1466"/>
                    <a:pt x="750" y="1466"/>
                    <a:pt x="750" y="1466"/>
                  </a:cubicBezTo>
                  <a:cubicBezTo>
                    <a:pt x="743" y="1467"/>
                    <a:pt x="737" y="1471"/>
                    <a:pt x="733" y="1476"/>
                  </a:cubicBezTo>
                  <a:close/>
                  <a:moveTo>
                    <a:pt x="686" y="1617"/>
                  </a:moveTo>
                  <a:cubicBezTo>
                    <a:pt x="591" y="1616"/>
                    <a:pt x="591" y="1616"/>
                    <a:pt x="591" y="1616"/>
                  </a:cubicBezTo>
                  <a:cubicBezTo>
                    <a:pt x="590" y="1611"/>
                    <a:pt x="587" y="1608"/>
                    <a:pt x="582" y="1606"/>
                  </a:cubicBezTo>
                  <a:cubicBezTo>
                    <a:pt x="594" y="1550"/>
                    <a:pt x="594" y="1550"/>
                    <a:pt x="594" y="1550"/>
                  </a:cubicBezTo>
                  <a:cubicBezTo>
                    <a:pt x="596" y="1550"/>
                    <a:pt x="598" y="1550"/>
                    <a:pt x="599" y="1550"/>
                  </a:cubicBezTo>
                  <a:cubicBezTo>
                    <a:pt x="609" y="1550"/>
                    <a:pt x="617" y="1546"/>
                    <a:pt x="622" y="1540"/>
                  </a:cubicBezTo>
                  <a:cubicBezTo>
                    <a:pt x="692" y="1597"/>
                    <a:pt x="692" y="1597"/>
                    <a:pt x="692" y="1597"/>
                  </a:cubicBezTo>
                  <a:cubicBezTo>
                    <a:pt x="688" y="1602"/>
                    <a:pt x="685" y="1608"/>
                    <a:pt x="685" y="1615"/>
                  </a:cubicBezTo>
                  <a:cubicBezTo>
                    <a:pt x="685" y="1616"/>
                    <a:pt x="685" y="1616"/>
                    <a:pt x="686" y="1617"/>
                  </a:cubicBezTo>
                  <a:close/>
                  <a:moveTo>
                    <a:pt x="468" y="1531"/>
                  </a:moveTo>
                  <a:cubicBezTo>
                    <a:pt x="499" y="1460"/>
                    <a:pt x="499" y="1460"/>
                    <a:pt x="499" y="1460"/>
                  </a:cubicBezTo>
                  <a:cubicBezTo>
                    <a:pt x="502" y="1461"/>
                    <a:pt x="506" y="1462"/>
                    <a:pt x="510" y="1462"/>
                  </a:cubicBezTo>
                  <a:cubicBezTo>
                    <a:pt x="518" y="1462"/>
                    <a:pt x="525" y="1459"/>
                    <a:pt x="531" y="1454"/>
                  </a:cubicBezTo>
                  <a:cubicBezTo>
                    <a:pt x="577" y="1499"/>
                    <a:pt x="577" y="1499"/>
                    <a:pt x="577" y="1499"/>
                  </a:cubicBezTo>
                  <a:cubicBezTo>
                    <a:pt x="572" y="1505"/>
                    <a:pt x="569" y="1512"/>
                    <a:pt x="569" y="1520"/>
                  </a:cubicBezTo>
                  <a:cubicBezTo>
                    <a:pt x="569" y="1522"/>
                    <a:pt x="570" y="1525"/>
                    <a:pt x="570" y="1527"/>
                  </a:cubicBezTo>
                  <a:cubicBezTo>
                    <a:pt x="485" y="1550"/>
                    <a:pt x="485" y="1550"/>
                    <a:pt x="485" y="1550"/>
                  </a:cubicBezTo>
                  <a:cubicBezTo>
                    <a:pt x="483" y="1541"/>
                    <a:pt x="476" y="1534"/>
                    <a:pt x="468" y="1531"/>
                  </a:cubicBezTo>
                  <a:close/>
                  <a:moveTo>
                    <a:pt x="471" y="1367"/>
                  </a:moveTo>
                  <a:cubicBezTo>
                    <a:pt x="509" y="1331"/>
                    <a:pt x="509" y="1331"/>
                    <a:pt x="509" y="1331"/>
                  </a:cubicBezTo>
                  <a:cubicBezTo>
                    <a:pt x="582" y="1370"/>
                    <a:pt x="582" y="1370"/>
                    <a:pt x="582" y="1370"/>
                  </a:cubicBezTo>
                  <a:cubicBezTo>
                    <a:pt x="580" y="1374"/>
                    <a:pt x="578" y="1379"/>
                    <a:pt x="578" y="1384"/>
                  </a:cubicBezTo>
                  <a:cubicBezTo>
                    <a:pt x="578" y="1388"/>
                    <a:pt x="579" y="1392"/>
                    <a:pt x="581" y="1396"/>
                  </a:cubicBezTo>
                  <a:cubicBezTo>
                    <a:pt x="536" y="1418"/>
                    <a:pt x="536" y="1418"/>
                    <a:pt x="536" y="1418"/>
                  </a:cubicBezTo>
                  <a:cubicBezTo>
                    <a:pt x="531" y="1408"/>
                    <a:pt x="521" y="1402"/>
                    <a:pt x="510" y="1402"/>
                  </a:cubicBezTo>
                  <a:cubicBezTo>
                    <a:pt x="501" y="1402"/>
                    <a:pt x="494" y="1405"/>
                    <a:pt x="488" y="1411"/>
                  </a:cubicBezTo>
                  <a:cubicBezTo>
                    <a:pt x="471" y="1394"/>
                    <a:pt x="471" y="1394"/>
                    <a:pt x="471" y="1394"/>
                  </a:cubicBezTo>
                  <a:cubicBezTo>
                    <a:pt x="475" y="1391"/>
                    <a:pt x="477" y="1386"/>
                    <a:pt x="477" y="1381"/>
                  </a:cubicBezTo>
                  <a:cubicBezTo>
                    <a:pt x="477" y="1375"/>
                    <a:pt x="475" y="1370"/>
                    <a:pt x="471" y="1367"/>
                  </a:cubicBezTo>
                  <a:close/>
                  <a:moveTo>
                    <a:pt x="460" y="1276"/>
                  </a:moveTo>
                  <a:cubicBezTo>
                    <a:pt x="548" y="1187"/>
                    <a:pt x="548" y="1187"/>
                    <a:pt x="548" y="1187"/>
                  </a:cubicBezTo>
                  <a:cubicBezTo>
                    <a:pt x="551" y="1189"/>
                    <a:pt x="554" y="1191"/>
                    <a:pt x="557" y="1191"/>
                  </a:cubicBezTo>
                  <a:cubicBezTo>
                    <a:pt x="559" y="1191"/>
                    <a:pt x="561" y="1190"/>
                    <a:pt x="562" y="1190"/>
                  </a:cubicBezTo>
                  <a:cubicBezTo>
                    <a:pt x="584" y="1241"/>
                    <a:pt x="584" y="1241"/>
                    <a:pt x="584" y="1241"/>
                  </a:cubicBezTo>
                  <a:cubicBezTo>
                    <a:pt x="579" y="1243"/>
                    <a:pt x="576" y="1248"/>
                    <a:pt x="576" y="1253"/>
                  </a:cubicBezTo>
                  <a:cubicBezTo>
                    <a:pt x="576" y="1257"/>
                    <a:pt x="577" y="1260"/>
                    <a:pt x="579" y="1262"/>
                  </a:cubicBezTo>
                  <a:cubicBezTo>
                    <a:pt x="509" y="1329"/>
                    <a:pt x="509" y="1329"/>
                    <a:pt x="509" y="1329"/>
                  </a:cubicBezTo>
                  <a:cubicBezTo>
                    <a:pt x="470" y="1308"/>
                    <a:pt x="470" y="1308"/>
                    <a:pt x="470" y="1308"/>
                  </a:cubicBezTo>
                  <a:cubicBezTo>
                    <a:pt x="471" y="1305"/>
                    <a:pt x="472" y="1302"/>
                    <a:pt x="472" y="1299"/>
                  </a:cubicBezTo>
                  <a:cubicBezTo>
                    <a:pt x="472" y="1289"/>
                    <a:pt x="467" y="1281"/>
                    <a:pt x="460" y="1276"/>
                  </a:cubicBezTo>
                  <a:close/>
                  <a:moveTo>
                    <a:pt x="44" y="911"/>
                  </a:moveTo>
                  <a:cubicBezTo>
                    <a:pt x="154" y="891"/>
                    <a:pt x="154" y="891"/>
                    <a:pt x="154" y="891"/>
                  </a:cubicBezTo>
                  <a:cubicBezTo>
                    <a:pt x="155" y="896"/>
                    <a:pt x="160" y="900"/>
                    <a:pt x="166" y="900"/>
                  </a:cubicBezTo>
                  <a:cubicBezTo>
                    <a:pt x="167" y="900"/>
                    <a:pt x="167" y="900"/>
                    <a:pt x="168" y="900"/>
                  </a:cubicBezTo>
                  <a:cubicBezTo>
                    <a:pt x="184" y="976"/>
                    <a:pt x="184" y="976"/>
                    <a:pt x="184" y="976"/>
                  </a:cubicBezTo>
                  <a:cubicBezTo>
                    <a:pt x="175" y="979"/>
                    <a:pt x="168" y="985"/>
                    <a:pt x="165" y="994"/>
                  </a:cubicBezTo>
                  <a:cubicBezTo>
                    <a:pt x="43" y="928"/>
                    <a:pt x="43" y="928"/>
                    <a:pt x="43" y="928"/>
                  </a:cubicBezTo>
                  <a:cubicBezTo>
                    <a:pt x="44" y="925"/>
                    <a:pt x="45" y="921"/>
                    <a:pt x="45" y="918"/>
                  </a:cubicBezTo>
                  <a:cubicBezTo>
                    <a:pt x="45" y="916"/>
                    <a:pt x="45" y="913"/>
                    <a:pt x="44" y="911"/>
                  </a:cubicBezTo>
                  <a:close/>
                  <a:moveTo>
                    <a:pt x="215" y="835"/>
                  </a:moveTo>
                  <a:cubicBezTo>
                    <a:pt x="216" y="836"/>
                    <a:pt x="218" y="837"/>
                    <a:pt x="220" y="838"/>
                  </a:cubicBezTo>
                  <a:cubicBezTo>
                    <a:pt x="196" y="976"/>
                    <a:pt x="196" y="976"/>
                    <a:pt x="196" y="976"/>
                  </a:cubicBezTo>
                  <a:cubicBezTo>
                    <a:pt x="194" y="976"/>
                    <a:pt x="192" y="975"/>
                    <a:pt x="191" y="975"/>
                  </a:cubicBezTo>
                  <a:cubicBezTo>
                    <a:pt x="189" y="975"/>
                    <a:pt x="187" y="976"/>
                    <a:pt x="186" y="976"/>
                  </a:cubicBezTo>
                  <a:cubicBezTo>
                    <a:pt x="170" y="900"/>
                    <a:pt x="170" y="900"/>
                    <a:pt x="170" y="900"/>
                  </a:cubicBezTo>
                  <a:cubicBezTo>
                    <a:pt x="175" y="898"/>
                    <a:pt x="179" y="893"/>
                    <a:pt x="179" y="888"/>
                  </a:cubicBezTo>
                  <a:cubicBezTo>
                    <a:pt x="179" y="884"/>
                    <a:pt x="177" y="881"/>
                    <a:pt x="175" y="879"/>
                  </a:cubicBezTo>
                  <a:lnTo>
                    <a:pt x="215" y="835"/>
                  </a:lnTo>
                  <a:close/>
                  <a:moveTo>
                    <a:pt x="212" y="986"/>
                  </a:moveTo>
                  <a:cubicBezTo>
                    <a:pt x="275" y="914"/>
                    <a:pt x="275" y="914"/>
                    <a:pt x="275" y="914"/>
                  </a:cubicBezTo>
                  <a:cubicBezTo>
                    <a:pt x="280" y="918"/>
                    <a:pt x="286" y="921"/>
                    <a:pt x="293" y="921"/>
                  </a:cubicBezTo>
                  <a:cubicBezTo>
                    <a:pt x="294" y="921"/>
                    <a:pt x="295" y="921"/>
                    <a:pt x="296" y="921"/>
                  </a:cubicBezTo>
                  <a:cubicBezTo>
                    <a:pt x="318" y="1059"/>
                    <a:pt x="318" y="1059"/>
                    <a:pt x="318" y="1059"/>
                  </a:cubicBezTo>
                  <a:cubicBezTo>
                    <a:pt x="310" y="1060"/>
                    <a:pt x="303" y="1065"/>
                    <a:pt x="299" y="1071"/>
                  </a:cubicBezTo>
                  <a:cubicBezTo>
                    <a:pt x="212" y="1020"/>
                    <a:pt x="212" y="1020"/>
                    <a:pt x="212" y="1020"/>
                  </a:cubicBezTo>
                  <a:cubicBezTo>
                    <a:pt x="216" y="1016"/>
                    <a:pt x="218" y="1010"/>
                    <a:pt x="218" y="1003"/>
                  </a:cubicBezTo>
                  <a:cubicBezTo>
                    <a:pt x="218" y="997"/>
                    <a:pt x="216" y="990"/>
                    <a:pt x="212" y="986"/>
                  </a:cubicBezTo>
                  <a:close/>
                  <a:moveTo>
                    <a:pt x="323" y="1058"/>
                  </a:moveTo>
                  <a:cubicBezTo>
                    <a:pt x="321" y="1058"/>
                    <a:pt x="320" y="1058"/>
                    <a:pt x="319" y="1059"/>
                  </a:cubicBezTo>
                  <a:cubicBezTo>
                    <a:pt x="298" y="920"/>
                    <a:pt x="298" y="920"/>
                    <a:pt x="298" y="920"/>
                  </a:cubicBezTo>
                  <a:cubicBezTo>
                    <a:pt x="305" y="919"/>
                    <a:pt x="311" y="915"/>
                    <a:pt x="315" y="910"/>
                  </a:cubicBezTo>
                  <a:cubicBezTo>
                    <a:pt x="386" y="960"/>
                    <a:pt x="386" y="960"/>
                    <a:pt x="386" y="960"/>
                  </a:cubicBezTo>
                  <a:cubicBezTo>
                    <a:pt x="384" y="964"/>
                    <a:pt x="382" y="969"/>
                    <a:pt x="382" y="974"/>
                  </a:cubicBezTo>
                  <a:cubicBezTo>
                    <a:pt x="382" y="990"/>
                    <a:pt x="394" y="1002"/>
                    <a:pt x="410" y="1002"/>
                  </a:cubicBezTo>
                  <a:cubicBezTo>
                    <a:pt x="414" y="1002"/>
                    <a:pt x="418" y="1001"/>
                    <a:pt x="421" y="1000"/>
                  </a:cubicBezTo>
                  <a:cubicBezTo>
                    <a:pt x="451" y="1064"/>
                    <a:pt x="451" y="1064"/>
                    <a:pt x="451" y="1064"/>
                  </a:cubicBezTo>
                  <a:cubicBezTo>
                    <a:pt x="444" y="1069"/>
                    <a:pt x="439" y="1077"/>
                    <a:pt x="438" y="1086"/>
                  </a:cubicBezTo>
                  <a:cubicBezTo>
                    <a:pt x="350" y="1085"/>
                    <a:pt x="350" y="1085"/>
                    <a:pt x="350" y="1085"/>
                  </a:cubicBezTo>
                  <a:cubicBezTo>
                    <a:pt x="350" y="1070"/>
                    <a:pt x="338" y="1058"/>
                    <a:pt x="323" y="1058"/>
                  </a:cubicBezTo>
                  <a:close/>
                  <a:moveTo>
                    <a:pt x="466" y="1059"/>
                  </a:moveTo>
                  <a:cubicBezTo>
                    <a:pt x="461" y="1059"/>
                    <a:pt x="456" y="1061"/>
                    <a:pt x="452" y="1063"/>
                  </a:cubicBezTo>
                  <a:cubicBezTo>
                    <a:pt x="423" y="999"/>
                    <a:pt x="423" y="999"/>
                    <a:pt x="423" y="999"/>
                  </a:cubicBezTo>
                  <a:cubicBezTo>
                    <a:pt x="431" y="994"/>
                    <a:pt x="438" y="985"/>
                    <a:pt x="438" y="974"/>
                  </a:cubicBezTo>
                  <a:cubicBezTo>
                    <a:pt x="438" y="966"/>
                    <a:pt x="434" y="959"/>
                    <a:pt x="429" y="954"/>
                  </a:cubicBezTo>
                  <a:cubicBezTo>
                    <a:pt x="492" y="884"/>
                    <a:pt x="492" y="884"/>
                    <a:pt x="492" y="884"/>
                  </a:cubicBezTo>
                  <a:cubicBezTo>
                    <a:pt x="497" y="888"/>
                    <a:pt x="503" y="890"/>
                    <a:pt x="510" y="890"/>
                  </a:cubicBezTo>
                  <a:cubicBezTo>
                    <a:pt x="514" y="890"/>
                    <a:pt x="517" y="889"/>
                    <a:pt x="521" y="888"/>
                  </a:cubicBezTo>
                  <a:cubicBezTo>
                    <a:pt x="565" y="983"/>
                    <a:pt x="565" y="983"/>
                    <a:pt x="565" y="983"/>
                  </a:cubicBezTo>
                  <a:cubicBezTo>
                    <a:pt x="555" y="987"/>
                    <a:pt x="547" y="997"/>
                    <a:pt x="547" y="1009"/>
                  </a:cubicBezTo>
                  <a:cubicBezTo>
                    <a:pt x="547" y="1014"/>
                    <a:pt x="548" y="1018"/>
                    <a:pt x="550" y="1021"/>
                  </a:cubicBezTo>
                  <a:cubicBezTo>
                    <a:pt x="488" y="1069"/>
                    <a:pt x="488" y="1069"/>
                    <a:pt x="488" y="1069"/>
                  </a:cubicBezTo>
                  <a:cubicBezTo>
                    <a:pt x="482" y="1063"/>
                    <a:pt x="475" y="1059"/>
                    <a:pt x="466" y="1059"/>
                  </a:cubicBezTo>
                  <a:close/>
                  <a:moveTo>
                    <a:pt x="597" y="992"/>
                  </a:moveTo>
                  <a:cubicBezTo>
                    <a:pt x="680" y="925"/>
                    <a:pt x="680" y="925"/>
                    <a:pt x="680" y="925"/>
                  </a:cubicBezTo>
                  <a:cubicBezTo>
                    <a:pt x="682" y="927"/>
                    <a:pt x="684" y="929"/>
                    <a:pt x="687" y="930"/>
                  </a:cubicBezTo>
                  <a:cubicBezTo>
                    <a:pt x="663" y="1052"/>
                    <a:pt x="663" y="1052"/>
                    <a:pt x="663" y="1052"/>
                  </a:cubicBezTo>
                  <a:cubicBezTo>
                    <a:pt x="662" y="1052"/>
                    <a:pt x="660" y="1051"/>
                    <a:pt x="658" y="1051"/>
                  </a:cubicBezTo>
                  <a:cubicBezTo>
                    <a:pt x="649" y="1051"/>
                    <a:pt x="642" y="1055"/>
                    <a:pt x="636" y="1061"/>
                  </a:cubicBezTo>
                  <a:cubicBezTo>
                    <a:pt x="597" y="1027"/>
                    <a:pt x="597" y="1027"/>
                    <a:pt x="597" y="1027"/>
                  </a:cubicBezTo>
                  <a:cubicBezTo>
                    <a:pt x="600" y="1022"/>
                    <a:pt x="603" y="1016"/>
                    <a:pt x="603" y="1009"/>
                  </a:cubicBezTo>
                  <a:cubicBezTo>
                    <a:pt x="603" y="1003"/>
                    <a:pt x="601" y="997"/>
                    <a:pt x="597" y="992"/>
                  </a:cubicBezTo>
                  <a:close/>
                  <a:moveTo>
                    <a:pt x="788" y="990"/>
                  </a:moveTo>
                  <a:cubicBezTo>
                    <a:pt x="683" y="1064"/>
                    <a:pt x="683" y="1064"/>
                    <a:pt x="683" y="1064"/>
                  </a:cubicBezTo>
                  <a:cubicBezTo>
                    <a:pt x="678" y="1058"/>
                    <a:pt x="672" y="1054"/>
                    <a:pt x="665" y="1052"/>
                  </a:cubicBezTo>
                  <a:cubicBezTo>
                    <a:pt x="689" y="930"/>
                    <a:pt x="689" y="930"/>
                    <a:pt x="689" y="930"/>
                  </a:cubicBezTo>
                  <a:cubicBezTo>
                    <a:pt x="690" y="930"/>
                    <a:pt x="691" y="930"/>
                    <a:pt x="691" y="930"/>
                  </a:cubicBezTo>
                  <a:cubicBezTo>
                    <a:pt x="697" y="930"/>
                    <a:pt x="702" y="927"/>
                    <a:pt x="704" y="923"/>
                  </a:cubicBezTo>
                  <a:cubicBezTo>
                    <a:pt x="788" y="974"/>
                    <a:pt x="788" y="974"/>
                    <a:pt x="788" y="974"/>
                  </a:cubicBezTo>
                  <a:cubicBezTo>
                    <a:pt x="787" y="977"/>
                    <a:pt x="786" y="979"/>
                    <a:pt x="786" y="982"/>
                  </a:cubicBezTo>
                  <a:cubicBezTo>
                    <a:pt x="786" y="985"/>
                    <a:pt x="787" y="988"/>
                    <a:pt x="788" y="990"/>
                  </a:cubicBezTo>
                  <a:close/>
                  <a:moveTo>
                    <a:pt x="813" y="1106"/>
                  </a:moveTo>
                  <a:cubicBezTo>
                    <a:pt x="779" y="1205"/>
                    <a:pt x="779" y="1205"/>
                    <a:pt x="779" y="1205"/>
                  </a:cubicBezTo>
                  <a:cubicBezTo>
                    <a:pt x="778" y="1204"/>
                    <a:pt x="777" y="1204"/>
                    <a:pt x="776" y="1204"/>
                  </a:cubicBezTo>
                  <a:cubicBezTo>
                    <a:pt x="773" y="1204"/>
                    <a:pt x="771" y="1205"/>
                    <a:pt x="769" y="1206"/>
                  </a:cubicBezTo>
                  <a:cubicBezTo>
                    <a:pt x="734" y="1157"/>
                    <a:pt x="734" y="1157"/>
                    <a:pt x="734" y="1157"/>
                  </a:cubicBezTo>
                  <a:cubicBezTo>
                    <a:pt x="737" y="1155"/>
                    <a:pt x="739" y="1151"/>
                    <a:pt x="739" y="1147"/>
                  </a:cubicBezTo>
                  <a:cubicBezTo>
                    <a:pt x="739" y="1145"/>
                    <a:pt x="739" y="1143"/>
                    <a:pt x="738" y="1141"/>
                  </a:cubicBezTo>
                  <a:cubicBezTo>
                    <a:pt x="807" y="1101"/>
                    <a:pt x="807" y="1101"/>
                    <a:pt x="807" y="1101"/>
                  </a:cubicBezTo>
                  <a:cubicBezTo>
                    <a:pt x="808" y="1103"/>
                    <a:pt x="810" y="1105"/>
                    <a:pt x="813" y="1106"/>
                  </a:cubicBezTo>
                  <a:close/>
                  <a:moveTo>
                    <a:pt x="714" y="1148"/>
                  </a:moveTo>
                  <a:cubicBezTo>
                    <a:pt x="672" y="1156"/>
                    <a:pt x="672" y="1156"/>
                    <a:pt x="672" y="1156"/>
                  </a:cubicBezTo>
                  <a:cubicBezTo>
                    <a:pt x="664" y="1111"/>
                    <a:pt x="664" y="1111"/>
                    <a:pt x="664" y="1111"/>
                  </a:cubicBezTo>
                  <a:cubicBezTo>
                    <a:pt x="670" y="1110"/>
                    <a:pt x="675" y="1107"/>
                    <a:pt x="679" y="1103"/>
                  </a:cubicBezTo>
                  <a:cubicBezTo>
                    <a:pt x="717" y="1139"/>
                    <a:pt x="717" y="1139"/>
                    <a:pt x="717" y="1139"/>
                  </a:cubicBezTo>
                  <a:cubicBezTo>
                    <a:pt x="715" y="1141"/>
                    <a:pt x="714" y="1144"/>
                    <a:pt x="714" y="1147"/>
                  </a:cubicBezTo>
                  <a:cubicBezTo>
                    <a:pt x="714" y="1148"/>
                    <a:pt x="714" y="1148"/>
                    <a:pt x="714" y="1148"/>
                  </a:cubicBezTo>
                  <a:close/>
                  <a:moveTo>
                    <a:pt x="580" y="1264"/>
                  </a:moveTo>
                  <a:cubicBezTo>
                    <a:pt x="583" y="1266"/>
                    <a:pt x="586" y="1267"/>
                    <a:pt x="590" y="1267"/>
                  </a:cubicBezTo>
                  <a:cubicBezTo>
                    <a:pt x="590" y="1267"/>
                    <a:pt x="591" y="1267"/>
                    <a:pt x="591" y="1267"/>
                  </a:cubicBezTo>
                  <a:cubicBezTo>
                    <a:pt x="602" y="1356"/>
                    <a:pt x="602" y="1356"/>
                    <a:pt x="602" y="1356"/>
                  </a:cubicBezTo>
                  <a:cubicBezTo>
                    <a:pt x="594" y="1357"/>
                    <a:pt x="587" y="1362"/>
                    <a:pt x="583" y="1368"/>
                  </a:cubicBezTo>
                  <a:cubicBezTo>
                    <a:pt x="510" y="1329"/>
                    <a:pt x="510" y="1329"/>
                    <a:pt x="510" y="1329"/>
                  </a:cubicBezTo>
                  <a:lnTo>
                    <a:pt x="580" y="1264"/>
                  </a:lnTo>
                  <a:close/>
                  <a:moveTo>
                    <a:pt x="607" y="1355"/>
                  </a:moveTo>
                  <a:cubicBezTo>
                    <a:pt x="606" y="1355"/>
                    <a:pt x="605" y="1355"/>
                    <a:pt x="604" y="1356"/>
                  </a:cubicBezTo>
                  <a:cubicBezTo>
                    <a:pt x="593" y="1267"/>
                    <a:pt x="593" y="1267"/>
                    <a:pt x="593" y="1267"/>
                  </a:cubicBezTo>
                  <a:cubicBezTo>
                    <a:pt x="599" y="1266"/>
                    <a:pt x="604" y="1260"/>
                    <a:pt x="604" y="1253"/>
                  </a:cubicBezTo>
                  <a:cubicBezTo>
                    <a:pt x="604" y="1253"/>
                    <a:pt x="604" y="1252"/>
                    <a:pt x="604" y="1252"/>
                  </a:cubicBezTo>
                  <a:cubicBezTo>
                    <a:pt x="657" y="1241"/>
                    <a:pt x="657" y="1241"/>
                    <a:pt x="657" y="1241"/>
                  </a:cubicBezTo>
                  <a:cubicBezTo>
                    <a:pt x="660" y="1249"/>
                    <a:pt x="666" y="1255"/>
                    <a:pt x="674" y="1258"/>
                  </a:cubicBezTo>
                  <a:cubicBezTo>
                    <a:pt x="618" y="1358"/>
                    <a:pt x="618" y="1358"/>
                    <a:pt x="618" y="1358"/>
                  </a:cubicBezTo>
                  <a:cubicBezTo>
                    <a:pt x="615" y="1356"/>
                    <a:pt x="611" y="1355"/>
                    <a:pt x="607" y="1355"/>
                  </a:cubicBezTo>
                  <a:close/>
                  <a:moveTo>
                    <a:pt x="656" y="1232"/>
                  </a:moveTo>
                  <a:cubicBezTo>
                    <a:pt x="656" y="1234"/>
                    <a:pt x="656" y="1237"/>
                    <a:pt x="657" y="1240"/>
                  </a:cubicBezTo>
                  <a:cubicBezTo>
                    <a:pt x="603" y="1250"/>
                    <a:pt x="603" y="1250"/>
                    <a:pt x="603" y="1250"/>
                  </a:cubicBezTo>
                  <a:cubicBezTo>
                    <a:pt x="602" y="1244"/>
                    <a:pt x="596" y="1240"/>
                    <a:pt x="590" y="1240"/>
                  </a:cubicBezTo>
                  <a:cubicBezTo>
                    <a:pt x="588" y="1240"/>
                    <a:pt x="587" y="1240"/>
                    <a:pt x="585" y="1240"/>
                  </a:cubicBezTo>
                  <a:cubicBezTo>
                    <a:pt x="564" y="1189"/>
                    <a:pt x="564" y="1189"/>
                    <a:pt x="564" y="1189"/>
                  </a:cubicBezTo>
                  <a:cubicBezTo>
                    <a:pt x="568" y="1187"/>
                    <a:pt x="571" y="1182"/>
                    <a:pt x="571" y="1177"/>
                  </a:cubicBezTo>
                  <a:cubicBezTo>
                    <a:pt x="571" y="1176"/>
                    <a:pt x="571" y="1176"/>
                    <a:pt x="571" y="1175"/>
                  </a:cubicBezTo>
                  <a:cubicBezTo>
                    <a:pt x="670" y="1158"/>
                    <a:pt x="670" y="1158"/>
                    <a:pt x="670" y="1158"/>
                  </a:cubicBezTo>
                  <a:cubicBezTo>
                    <a:pt x="678" y="1204"/>
                    <a:pt x="678" y="1204"/>
                    <a:pt x="678" y="1204"/>
                  </a:cubicBezTo>
                  <a:cubicBezTo>
                    <a:pt x="665" y="1207"/>
                    <a:pt x="656" y="1218"/>
                    <a:pt x="656" y="1232"/>
                  </a:cubicBezTo>
                  <a:close/>
                  <a:moveTo>
                    <a:pt x="658" y="1112"/>
                  </a:moveTo>
                  <a:cubicBezTo>
                    <a:pt x="660" y="1112"/>
                    <a:pt x="661" y="1112"/>
                    <a:pt x="662" y="1111"/>
                  </a:cubicBezTo>
                  <a:cubicBezTo>
                    <a:pt x="670" y="1156"/>
                    <a:pt x="670" y="1156"/>
                    <a:pt x="670" y="1156"/>
                  </a:cubicBezTo>
                  <a:cubicBezTo>
                    <a:pt x="571" y="1174"/>
                    <a:pt x="571" y="1174"/>
                    <a:pt x="571" y="1174"/>
                  </a:cubicBezTo>
                  <a:cubicBezTo>
                    <a:pt x="570" y="1171"/>
                    <a:pt x="569" y="1169"/>
                    <a:pt x="568" y="1168"/>
                  </a:cubicBezTo>
                  <a:cubicBezTo>
                    <a:pt x="637" y="1103"/>
                    <a:pt x="637" y="1103"/>
                    <a:pt x="637" y="1103"/>
                  </a:cubicBezTo>
                  <a:cubicBezTo>
                    <a:pt x="642" y="1108"/>
                    <a:pt x="650" y="1112"/>
                    <a:pt x="658" y="1112"/>
                  </a:cubicBezTo>
                  <a:close/>
                  <a:moveTo>
                    <a:pt x="620" y="1498"/>
                  </a:moveTo>
                  <a:cubicBezTo>
                    <a:pt x="615" y="1493"/>
                    <a:pt x="607" y="1490"/>
                    <a:pt x="599" y="1490"/>
                  </a:cubicBezTo>
                  <a:cubicBezTo>
                    <a:pt x="591" y="1490"/>
                    <a:pt x="584" y="1493"/>
                    <a:pt x="579" y="1498"/>
                  </a:cubicBezTo>
                  <a:cubicBezTo>
                    <a:pt x="532" y="1452"/>
                    <a:pt x="532" y="1452"/>
                    <a:pt x="532" y="1452"/>
                  </a:cubicBezTo>
                  <a:cubicBezTo>
                    <a:pt x="537" y="1447"/>
                    <a:pt x="540" y="1440"/>
                    <a:pt x="540" y="1432"/>
                  </a:cubicBezTo>
                  <a:cubicBezTo>
                    <a:pt x="540" y="1428"/>
                    <a:pt x="539" y="1423"/>
                    <a:pt x="537" y="1419"/>
                  </a:cubicBezTo>
                  <a:cubicBezTo>
                    <a:pt x="582" y="1397"/>
                    <a:pt x="582" y="1397"/>
                    <a:pt x="582" y="1397"/>
                  </a:cubicBezTo>
                  <a:cubicBezTo>
                    <a:pt x="586" y="1407"/>
                    <a:pt x="596" y="1413"/>
                    <a:pt x="607" y="1413"/>
                  </a:cubicBezTo>
                  <a:cubicBezTo>
                    <a:pt x="617" y="1413"/>
                    <a:pt x="625" y="1408"/>
                    <a:pt x="630" y="1401"/>
                  </a:cubicBezTo>
                  <a:cubicBezTo>
                    <a:pt x="679" y="1438"/>
                    <a:pt x="679" y="1438"/>
                    <a:pt x="679" y="1438"/>
                  </a:cubicBezTo>
                  <a:lnTo>
                    <a:pt x="620" y="1498"/>
                  </a:lnTo>
                  <a:close/>
                  <a:moveTo>
                    <a:pt x="631" y="1399"/>
                  </a:moveTo>
                  <a:cubicBezTo>
                    <a:pt x="634" y="1395"/>
                    <a:pt x="636" y="1390"/>
                    <a:pt x="636" y="1384"/>
                  </a:cubicBezTo>
                  <a:cubicBezTo>
                    <a:pt x="723" y="1382"/>
                    <a:pt x="723" y="1382"/>
                    <a:pt x="723" y="1382"/>
                  </a:cubicBezTo>
                  <a:cubicBezTo>
                    <a:pt x="723" y="1385"/>
                    <a:pt x="724" y="1388"/>
                    <a:pt x="726" y="1390"/>
                  </a:cubicBezTo>
                  <a:cubicBezTo>
                    <a:pt x="681" y="1436"/>
                    <a:pt x="681" y="1436"/>
                    <a:pt x="681" y="1436"/>
                  </a:cubicBezTo>
                  <a:lnTo>
                    <a:pt x="631" y="1399"/>
                  </a:lnTo>
                  <a:close/>
                  <a:moveTo>
                    <a:pt x="723" y="1380"/>
                  </a:moveTo>
                  <a:cubicBezTo>
                    <a:pt x="635" y="1382"/>
                    <a:pt x="635" y="1382"/>
                    <a:pt x="635" y="1382"/>
                  </a:cubicBezTo>
                  <a:cubicBezTo>
                    <a:pt x="635" y="1372"/>
                    <a:pt x="629" y="1363"/>
                    <a:pt x="620" y="1359"/>
                  </a:cubicBezTo>
                  <a:cubicBezTo>
                    <a:pt x="676" y="1258"/>
                    <a:pt x="676" y="1258"/>
                    <a:pt x="676" y="1258"/>
                  </a:cubicBezTo>
                  <a:cubicBezTo>
                    <a:pt x="678" y="1259"/>
                    <a:pt x="681" y="1259"/>
                    <a:pt x="683" y="1259"/>
                  </a:cubicBezTo>
                  <a:cubicBezTo>
                    <a:pt x="686" y="1259"/>
                    <a:pt x="689" y="1259"/>
                    <a:pt x="692" y="1258"/>
                  </a:cubicBezTo>
                  <a:cubicBezTo>
                    <a:pt x="731" y="1368"/>
                    <a:pt x="731" y="1368"/>
                    <a:pt x="731" y="1368"/>
                  </a:cubicBezTo>
                  <a:cubicBezTo>
                    <a:pt x="726" y="1370"/>
                    <a:pt x="723" y="1374"/>
                    <a:pt x="723" y="1380"/>
                  </a:cubicBezTo>
                  <a:close/>
                  <a:moveTo>
                    <a:pt x="683" y="1204"/>
                  </a:moveTo>
                  <a:cubicBezTo>
                    <a:pt x="682" y="1204"/>
                    <a:pt x="681" y="1204"/>
                    <a:pt x="680" y="1204"/>
                  </a:cubicBezTo>
                  <a:cubicBezTo>
                    <a:pt x="672" y="1158"/>
                    <a:pt x="672" y="1158"/>
                    <a:pt x="672" y="1158"/>
                  </a:cubicBezTo>
                  <a:cubicBezTo>
                    <a:pt x="714" y="1150"/>
                    <a:pt x="714" y="1150"/>
                    <a:pt x="714" y="1150"/>
                  </a:cubicBezTo>
                  <a:cubicBezTo>
                    <a:pt x="715" y="1156"/>
                    <a:pt x="720" y="1160"/>
                    <a:pt x="726" y="1160"/>
                  </a:cubicBezTo>
                  <a:cubicBezTo>
                    <a:pt x="729" y="1160"/>
                    <a:pt x="731" y="1159"/>
                    <a:pt x="733" y="1158"/>
                  </a:cubicBezTo>
                  <a:cubicBezTo>
                    <a:pt x="768" y="1207"/>
                    <a:pt x="768" y="1207"/>
                    <a:pt x="768" y="1207"/>
                  </a:cubicBezTo>
                  <a:cubicBezTo>
                    <a:pt x="765" y="1209"/>
                    <a:pt x="763" y="1213"/>
                    <a:pt x="763" y="1217"/>
                  </a:cubicBezTo>
                  <a:cubicBezTo>
                    <a:pt x="763" y="1218"/>
                    <a:pt x="763" y="1218"/>
                    <a:pt x="763" y="1219"/>
                  </a:cubicBezTo>
                  <a:cubicBezTo>
                    <a:pt x="711" y="1229"/>
                    <a:pt x="711" y="1229"/>
                    <a:pt x="711" y="1229"/>
                  </a:cubicBezTo>
                  <a:cubicBezTo>
                    <a:pt x="709" y="1215"/>
                    <a:pt x="698" y="1204"/>
                    <a:pt x="683" y="1204"/>
                  </a:cubicBezTo>
                  <a:close/>
                  <a:moveTo>
                    <a:pt x="804" y="1093"/>
                  </a:moveTo>
                  <a:cubicBezTo>
                    <a:pt x="804" y="1095"/>
                    <a:pt x="805" y="1098"/>
                    <a:pt x="806" y="1099"/>
                  </a:cubicBezTo>
                  <a:cubicBezTo>
                    <a:pt x="737" y="1140"/>
                    <a:pt x="737" y="1140"/>
                    <a:pt x="737" y="1140"/>
                  </a:cubicBezTo>
                  <a:cubicBezTo>
                    <a:pt x="735" y="1137"/>
                    <a:pt x="731" y="1134"/>
                    <a:pt x="726" y="1134"/>
                  </a:cubicBezTo>
                  <a:cubicBezTo>
                    <a:pt x="723" y="1134"/>
                    <a:pt x="720" y="1136"/>
                    <a:pt x="718" y="1138"/>
                  </a:cubicBezTo>
                  <a:cubicBezTo>
                    <a:pt x="681" y="1102"/>
                    <a:pt x="681" y="1102"/>
                    <a:pt x="681" y="1102"/>
                  </a:cubicBezTo>
                  <a:cubicBezTo>
                    <a:pt x="685" y="1096"/>
                    <a:pt x="688" y="1089"/>
                    <a:pt x="688" y="1082"/>
                  </a:cubicBezTo>
                  <a:cubicBezTo>
                    <a:pt x="688" y="1075"/>
                    <a:pt x="687" y="1070"/>
                    <a:pt x="683" y="1065"/>
                  </a:cubicBezTo>
                  <a:cubicBezTo>
                    <a:pt x="789" y="992"/>
                    <a:pt x="789" y="992"/>
                    <a:pt x="789" y="992"/>
                  </a:cubicBezTo>
                  <a:cubicBezTo>
                    <a:pt x="792" y="995"/>
                    <a:pt x="797" y="998"/>
                    <a:pt x="802" y="998"/>
                  </a:cubicBezTo>
                  <a:cubicBezTo>
                    <a:pt x="802" y="998"/>
                    <a:pt x="803" y="998"/>
                    <a:pt x="803" y="998"/>
                  </a:cubicBezTo>
                  <a:cubicBezTo>
                    <a:pt x="815" y="1080"/>
                    <a:pt x="815" y="1080"/>
                    <a:pt x="815" y="1080"/>
                  </a:cubicBezTo>
                  <a:cubicBezTo>
                    <a:pt x="809" y="1081"/>
                    <a:pt x="804" y="1087"/>
                    <a:pt x="804" y="1093"/>
                  </a:cubicBezTo>
                  <a:close/>
                  <a:moveTo>
                    <a:pt x="651" y="823"/>
                  </a:moveTo>
                  <a:cubicBezTo>
                    <a:pt x="654" y="834"/>
                    <a:pt x="665" y="843"/>
                    <a:pt x="677" y="843"/>
                  </a:cubicBezTo>
                  <a:cubicBezTo>
                    <a:pt x="678" y="843"/>
                    <a:pt x="678" y="843"/>
                    <a:pt x="679" y="843"/>
                  </a:cubicBezTo>
                  <a:cubicBezTo>
                    <a:pt x="688" y="899"/>
                    <a:pt x="688" y="899"/>
                    <a:pt x="688" y="899"/>
                  </a:cubicBezTo>
                  <a:cubicBezTo>
                    <a:pt x="681" y="900"/>
                    <a:pt x="675" y="907"/>
                    <a:pt x="675" y="914"/>
                  </a:cubicBezTo>
                  <a:cubicBezTo>
                    <a:pt x="675" y="918"/>
                    <a:pt x="677" y="921"/>
                    <a:pt x="679" y="924"/>
                  </a:cubicBezTo>
                  <a:cubicBezTo>
                    <a:pt x="596" y="991"/>
                    <a:pt x="596" y="991"/>
                    <a:pt x="596" y="991"/>
                  </a:cubicBezTo>
                  <a:cubicBezTo>
                    <a:pt x="591" y="985"/>
                    <a:pt x="583" y="982"/>
                    <a:pt x="575" y="982"/>
                  </a:cubicBezTo>
                  <a:cubicBezTo>
                    <a:pt x="572" y="982"/>
                    <a:pt x="570" y="982"/>
                    <a:pt x="567" y="983"/>
                  </a:cubicBezTo>
                  <a:cubicBezTo>
                    <a:pt x="522" y="887"/>
                    <a:pt x="522" y="887"/>
                    <a:pt x="522" y="887"/>
                  </a:cubicBezTo>
                  <a:cubicBezTo>
                    <a:pt x="531" y="883"/>
                    <a:pt x="537" y="873"/>
                    <a:pt x="537" y="863"/>
                  </a:cubicBezTo>
                  <a:cubicBezTo>
                    <a:pt x="537" y="860"/>
                    <a:pt x="537" y="858"/>
                    <a:pt x="536" y="856"/>
                  </a:cubicBezTo>
                  <a:lnTo>
                    <a:pt x="651" y="823"/>
                  </a:lnTo>
                  <a:close/>
                  <a:moveTo>
                    <a:pt x="491" y="842"/>
                  </a:moveTo>
                  <a:cubicBezTo>
                    <a:pt x="485" y="847"/>
                    <a:pt x="482" y="855"/>
                    <a:pt x="482" y="863"/>
                  </a:cubicBezTo>
                  <a:cubicBezTo>
                    <a:pt x="482" y="871"/>
                    <a:pt x="485" y="878"/>
                    <a:pt x="491" y="883"/>
                  </a:cubicBezTo>
                  <a:cubicBezTo>
                    <a:pt x="428" y="953"/>
                    <a:pt x="428" y="953"/>
                    <a:pt x="428" y="953"/>
                  </a:cubicBezTo>
                  <a:cubicBezTo>
                    <a:pt x="423" y="949"/>
                    <a:pt x="418" y="947"/>
                    <a:pt x="412" y="947"/>
                  </a:cubicBezTo>
                  <a:cubicBezTo>
                    <a:pt x="424" y="795"/>
                    <a:pt x="424" y="795"/>
                    <a:pt x="424" y="795"/>
                  </a:cubicBezTo>
                  <a:cubicBezTo>
                    <a:pt x="424" y="795"/>
                    <a:pt x="425" y="795"/>
                    <a:pt x="425" y="795"/>
                  </a:cubicBezTo>
                  <a:cubicBezTo>
                    <a:pt x="432" y="795"/>
                    <a:pt x="439" y="793"/>
                    <a:pt x="444" y="789"/>
                  </a:cubicBezTo>
                  <a:lnTo>
                    <a:pt x="491" y="842"/>
                  </a:lnTo>
                  <a:close/>
                  <a:moveTo>
                    <a:pt x="396" y="764"/>
                  </a:moveTo>
                  <a:cubicBezTo>
                    <a:pt x="396" y="765"/>
                    <a:pt x="396" y="766"/>
                    <a:pt x="396" y="767"/>
                  </a:cubicBezTo>
                  <a:cubicBezTo>
                    <a:pt x="396" y="782"/>
                    <a:pt x="408" y="794"/>
                    <a:pt x="422" y="795"/>
                  </a:cubicBezTo>
                  <a:cubicBezTo>
                    <a:pt x="410" y="946"/>
                    <a:pt x="410" y="946"/>
                    <a:pt x="410" y="946"/>
                  </a:cubicBezTo>
                  <a:cubicBezTo>
                    <a:pt x="410" y="946"/>
                    <a:pt x="410" y="946"/>
                    <a:pt x="410" y="946"/>
                  </a:cubicBezTo>
                  <a:cubicBezTo>
                    <a:pt x="400" y="946"/>
                    <a:pt x="392" y="951"/>
                    <a:pt x="387" y="958"/>
                  </a:cubicBezTo>
                  <a:cubicBezTo>
                    <a:pt x="316" y="908"/>
                    <a:pt x="316" y="908"/>
                    <a:pt x="316" y="908"/>
                  </a:cubicBezTo>
                  <a:cubicBezTo>
                    <a:pt x="319" y="904"/>
                    <a:pt x="321" y="899"/>
                    <a:pt x="321" y="893"/>
                  </a:cubicBezTo>
                  <a:cubicBezTo>
                    <a:pt x="321" y="879"/>
                    <a:pt x="311" y="868"/>
                    <a:pt x="298" y="866"/>
                  </a:cubicBezTo>
                  <a:cubicBezTo>
                    <a:pt x="310" y="784"/>
                    <a:pt x="310" y="784"/>
                    <a:pt x="310" y="784"/>
                  </a:cubicBezTo>
                  <a:cubicBezTo>
                    <a:pt x="311" y="784"/>
                    <a:pt x="312" y="784"/>
                    <a:pt x="313" y="784"/>
                  </a:cubicBezTo>
                  <a:cubicBezTo>
                    <a:pt x="328" y="784"/>
                    <a:pt x="341" y="773"/>
                    <a:pt x="343" y="758"/>
                  </a:cubicBezTo>
                  <a:lnTo>
                    <a:pt x="396" y="764"/>
                  </a:lnTo>
                  <a:close/>
                  <a:moveTo>
                    <a:pt x="154" y="760"/>
                  </a:moveTo>
                  <a:cubicBezTo>
                    <a:pt x="159" y="769"/>
                    <a:pt x="168" y="776"/>
                    <a:pt x="179" y="776"/>
                  </a:cubicBezTo>
                  <a:cubicBezTo>
                    <a:pt x="195" y="776"/>
                    <a:pt x="207" y="763"/>
                    <a:pt x="207" y="748"/>
                  </a:cubicBezTo>
                  <a:cubicBezTo>
                    <a:pt x="207" y="747"/>
                    <a:pt x="207" y="747"/>
                    <a:pt x="207" y="746"/>
                  </a:cubicBezTo>
                  <a:cubicBezTo>
                    <a:pt x="283" y="753"/>
                    <a:pt x="283" y="753"/>
                    <a:pt x="283" y="753"/>
                  </a:cubicBezTo>
                  <a:cubicBezTo>
                    <a:pt x="283" y="753"/>
                    <a:pt x="283" y="754"/>
                    <a:pt x="283" y="754"/>
                  </a:cubicBezTo>
                  <a:cubicBezTo>
                    <a:pt x="283" y="769"/>
                    <a:pt x="294" y="781"/>
                    <a:pt x="308" y="784"/>
                  </a:cubicBezTo>
                  <a:cubicBezTo>
                    <a:pt x="296" y="866"/>
                    <a:pt x="296" y="866"/>
                    <a:pt x="296" y="866"/>
                  </a:cubicBezTo>
                  <a:cubicBezTo>
                    <a:pt x="295" y="865"/>
                    <a:pt x="294" y="865"/>
                    <a:pt x="293" y="865"/>
                  </a:cubicBezTo>
                  <a:cubicBezTo>
                    <a:pt x="278" y="865"/>
                    <a:pt x="265" y="878"/>
                    <a:pt x="265" y="893"/>
                  </a:cubicBezTo>
                  <a:cubicBezTo>
                    <a:pt x="265" y="901"/>
                    <a:pt x="269" y="908"/>
                    <a:pt x="274" y="913"/>
                  </a:cubicBezTo>
                  <a:cubicBezTo>
                    <a:pt x="211" y="984"/>
                    <a:pt x="211" y="984"/>
                    <a:pt x="211" y="984"/>
                  </a:cubicBezTo>
                  <a:cubicBezTo>
                    <a:pt x="207" y="980"/>
                    <a:pt x="203" y="978"/>
                    <a:pt x="197" y="976"/>
                  </a:cubicBezTo>
                  <a:cubicBezTo>
                    <a:pt x="222" y="838"/>
                    <a:pt x="222" y="838"/>
                    <a:pt x="222" y="838"/>
                  </a:cubicBezTo>
                  <a:cubicBezTo>
                    <a:pt x="222" y="838"/>
                    <a:pt x="223" y="838"/>
                    <a:pt x="223" y="838"/>
                  </a:cubicBezTo>
                  <a:cubicBezTo>
                    <a:pt x="231" y="838"/>
                    <a:pt x="237" y="832"/>
                    <a:pt x="237" y="824"/>
                  </a:cubicBezTo>
                  <a:cubicBezTo>
                    <a:pt x="237" y="817"/>
                    <a:pt x="231" y="811"/>
                    <a:pt x="223" y="811"/>
                  </a:cubicBezTo>
                  <a:cubicBezTo>
                    <a:pt x="216" y="811"/>
                    <a:pt x="210" y="817"/>
                    <a:pt x="210" y="824"/>
                  </a:cubicBezTo>
                  <a:cubicBezTo>
                    <a:pt x="210" y="828"/>
                    <a:pt x="211" y="832"/>
                    <a:pt x="214" y="834"/>
                  </a:cubicBezTo>
                  <a:cubicBezTo>
                    <a:pt x="174" y="878"/>
                    <a:pt x="174" y="878"/>
                    <a:pt x="174" y="878"/>
                  </a:cubicBezTo>
                  <a:cubicBezTo>
                    <a:pt x="172" y="876"/>
                    <a:pt x="169" y="875"/>
                    <a:pt x="166" y="875"/>
                  </a:cubicBezTo>
                  <a:cubicBezTo>
                    <a:pt x="162" y="875"/>
                    <a:pt x="158" y="877"/>
                    <a:pt x="155" y="881"/>
                  </a:cubicBezTo>
                  <a:cubicBezTo>
                    <a:pt x="83" y="840"/>
                    <a:pt x="83" y="840"/>
                    <a:pt x="83" y="840"/>
                  </a:cubicBezTo>
                  <a:cubicBezTo>
                    <a:pt x="86" y="836"/>
                    <a:pt x="87" y="832"/>
                    <a:pt x="87" y="827"/>
                  </a:cubicBezTo>
                  <a:cubicBezTo>
                    <a:pt x="87" y="821"/>
                    <a:pt x="85" y="816"/>
                    <a:pt x="82" y="811"/>
                  </a:cubicBezTo>
                  <a:lnTo>
                    <a:pt x="154" y="760"/>
                  </a:lnTo>
                  <a:close/>
                  <a:moveTo>
                    <a:pt x="46" y="853"/>
                  </a:moveTo>
                  <a:cubicBezTo>
                    <a:pt x="49" y="854"/>
                    <a:pt x="54" y="855"/>
                    <a:pt x="58" y="855"/>
                  </a:cubicBezTo>
                  <a:cubicBezTo>
                    <a:pt x="69" y="855"/>
                    <a:pt x="78" y="850"/>
                    <a:pt x="83" y="842"/>
                  </a:cubicBezTo>
                  <a:cubicBezTo>
                    <a:pt x="155" y="882"/>
                    <a:pt x="155" y="882"/>
                    <a:pt x="155" y="882"/>
                  </a:cubicBezTo>
                  <a:cubicBezTo>
                    <a:pt x="154" y="884"/>
                    <a:pt x="153" y="886"/>
                    <a:pt x="153" y="888"/>
                  </a:cubicBezTo>
                  <a:cubicBezTo>
                    <a:pt x="153" y="888"/>
                    <a:pt x="153" y="889"/>
                    <a:pt x="153" y="889"/>
                  </a:cubicBezTo>
                  <a:cubicBezTo>
                    <a:pt x="43" y="910"/>
                    <a:pt x="43" y="910"/>
                    <a:pt x="43" y="910"/>
                  </a:cubicBezTo>
                  <a:cubicBezTo>
                    <a:pt x="41" y="904"/>
                    <a:pt x="36" y="899"/>
                    <a:pt x="30" y="897"/>
                  </a:cubicBezTo>
                  <a:lnTo>
                    <a:pt x="46" y="853"/>
                  </a:lnTo>
                  <a:close/>
                  <a:moveTo>
                    <a:pt x="19" y="977"/>
                  </a:moveTo>
                  <a:cubicBezTo>
                    <a:pt x="24" y="975"/>
                    <a:pt x="27" y="971"/>
                    <a:pt x="27" y="966"/>
                  </a:cubicBezTo>
                  <a:cubicBezTo>
                    <a:pt x="27" y="960"/>
                    <a:pt x="23" y="955"/>
                    <a:pt x="17" y="953"/>
                  </a:cubicBezTo>
                  <a:cubicBezTo>
                    <a:pt x="20" y="940"/>
                    <a:pt x="20" y="940"/>
                    <a:pt x="20" y="940"/>
                  </a:cubicBezTo>
                  <a:cubicBezTo>
                    <a:pt x="21" y="940"/>
                    <a:pt x="22" y="940"/>
                    <a:pt x="23" y="940"/>
                  </a:cubicBezTo>
                  <a:cubicBezTo>
                    <a:pt x="31" y="940"/>
                    <a:pt x="38" y="936"/>
                    <a:pt x="42" y="929"/>
                  </a:cubicBezTo>
                  <a:cubicBezTo>
                    <a:pt x="164" y="995"/>
                    <a:pt x="164" y="995"/>
                    <a:pt x="164" y="995"/>
                  </a:cubicBezTo>
                  <a:cubicBezTo>
                    <a:pt x="163" y="998"/>
                    <a:pt x="163" y="1000"/>
                    <a:pt x="163" y="1003"/>
                  </a:cubicBezTo>
                  <a:cubicBezTo>
                    <a:pt x="163" y="1005"/>
                    <a:pt x="163" y="1007"/>
                    <a:pt x="163" y="1008"/>
                  </a:cubicBezTo>
                  <a:cubicBezTo>
                    <a:pt x="66" y="1029"/>
                    <a:pt x="66" y="1029"/>
                    <a:pt x="66" y="1029"/>
                  </a:cubicBezTo>
                  <a:cubicBezTo>
                    <a:pt x="63" y="1017"/>
                    <a:pt x="52" y="1008"/>
                    <a:pt x="39" y="1008"/>
                  </a:cubicBezTo>
                  <a:cubicBezTo>
                    <a:pt x="36" y="1008"/>
                    <a:pt x="33" y="1009"/>
                    <a:pt x="30" y="1010"/>
                  </a:cubicBezTo>
                  <a:lnTo>
                    <a:pt x="19" y="977"/>
                  </a:lnTo>
                  <a:close/>
                  <a:moveTo>
                    <a:pt x="236" y="1123"/>
                  </a:moveTo>
                  <a:cubicBezTo>
                    <a:pt x="231" y="1113"/>
                    <a:pt x="222" y="1107"/>
                    <a:pt x="211" y="1107"/>
                  </a:cubicBezTo>
                  <a:cubicBezTo>
                    <a:pt x="197" y="1107"/>
                    <a:pt x="185" y="1117"/>
                    <a:pt x="183" y="1131"/>
                  </a:cubicBezTo>
                  <a:cubicBezTo>
                    <a:pt x="120" y="1126"/>
                    <a:pt x="120" y="1126"/>
                    <a:pt x="120" y="1126"/>
                  </a:cubicBezTo>
                  <a:cubicBezTo>
                    <a:pt x="120" y="1126"/>
                    <a:pt x="120" y="1125"/>
                    <a:pt x="120" y="1125"/>
                  </a:cubicBezTo>
                  <a:cubicBezTo>
                    <a:pt x="120" y="1110"/>
                    <a:pt x="107" y="1097"/>
                    <a:pt x="92" y="1097"/>
                  </a:cubicBezTo>
                  <a:cubicBezTo>
                    <a:pt x="87" y="1097"/>
                    <a:pt x="83" y="1098"/>
                    <a:pt x="79" y="1101"/>
                  </a:cubicBezTo>
                  <a:cubicBezTo>
                    <a:pt x="54" y="1059"/>
                    <a:pt x="54" y="1059"/>
                    <a:pt x="54" y="1059"/>
                  </a:cubicBezTo>
                  <a:cubicBezTo>
                    <a:pt x="61" y="1055"/>
                    <a:pt x="66" y="1046"/>
                    <a:pt x="66" y="1036"/>
                  </a:cubicBezTo>
                  <a:cubicBezTo>
                    <a:pt x="66" y="1034"/>
                    <a:pt x="66" y="1033"/>
                    <a:pt x="66" y="1031"/>
                  </a:cubicBezTo>
                  <a:cubicBezTo>
                    <a:pt x="164" y="1010"/>
                    <a:pt x="164" y="1010"/>
                    <a:pt x="164" y="1010"/>
                  </a:cubicBezTo>
                  <a:cubicBezTo>
                    <a:pt x="167" y="1022"/>
                    <a:pt x="178" y="1031"/>
                    <a:pt x="191" y="1031"/>
                  </a:cubicBezTo>
                  <a:cubicBezTo>
                    <a:pt x="199" y="1031"/>
                    <a:pt x="206" y="1027"/>
                    <a:pt x="211" y="1022"/>
                  </a:cubicBezTo>
                  <a:cubicBezTo>
                    <a:pt x="298" y="1073"/>
                    <a:pt x="298" y="1073"/>
                    <a:pt x="298" y="1073"/>
                  </a:cubicBezTo>
                  <a:cubicBezTo>
                    <a:pt x="296" y="1077"/>
                    <a:pt x="295" y="1081"/>
                    <a:pt x="295" y="1086"/>
                  </a:cubicBezTo>
                  <a:cubicBezTo>
                    <a:pt x="295" y="1090"/>
                    <a:pt x="296" y="1093"/>
                    <a:pt x="297" y="1096"/>
                  </a:cubicBezTo>
                  <a:lnTo>
                    <a:pt x="236" y="1123"/>
                  </a:lnTo>
                  <a:close/>
                  <a:moveTo>
                    <a:pt x="398" y="1220"/>
                  </a:moveTo>
                  <a:cubicBezTo>
                    <a:pt x="402" y="1218"/>
                    <a:pt x="405" y="1213"/>
                    <a:pt x="405" y="1208"/>
                  </a:cubicBezTo>
                  <a:cubicBezTo>
                    <a:pt x="405" y="1204"/>
                    <a:pt x="403" y="1200"/>
                    <a:pt x="400" y="1197"/>
                  </a:cubicBezTo>
                  <a:cubicBezTo>
                    <a:pt x="448" y="1108"/>
                    <a:pt x="448" y="1108"/>
                    <a:pt x="448" y="1108"/>
                  </a:cubicBezTo>
                  <a:cubicBezTo>
                    <a:pt x="453" y="1112"/>
                    <a:pt x="459" y="1115"/>
                    <a:pt x="466" y="1115"/>
                  </a:cubicBezTo>
                  <a:cubicBezTo>
                    <a:pt x="481" y="1115"/>
                    <a:pt x="494" y="1102"/>
                    <a:pt x="494" y="1087"/>
                  </a:cubicBezTo>
                  <a:cubicBezTo>
                    <a:pt x="494" y="1081"/>
                    <a:pt x="492" y="1075"/>
                    <a:pt x="489" y="1071"/>
                  </a:cubicBezTo>
                  <a:cubicBezTo>
                    <a:pt x="551" y="1023"/>
                    <a:pt x="551" y="1023"/>
                    <a:pt x="551" y="1023"/>
                  </a:cubicBezTo>
                  <a:cubicBezTo>
                    <a:pt x="556" y="1031"/>
                    <a:pt x="565" y="1037"/>
                    <a:pt x="575" y="1037"/>
                  </a:cubicBezTo>
                  <a:cubicBezTo>
                    <a:pt x="583" y="1037"/>
                    <a:pt x="590" y="1034"/>
                    <a:pt x="595" y="1028"/>
                  </a:cubicBezTo>
                  <a:cubicBezTo>
                    <a:pt x="635" y="1062"/>
                    <a:pt x="635" y="1062"/>
                    <a:pt x="635" y="1062"/>
                  </a:cubicBezTo>
                  <a:cubicBezTo>
                    <a:pt x="631" y="1068"/>
                    <a:pt x="628" y="1074"/>
                    <a:pt x="628" y="1082"/>
                  </a:cubicBezTo>
                  <a:cubicBezTo>
                    <a:pt x="628" y="1089"/>
                    <a:pt x="631" y="1096"/>
                    <a:pt x="636" y="1102"/>
                  </a:cubicBezTo>
                  <a:cubicBezTo>
                    <a:pt x="567" y="1167"/>
                    <a:pt x="567" y="1167"/>
                    <a:pt x="567" y="1167"/>
                  </a:cubicBezTo>
                  <a:cubicBezTo>
                    <a:pt x="564" y="1164"/>
                    <a:pt x="561" y="1163"/>
                    <a:pt x="557" y="1163"/>
                  </a:cubicBezTo>
                  <a:cubicBezTo>
                    <a:pt x="550" y="1163"/>
                    <a:pt x="543" y="1169"/>
                    <a:pt x="543" y="1177"/>
                  </a:cubicBezTo>
                  <a:cubicBezTo>
                    <a:pt x="543" y="1180"/>
                    <a:pt x="545" y="1183"/>
                    <a:pt x="547" y="1186"/>
                  </a:cubicBezTo>
                  <a:cubicBezTo>
                    <a:pt x="458" y="1275"/>
                    <a:pt x="458" y="1275"/>
                    <a:pt x="458" y="1275"/>
                  </a:cubicBezTo>
                  <a:cubicBezTo>
                    <a:pt x="454" y="1272"/>
                    <a:pt x="449" y="1271"/>
                    <a:pt x="444" y="1271"/>
                  </a:cubicBezTo>
                  <a:cubicBezTo>
                    <a:pt x="439" y="1271"/>
                    <a:pt x="435" y="1272"/>
                    <a:pt x="431" y="1274"/>
                  </a:cubicBezTo>
                  <a:lnTo>
                    <a:pt x="398" y="1220"/>
                  </a:lnTo>
                  <a:close/>
                  <a:moveTo>
                    <a:pt x="447" y="1326"/>
                  </a:moveTo>
                  <a:cubicBezTo>
                    <a:pt x="457" y="1325"/>
                    <a:pt x="466" y="1318"/>
                    <a:pt x="469" y="1309"/>
                  </a:cubicBezTo>
                  <a:cubicBezTo>
                    <a:pt x="507" y="1330"/>
                    <a:pt x="507" y="1330"/>
                    <a:pt x="507" y="1330"/>
                  </a:cubicBezTo>
                  <a:cubicBezTo>
                    <a:pt x="470" y="1365"/>
                    <a:pt x="470" y="1365"/>
                    <a:pt x="470" y="1365"/>
                  </a:cubicBezTo>
                  <a:cubicBezTo>
                    <a:pt x="466" y="1363"/>
                    <a:pt x="462" y="1361"/>
                    <a:pt x="458" y="1361"/>
                  </a:cubicBezTo>
                  <a:cubicBezTo>
                    <a:pt x="456" y="1361"/>
                    <a:pt x="454" y="1362"/>
                    <a:pt x="453" y="1362"/>
                  </a:cubicBezTo>
                  <a:lnTo>
                    <a:pt x="447" y="1326"/>
                  </a:lnTo>
                  <a:close/>
                  <a:moveTo>
                    <a:pt x="449" y="1520"/>
                  </a:moveTo>
                  <a:cubicBezTo>
                    <a:pt x="455" y="1518"/>
                    <a:pt x="459" y="1513"/>
                    <a:pt x="459" y="1507"/>
                  </a:cubicBezTo>
                  <a:cubicBezTo>
                    <a:pt x="459" y="1501"/>
                    <a:pt x="454" y="1495"/>
                    <a:pt x="448" y="1495"/>
                  </a:cubicBezTo>
                  <a:cubicBezTo>
                    <a:pt x="454" y="1399"/>
                    <a:pt x="454" y="1399"/>
                    <a:pt x="454" y="1399"/>
                  </a:cubicBezTo>
                  <a:cubicBezTo>
                    <a:pt x="456" y="1400"/>
                    <a:pt x="457" y="1400"/>
                    <a:pt x="458" y="1400"/>
                  </a:cubicBezTo>
                  <a:cubicBezTo>
                    <a:pt x="462" y="1400"/>
                    <a:pt x="466" y="1398"/>
                    <a:pt x="470" y="1396"/>
                  </a:cubicBezTo>
                  <a:cubicBezTo>
                    <a:pt x="487" y="1412"/>
                    <a:pt x="487" y="1412"/>
                    <a:pt x="487" y="1412"/>
                  </a:cubicBezTo>
                  <a:cubicBezTo>
                    <a:pt x="482" y="1417"/>
                    <a:pt x="479" y="1424"/>
                    <a:pt x="479" y="1432"/>
                  </a:cubicBezTo>
                  <a:cubicBezTo>
                    <a:pt x="479" y="1444"/>
                    <a:pt x="487" y="1455"/>
                    <a:pt x="497" y="1459"/>
                  </a:cubicBezTo>
                  <a:cubicBezTo>
                    <a:pt x="466" y="1531"/>
                    <a:pt x="466" y="1531"/>
                    <a:pt x="466" y="1531"/>
                  </a:cubicBezTo>
                  <a:cubicBezTo>
                    <a:pt x="464" y="1530"/>
                    <a:pt x="461" y="1529"/>
                    <a:pt x="458" y="1529"/>
                  </a:cubicBezTo>
                  <a:cubicBezTo>
                    <a:pt x="456" y="1529"/>
                    <a:pt x="453" y="1530"/>
                    <a:pt x="451" y="1530"/>
                  </a:cubicBezTo>
                  <a:lnTo>
                    <a:pt x="449" y="1520"/>
                  </a:lnTo>
                  <a:close/>
                  <a:moveTo>
                    <a:pt x="482" y="1571"/>
                  </a:moveTo>
                  <a:cubicBezTo>
                    <a:pt x="485" y="1567"/>
                    <a:pt x="486" y="1562"/>
                    <a:pt x="486" y="1557"/>
                  </a:cubicBezTo>
                  <a:cubicBezTo>
                    <a:pt x="486" y="1555"/>
                    <a:pt x="486" y="1554"/>
                    <a:pt x="486" y="1552"/>
                  </a:cubicBezTo>
                  <a:cubicBezTo>
                    <a:pt x="571" y="1529"/>
                    <a:pt x="571" y="1529"/>
                    <a:pt x="571" y="1529"/>
                  </a:cubicBezTo>
                  <a:cubicBezTo>
                    <a:pt x="574" y="1539"/>
                    <a:pt x="582" y="1547"/>
                    <a:pt x="593" y="1549"/>
                  </a:cubicBezTo>
                  <a:cubicBezTo>
                    <a:pt x="581" y="1605"/>
                    <a:pt x="581" y="1605"/>
                    <a:pt x="581" y="1605"/>
                  </a:cubicBezTo>
                  <a:cubicBezTo>
                    <a:pt x="580" y="1605"/>
                    <a:pt x="579" y="1605"/>
                    <a:pt x="578" y="1605"/>
                  </a:cubicBezTo>
                  <a:cubicBezTo>
                    <a:pt x="574" y="1605"/>
                    <a:pt x="570" y="1607"/>
                    <a:pt x="567" y="1610"/>
                  </a:cubicBezTo>
                  <a:lnTo>
                    <a:pt x="482" y="1571"/>
                  </a:lnTo>
                  <a:close/>
                  <a:moveTo>
                    <a:pt x="695" y="1712"/>
                  </a:moveTo>
                  <a:cubicBezTo>
                    <a:pt x="693" y="1711"/>
                    <a:pt x="691" y="1711"/>
                    <a:pt x="689" y="1711"/>
                  </a:cubicBezTo>
                  <a:cubicBezTo>
                    <a:pt x="673" y="1711"/>
                    <a:pt x="661" y="1723"/>
                    <a:pt x="661" y="1739"/>
                  </a:cubicBezTo>
                  <a:cubicBezTo>
                    <a:pt x="661" y="1741"/>
                    <a:pt x="661" y="1743"/>
                    <a:pt x="662" y="1745"/>
                  </a:cubicBezTo>
                  <a:cubicBezTo>
                    <a:pt x="605" y="1760"/>
                    <a:pt x="605" y="1760"/>
                    <a:pt x="605" y="1760"/>
                  </a:cubicBezTo>
                  <a:cubicBezTo>
                    <a:pt x="602" y="1749"/>
                    <a:pt x="591" y="1740"/>
                    <a:pt x="579" y="1740"/>
                  </a:cubicBezTo>
                  <a:cubicBezTo>
                    <a:pt x="563" y="1740"/>
                    <a:pt x="551" y="1753"/>
                    <a:pt x="551" y="1768"/>
                  </a:cubicBezTo>
                  <a:cubicBezTo>
                    <a:pt x="551" y="1776"/>
                    <a:pt x="555" y="1784"/>
                    <a:pt x="560" y="1789"/>
                  </a:cubicBezTo>
                  <a:cubicBezTo>
                    <a:pt x="524" y="1833"/>
                    <a:pt x="524" y="1833"/>
                    <a:pt x="524" y="1833"/>
                  </a:cubicBezTo>
                  <a:cubicBezTo>
                    <a:pt x="521" y="1830"/>
                    <a:pt x="517" y="1829"/>
                    <a:pt x="513" y="1829"/>
                  </a:cubicBezTo>
                  <a:cubicBezTo>
                    <a:pt x="507" y="1688"/>
                    <a:pt x="507" y="1688"/>
                    <a:pt x="507" y="1688"/>
                  </a:cubicBezTo>
                  <a:cubicBezTo>
                    <a:pt x="521" y="1687"/>
                    <a:pt x="532" y="1675"/>
                    <a:pt x="532" y="1660"/>
                  </a:cubicBezTo>
                  <a:cubicBezTo>
                    <a:pt x="532" y="1655"/>
                    <a:pt x="530" y="1649"/>
                    <a:pt x="527" y="1645"/>
                  </a:cubicBezTo>
                  <a:cubicBezTo>
                    <a:pt x="565" y="1625"/>
                    <a:pt x="565" y="1625"/>
                    <a:pt x="565" y="1625"/>
                  </a:cubicBezTo>
                  <a:cubicBezTo>
                    <a:pt x="567" y="1630"/>
                    <a:pt x="572" y="1633"/>
                    <a:pt x="578" y="1633"/>
                  </a:cubicBezTo>
                  <a:cubicBezTo>
                    <a:pt x="585" y="1633"/>
                    <a:pt x="592" y="1627"/>
                    <a:pt x="592" y="1619"/>
                  </a:cubicBezTo>
                  <a:cubicBezTo>
                    <a:pt x="592" y="1618"/>
                    <a:pt x="591" y="1618"/>
                    <a:pt x="591" y="1617"/>
                  </a:cubicBezTo>
                  <a:cubicBezTo>
                    <a:pt x="686" y="1619"/>
                    <a:pt x="686" y="1619"/>
                    <a:pt x="686" y="1619"/>
                  </a:cubicBezTo>
                  <a:cubicBezTo>
                    <a:pt x="688" y="1632"/>
                    <a:pt x="699" y="1642"/>
                    <a:pt x="713" y="1642"/>
                  </a:cubicBezTo>
                  <a:cubicBezTo>
                    <a:pt x="713" y="1642"/>
                    <a:pt x="713" y="1642"/>
                    <a:pt x="713" y="1642"/>
                  </a:cubicBezTo>
                  <a:lnTo>
                    <a:pt x="695" y="1712"/>
                  </a:lnTo>
                  <a:close/>
                  <a:moveTo>
                    <a:pt x="727" y="1591"/>
                  </a:moveTo>
                  <a:cubicBezTo>
                    <a:pt x="723" y="1588"/>
                    <a:pt x="718" y="1587"/>
                    <a:pt x="713" y="1587"/>
                  </a:cubicBezTo>
                  <a:cubicBezTo>
                    <a:pt x="705" y="1587"/>
                    <a:pt x="698" y="1590"/>
                    <a:pt x="693" y="1595"/>
                  </a:cubicBezTo>
                  <a:cubicBezTo>
                    <a:pt x="623" y="1538"/>
                    <a:pt x="623" y="1538"/>
                    <a:pt x="623" y="1538"/>
                  </a:cubicBezTo>
                  <a:cubicBezTo>
                    <a:pt x="627" y="1533"/>
                    <a:pt x="630" y="1527"/>
                    <a:pt x="630" y="1520"/>
                  </a:cubicBezTo>
                  <a:cubicBezTo>
                    <a:pt x="630" y="1512"/>
                    <a:pt x="626" y="1504"/>
                    <a:pt x="621" y="1499"/>
                  </a:cubicBezTo>
                  <a:cubicBezTo>
                    <a:pt x="681" y="1439"/>
                    <a:pt x="681" y="1439"/>
                    <a:pt x="681" y="1439"/>
                  </a:cubicBezTo>
                  <a:cubicBezTo>
                    <a:pt x="732" y="1477"/>
                    <a:pt x="732" y="1477"/>
                    <a:pt x="732" y="1477"/>
                  </a:cubicBezTo>
                  <a:cubicBezTo>
                    <a:pt x="729" y="1482"/>
                    <a:pt x="727" y="1487"/>
                    <a:pt x="727" y="1493"/>
                  </a:cubicBezTo>
                  <a:cubicBezTo>
                    <a:pt x="727" y="1506"/>
                    <a:pt x="735" y="1516"/>
                    <a:pt x="747" y="1520"/>
                  </a:cubicBezTo>
                  <a:lnTo>
                    <a:pt x="727" y="1591"/>
                  </a:lnTo>
                  <a:close/>
                  <a:moveTo>
                    <a:pt x="833" y="1441"/>
                  </a:moveTo>
                  <a:cubicBezTo>
                    <a:pt x="832" y="1443"/>
                    <a:pt x="832" y="1446"/>
                    <a:pt x="832" y="1448"/>
                  </a:cubicBezTo>
                  <a:cubicBezTo>
                    <a:pt x="832" y="1455"/>
                    <a:pt x="837" y="1461"/>
                    <a:pt x="844" y="1462"/>
                  </a:cubicBezTo>
                  <a:cubicBezTo>
                    <a:pt x="841" y="1532"/>
                    <a:pt x="841" y="1532"/>
                    <a:pt x="841" y="1532"/>
                  </a:cubicBezTo>
                  <a:cubicBezTo>
                    <a:pt x="836" y="1532"/>
                    <a:pt x="832" y="1535"/>
                    <a:pt x="830" y="1538"/>
                  </a:cubicBezTo>
                  <a:cubicBezTo>
                    <a:pt x="779" y="1507"/>
                    <a:pt x="779" y="1507"/>
                    <a:pt x="779" y="1507"/>
                  </a:cubicBezTo>
                  <a:cubicBezTo>
                    <a:pt x="781" y="1503"/>
                    <a:pt x="783" y="1498"/>
                    <a:pt x="783" y="1493"/>
                  </a:cubicBezTo>
                  <a:cubicBezTo>
                    <a:pt x="783" y="1478"/>
                    <a:pt x="770" y="1466"/>
                    <a:pt x="755" y="1466"/>
                  </a:cubicBezTo>
                  <a:cubicBezTo>
                    <a:pt x="754" y="1466"/>
                    <a:pt x="753" y="1466"/>
                    <a:pt x="751" y="1466"/>
                  </a:cubicBezTo>
                  <a:cubicBezTo>
                    <a:pt x="740" y="1394"/>
                    <a:pt x="740" y="1394"/>
                    <a:pt x="740" y="1394"/>
                  </a:cubicBezTo>
                  <a:cubicBezTo>
                    <a:pt x="743" y="1393"/>
                    <a:pt x="746" y="1391"/>
                    <a:pt x="748" y="1388"/>
                  </a:cubicBezTo>
                  <a:lnTo>
                    <a:pt x="833" y="1441"/>
                  </a:lnTo>
                  <a:close/>
                  <a:moveTo>
                    <a:pt x="838" y="1302"/>
                  </a:moveTo>
                  <a:cubicBezTo>
                    <a:pt x="835" y="1300"/>
                    <a:pt x="833" y="1300"/>
                    <a:pt x="830" y="1300"/>
                  </a:cubicBezTo>
                  <a:cubicBezTo>
                    <a:pt x="822" y="1300"/>
                    <a:pt x="816" y="1306"/>
                    <a:pt x="816" y="1313"/>
                  </a:cubicBezTo>
                  <a:cubicBezTo>
                    <a:pt x="816" y="1317"/>
                    <a:pt x="817" y="1320"/>
                    <a:pt x="819" y="1322"/>
                  </a:cubicBezTo>
                  <a:cubicBezTo>
                    <a:pt x="748" y="1372"/>
                    <a:pt x="748" y="1372"/>
                    <a:pt x="748" y="1372"/>
                  </a:cubicBezTo>
                  <a:cubicBezTo>
                    <a:pt x="745" y="1369"/>
                    <a:pt x="741" y="1367"/>
                    <a:pt x="737" y="1367"/>
                  </a:cubicBezTo>
                  <a:cubicBezTo>
                    <a:pt x="735" y="1367"/>
                    <a:pt x="734" y="1367"/>
                    <a:pt x="733" y="1367"/>
                  </a:cubicBezTo>
                  <a:cubicBezTo>
                    <a:pt x="693" y="1257"/>
                    <a:pt x="693" y="1257"/>
                    <a:pt x="693" y="1257"/>
                  </a:cubicBezTo>
                  <a:cubicBezTo>
                    <a:pt x="704" y="1253"/>
                    <a:pt x="711" y="1243"/>
                    <a:pt x="711" y="1232"/>
                  </a:cubicBezTo>
                  <a:cubicBezTo>
                    <a:pt x="711" y="1231"/>
                    <a:pt x="711" y="1231"/>
                    <a:pt x="711" y="1230"/>
                  </a:cubicBezTo>
                  <a:cubicBezTo>
                    <a:pt x="764" y="1221"/>
                    <a:pt x="764" y="1221"/>
                    <a:pt x="764" y="1221"/>
                  </a:cubicBezTo>
                  <a:cubicBezTo>
                    <a:pt x="765" y="1226"/>
                    <a:pt x="770" y="1230"/>
                    <a:pt x="776" y="1230"/>
                  </a:cubicBezTo>
                  <a:cubicBezTo>
                    <a:pt x="782" y="1230"/>
                    <a:pt x="786" y="1226"/>
                    <a:pt x="788" y="1220"/>
                  </a:cubicBezTo>
                  <a:cubicBezTo>
                    <a:pt x="853" y="1234"/>
                    <a:pt x="853" y="1234"/>
                    <a:pt x="853" y="1234"/>
                  </a:cubicBezTo>
                  <a:cubicBezTo>
                    <a:pt x="853" y="1235"/>
                    <a:pt x="853" y="1237"/>
                    <a:pt x="853" y="1239"/>
                  </a:cubicBezTo>
                  <a:cubicBezTo>
                    <a:pt x="853" y="1248"/>
                    <a:pt x="857" y="1257"/>
                    <a:pt x="864" y="1262"/>
                  </a:cubicBezTo>
                  <a:lnTo>
                    <a:pt x="838" y="1302"/>
                  </a:lnTo>
                  <a:close/>
                  <a:moveTo>
                    <a:pt x="946" y="1121"/>
                  </a:moveTo>
                  <a:cubicBezTo>
                    <a:pt x="932" y="1122"/>
                    <a:pt x="921" y="1133"/>
                    <a:pt x="921" y="1148"/>
                  </a:cubicBezTo>
                  <a:cubicBezTo>
                    <a:pt x="921" y="1158"/>
                    <a:pt x="926" y="1166"/>
                    <a:pt x="933" y="1171"/>
                  </a:cubicBezTo>
                  <a:cubicBezTo>
                    <a:pt x="898" y="1216"/>
                    <a:pt x="898" y="1216"/>
                    <a:pt x="898" y="1216"/>
                  </a:cubicBezTo>
                  <a:cubicBezTo>
                    <a:pt x="893" y="1212"/>
                    <a:pt x="888" y="1210"/>
                    <a:pt x="881" y="1210"/>
                  </a:cubicBezTo>
                  <a:cubicBezTo>
                    <a:pt x="877" y="1210"/>
                    <a:pt x="873" y="1211"/>
                    <a:pt x="870" y="1213"/>
                  </a:cubicBezTo>
                  <a:cubicBezTo>
                    <a:pt x="824" y="1106"/>
                    <a:pt x="824" y="1106"/>
                    <a:pt x="824" y="1106"/>
                  </a:cubicBezTo>
                  <a:cubicBezTo>
                    <a:pt x="829" y="1103"/>
                    <a:pt x="832" y="1099"/>
                    <a:pt x="832" y="1093"/>
                  </a:cubicBezTo>
                  <a:cubicBezTo>
                    <a:pt x="832" y="1086"/>
                    <a:pt x="826" y="1079"/>
                    <a:pt x="818" y="1079"/>
                  </a:cubicBezTo>
                  <a:cubicBezTo>
                    <a:pt x="818" y="1079"/>
                    <a:pt x="817" y="1079"/>
                    <a:pt x="817" y="1079"/>
                  </a:cubicBezTo>
                  <a:cubicBezTo>
                    <a:pt x="805" y="997"/>
                    <a:pt x="805" y="997"/>
                    <a:pt x="805" y="997"/>
                  </a:cubicBezTo>
                  <a:cubicBezTo>
                    <a:pt x="811" y="996"/>
                    <a:pt x="816" y="992"/>
                    <a:pt x="817" y="986"/>
                  </a:cubicBezTo>
                  <a:cubicBezTo>
                    <a:pt x="907" y="1005"/>
                    <a:pt x="907" y="1005"/>
                    <a:pt x="907" y="1005"/>
                  </a:cubicBezTo>
                  <a:cubicBezTo>
                    <a:pt x="907" y="1007"/>
                    <a:pt x="907" y="1009"/>
                    <a:pt x="907" y="1010"/>
                  </a:cubicBezTo>
                  <a:cubicBezTo>
                    <a:pt x="907" y="1026"/>
                    <a:pt x="919" y="1038"/>
                    <a:pt x="934" y="1038"/>
                  </a:cubicBezTo>
                  <a:cubicBezTo>
                    <a:pt x="935" y="1038"/>
                    <a:pt x="936" y="1038"/>
                    <a:pt x="937" y="1038"/>
                  </a:cubicBezTo>
                  <a:lnTo>
                    <a:pt x="946" y="1121"/>
                  </a:lnTo>
                  <a:close/>
                  <a:moveTo>
                    <a:pt x="954" y="991"/>
                  </a:moveTo>
                  <a:cubicBezTo>
                    <a:pt x="949" y="986"/>
                    <a:pt x="942" y="983"/>
                    <a:pt x="934" y="983"/>
                  </a:cubicBezTo>
                  <a:cubicBezTo>
                    <a:pt x="926" y="983"/>
                    <a:pt x="918" y="987"/>
                    <a:pt x="913" y="993"/>
                  </a:cubicBezTo>
                  <a:cubicBezTo>
                    <a:pt x="700" y="831"/>
                    <a:pt x="700" y="831"/>
                    <a:pt x="700" y="831"/>
                  </a:cubicBezTo>
                  <a:cubicBezTo>
                    <a:pt x="702" y="828"/>
                    <a:pt x="704" y="824"/>
                    <a:pt x="705" y="819"/>
                  </a:cubicBezTo>
                  <a:cubicBezTo>
                    <a:pt x="818" y="834"/>
                    <a:pt x="818" y="834"/>
                    <a:pt x="818" y="834"/>
                  </a:cubicBezTo>
                  <a:cubicBezTo>
                    <a:pt x="818" y="835"/>
                    <a:pt x="818" y="836"/>
                    <a:pt x="818" y="837"/>
                  </a:cubicBezTo>
                  <a:cubicBezTo>
                    <a:pt x="818" y="853"/>
                    <a:pt x="831" y="866"/>
                    <a:pt x="847" y="866"/>
                  </a:cubicBezTo>
                  <a:cubicBezTo>
                    <a:pt x="863" y="866"/>
                    <a:pt x="876" y="853"/>
                    <a:pt x="876" y="837"/>
                  </a:cubicBezTo>
                  <a:cubicBezTo>
                    <a:pt x="876" y="837"/>
                    <a:pt x="875" y="836"/>
                    <a:pt x="875" y="835"/>
                  </a:cubicBezTo>
                  <a:cubicBezTo>
                    <a:pt x="908" y="832"/>
                    <a:pt x="908" y="832"/>
                    <a:pt x="908" y="832"/>
                  </a:cubicBezTo>
                  <a:cubicBezTo>
                    <a:pt x="910" y="846"/>
                    <a:pt x="922" y="856"/>
                    <a:pt x="936" y="856"/>
                  </a:cubicBezTo>
                  <a:cubicBezTo>
                    <a:pt x="942" y="856"/>
                    <a:pt x="947" y="855"/>
                    <a:pt x="952" y="852"/>
                  </a:cubicBezTo>
                  <a:cubicBezTo>
                    <a:pt x="994" y="910"/>
                    <a:pt x="994" y="910"/>
                    <a:pt x="994" y="910"/>
                  </a:cubicBezTo>
                  <a:cubicBezTo>
                    <a:pt x="985" y="915"/>
                    <a:pt x="979" y="924"/>
                    <a:pt x="979" y="935"/>
                  </a:cubicBezTo>
                  <a:cubicBezTo>
                    <a:pt x="979" y="944"/>
                    <a:pt x="983" y="952"/>
                    <a:pt x="990" y="957"/>
                  </a:cubicBezTo>
                  <a:lnTo>
                    <a:pt x="954" y="991"/>
                  </a:lnTo>
                  <a:close/>
                  <a:moveTo>
                    <a:pt x="1030" y="920"/>
                  </a:moveTo>
                  <a:cubicBezTo>
                    <a:pt x="1028" y="916"/>
                    <a:pt x="1025" y="914"/>
                    <a:pt x="1022" y="911"/>
                  </a:cubicBezTo>
                  <a:cubicBezTo>
                    <a:pt x="1092" y="791"/>
                    <a:pt x="1092" y="791"/>
                    <a:pt x="1092" y="791"/>
                  </a:cubicBezTo>
                  <a:cubicBezTo>
                    <a:pt x="1097" y="793"/>
                    <a:pt x="1101" y="794"/>
                    <a:pt x="1106" y="794"/>
                  </a:cubicBezTo>
                  <a:cubicBezTo>
                    <a:pt x="1118" y="794"/>
                    <a:pt x="1128" y="787"/>
                    <a:pt x="1132" y="778"/>
                  </a:cubicBezTo>
                  <a:cubicBezTo>
                    <a:pt x="1187" y="800"/>
                    <a:pt x="1187" y="800"/>
                    <a:pt x="1187" y="800"/>
                  </a:cubicBezTo>
                  <a:cubicBezTo>
                    <a:pt x="1185" y="803"/>
                    <a:pt x="1185" y="807"/>
                    <a:pt x="1185" y="810"/>
                  </a:cubicBezTo>
                  <a:cubicBezTo>
                    <a:pt x="1185" y="815"/>
                    <a:pt x="1186" y="820"/>
                    <a:pt x="1188" y="824"/>
                  </a:cubicBezTo>
                  <a:lnTo>
                    <a:pt x="1030" y="920"/>
                  </a:lnTo>
                  <a:close/>
                  <a:moveTo>
                    <a:pt x="1237" y="822"/>
                  </a:moveTo>
                  <a:cubicBezTo>
                    <a:pt x="1239" y="819"/>
                    <a:pt x="1240" y="815"/>
                    <a:pt x="1240" y="810"/>
                  </a:cubicBezTo>
                  <a:cubicBezTo>
                    <a:pt x="1240" y="810"/>
                    <a:pt x="1240" y="810"/>
                    <a:pt x="1240" y="809"/>
                  </a:cubicBezTo>
                  <a:cubicBezTo>
                    <a:pt x="1303" y="805"/>
                    <a:pt x="1303" y="805"/>
                    <a:pt x="1303" y="805"/>
                  </a:cubicBezTo>
                  <a:cubicBezTo>
                    <a:pt x="1304" y="813"/>
                    <a:pt x="1311" y="819"/>
                    <a:pt x="1319" y="819"/>
                  </a:cubicBezTo>
                  <a:cubicBezTo>
                    <a:pt x="1329" y="880"/>
                    <a:pt x="1329" y="880"/>
                    <a:pt x="1329" y="880"/>
                  </a:cubicBezTo>
                  <a:cubicBezTo>
                    <a:pt x="1324" y="882"/>
                    <a:pt x="1320" y="885"/>
                    <a:pt x="1317" y="889"/>
                  </a:cubicBezTo>
                  <a:lnTo>
                    <a:pt x="1237" y="822"/>
                  </a:lnTo>
                  <a:close/>
                  <a:moveTo>
                    <a:pt x="1366" y="910"/>
                  </a:moveTo>
                  <a:cubicBezTo>
                    <a:pt x="1366" y="908"/>
                    <a:pt x="1367" y="907"/>
                    <a:pt x="1367" y="906"/>
                  </a:cubicBezTo>
                  <a:cubicBezTo>
                    <a:pt x="1367" y="896"/>
                    <a:pt x="1362" y="888"/>
                    <a:pt x="1355" y="883"/>
                  </a:cubicBezTo>
                  <a:cubicBezTo>
                    <a:pt x="1411" y="796"/>
                    <a:pt x="1411" y="796"/>
                    <a:pt x="1411" y="796"/>
                  </a:cubicBezTo>
                  <a:cubicBezTo>
                    <a:pt x="1415" y="798"/>
                    <a:pt x="1419" y="799"/>
                    <a:pt x="1424" y="799"/>
                  </a:cubicBezTo>
                  <a:cubicBezTo>
                    <a:pt x="1428" y="799"/>
                    <a:pt x="1433" y="798"/>
                    <a:pt x="1437" y="796"/>
                  </a:cubicBezTo>
                  <a:cubicBezTo>
                    <a:pt x="1465" y="887"/>
                    <a:pt x="1465" y="887"/>
                    <a:pt x="1465" y="887"/>
                  </a:cubicBezTo>
                  <a:cubicBezTo>
                    <a:pt x="1451" y="888"/>
                    <a:pt x="1440" y="900"/>
                    <a:pt x="1440" y="914"/>
                  </a:cubicBezTo>
                  <a:cubicBezTo>
                    <a:pt x="1440" y="916"/>
                    <a:pt x="1441" y="918"/>
                    <a:pt x="1441" y="920"/>
                  </a:cubicBezTo>
                  <a:lnTo>
                    <a:pt x="1366" y="910"/>
                  </a:lnTo>
                  <a:close/>
                  <a:moveTo>
                    <a:pt x="1490" y="898"/>
                  </a:moveTo>
                  <a:cubicBezTo>
                    <a:pt x="1485" y="891"/>
                    <a:pt x="1477" y="887"/>
                    <a:pt x="1468" y="887"/>
                  </a:cubicBezTo>
                  <a:cubicBezTo>
                    <a:pt x="1468" y="887"/>
                    <a:pt x="1467" y="887"/>
                    <a:pt x="1467" y="887"/>
                  </a:cubicBezTo>
                  <a:cubicBezTo>
                    <a:pt x="1438" y="795"/>
                    <a:pt x="1438" y="795"/>
                    <a:pt x="1438" y="795"/>
                  </a:cubicBezTo>
                  <a:cubicBezTo>
                    <a:pt x="1442" y="793"/>
                    <a:pt x="1446" y="790"/>
                    <a:pt x="1449" y="786"/>
                  </a:cubicBezTo>
                  <a:cubicBezTo>
                    <a:pt x="1520" y="864"/>
                    <a:pt x="1520" y="864"/>
                    <a:pt x="1520" y="864"/>
                  </a:cubicBezTo>
                  <a:cubicBezTo>
                    <a:pt x="1518" y="867"/>
                    <a:pt x="1516" y="870"/>
                    <a:pt x="1516" y="874"/>
                  </a:cubicBezTo>
                  <a:cubicBezTo>
                    <a:pt x="1516" y="876"/>
                    <a:pt x="1517" y="879"/>
                    <a:pt x="1518" y="880"/>
                  </a:cubicBezTo>
                  <a:lnTo>
                    <a:pt x="1490" y="898"/>
                  </a:lnTo>
                  <a:close/>
                  <a:moveTo>
                    <a:pt x="1543" y="870"/>
                  </a:moveTo>
                  <a:cubicBezTo>
                    <a:pt x="1542" y="865"/>
                    <a:pt x="1537" y="861"/>
                    <a:pt x="1532" y="860"/>
                  </a:cubicBezTo>
                  <a:cubicBezTo>
                    <a:pt x="1539" y="772"/>
                    <a:pt x="1539" y="772"/>
                    <a:pt x="1539" y="772"/>
                  </a:cubicBezTo>
                  <a:cubicBezTo>
                    <a:pt x="1546" y="771"/>
                    <a:pt x="1553" y="768"/>
                    <a:pt x="1557" y="762"/>
                  </a:cubicBezTo>
                  <a:cubicBezTo>
                    <a:pt x="1648" y="820"/>
                    <a:pt x="1648" y="820"/>
                    <a:pt x="1648" y="820"/>
                  </a:cubicBezTo>
                  <a:cubicBezTo>
                    <a:pt x="1641" y="828"/>
                    <a:pt x="1641" y="828"/>
                    <a:pt x="1641" y="828"/>
                  </a:cubicBezTo>
                  <a:cubicBezTo>
                    <a:pt x="1637" y="825"/>
                    <a:pt x="1631" y="823"/>
                    <a:pt x="1624" y="823"/>
                  </a:cubicBezTo>
                  <a:cubicBezTo>
                    <a:pt x="1608" y="823"/>
                    <a:pt x="1596" y="835"/>
                    <a:pt x="1596" y="851"/>
                  </a:cubicBezTo>
                  <a:cubicBezTo>
                    <a:pt x="1596" y="853"/>
                    <a:pt x="1596" y="855"/>
                    <a:pt x="1596" y="857"/>
                  </a:cubicBezTo>
                  <a:lnTo>
                    <a:pt x="1543" y="870"/>
                  </a:lnTo>
                  <a:close/>
                  <a:moveTo>
                    <a:pt x="1652" y="860"/>
                  </a:moveTo>
                  <a:cubicBezTo>
                    <a:pt x="1652" y="857"/>
                    <a:pt x="1653" y="854"/>
                    <a:pt x="1653" y="851"/>
                  </a:cubicBezTo>
                  <a:cubicBezTo>
                    <a:pt x="1653" y="843"/>
                    <a:pt x="1649" y="835"/>
                    <a:pt x="1643" y="829"/>
                  </a:cubicBezTo>
                  <a:cubicBezTo>
                    <a:pt x="1650" y="821"/>
                    <a:pt x="1650" y="821"/>
                    <a:pt x="1650" y="821"/>
                  </a:cubicBezTo>
                  <a:cubicBezTo>
                    <a:pt x="1734" y="875"/>
                    <a:pt x="1734" y="875"/>
                    <a:pt x="1734" y="875"/>
                  </a:cubicBezTo>
                  <a:cubicBezTo>
                    <a:pt x="1732" y="878"/>
                    <a:pt x="1730" y="882"/>
                    <a:pt x="1730" y="886"/>
                  </a:cubicBezTo>
                  <a:lnTo>
                    <a:pt x="1652" y="860"/>
                  </a:lnTo>
                  <a:close/>
                  <a:moveTo>
                    <a:pt x="1792" y="1027"/>
                  </a:moveTo>
                  <a:cubicBezTo>
                    <a:pt x="1767" y="915"/>
                    <a:pt x="1767" y="915"/>
                    <a:pt x="1767" y="915"/>
                  </a:cubicBezTo>
                  <a:cubicBezTo>
                    <a:pt x="1778" y="911"/>
                    <a:pt x="1785" y="901"/>
                    <a:pt x="1785" y="889"/>
                  </a:cubicBezTo>
                  <a:cubicBezTo>
                    <a:pt x="1785" y="885"/>
                    <a:pt x="1784" y="881"/>
                    <a:pt x="1782" y="878"/>
                  </a:cubicBezTo>
                  <a:cubicBezTo>
                    <a:pt x="1910" y="814"/>
                    <a:pt x="1910" y="814"/>
                    <a:pt x="1910" y="814"/>
                  </a:cubicBezTo>
                  <a:cubicBezTo>
                    <a:pt x="1913" y="820"/>
                    <a:pt x="1919" y="825"/>
                    <a:pt x="1927" y="827"/>
                  </a:cubicBezTo>
                  <a:cubicBezTo>
                    <a:pt x="1902" y="877"/>
                    <a:pt x="1902" y="877"/>
                    <a:pt x="1902" y="877"/>
                  </a:cubicBezTo>
                  <a:cubicBezTo>
                    <a:pt x="1899" y="876"/>
                    <a:pt x="1896" y="875"/>
                    <a:pt x="1892" y="875"/>
                  </a:cubicBezTo>
                  <a:cubicBezTo>
                    <a:pt x="1878" y="875"/>
                    <a:pt x="1867" y="886"/>
                    <a:pt x="1867" y="900"/>
                  </a:cubicBezTo>
                  <a:cubicBezTo>
                    <a:pt x="1867" y="906"/>
                    <a:pt x="1869" y="912"/>
                    <a:pt x="1872" y="916"/>
                  </a:cubicBezTo>
                  <a:cubicBezTo>
                    <a:pt x="1828" y="954"/>
                    <a:pt x="1828" y="954"/>
                    <a:pt x="1828" y="954"/>
                  </a:cubicBezTo>
                  <a:cubicBezTo>
                    <a:pt x="1825" y="951"/>
                    <a:pt x="1821" y="949"/>
                    <a:pt x="1818" y="949"/>
                  </a:cubicBezTo>
                  <a:cubicBezTo>
                    <a:pt x="1810" y="949"/>
                    <a:pt x="1804" y="956"/>
                    <a:pt x="1804" y="963"/>
                  </a:cubicBezTo>
                  <a:cubicBezTo>
                    <a:pt x="1804" y="971"/>
                    <a:pt x="1810" y="977"/>
                    <a:pt x="1818" y="977"/>
                  </a:cubicBezTo>
                  <a:cubicBezTo>
                    <a:pt x="1819" y="977"/>
                    <a:pt x="1821" y="977"/>
                    <a:pt x="1822" y="976"/>
                  </a:cubicBezTo>
                  <a:cubicBezTo>
                    <a:pt x="1846" y="1035"/>
                    <a:pt x="1846" y="1035"/>
                    <a:pt x="1846" y="1035"/>
                  </a:cubicBezTo>
                  <a:cubicBezTo>
                    <a:pt x="1842" y="1037"/>
                    <a:pt x="1838" y="1040"/>
                    <a:pt x="1836" y="1044"/>
                  </a:cubicBezTo>
                  <a:lnTo>
                    <a:pt x="1792" y="1027"/>
                  </a:lnTo>
                  <a:close/>
                  <a:moveTo>
                    <a:pt x="2016" y="1231"/>
                  </a:moveTo>
                  <a:cubicBezTo>
                    <a:pt x="2015" y="1232"/>
                    <a:pt x="2015" y="1234"/>
                    <a:pt x="2015" y="1236"/>
                  </a:cubicBezTo>
                  <a:cubicBezTo>
                    <a:pt x="2015" y="1239"/>
                    <a:pt x="2016" y="1242"/>
                    <a:pt x="2018" y="1244"/>
                  </a:cubicBezTo>
                  <a:cubicBezTo>
                    <a:pt x="2000" y="1260"/>
                    <a:pt x="2000" y="1260"/>
                    <a:pt x="2000" y="1260"/>
                  </a:cubicBezTo>
                  <a:cubicBezTo>
                    <a:pt x="1995" y="1256"/>
                    <a:pt x="1989" y="1254"/>
                    <a:pt x="1982" y="1253"/>
                  </a:cubicBezTo>
                  <a:cubicBezTo>
                    <a:pt x="1984" y="1239"/>
                    <a:pt x="1984" y="1239"/>
                    <a:pt x="1984" y="1239"/>
                  </a:cubicBezTo>
                  <a:cubicBezTo>
                    <a:pt x="1985" y="1239"/>
                    <a:pt x="1985" y="1239"/>
                    <a:pt x="1985" y="1239"/>
                  </a:cubicBezTo>
                  <a:cubicBezTo>
                    <a:pt x="1992" y="1239"/>
                    <a:pt x="1998" y="1235"/>
                    <a:pt x="1999" y="1228"/>
                  </a:cubicBezTo>
                  <a:lnTo>
                    <a:pt x="2016" y="1231"/>
                  </a:lnTo>
                  <a:close/>
                  <a:moveTo>
                    <a:pt x="1839" y="1318"/>
                  </a:moveTo>
                  <a:cubicBezTo>
                    <a:pt x="1839" y="1318"/>
                    <a:pt x="1839" y="1317"/>
                    <a:pt x="1838" y="1316"/>
                  </a:cubicBezTo>
                  <a:cubicBezTo>
                    <a:pt x="1974" y="1233"/>
                    <a:pt x="1974" y="1233"/>
                    <a:pt x="1974" y="1233"/>
                  </a:cubicBezTo>
                  <a:cubicBezTo>
                    <a:pt x="1976" y="1236"/>
                    <a:pt x="1979" y="1238"/>
                    <a:pt x="1983" y="1239"/>
                  </a:cubicBezTo>
                  <a:cubicBezTo>
                    <a:pt x="1981" y="1253"/>
                    <a:pt x="1981" y="1253"/>
                    <a:pt x="1981" y="1253"/>
                  </a:cubicBezTo>
                  <a:cubicBezTo>
                    <a:pt x="1966" y="1254"/>
                    <a:pt x="1953" y="1266"/>
                    <a:pt x="1953" y="1281"/>
                  </a:cubicBezTo>
                  <a:cubicBezTo>
                    <a:pt x="1953" y="1284"/>
                    <a:pt x="1954" y="1286"/>
                    <a:pt x="1955" y="1289"/>
                  </a:cubicBezTo>
                  <a:lnTo>
                    <a:pt x="1839" y="1318"/>
                  </a:lnTo>
                  <a:close/>
                  <a:moveTo>
                    <a:pt x="2111" y="1324"/>
                  </a:moveTo>
                  <a:cubicBezTo>
                    <a:pt x="2110" y="1317"/>
                    <a:pt x="2104" y="1311"/>
                    <a:pt x="2097" y="1311"/>
                  </a:cubicBezTo>
                  <a:cubicBezTo>
                    <a:pt x="2091" y="1311"/>
                    <a:pt x="2086" y="1315"/>
                    <a:pt x="2084" y="1319"/>
                  </a:cubicBezTo>
                  <a:cubicBezTo>
                    <a:pt x="2007" y="1291"/>
                    <a:pt x="2007" y="1291"/>
                    <a:pt x="2007" y="1291"/>
                  </a:cubicBezTo>
                  <a:cubicBezTo>
                    <a:pt x="2008" y="1288"/>
                    <a:pt x="2009" y="1284"/>
                    <a:pt x="2009" y="1281"/>
                  </a:cubicBezTo>
                  <a:cubicBezTo>
                    <a:pt x="2009" y="1273"/>
                    <a:pt x="2006" y="1266"/>
                    <a:pt x="2001" y="1261"/>
                  </a:cubicBezTo>
                  <a:cubicBezTo>
                    <a:pt x="2019" y="1245"/>
                    <a:pt x="2019" y="1245"/>
                    <a:pt x="2019" y="1245"/>
                  </a:cubicBezTo>
                  <a:cubicBezTo>
                    <a:pt x="2021" y="1248"/>
                    <a:pt x="2025" y="1250"/>
                    <a:pt x="2029" y="1250"/>
                  </a:cubicBezTo>
                  <a:cubicBezTo>
                    <a:pt x="2036" y="1250"/>
                    <a:pt x="2042" y="1244"/>
                    <a:pt x="2043" y="1236"/>
                  </a:cubicBezTo>
                  <a:cubicBezTo>
                    <a:pt x="2344" y="1320"/>
                    <a:pt x="2344" y="1320"/>
                    <a:pt x="2344" y="1320"/>
                  </a:cubicBezTo>
                  <a:cubicBezTo>
                    <a:pt x="2344" y="1321"/>
                    <a:pt x="2344" y="1322"/>
                    <a:pt x="2344" y="1323"/>
                  </a:cubicBezTo>
                  <a:cubicBezTo>
                    <a:pt x="2344" y="1323"/>
                    <a:pt x="2344" y="1324"/>
                    <a:pt x="2344" y="1324"/>
                  </a:cubicBezTo>
                  <a:lnTo>
                    <a:pt x="2111" y="1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a:extLst>
                <a:ext uri="{FF2B5EF4-FFF2-40B4-BE49-F238E27FC236}">
                  <a16:creationId xmlns:a16="http://schemas.microsoft.com/office/drawing/2014/main" xmlns="" id="{DF88535B-AC47-499D-9E11-A80204960A38}"/>
                </a:ext>
              </a:extLst>
            </p:cNvPr>
            <p:cNvSpPr>
              <a:spLocks noEditPoints="1"/>
            </p:cNvSpPr>
            <p:nvPr/>
          </p:nvSpPr>
          <p:spPr bwMode="auto">
            <a:xfrm>
              <a:off x="5672138" y="4110038"/>
              <a:ext cx="715963" cy="525463"/>
            </a:xfrm>
            <a:custGeom>
              <a:avLst/>
              <a:gdLst>
                <a:gd name="T0" fmla="*/ 478 w 525"/>
                <a:gd name="T1" fmla="*/ 14 h 386"/>
                <a:gd name="T2" fmla="*/ 432 w 525"/>
                <a:gd name="T3" fmla="*/ 122 h 386"/>
                <a:gd name="T4" fmla="*/ 368 w 525"/>
                <a:gd name="T5" fmla="*/ 94 h 386"/>
                <a:gd name="T6" fmla="*/ 321 w 525"/>
                <a:gd name="T7" fmla="*/ 26 h 386"/>
                <a:gd name="T8" fmla="*/ 222 w 525"/>
                <a:gd name="T9" fmla="*/ 67 h 386"/>
                <a:gd name="T10" fmla="*/ 26 w 525"/>
                <a:gd name="T11" fmla="*/ 166 h 386"/>
                <a:gd name="T12" fmla="*/ 18 w 525"/>
                <a:gd name="T13" fmla="*/ 297 h 386"/>
                <a:gd name="T14" fmla="*/ 157 w 525"/>
                <a:gd name="T15" fmla="*/ 317 h 386"/>
                <a:gd name="T16" fmla="*/ 222 w 525"/>
                <a:gd name="T17" fmla="*/ 270 h 386"/>
                <a:gd name="T18" fmla="*/ 296 w 525"/>
                <a:gd name="T19" fmla="*/ 316 h 386"/>
                <a:gd name="T20" fmla="*/ 335 w 525"/>
                <a:gd name="T21" fmla="*/ 331 h 386"/>
                <a:gd name="T22" fmla="*/ 399 w 525"/>
                <a:gd name="T23" fmla="*/ 372 h 386"/>
                <a:gd name="T24" fmla="*/ 502 w 525"/>
                <a:gd name="T25" fmla="*/ 345 h 386"/>
                <a:gd name="T26" fmla="*/ 486 w 525"/>
                <a:gd name="T27" fmla="*/ 211 h 386"/>
                <a:gd name="T28" fmla="*/ 503 w 525"/>
                <a:gd name="T29" fmla="*/ 116 h 386"/>
                <a:gd name="T30" fmla="*/ 453 w 525"/>
                <a:gd name="T31" fmla="*/ 252 h 386"/>
                <a:gd name="T32" fmla="*/ 325 w 525"/>
                <a:gd name="T33" fmla="*/ 307 h 386"/>
                <a:gd name="T34" fmla="*/ 361 w 525"/>
                <a:gd name="T35" fmla="*/ 227 h 386"/>
                <a:gd name="T36" fmla="*/ 157 w 525"/>
                <a:gd name="T37" fmla="*/ 188 h 386"/>
                <a:gd name="T38" fmla="*/ 313 w 525"/>
                <a:gd name="T39" fmla="*/ 96 h 386"/>
                <a:gd name="T40" fmla="*/ 340 w 525"/>
                <a:gd name="T41" fmla="*/ 122 h 386"/>
                <a:gd name="T42" fmla="*/ 296 w 525"/>
                <a:gd name="T43" fmla="*/ 219 h 386"/>
                <a:gd name="T44" fmla="*/ 363 w 525"/>
                <a:gd name="T45" fmla="*/ 227 h 386"/>
                <a:gd name="T46" fmla="*/ 373 w 525"/>
                <a:gd name="T47" fmla="*/ 294 h 386"/>
                <a:gd name="T48" fmla="*/ 346 w 525"/>
                <a:gd name="T49" fmla="*/ 121 h 386"/>
                <a:gd name="T50" fmla="*/ 295 w 525"/>
                <a:gd name="T51" fmla="*/ 33 h 386"/>
                <a:gd name="T52" fmla="*/ 313 w 525"/>
                <a:gd name="T53" fmla="*/ 94 h 386"/>
                <a:gd name="T54" fmla="*/ 222 w 525"/>
                <a:gd name="T55" fmla="*/ 69 h 386"/>
                <a:gd name="T56" fmla="*/ 155 w 525"/>
                <a:gd name="T57" fmla="*/ 187 h 386"/>
                <a:gd name="T58" fmla="*/ 28 w 525"/>
                <a:gd name="T59" fmla="*/ 173 h 386"/>
                <a:gd name="T60" fmla="*/ 14 w 525"/>
                <a:gd name="T61" fmla="*/ 186 h 386"/>
                <a:gd name="T62" fmla="*/ 126 w 525"/>
                <a:gd name="T63" fmla="*/ 232 h 386"/>
                <a:gd name="T64" fmla="*/ 13 w 525"/>
                <a:gd name="T65" fmla="*/ 186 h 386"/>
                <a:gd name="T66" fmla="*/ 34 w 525"/>
                <a:gd name="T67" fmla="*/ 312 h 386"/>
                <a:gd name="T68" fmla="*/ 146 w 525"/>
                <a:gd name="T69" fmla="*/ 241 h 386"/>
                <a:gd name="T70" fmla="*/ 222 w 525"/>
                <a:gd name="T71" fmla="*/ 268 h 386"/>
                <a:gd name="T72" fmla="*/ 318 w 525"/>
                <a:gd name="T73" fmla="*/ 110 h 386"/>
                <a:gd name="T74" fmla="*/ 252 w 525"/>
                <a:gd name="T75" fmla="*/ 219 h 386"/>
                <a:gd name="T76" fmla="*/ 296 w 525"/>
                <a:gd name="T77" fmla="*/ 313 h 386"/>
                <a:gd name="T78" fmla="*/ 259 w 525"/>
                <a:gd name="T79" fmla="*/ 235 h 386"/>
                <a:gd name="T80" fmla="*/ 311 w 525"/>
                <a:gd name="T81" fmla="*/ 318 h 386"/>
                <a:gd name="T82" fmla="*/ 337 w 525"/>
                <a:gd name="T83" fmla="*/ 315 h 386"/>
                <a:gd name="T84" fmla="*/ 336 w 525"/>
                <a:gd name="T85" fmla="*/ 329 h 386"/>
                <a:gd name="T86" fmla="*/ 447 w 525"/>
                <a:gd name="T87" fmla="*/ 353 h 386"/>
                <a:gd name="T88" fmla="*/ 476 w 525"/>
                <a:gd name="T89" fmla="*/ 265 h 386"/>
                <a:gd name="T90" fmla="*/ 476 w 525"/>
                <a:gd name="T91" fmla="*/ 210 h 386"/>
                <a:gd name="T92" fmla="*/ 416 w 525"/>
                <a:gd name="T93" fmla="*/ 130 h 386"/>
                <a:gd name="T94" fmla="*/ 434 w 525"/>
                <a:gd name="T95" fmla="*/ 122 h 386"/>
                <a:gd name="T96" fmla="*/ 495 w 525"/>
                <a:gd name="T97" fmla="*/ 11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5" h="386">
                  <a:moveTo>
                    <a:pt x="503" y="116"/>
                  </a:moveTo>
                  <a:cubicBezTo>
                    <a:pt x="501" y="116"/>
                    <a:pt x="499" y="117"/>
                    <a:pt x="497" y="117"/>
                  </a:cubicBezTo>
                  <a:cubicBezTo>
                    <a:pt x="469" y="27"/>
                    <a:pt x="469" y="27"/>
                    <a:pt x="469" y="27"/>
                  </a:cubicBezTo>
                  <a:cubicBezTo>
                    <a:pt x="474" y="25"/>
                    <a:pt x="478" y="20"/>
                    <a:pt x="478" y="14"/>
                  </a:cubicBezTo>
                  <a:cubicBezTo>
                    <a:pt x="478" y="7"/>
                    <a:pt x="471" y="0"/>
                    <a:pt x="464" y="0"/>
                  </a:cubicBezTo>
                  <a:cubicBezTo>
                    <a:pt x="456" y="0"/>
                    <a:pt x="450" y="7"/>
                    <a:pt x="450" y="14"/>
                  </a:cubicBezTo>
                  <a:cubicBezTo>
                    <a:pt x="450" y="20"/>
                    <a:pt x="454" y="25"/>
                    <a:pt x="459" y="27"/>
                  </a:cubicBezTo>
                  <a:cubicBezTo>
                    <a:pt x="432" y="122"/>
                    <a:pt x="432" y="122"/>
                    <a:pt x="432" y="122"/>
                  </a:cubicBezTo>
                  <a:cubicBezTo>
                    <a:pt x="431" y="121"/>
                    <a:pt x="430" y="121"/>
                    <a:pt x="429" y="121"/>
                  </a:cubicBezTo>
                  <a:cubicBezTo>
                    <a:pt x="424" y="121"/>
                    <a:pt x="419" y="124"/>
                    <a:pt x="417" y="129"/>
                  </a:cubicBezTo>
                  <a:cubicBezTo>
                    <a:pt x="366" y="105"/>
                    <a:pt x="366" y="105"/>
                    <a:pt x="366" y="105"/>
                  </a:cubicBezTo>
                  <a:cubicBezTo>
                    <a:pt x="367" y="102"/>
                    <a:pt x="368" y="98"/>
                    <a:pt x="368" y="94"/>
                  </a:cubicBezTo>
                  <a:cubicBezTo>
                    <a:pt x="368" y="79"/>
                    <a:pt x="356" y="67"/>
                    <a:pt x="340" y="67"/>
                  </a:cubicBezTo>
                  <a:cubicBezTo>
                    <a:pt x="336" y="67"/>
                    <a:pt x="333" y="67"/>
                    <a:pt x="329" y="69"/>
                  </a:cubicBezTo>
                  <a:cubicBezTo>
                    <a:pt x="314" y="38"/>
                    <a:pt x="314" y="38"/>
                    <a:pt x="314" y="38"/>
                  </a:cubicBezTo>
                  <a:cubicBezTo>
                    <a:pt x="318" y="36"/>
                    <a:pt x="321" y="31"/>
                    <a:pt x="321" y="26"/>
                  </a:cubicBezTo>
                  <a:cubicBezTo>
                    <a:pt x="321" y="18"/>
                    <a:pt x="315" y="12"/>
                    <a:pt x="307" y="12"/>
                  </a:cubicBezTo>
                  <a:cubicBezTo>
                    <a:pt x="300" y="12"/>
                    <a:pt x="294" y="18"/>
                    <a:pt x="294" y="26"/>
                  </a:cubicBezTo>
                  <a:cubicBezTo>
                    <a:pt x="294" y="28"/>
                    <a:pt x="294" y="30"/>
                    <a:pt x="295" y="31"/>
                  </a:cubicBezTo>
                  <a:cubicBezTo>
                    <a:pt x="222" y="67"/>
                    <a:pt x="222" y="67"/>
                    <a:pt x="222" y="67"/>
                  </a:cubicBezTo>
                  <a:cubicBezTo>
                    <a:pt x="217" y="58"/>
                    <a:pt x="208" y="52"/>
                    <a:pt x="197" y="52"/>
                  </a:cubicBezTo>
                  <a:cubicBezTo>
                    <a:pt x="182" y="52"/>
                    <a:pt x="169" y="65"/>
                    <a:pt x="169" y="80"/>
                  </a:cubicBezTo>
                  <a:cubicBezTo>
                    <a:pt x="169" y="85"/>
                    <a:pt x="171" y="90"/>
                    <a:pt x="173" y="94"/>
                  </a:cubicBezTo>
                  <a:cubicBezTo>
                    <a:pt x="26" y="166"/>
                    <a:pt x="26" y="166"/>
                    <a:pt x="26" y="166"/>
                  </a:cubicBezTo>
                  <a:cubicBezTo>
                    <a:pt x="23" y="162"/>
                    <a:pt x="19" y="159"/>
                    <a:pt x="14" y="159"/>
                  </a:cubicBezTo>
                  <a:cubicBezTo>
                    <a:pt x="6" y="159"/>
                    <a:pt x="0" y="165"/>
                    <a:pt x="0" y="173"/>
                  </a:cubicBezTo>
                  <a:cubicBezTo>
                    <a:pt x="0" y="179"/>
                    <a:pt x="5" y="185"/>
                    <a:pt x="11" y="186"/>
                  </a:cubicBezTo>
                  <a:cubicBezTo>
                    <a:pt x="18" y="297"/>
                    <a:pt x="18" y="297"/>
                    <a:pt x="18" y="297"/>
                  </a:cubicBezTo>
                  <a:cubicBezTo>
                    <a:pt x="12" y="298"/>
                    <a:pt x="6" y="304"/>
                    <a:pt x="6" y="311"/>
                  </a:cubicBezTo>
                  <a:cubicBezTo>
                    <a:pt x="6" y="318"/>
                    <a:pt x="13" y="324"/>
                    <a:pt x="20" y="324"/>
                  </a:cubicBezTo>
                  <a:cubicBezTo>
                    <a:pt x="27" y="324"/>
                    <a:pt x="32" y="320"/>
                    <a:pt x="34" y="314"/>
                  </a:cubicBezTo>
                  <a:cubicBezTo>
                    <a:pt x="157" y="317"/>
                    <a:pt x="157" y="317"/>
                    <a:pt x="157" y="317"/>
                  </a:cubicBezTo>
                  <a:cubicBezTo>
                    <a:pt x="157" y="325"/>
                    <a:pt x="164" y="331"/>
                    <a:pt x="171" y="331"/>
                  </a:cubicBezTo>
                  <a:cubicBezTo>
                    <a:pt x="179" y="331"/>
                    <a:pt x="185" y="324"/>
                    <a:pt x="185" y="317"/>
                  </a:cubicBezTo>
                  <a:cubicBezTo>
                    <a:pt x="185" y="313"/>
                    <a:pt x="184" y="310"/>
                    <a:pt x="182" y="308"/>
                  </a:cubicBezTo>
                  <a:cubicBezTo>
                    <a:pt x="222" y="270"/>
                    <a:pt x="222" y="270"/>
                    <a:pt x="222" y="270"/>
                  </a:cubicBezTo>
                  <a:cubicBezTo>
                    <a:pt x="267" y="304"/>
                    <a:pt x="267" y="304"/>
                    <a:pt x="267" y="304"/>
                  </a:cubicBezTo>
                  <a:cubicBezTo>
                    <a:pt x="265" y="306"/>
                    <a:pt x="264" y="309"/>
                    <a:pt x="264" y="313"/>
                  </a:cubicBezTo>
                  <a:cubicBezTo>
                    <a:pt x="264" y="321"/>
                    <a:pt x="271" y="328"/>
                    <a:pt x="280" y="328"/>
                  </a:cubicBezTo>
                  <a:cubicBezTo>
                    <a:pt x="288" y="328"/>
                    <a:pt x="294" y="323"/>
                    <a:pt x="296" y="316"/>
                  </a:cubicBezTo>
                  <a:cubicBezTo>
                    <a:pt x="311" y="319"/>
                    <a:pt x="311" y="319"/>
                    <a:pt x="311" y="319"/>
                  </a:cubicBezTo>
                  <a:cubicBezTo>
                    <a:pt x="311" y="320"/>
                    <a:pt x="311" y="320"/>
                    <a:pt x="311" y="321"/>
                  </a:cubicBezTo>
                  <a:cubicBezTo>
                    <a:pt x="311" y="329"/>
                    <a:pt x="317" y="335"/>
                    <a:pt x="325" y="335"/>
                  </a:cubicBezTo>
                  <a:cubicBezTo>
                    <a:pt x="329" y="335"/>
                    <a:pt x="332" y="333"/>
                    <a:pt x="335" y="331"/>
                  </a:cubicBezTo>
                  <a:cubicBezTo>
                    <a:pt x="374" y="364"/>
                    <a:pt x="374" y="364"/>
                    <a:pt x="374" y="364"/>
                  </a:cubicBezTo>
                  <a:cubicBezTo>
                    <a:pt x="372" y="366"/>
                    <a:pt x="371" y="369"/>
                    <a:pt x="371" y="372"/>
                  </a:cubicBezTo>
                  <a:cubicBezTo>
                    <a:pt x="371" y="380"/>
                    <a:pt x="377" y="386"/>
                    <a:pt x="385" y="386"/>
                  </a:cubicBezTo>
                  <a:cubicBezTo>
                    <a:pt x="393" y="386"/>
                    <a:pt x="399" y="380"/>
                    <a:pt x="399" y="372"/>
                  </a:cubicBezTo>
                  <a:cubicBezTo>
                    <a:pt x="399" y="371"/>
                    <a:pt x="399" y="370"/>
                    <a:pt x="399" y="369"/>
                  </a:cubicBezTo>
                  <a:cubicBezTo>
                    <a:pt x="448" y="354"/>
                    <a:pt x="448" y="354"/>
                    <a:pt x="448" y="354"/>
                  </a:cubicBezTo>
                  <a:cubicBezTo>
                    <a:pt x="451" y="365"/>
                    <a:pt x="462" y="373"/>
                    <a:pt x="474" y="373"/>
                  </a:cubicBezTo>
                  <a:cubicBezTo>
                    <a:pt x="489" y="373"/>
                    <a:pt x="502" y="361"/>
                    <a:pt x="502" y="345"/>
                  </a:cubicBezTo>
                  <a:cubicBezTo>
                    <a:pt x="502" y="331"/>
                    <a:pt x="491" y="320"/>
                    <a:pt x="478" y="318"/>
                  </a:cubicBezTo>
                  <a:cubicBezTo>
                    <a:pt x="479" y="265"/>
                    <a:pt x="479" y="265"/>
                    <a:pt x="479" y="265"/>
                  </a:cubicBezTo>
                  <a:cubicBezTo>
                    <a:pt x="493" y="263"/>
                    <a:pt x="504" y="252"/>
                    <a:pt x="504" y="237"/>
                  </a:cubicBezTo>
                  <a:cubicBezTo>
                    <a:pt x="504" y="226"/>
                    <a:pt x="497" y="215"/>
                    <a:pt x="486" y="211"/>
                  </a:cubicBezTo>
                  <a:cubicBezTo>
                    <a:pt x="498" y="160"/>
                    <a:pt x="498" y="160"/>
                    <a:pt x="498" y="160"/>
                  </a:cubicBezTo>
                  <a:cubicBezTo>
                    <a:pt x="500" y="161"/>
                    <a:pt x="501" y="161"/>
                    <a:pt x="503" y="161"/>
                  </a:cubicBezTo>
                  <a:cubicBezTo>
                    <a:pt x="515" y="161"/>
                    <a:pt x="525" y="151"/>
                    <a:pt x="525" y="139"/>
                  </a:cubicBezTo>
                  <a:cubicBezTo>
                    <a:pt x="525" y="126"/>
                    <a:pt x="515" y="116"/>
                    <a:pt x="503" y="116"/>
                  </a:cubicBezTo>
                  <a:close/>
                  <a:moveTo>
                    <a:pt x="385" y="358"/>
                  </a:moveTo>
                  <a:cubicBezTo>
                    <a:pt x="385" y="358"/>
                    <a:pt x="384" y="358"/>
                    <a:pt x="384" y="358"/>
                  </a:cubicBezTo>
                  <a:cubicBezTo>
                    <a:pt x="374" y="295"/>
                    <a:pt x="374" y="295"/>
                    <a:pt x="374" y="295"/>
                  </a:cubicBezTo>
                  <a:cubicBezTo>
                    <a:pt x="453" y="252"/>
                    <a:pt x="453" y="252"/>
                    <a:pt x="453" y="252"/>
                  </a:cubicBezTo>
                  <a:cubicBezTo>
                    <a:pt x="455" y="256"/>
                    <a:pt x="458" y="259"/>
                    <a:pt x="462" y="261"/>
                  </a:cubicBezTo>
                  <a:cubicBezTo>
                    <a:pt x="393" y="361"/>
                    <a:pt x="393" y="361"/>
                    <a:pt x="393" y="361"/>
                  </a:cubicBezTo>
                  <a:cubicBezTo>
                    <a:pt x="391" y="359"/>
                    <a:pt x="388" y="358"/>
                    <a:pt x="385" y="358"/>
                  </a:cubicBezTo>
                  <a:close/>
                  <a:moveTo>
                    <a:pt x="325" y="307"/>
                  </a:moveTo>
                  <a:cubicBezTo>
                    <a:pt x="323" y="307"/>
                    <a:pt x="321" y="308"/>
                    <a:pt x="319" y="308"/>
                  </a:cubicBezTo>
                  <a:cubicBezTo>
                    <a:pt x="284" y="238"/>
                    <a:pt x="284" y="238"/>
                    <a:pt x="284" y="238"/>
                  </a:cubicBezTo>
                  <a:cubicBezTo>
                    <a:pt x="291" y="235"/>
                    <a:pt x="295" y="229"/>
                    <a:pt x="296" y="221"/>
                  </a:cubicBezTo>
                  <a:cubicBezTo>
                    <a:pt x="361" y="227"/>
                    <a:pt x="361" y="227"/>
                    <a:pt x="361" y="227"/>
                  </a:cubicBezTo>
                  <a:cubicBezTo>
                    <a:pt x="372" y="294"/>
                    <a:pt x="372" y="294"/>
                    <a:pt x="372" y="294"/>
                  </a:cubicBezTo>
                  <a:cubicBezTo>
                    <a:pt x="337" y="314"/>
                    <a:pt x="337" y="314"/>
                    <a:pt x="337" y="314"/>
                  </a:cubicBezTo>
                  <a:cubicBezTo>
                    <a:pt x="334" y="310"/>
                    <a:pt x="330" y="307"/>
                    <a:pt x="325" y="307"/>
                  </a:cubicBezTo>
                  <a:close/>
                  <a:moveTo>
                    <a:pt x="157" y="188"/>
                  </a:moveTo>
                  <a:cubicBezTo>
                    <a:pt x="188" y="106"/>
                    <a:pt x="188" y="106"/>
                    <a:pt x="188" y="106"/>
                  </a:cubicBezTo>
                  <a:cubicBezTo>
                    <a:pt x="191" y="107"/>
                    <a:pt x="194" y="108"/>
                    <a:pt x="197" y="108"/>
                  </a:cubicBezTo>
                  <a:cubicBezTo>
                    <a:pt x="211" y="108"/>
                    <a:pt x="222" y="98"/>
                    <a:pt x="224" y="85"/>
                  </a:cubicBezTo>
                  <a:cubicBezTo>
                    <a:pt x="313" y="96"/>
                    <a:pt x="313" y="96"/>
                    <a:pt x="313" y="96"/>
                  </a:cubicBezTo>
                  <a:cubicBezTo>
                    <a:pt x="313" y="101"/>
                    <a:pt x="315" y="105"/>
                    <a:pt x="317" y="108"/>
                  </a:cubicBezTo>
                  <a:cubicBezTo>
                    <a:pt x="171" y="202"/>
                    <a:pt x="171" y="202"/>
                    <a:pt x="171" y="202"/>
                  </a:cubicBezTo>
                  <a:cubicBezTo>
                    <a:pt x="168" y="195"/>
                    <a:pt x="163" y="191"/>
                    <a:pt x="157" y="188"/>
                  </a:cubicBezTo>
                  <a:close/>
                  <a:moveTo>
                    <a:pt x="340" y="122"/>
                  </a:moveTo>
                  <a:cubicBezTo>
                    <a:pt x="342" y="122"/>
                    <a:pt x="343" y="122"/>
                    <a:pt x="344" y="122"/>
                  </a:cubicBezTo>
                  <a:cubicBezTo>
                    <a:pt x="361" y="225"/>
                    <a:pt x="361" y="225"/>
                    <a:pt x="361" y="225"/>
                  </a:cubicBezTo>
                  <a:cubicBezTo>
                    <a:pt x="296" y="220"/>
                    <a:pt x="296" y="220"/>
                    <a:pt x="296" y="220"/>
                  </a:cubicBezTo>
                  <a:cubicBezTo>
                    <a:pt x="296" y="219"/>
                    <a:pt x="296" y="219"/>
                    <a:pt x="296" y="219"/>
                  </a:cubicBezTo>
                  <a:cubicBezTo>
                    <a:pt x="296" y="210"/>
                    <a:pt x="292" y="203"/>
                    <a:pt x="285" y="199"/>
                  </a:cubicBezTo>
                  <a:cubicBezTo>
                    <a:pt x="328" y="119"/>
                    <a:pt x="328" y="119"/>
                    <a:pt x="328" y="119"/>
                  </a:cubicBezTo>
                  <a:cubicBezTo>
                    <a:pt x="332" y="121"/>
                    <a:pt x="336" y="122"/>
                    <a:pt x="340" y="122"/>
                  </a:cubicBezTo>
                  <a:close/>
                  <a:moveTo>
                    <a:pt x="363" y="227"/>
                  </a:moveTo>
                  <a:cubicBezTo>
                    <a:pt x="449" y="235"/>
                    <a:pt x="449" y="235"/>
                    <a:pt x="449" y="235"/>
                  </a:cubicBezTo>
                  <a:cubicBezTo>
                    <a:pt x="449" y="236"/>
                    <a:pt x="449" y="237"/>
                    <a:pt x="449" y="237"/>
                  </a:cubicBezTo>
                  <a:cubicBezTo>
                    <a:pt x="449" y="242"/>
                    <a:pt x="450" y="247"/>
                    <a:pt x="452" y="251"/>
                  </a:cubicBezTo>
                  <a:cubicBezTo>
                    <a:pt x="373" y="294"/>
                    <a:pt x="373" y="294"/>
                    <a:pt x="373" y="294"/>
                  </a:cubicBezTo>
                  <a:lnTo>
                    <a:pt x="363" y="227"/>
                  </a:lnTo>
                  <a:close/>
                  <a:moveTo>
                    <a:pt x="449" y="233"/>
                  </a:moveTo>
                  <a:cubicBezTo>
                    <a:pt x="362" y="225"/>
                    <a:pt x="362" y="225"/>
                    <a:pt x="362" y="225"/>
                  </a:cubicBezTo>
                  <a:cubicBezTo>
                    <a:pt x="346" y="121"/>
                    <a:pt x="346" y="121"/>
                    <a:pt x="346" y="121"/>
                  </a:cubicBezTo>
                  <a:cubicBezTo>
                    <a:pt x="351" y="120"/>
                    <a:pt x="355" y="118"/>
                    <a:pt x="359" y="115"/>
                  </a:cubicBezTo>
                  <a:cubicBezTo>
                    <a:pt x="458" y="216"/>
                    <a:pt x="458" y="216"/>
                    <a:pt x="458" y="216"/>
                  </a:cubicBezTo>
                  <a:cubicBezTo>
                    <a:pt x="453" y="221"/>
                    <a:pt x="450" y="226"/>
                    <a:pt x="449" y="233"/>
                  </a:cubicBezTo>
                  <a:close/>
                  <a:moveTo>
                    <a:pt x="295" y="33"/>
                  </a:moveTo>
                  <a:cubicBezTo>
                    <a:pt x="298" y="37"/>
                    <a:pt x="302" y="40"/>
                    <a:pt x="307" y="40"/>
                  </a:cubicBezTo>
                  <a:cubicBezTo>
                    <a:pt x="309" y="40"/>
                    <a:pt x="311" y="39"/>
                    <a:pt x="313" y="39"/>
                  </a:cubicBezTo>
                  <a:cubicBezTo>
                    <a:pt x="328" y="70"/>
                    <a:pt x="328" y="70"/>
                    <a:pt x="328" y="70"/>
                  </a:cubicBezTo>
                  <a:cubicBezTo>
                    <a:pt x="319" y="74"/>
                    <a:pt x="313" y="84"/>
                    <a:pt x="313" y="94"/>
                  </a:cubicBezTo>
                  <a:cubicBezTo>
                    <a:pt x="313" y="94"/>
                    <a:pt x="313" y="94"/>
                    <a:pt x="313" y="95"/>
                  </a:cubicBezTo>
                  <a:cubicBezTo>
                    <a:pt x="224" y="84"/>
                    <a:pt x="224" y="84"/>
                    <a:pt x="224" y="84"/>
                  </a:cubicBezTo>
                  <a:cubicBezTo>
                    <a:pt x="225" y="83"/>
                    <a:pt x="225" y="81"/>
                    <a:pt x="225" y="80"/>
                  </a:cubicBezTo>
                  <a:cubicBezTo>
                    <a:pt x="225" y="76"/>
                    <a:pt x="224" y="72"/>
                    <a:pt x="222" y="69"/>
                  </a:cubicBezTo>
                  <a:lnTo>
                    <a:pt x="295" y="33"/>
                  </a:lnTo>
                  <a:close/>
                  <a:moveTo>
                    <a:pt x="174" y="95"/>
                  </a:moveTo>
                  <a:cubicBezTo>
                    <a:pt x="177" y="100"/>
                    <a:pt x="181" y="104"/>
                    <a:pt x="186" y="106"/>
                  </a:cubicBezTo>
                  <a:cubicBezTo>
                    <a:pt x="155" y="187"/>
                    <a:pt x="155" y="187"/>
                    <a:pt x="155" y="187"/>
                  </a:cubicBezTo>
                  <a:cubicBezTo>
                    <a:pt x="152" y="186"/>
                    <a:pt x="149" y="186"/>
                    <a:pt x="146" y="186"/>
                  </a:cubicBezTo>
                  <a:cubicBezTo>
                    <a:pt x="134" y="186"/>
                    <a:pt x="124" y="194"/>
                    <a:pt x="120" y="204"/>
                  </a:cubicBezTo>
                  <a:cubicBezTo>
                    <a:pt x="27" y="176"/>
                    <a:pt x="27" y="176"/>
                    <a:pt x="27" y="176"/>
                  </a:cubicBezTo>
                  <a:cubicBezTo>
                    <a:pt x="28" y="175"/>
                    <a:pt x="28" y="174"/>
                    <a:pt x="28" y="173"/>
                  </a:cubicBezTo>
                  <a:cubicBezTo>
                    <a:pt x="28" y="171"/>
                    <a:pt x="27" y="169"/>
                    <a:pt x="27" y="167"/>
                  </a:cubicBezTo>
                  <a:lnTo>
                    <a:pt x="174" y="95"/>
                  </a:lnTo>
                  <a:close/>
                  <a:moveTo>
                    <a:pt x="13" y="186"/>
                  </a:moveTo>
                  <a:cubicBezTo>
                    <a:pt x="13" y="186"/>
                    <a:pt x="13" y="186"/>
                    <a:pt x="14" y="186"/>
                  </a:cubicBezTo>
                  <a:cubicBezTo>
                    <a:pt x="20" y="186"/>
                    <a:pt x="25" y="183"/>
                    <a:pt x="27" y="177"/>
                  </a:cubicBezTo>
                  <a:cubicBezTo>
                    <a:pt x="120" y="206"/>
                    <a:pt x="120" y="206"/>
                    <a:pt x="120" y="206"/>
                  </a:cubicBezTo>
                  <a:cubicBezTo>
                    <a:pt x="119" y="208"/>
                    <a:pt x="119" y="211"/>
                    <a:pt x="119" y="213"/>
                  </a:cubicBezTo>
                  <a:cubicBezTo>
                    <a:pt x="119" y="221"/>
                    <a:pt x="121" y="227"/>
                    <a:pt x="126" y="232"/>
                  </a:cubicBezTo>
                  <a:cubicBezTo>
                    <a:pt x="31" y="302"/>
                    <a:pt x="31" y="302"/>
                    <a:pt x="31" y="302"/>
                  </a:cubicBezTo>
                  <a:cubicBezTo>
                    <a:pt x="29" y="299"/>
                    <a:pt x="25" y="297"/>
                    <a:pt x="20" y="297"/>
                  </a:cubicBezTo>
                  <a:cubicBezTo>
                    <a:pt x="20" y="297"/>
                    <a:pt x="20" y="297"/>
                    <a:pt x="20" y="297"/>
                  </a:cubicBezTo>
                  <a:lnTo>
                    <a:pt x="13" y="186"/>
                  </a:lnTo>
                  <a:close/>
                  <a:moveTo>
                    <a:pt x="181" y="307"/>
                  </a:moveTo>
                  <a:cubicBezTo>
                    <a:pt x="178" y="304"/>
                    <a:pt x="175" y="303"/>
                    <a:pt x="171" y="303"/>
                  </a:cubicBezTo>
                  <a:cubicBezTo>
                    <a:pt x="164" y="303"/>
                    <a:pt x="158" y="308"/>
                    <a:pt x="157" y="315"/>
                  </a:cubicBezTo>
                  <a:cubicBezTo>
                    <a:pt x="34" y="312"/>
                    <a:pt x="34" y="312"/>
                    <a:pt x="34" y="312"/>
                  </a:cubicBezTo>
                  <a:cubicBezTo>
                    <a:pt x="34" y="312"/>
                    <a:pt x="34" y="311"/>
                    <a:pt x="34" y="311"/>
                  </a:cubicBezTo>
                  <a:cubicBezTo>
                    <a:pt x="34" y="308"/>
                    <a:pt x="33" y="306"/>
                    <a:pt x="32" y="304"/>
                  </a:cubicBezTo>
                  <a:cubicBezTo>
                    <a:pt x="127" y="234"/>
                    <a:pt x="127" y="234"/>
                    <a:pt x="127" y="234"/>
                  </a:cubicBezTo>
                  <a:cubicBezTo>
                    <a:pt x="132" y="238"/>
                    <a:pt x="139" y="241"/>
                    <a:pt x="146" y="241"/>
                  </a:cubicBezTo>
                  <a:cubicBezTo>
                    <a:pt x="155" y="241"/>
                    <a:pt x="163" y="237"/>
                    <a:pt x="168" y="231"/>
                  </a:cubicBezTo>
                  <a:cubicBezTo>
                    <a:pt x="220" y="269"/>
                    <a:pt x="220" y="269"/>
                    <a:pt x="220" y="269"/>
                  </a:cubicBezTo>
                  <a:lnTo>
                    <a:pt x="181" y="307"/>
                  </a:lnTo>
                  <a:close/>
                  <a:moveTo>
                    <a:pt x="222" y="268"/>
                  </a:moveTo>
                  <a:cubicBezTo>
                    <a:pt x="169" y="229"/>
                    <a:pt x="169" y="229"/>
                    <a:pt x="169" y="229"/>
                  </a:cubicBezTo>
                  <a:cubicBezTo>
                    <a:pt x="172" y="225"/>
                    <a:pt x="174" y="219"/>
                    <a:pt x="174" y="213"/>
                  </a:cubicBezTo>
                  <a:cubicBezTo>
                    <a:pt x="174" y="210"/>
                    <a:pt x="173" y="206"/>
                    <a:pt x="172" y="203"/>
                  </a:cubicBezTo>
                  <a:cubicBezTo>
                    <a:pt x="318" y="110"/>
                    <a:pt x="318" y="110"/>
                    <a:pt x="318" y="110"/>
                  </a:cubicBezTo>
                  <a:cubicBezTo>
                    <a:pt x="320" y="113"/>
                    <a:pt x="323" y="116"/>
                    <a:pt x="327" y="118"/>
                  </a:cubicBezTo>
                  <a:cubicBezTo>
                    <a:pt x="284" y="199"/>
                    <a:pt x="284" y="199"/>
                    <a:pt x="284" y="199"/>
                  </a:cubicBezTo>
                  <a:cubicBezTo>
                    <a:pt x="281" y="197"/>
                    <a:pt x="277" y="196"/>
                    <a:pt x="274" y="196"/>
                  </a:cubicBezTo>
                  <a:cubicBezTo>
                    <a:pt x="262" y="196"/>
                    <a:pt x="252" y="206"/>
                    <a:pt x="252" y="219"/>
                  </a:cubicBezTo>
                  <a:cubicBezTo>
                    <a:pt x="252" y="225"/>
                    <a:pt x="254" y="230"/>
                    <a:pt x="258" y="234"/>
                  </a:cubicBezTo>
                  <a:lnTo>
                    <a:pt x="222" y="268"/>
                  </a:lnTo>
                  <a:close/>
                  <a:moveTo>
                    <a:pt x="296" y="315"/>
                  </a:moveTo>
                  <a:cubicBezTo>
                    <a:pt x="296" y="314"/>
                    <a:pt x="296" y="313"/>
                    <a:pt x="296" y="313"/>
                  </a:cubicBezTo>
                  <a:cubicBezTo>
                    <a:pt x="296" y="304"/>
                    <a:pt x="289" y="297"/>
                    <a:pt x="280" y="297"/>
                  </a:cubicBezTo>
                  <a:cubicBezTo>
                    <a:pt x="275" y="297"/>
                    <a:pt x="271" y="299"/>
                    <a:pt x="268" y="302"/>
                  </a:cubicBezTo>
                  <a:cubicBezTo>
                    <a:pt x="223" y="269"/>
                    <a:pt x="223" y="269"/>
                    <a:pt x="223" y="269"/>
                  </a:cubicBezTo>
                  <a:cubicBezTo>
                    <a:pt x="259" y="235"/>
                    <a:pt x="259" y="235"/>
                    <a:pt x="259" y="235"/>
                  </a:cubicBezTo>
                  <a:cubicBezTo>
                    <a:pt x="263" y="239"/>
                    <a:pt x="268" y="241"/>
                    <a:pt x="274" y="241"/>
                  </a:cubicBezTo>
                  <a:cubicBezTo>
                    <a:pt x="277" y="241"/>
                    <a:pt x="280" y="240"/>
                    <a:pt x="283" y="239"/>
                  </a:cubicBezTo>
                  <a:cubicBezTo>
                    <a:pt x="318" y="309"/>
                    <a:pt x="318" y="309"/>
                    <a:pt x="318" y="309"/>
                  </a:cubicBezTo>
                  <a:cubicBezTo>
                    <a:pt x="315" y="311"/>
                    <a:pt x="312" y="314"/>
                    <a:pt x="311" y="318"/>
                  </a:cubicBezTo>
                  <a:lnTo>
                    <a:pt x="296" y="315"/>
                  </a:lnTo>
                  <a:close/>
                  <a:moveTo>
                    <a:pt x="336" y="329"/>
                  </a:moveTo>
                  <a:cubicBezTo>
                    <a:pt x="338" y="327"/>
                    <a:pt x="339" y="324"/>
                    <a:pt x="339" y="321"/>
                  </a:cubicBezTo>
                  <a:cubicBezTo>
                    <a:pt x="339" y="319"/>
                    <a:pt x="338" y="317"/>
                    <a:pt x="337" y="315"/>
                  </a:cubicBezTo>
                  <a:cubicBezTo>
                    <a:pt x="372" y="296"/>
                    <a:pt x="372" y="296"/>
                    <a:pt x="372" y="296"/>
                  </a:cubicBezTo>
                  <a:cubicBezTo>
                    <a:pt x="382" y="358"/>
                    <a:pt x="382" y="358"/>
                    <a:pt x="382" y="358"/>
                  </a:cubicBezTo>
                  <a:cubicBezTo>
                    <a:pt x="379" y="359"/>
                    <a:pt x="377" y="360"/>
                    <a:pt x="375" y="362"/>
                  </a:cubicBezTo>
                  <a:lnTo>
                    <a:pt x="336" y="329"/>
                  </a:lnTo>
                  <a:close/>
                  <a:moveTo>
                    <a:pt x="476" y="318"/>
                  </a:moveTo>
                  <a:cubicBezTo>
                    <a:pt x="475" y="318"/>
                    <a:pt x="475" y="318"/>
                    <a:pt x="474" y="318"/>
                  </a:cubicBezTo>
                  <a:cubicBezTo>
                    <a:pt x="459" y="318"/>
                    <a:pt x="446" y="330"/>
                    <a:pt x="446" y="345"/>
                  </a:cubicBezTo>
                  <a:cubicBezTo>
                    <a:pt x="446" y="348"/>
                    <a:pt x="447" y="350"/>
                    <a:pt x="447" y="353"/>
                  </a:cubicBezTo>
                  <a:cubicBezTo>
                    <a:pt x="398" y="367"/>
                    <a:pt x="398" y="367"/>
                    <a:pt x="398" y="367"/>
                  </a:cubicBezTo>
                  <a:cubicBezTo>
                    <a:pt x="397" y="365"/>
                    <a:pt x="396" y="363"/>
                    <a:pt x="395" y="362"/>
                  </a:cubicBezTo>
                  <a:cubicBezTo>
                    <a:pt x="463" y="262"/>
                    <a:pt x="463" y="262"/>
                    <a:pt x="463" y="262"/>
                  </a:cubicBezTo>
                  <a:cubicBezTo>
                    <a:pt x="467" y="264"/>
                    <a:pt x="472" y="265"/>
                    <a:pt x="476" y="265"/>
                  </a:cubicBezTo>
                  <a:cubicBezTo>
                    <a:pt x="477" y="265"/>
                    <a:pt x="477" y="265"/>
                    <a:pt x="478" y="265"/>
                  </a:cubicBezTo>
                  <a:lnTo>
                    <a:pt x="476" y="318"/>
                  </a:lnTo>
                  <a:close/>
                  <a:moveTo>
                    <a:pt x="485" y="211"/>
                  </a:moveTo>
                  <a:cubicBezTo>
                    <a:pt x="482" y="210"/>
                    <a:pt x="479" y="210"/>
                    <a:pt x="476" y="210"/>
                  </a:cubicBezTo>
                  <a:cubicBezTo>
                    <a:pt x="470" y="210"/>
                    <a:pt x="464" y="212"/>
                    <a:pt x="460" y="215"/>
                  </a:cubicBezTo>
                  <a:cubicBezTo>
                    <a:pt x="360" y="113"/>
                    <a:pt x="360" y="113"/>
                    <a:pt x="360" y="113"/>
                  </a:cubicBezTo>
                  <a:cubicBezTo>
                    <a:pt x="362" y="111"/>
                    <a:pt x="364" y="109"/>
                    <a:pt x="365" y="107"/>
                  </a:cubicBezTo>
                  <a:cubicBezTo>
                    <a:pt x="416" y="130"/>
                    <a:pt x="416" y="130"/>
                    <a:pt x="416" y="130"/>
                  </a:cubicBezTo>
                  <a:cubicBezTo>
                    <a:pt x="415" y="132"/>
                    <a:pt x="415" y="133"/>
                    <a:pt x="415" y="135"/>
                  </a:cubicBezTo>
                  <a:cubicBezTo>
                    <a:pt x="415" y="143"/>
                    <a:pt x="421" y="149"/>
                    <a:pt x="429" y="149"/>
                  </a:cubicBezTo>
                  <a:cubicBezTo>
                    <a:pt x="437" y="149"/>
                    <a:pt x="443" y="143"/>
                    <a:pt x="443" y="135"/>
                  </a:cubicBezTo>
                  <a:cubicBezTo>
                    <a:pt x="443" y="129"/>
                    <a:pt x="439" y="124"/>
                    <a:pt x="434" y="122"/>
                  </a:cubicBezTo>
                  <a:cubicBezTo>
                    <a:pt x="461" y="28"/>
                    <a:pt x="461" y="28"/>
                    <a:pt x="461" y="28"/>
                  </a:cubicBezTo>
                  <a:cubicBezTo>
                    <a:pt x="462" y="28"/>
                    <a:pt x="463" y="28"/>
                    <a:pt x="464" y="28"/>
                  </a:cubicBezTo>
                  <a:cubicBezTo>
                    <a:pt x="465" y="28"/>
                    <a:pt x="466" y="28"/>
                    <a:pt x="467" y="28"/>
                  </a:cubicBezTo>
                  <a:cubicBezTo>
                    <a:pt x="495" y="118"/>
                    <a:pt x="495" y="118"/>
                    <a:pt x="495" y="118"/>
                  </a:cubicBezTo>
                  <a:cubicBezTo>
                    <a:pt x="486" y="121"/>
                    <a:pt x="480" y="129"/>
                    <a:pt x="480" y="139"/>
                  </a:cubicBezTo>
                  <a:cubicBezTo>
                    <a:pt x="480" y="149"/>
                    <a:pt x="487" y="157"/>
                    <a:pt x="497" y="160"/>
                  </a:cubicBezTo>
                  <a:lnTo>
                    <a:pt x="485"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a:extLst>
                <a:ext uri="{FF2B5EF4-FFF2-40B4-BE49-F238E27FC236}">
                  <a16:creationId xmlns:a16="http://schemas.microsoft.com/office/drawing/2014/main" xmlns="" id="{F8A64133-176C-4E93-A39E-A8885BAAB7D1}"/>
                </a:ext>
              </a:extLst>
            </p:cNvPr>
            <p:cNvSpPr>
              <a:spLocks noEditPoints="1"/>
            </p:cNvSpPr>
            <p:nvPr/>
          </p:nvSpPr>
          <p:spPr bwMode="auto">
            <a:xfrm>
              <a:off x="2346326" y="2028825"/>
              <a:ext cx="723900" cy="382588"/>
            </a:xfrm>
            <a:custGeom>
              <a:avLst/>
              <a:gdLst>
                <a:gd name="T0" fmla="*/ 489 w 532"/>
                <a:gd name="T1" fmla="*/ 78 h 281"/>
                <a:gd name="T2" fmla="*/ 532 w 532"/>
                <a:gd name="T3" fmla="*/ 55 h 281"/>
                <a:gd name="T4" fmla="*/ 478 w 532"/>
                <a:gd name="T5" fmla="*/ 46 h 281"/>
                <a:gd name="T6" fmla="*/ 435 w 532"/>
                <a:gd name="T7" fmla="*/ 28 h 281"/>
                <a:gd name="T8" fmla="*/ 380 w 532"/>
                <a:gd name="T9" fmla="*/ 28 h 281"/>
                <a:gd name="T10" fmla="*/ 369 w 532"/>
                <a:gd name="T11" fmla="*/ 32 h 281"/>
                <a:gd name="T12" fmla="*/ 342 w 532"/>
                <a:gd name="T13" fmla="*/ 35 h 281"/>
                <a:gd name="T14" fmla="*/ 261 w 532"/>
                <a:gd name="T15" fmla="*/ 100 h 281"/>
                <a:gd name="T16" fmla="*/ 240 w 532"/>
                <a:gd name="T17" fmla="*/ 98 h 281"/>
                <a:gd name="T18" fmla="*/ 205 w 532"/>
                <a:gd name="T19" fmla="*/ 61 h 281"/>
                <a:gd name="T20" fmla="*/ 180 w 532"/>
                <a:gd name="T21" fmla="*/ 53 h 281"/>
                <a:gd name="T22" fmla="*/ 150 w 532"/>
                <a:gd name="T23" fmla="*/ 39 h 281"/>
                <a:gd name="T24" fmla="*/ 123 w 532"/>
                <a:gd name="T25" fmla="*/ 39 h 281"/>
                <a:gd name="T26" fmla="*/ 14 w 532"/>
                <a:gd name="T27" fmla="*/ 25 h 281"/>
                <a:gd name="T28" fmla="*/ 14 w 532"/>
                <a:gd name="T29" fmla="*/ 53 h 281"/>
                <a:gd name="T30" fmla="*/ 123 w 532"/>
                <a:gd name="T31" fmla="*/ 40 h 281"/>
                <a:gd name="T32" fmla="*/ 149 w 532"/>
                <a:gd name="T33" fmla="*/ 45 h 281"/>
                <a:gd name="T34" fmla="*/ 177 w 532"/>
                <a:gd name="T35" fmla="*/ 61 h 281"/>
                <a:gd name="T36" fmla="*/ 203 w 532"/>
                <a:gd name="T37" fmla="*/ 69 h 281"/>
                <a:gd name="T38" fmla="*/ 237 w 532"/>
                <a:gd name="T39" fmla="*/ 108 h 281"/>
                <a:gd name="T40" fmla="*/ 209 w 532"/>
                <a:gd name="T41" fmla="*/ 226 h 281"/>
                <a:gd name="T42" fmla="*/ 178 w 532"/>
                <a:gd name="T43" fmla="*/ 253 h 281"/>
                <a:gd name="T44" fmla="*/ 233 w 532"/>
                <a:gd name="T45" fmla="*/ 253 h 281"/>
                <a:gd name="T46" fmla="*/ 256 w 532"/>
                <a:gd name="T47" fmla="*/ 220 h 281"/>
                <a:gd name="T48" fmla="*/ 281 w 532"/>
                <a:gd name="T49" fmla="*/ 212 h 281"/>
                <a:gd name="T50" fmla="*/ 304 w 532"/>
                <a:gd name="T51" fmla="*/ 155 h 281"/>
                <a:gd name="T52" fmla="*/ 345 w 532"/>
                <a:gd name="T53" fmla="*/ 135 h 281"/>
                <a:gd name="T54" fmla="*/ 413 w 532"/>
                <a:gd name="T55" fmla="*/ 143 h 281"/>
                <a:gd name="T56" fmla="*/ 468 w 532"/>
                <a:gd name="T57" fmla="*/ 143 h 281"/>
                <a:gd name="T58" fmla="*/ 477 w 532"/>
                <a:gd name="T59" fmla="*/ 48 h 281"/>
                <a:gd name="T60" fmla="*/ 488 w 532"/>
                <a:gd name="T61" fmla="*/ 77 h 281"/>
                <a:gd name="T62" fmla="*/ 441 w 532"/>
                <a:gd name="T63" fmla="*/ 116 h 281"/>
                <a:gd name="T64" fmla="*/ 413 w 532"/>
                <a:gd name="T65" fmla="*/ 55 h 281"/>
                <a:gd name="T66" fmla="*/ 477 w 532"/>
                <a:gd name="T67" fmla="*/ 48 h 281"/>
                <a:gd name="T68" fmla="*/ 356 w 532"/>
                <a:gd name="T69" fmla="*/ 49 h 281"/>
                <a:gd name="T70" fmla="*/ 370 w 532"/>
                <a:gd name="T71" fmla="*/ 34 h 281"/>
                <a:gd name="T72" fmla="*/ 395 w 532"/>
                <a:gd name="T73" fmla="*/ 52 h 281"/>
                <a:gd name="T74" fmla="*/ 318 w 532"/>
                <a:gd name="T75" fmla="*/ 103 h 281"/>
                <a:gd name="T76" fmla="*/ 264 w 532"/>
                <a:gd name="T77" fmla="*/ 112 h 281"/>
                <a:gd name="T78" fmla="*/ 262 w 532"/>
                <a:gd name="T79" fmla="*/ 101 h 281"/>
                <a:gd name="T80" fmla="*/ 273 w 532"/>
                <a:gd name="T81" fmla="*/ 200 h 281"/>
                <a:gd name="T82" fmla="*/ 253 w 532"/>
                <a:gd name="T83" fmla="*/ 212 h 281"/>
                <a:gd name="T84" fmla="*/ 227 w 532"/>
                <a:gd name="T85" fmla="*/ 236 h 281"/>
                <a:gd name="T86" fmla="*/ 247 w 532"/>
                <a:gd name="T87" fmla="*/ 121 h 281"/>
                <a:gd name="T88" fmla="*/ 263 w 532"/>
                <a:gd name="T89" fmla="*/ 113 h 281"/>
                <a:gd name="T90" fmla="*/ 290 w 532"/>
                <a:gd name="T91" fmla="*/ 131 h 281"/>
                <a:gd name="T92" fmla="*/ 273 w 532"/>
                <a:gd name="T93" fmla="*/ 200 h 281"/>
                <a:gd name="T94" fmla="*/ 345 w 532"/>
                <a:gd name="T95" fmla="*/ 131 h 281"/>
                <a:gd name="T96" fmla="*/ 396 w 532"/>
                <a:gd name="T97" fmla="*/ 53 h 281"/>
                <a:gd name="T98" fmla="*/ 411 w 532"/>
                <a:gd name="T99" fmla="*/ 55 h 281"/>
                <a:gd name="T100" fmla="*/ 413 w 532"/>
                <a:gd name="T101" fmla="*/ 1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2" h="281">
                  <a:moveTo>
                    <a:pt x="458" y="122"/>
                  </a:moveTo>
                  <a:cubicBezTo>
                    <a:pt x="489" y="78"/>
                    <a:pt x="489" y="78"/>
                    <a:pt x="489" y="78"/>
                  </a:cubicBezTo>
                  <a:cubicBezTo>
                    <a:pt x="493" y="81"/>
                    <a:pt x="499" y="83"/>
                    <a:pt x="504" y="83"/>
                  </a:cubicBezTo>
                  <a:cubicBezTo>
                    <a:pt x="519" y="83"/>
                    <a:pt x="532" y="70"/>
                    <a:pt x="532" y="55"/>
                  </a:cubicBezTo>
                  <a:cubicBezTo>
                    <a:pt x="532" y="40"/>
                    <a:pt x="519" y="27"/>
                    <a:pt x="504" y="27"/>
                  </a:cubicBezTo>
                  <a:cubicBezTo>
                    <a:pt x="492" y="27"/>
                    <a:pt x="482" y="35"/>
                    <a:pt x="478" y="46"/>
                  </a:cubicBezTo>
                  <a:cubicBezTo>
                    <a:pt x="435" y="32"/>
                    <a:pt x="435" y="32"/>
                    <a:pt x="435" y="32"/>
                  </a:cubicBezTo>
                  <a:cubicBezTo>
                    <a:pt x="435" y="31"/>
                    <a:pt x="435" y="29"/>
                    <a:pt x="435" y="28"/>
                  </a:cubicBezTo>
                  <a:cubicBezTo>
                    <a:pt x="435" y="12"/>
                    <a:pt x="423" y="0"/>
                    <a:pt x="407" y="0"/>
                  </a:cubicBezTo>
                  <a:cubicBezTo>
                    <a:pt x="392" y="0"/>
                    <a:pt x="380" y="12"/>
                    <a:pt x="380" y="28"/>
                  </a:cubicBezTo>
                  <a:cubicBezTo>
                    <a:pt x="380" y="28"/>
                    <a:pt x="380" y="29"/>
                    <a:pt x="380" y="30"/>
                  </a:cubicBezTo>
                  <a:cubicBezTo>
                    <a:pt x="369" y="32"/>
                    <a:pt x="369" y="32"/>
                    <a:pt x="369" y="32"/>
                  </a:cubicBezTo>
                  <a:cubicBezTo>
                    <a:pt x="368" y="26"/>
                    <a:pt x="362" y="21"/>
                    <a:pt x="356" y="21"/>
                  </a:cubicBezTo>
                  <a:cubicBezTo>
                    <a:pt x="348" y="21"/>
                    <a:pt x="342" y="27"/>
                    <a:pt x="342" y="35"/>
                  </a:cubicBezTo>
                  <a:cubicBezTo>
                    <a:pt x="342" y="38"/>
                    <a:pt x="343" y="41"/>
                    <a:pt x="345" y="43"/>
                  </a:cubicBezTo>
                  <a:cubicBezTo>
                    <a:pt x="261" y="100"/>
                    <a:pt x="261" y="100"/>
                    <a:pt x="261" y="100"/>
                  </a:cubicBezTo>
                  <a:cubicBezTo>
                    <a:pt x="259" y="96"/>
                    <a:pt x="255" y="94"/>
                    <a:pt x="250" y="94"/>
                  </a:cubicBezTo>
                  <a:cubicBezTo>
                    <a:pt x="247" y="94"/>
                    <a:pt x="243" y="96"/>
                    <a:pt x="240" y="98"/>
                  </a:cubicBezTo>
                  <a:cubicBezTo>
                    <a:pt x="204" y="67"/>
                    <a:pt x="204" y="67"/>
                    <a:pt x="204" y="67"/>
                  </a:cubicBezTo>
                  <a:cubicBezTo>
                    <a:pt x="205" y="65"/>
                    <a:pt x="205" y="63"/>
                    <a:pt x="205" y="61"/>
                  </a:cubicBezTo>
                  <a:cubicBezTo>
                    <a:pt x="205" y="54"/>
                    <a:pt x="199" y="47"/>
                    <a:pt x="191" y="47"/>
                  </a:cubicBezTo>
                  <a:cubicBezTo>
                    <a:pt x="187" y="47"/>
                    <a:pt x="183" y="50"/>
                    <a:pt x="180" y="53"/>
                  </a:cubicBezTo>
                  <a:cubicBezTo>
                    <a:pt x="150" y="43"/>
                    <a:pt x="150" y="43"/>
                    <a:pt x="150" y="43"/>
                  </a:cubicBezTo>
                  <a:cubicBezTo>
                    <a:pt x="150" y="42"/>
                    <a:pt x="150" y="41"/>
                    <a:pt x="150" y="39"/>
                  </a:cubicBezTo>
                  <a:cubicBezTo>
                    <a:pt x="150" y="32"/>
                    <a:pt x="144" y="26"/>
                    <a:pt x="136" y="26"/>
                  </a:cubicBezTo>
                  <a:cubicBezTo>
                    <a:pt x="129" y="26"/>
                    <a:pt x="123" y="31"/>
                    <a:pt x="123" y="39"/>
                  </a:cubicBezTo>
                  <a:cubicBezTo>
                    <a:pt x="27" y="38"/>
                    <a:pt x="27" y="38"/>
                    <a:pt x="27" y="38"/>
                  </a:cubicBezTo>
                  <a:cubicBezTo>
                    <a:pt x="27" y="31"/>
                    <a:pt x="21" y="25"/>
                    <a:pt x="14" y="25"/>
                  </a:cubicBezTo>
                  <a:cubicBezTo>
                    <a:pt x="6" y="25"/>
                    <a:pt x="0" y="32"/>
                    <a:pt x="0" y="39"/>
                  </a:cubicBezTo>
                  <a:cubicBezTo>
                    <a:pt x="0" y="47"/>
                    <a:pt x="6" y="53"/>
                    <a:pt x="14" y="53"/>
                  </a:cubicBezTo>
                  <a:cubicBezTo>
                    <a:pt x="21" y="53"/>
                    <a:pt x="27" y="47"/>
                    <a:pt x="27" y="40"/>
                  </a:cubicBezTo>
                  <a:cubicBezTo>
                    <a:pt x="123" y="40"/>
                    <a:pt x="123" y="40"/>
                    <a:pt x="123" y="40"/>
                  </a:cubicBezTo>
                  <a:cubicBezTo>
                    <a:pt x="123" y="48"/>
                    <a:pt x="129" y="53"/>
                    <a:pt x="136" y="53"/>
                  </a:cubicBezTo>
                  <a:cubicBezTo>
                    <a:pt x="142" y="53"/>
                    <a:pt x="147" y="50"/>
                    <a:pt x="149" y="45"/>
                  </a:cubicBezTo>
                  <a:cubicBezTo>
                    <a:pt x="179" y="55"/>
                    <a:pt x="179" y="55"/>
                    <a:pt x="179" y="55"/>
                  </a:cubicBezTo>
                  <a:cubicBezTo>
                    <a:pt x="178" y="57"/>
                    <a:pt x="177" y="59"/>
                    <a:pt x="177" y="61"/>
                  </a:cubicBezTo>
                  <a:cubicBezTo>
                    <a:pt x="177" y="69"/>
                    <a:pt x="184" y="75"/>
                    <a:pt x="191" y="75"/>
                  </a:cubicBezTo>
                  <a:cubicBezTo>
                    <a:pt x="196" y="75"/>
                    <a:pt x="201" y="73"/>
                    <a:pt x="203" y="69"/>
                  </a:cubicBezTo>
                  <a:cubicBezTo>
                    <a:pt x="239" y="100"/>
                    <a:pt x="239" y="100"/>
                    <a:pt x="239" y="100"/>
                  </a:cubicBezTo>
                  <a:cubicBezTo>
                    <a:pt x="238" y="102"/>
                    <a:pt x="237" y="105"/>
                    <a:pt x="237" y="108"/>
                  </a:cubicBezTo>
                  <a:cubicBezTo>
                    <a:pt x="237" y="114"/>
                    <a:pt x="240" y="119"/>
                    <a:pt x="245" y="121"/>
                  </a:cubicBezTo>
                  <a:cubicBezTo>
                    <a:pt x="209" y="226"/>
                    <a:pt x="209" y="226"/>
                    <a:pt x="209" y="226"/>
                  </a:cubicBezTo>
                  <a:cubicBezTo>
                    <a:pt x="208" y="226"/>
                    <a:pt x="207" y="226"/>
                    <a:pt x="206" y="226"/>
                  </a:cubicBezTo>
                  <a:cubicBezTo>
                    <a:pt x="190" y="226"/>
                    <a:pt x="178" y="238"/>
                    <a:pt x="178" y="253"/>
                  </a:cubicBezTo>
                  <a:cubicBezTo>
                    <a:pt x="178" y="269"/>
                    <a:pt x="190" y="281"/>
                    <a:pt x="206" y="281"/>
                  </a:cubicBezTo>
                  <a:cubicBezTo>
                    <a:pt x="221" y="281"/>
                    <a:pt x="233" y="269"/>
                    <a:pt x="233" y="253"/>
                  </a:cubicBezTo>
                  <a:cubicBezTo>
                    <a:pt x="233" y="248"/>
                    <a:pt x="232" y="242"/>
                    <a:pt x="229" y="238"/>
                  </a:cubicBezTo>
                  <a:cubicBezTo>
                    <a:pt x="256" y="220"/>
                    <a:pt x="256" y="220"/>
                    <a:pt x="256" y="220"/>
                  </a:cubicBezTo>
                  <a:cubicBezTo>
                    <a:pt x="258" y="224"/>
                    <a:pt x="262" y="226"/>
                    <a:pt x="267" y="226"/>
                  </a:cubicBezTo>
                  <a:cubicBezTo>
                    <a:pt x="275" y="226"/>
                    <a:pt x="281" y="220"/>
                    <a:pt x="281" y="212"/>
                  </a:cubicBezTo>
                  <a:cubicBezTo>
                    <a:pt x="281" y="207"/>
                    <a:pt x="278" y="203"/>
                    <a:pt x="275" y="201"/>
                  </a:cubicBezTo>
                  <a:cubicBezTo>
                    <a:pt x="304" y="155"/>
                    <a:pt x="304" y="155"/>
                    <a:pt x="304" y="155"/>
                  </a:cubicBezTo>
                  <a:cubicBezTo>
                    <a:pt x="308" y="157"/>
                    <a:pt x="313" y="159"/>
                    <a:pt x="318" y="159"/>
                  </a:cubicBezTo>
                  <a:cubicBezTo>
                    <a:pt x="332" y="159"/>
                    <a:pt x="343" y="148"/>
                    <a:pt x="345" y="135"/>
                  </a:cubicBezTo>
                  <a:cubicBezTo>
                    <a:pt x="413" y="143"/>
                    <a:pt x="413" y="143"/>
                    <a:pt x="413" y="143"/>
                  </a:cubicBezTo>
                  <a:cubicBezTo>
                    <a:pt x="413" y="143"/>
                    <a:pt x="413" y="143"/>
                    <a:pt x="413" y="143"/>
                  </a:cubicBezTo>
                  <a:cubicBezTo>
                    <a:pt x="413" y="159"/>
                    <a:pt x="425" y="171"/>
                    <a:pt x="441" y="171"/>
                  </a:cubicBezTo>
                  <a:cubicBezTo>
                    <a:pt x="456" y="171"/>
                    <a:pt x="468" y="159"/>
                    <a:pt x="468" y="143"/>
                  </a:cubicBezTo>
                  <a:cubicBezTo>
                    <a:pt x="468" y="135"/>
                    <a:pt x="464" y="127"/>
                    <a:pt x="458" y="122"/>
                  </a:cubicBezTo>
                  <a:close/>
                  <a:moveTo>
                    <a:pt x="477" y="48"/>
                  </a:moveTo>
                  <a:cubicBezTo>
                    <a:pt x="477" y="50"/>
                    <a:pt x="476" y="53"/>
                    <a:pt x="476" y="55"/>
                  </a:cubicBezTo>
                  <a:cubicBezTo>
                    <a:pt x="476" y="64"/>
                    <a:pt x="481" y="72"/>
                    <a:pt x="488" y="77"/>
                  </a:cubicBezTo>
                  <a:cubicBezTo>
                    <a:pt x="457" y="121"/>
                    <a:pt x="457" y="121"/>
                    <a:pt x="457" y="121"/>
                  </a:cubicBezTo>
                  <a:cubicBezTo>
                    <a:pt x="452" y="118"/>
                    <a:pt x="447" y="116"/>
                    <a:pt x="441" y="116"/>
                  </a:cubicBezTo>
                  <a:cubicBezTo>
                    <a:pt x="438" y="116"/>
                    <a:pt x="435" y="116"/>
                    <a:pt x="433" y="117"/>
                  </a:cubicBezTo>
                  <a:cubicBezTo>
                    <a:pt x="413" y="55"/>
                    <a:pt x="413" y="55"/>
                    <a:pt x="413" y="55"/>
                  </a:cubicBezTo>
                  <a:cubicBezTo>
                    <a:pt x="423" y="53"/>
                    <a:pt x="432" y="45"/>
                    <a:pt x="434" y="34"/>
                  </a:cubicBezTo>
                  <a:lnTo>
                    <a:pt x="477" y="48"/>
                  </a:lnTo>
                  <a:close/>
                  <a:moveTo>
                    <a:pt x="346" y="45"/>
                  </a:moveTo>
                  <a:cubicBezTo>
                    <a:pt x="348" y="47"/>
                    <a:pt x="352" y="49"/>
                    <a:pt x="356" y="49"/>
                  </a:cubicBezTo>
                  <a:cubicBezTo>
                    <a:pt x="364" y="49"/>
                    <a:pt x="370" y="43"/>
                    <a:pt x="370" y="35"/>
                  </a:cubicBezTo>
                  <a:cubicBezTo>
                    <a:pt x="370" y="35"/>
                    <a:pt x="370" y="34"/>
                    <a:pt x="370" y="34"/>
                  </a:cubicBezTo>
                  <a:cubicBezTo>
                    <a:pt x="380" y="31"/>
                    <a:pt x="380" y="31"/>
                    <a:pt x="380" y="31"/>
                  </a:cubicBezTo>
                  <a:cubicBezTo>
                    <a:pt x="381" y="41"/>
                    <a:pt x="387" y="48"/>
                    <a:pt x="395" y="52"/>
                  </a:cubicBezTo>
                  <a:cubicBezTo>
                    <a:pt x="337" y="111"/>
                    <a:pt x="337" y="111"/>
                    <a:pt x="337" y="111"/>
                  </a:cubicBezTo>
                  <a:cubicBezTo>
                    <a:pt x="332" y="106"/>
                    <a:pt x="325" y="103"/>
                    <a:pt x="318" y="103"/>
                  </a:cubicBezTo>
                  <a:cubicBezTo>
                    <a:pt x="306" y="103"/>
                    <a:pt x="296" y="111"/>
                    <a:pt x="292" y="121"/>
                  </a:cubicBezTo>
                  <a:cubicBezTo>
                    <a:pt x="264" y="112"/>
                    <a:pt x="264" y="112"/>
                    <a:pt x="264" y="112"/>
                  </a:cubicBezTo>
                  <a:cubicBezTo>
                    <a:pt x="264" y="111"/>
                    <a:pt x="264" y="109"/>
                    <a:pt x="264" y="108"/>
                  </a:cubicBezTo>
                  <a:cubicBezTo>
                    <a:pt x="264" y="105"/>
                    <a:pt x="264" y="103"/>
                    <a:pt x="262" y="101"/>
                  </a:cubicBezTo>
                  <a:lnTo>
                    <a:pt x="346" y="45"/>
                  </a:lnTo>
                  <a:close/>
                  <a:moveTo>
                    <a:pt x="273" y="200"/>
                  </a:moveTo>
                  <a:cubicBezTo>
                    <a:pt x="271" y="199"/>
                    <a:pt x="269" y="198"/>
                    <a:pt x="267" y="198"/>
                  </a:cubicBezTo>
                  <a:cubicBezTo>
                    <a:pt x="259" y="198"/>
                    <a:pt x="253" y="204"/>
                    <a:pt x="253" y="212"/>
                  </a:cubicBezTo>
                  <a:cubicBezTo>
                    <a:pt x="253" y="215"/>
                    <a:pt x="254" y="217"/>
                    <a:pt x="255" y="219"/>
                  </a:cubicBezTo>
                  <a:cubicBezTo>
                    <a:pt x="227" y="236"/>
                    <a:pt x="227" y="236"/>
                    <a:pt x="227" y="236"/>
                  </a:cubicBezTo>
                  <a:cubicBezTo>
                    <a:pt x="223" y="231"/>
                    <a:pt x="217" y="227"/>
                    <a:pt x="210" y="226"/>
                  </a:cubicBezTo>
                  <a:cubicBezTo>
                    <a:pt x="247" y="121"/>
                    <a:pt x="247" y="121"/>
                    <a:pt x="247" y="121"/>
                  </a:cubicBezTo>
                  <a:cubicBezTo>
                    <a:pt x="248" y="122"/>
                    <a:pt x="249" y="122"/>
                    <a:pt x="250" y="122"/>
                  </a:cubicBezTo>
                  <a:cubicBezTo>
                    <a:pt x="256" y="122"/>
                    <a:pt x="261" y="118"/>
                    <a:pt x="263" y="113"/>
                  </a:cubicBezTo>
                  <a:cubicBezTo>
                    <a:pt x="291" y="123"/>
                    <a:pt x="291" y="123"/>
                    <a:pt x="291" y="123"/>
                  </a:cubicBezTo>
                  <a:cubicBezTo>
                    <a:pt x="290" y="125"/>
                    <a:pt x="290" y="128"/>
                    <a:pt x="290" y="131"/>
                  </a:cubicBezTo>
                  <a:cubicBezTo>
                    <a:pt x="290" y="140"/>
                    <a:pt x="295" y="149"/>
                    <a:pt x="302" y="154"/>
                  </a:cubicBezTo>
                  <a:lnTo>
                    <a:pt x="273" y="200"/>
                  </a:lnTo>
                  <a:close/>
                  <a:moveTo>
                    <a:pt x="345" y="133"/>
                  </a:moveTo>
                  <a:cubicBezTo>
                    <a:pt x="345" y="132"/>
                    <a:pt x="345" y="132"/>
                    <a:pt x="345" y="131"/>
                  </a:cubicBezTo>
                  <a:cubicBezTo>
                    <a:pt x="345" y="123"/>
                    <a:pt x="343" y="117"/>
                    <a:pt x="338" y="112"/>
                  </a:cubicBezTo>
                  <a:cubicBezTo>
                    <a:pt x="396" y="53"/>
                    <a:pt x="396" y="53"/>
                    <a:pt x="396" y="53"/>
                  </a:cubicBezTo>
                  <a:cubicBezTo>
                    <a:pt x="400" y="55"/>
                    <a:pt x="403" y="55"/>
                    <a:pt x="407" y="55"/>
                  </a:cubicBezTo>
                  <a:cubicBezTo>
                    <a:pt x="409" y="55"/>
                    <a:pt x="410" y="55"/>
                    <a:pt x="411" y="55"/>
                  </a:cubicBezTo>
                  <a:cubicBezTo>
                    <a:pt x="431" y="117"/>
                    <a:pt x="431" y="117"/>
                    <a:pt x="431" y="117"/>
                  </a:cubicBezTo>
                  <a:cubicBezTo>
                    <a:pt x="421" y="121"/>
                    <a:pt x="414" y="130"/>
                    <a:pt x="413" y="141"/>
                  </a:cubicBezTo>
                  <a:lnTo>
                    <a:pt x="345"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6">
              <a:extLst>
                <a:ext uri="{FF2B5EF4-FFF2-40B4-BE49-F238E27FC236}">
                  <a16:creationId xmlns:a16="http://schemas.microsoft.com/office/drawing/2014/main" xmlns="" id="{25C2EBD3-BC42-480E-92C3-1A0ADBC3F494}"/>
                </a:ext>
              </a:extLst>
            </p:cNvPr>
            <p:cNvSpPr>
              <a:spLocks noChangeArrowheads="1"/>
            </p:cNvSpPr>
            <p:nvPr/>
          </p:nvSpPr>
          <p:spPr bwMode="auto">
            <a:xfrm>
              <a:off x="2052638" y="4978400"/>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7">
              <a:extLst>
                <a:ext uri="{FF2B5EF4-FFF2-40B4-BE49-F238E27FC236}">
                  <a16:creationId xmlns:a16="http://schemas.microsoft.com/office/drawing/2014/main" xmlns="" id="{5691F8B3-69FE-48B1-89D3-FD5967B7946A}"/>
                </a:ext>
              </a:extLst>
            </p:cNvPr>
            <p:cNvSpPr>
              <a:spLocks noEditPoints="1"/>
            </p:cNvSpPr>
            <p:nvPr/>
          </p:nvSpPr>
          <p:spPr bwMode="auto">
            <a:xfrm>
              <a:off x="658813" y="2227263"/>
              <a:ext cx="1881188" cy="2708275"/>
            </a:xfrm>
            <a:custGeom>
              <a:avLst/>
              <a:gdLst>
                <a:gd name="T0" fmla="*/ 994 w 1380"/>
                <a:gd name="T1" fmla="*/ 1009 h 1986"/>
                <a:gd name="T2" fmla="*/ 912 w 1380"/>
                <a:gd name="T3" fmla="*/ 447 h 1986"/>
                <a:gd name="T4" fmla="*/ 1024 w 1380"/>
                <a:gd name="T5" fmla="*/ 280 h 1986"/>
                <a:gd name="T6" fmla="*/ 728 w 1380"/>
                <a:gd name="T7" fmla="*/ 285 h 1986"/>
                <a:gd name="T8" fmla="*/ 941 w 1380"/>
                <a:gd name="T9" fmla="*/ 67 h 1986"/>
                <a:gd name="T10" fmla="*/ 466 w 1380"/>
                <a:gd name="T11" fmla="*/ 16 h 1986"/>
                <a:gd name="T12" fmla="*/ 75 w 1380"/>
                <a:gd name="T13" fmla="*/ 151 h 1986"/>
                <a:gd name="T14" fmla="*/ 314 w 1380"/>
                <a:gd name="T15" fmla="*/ 182 h 1986"/>
                <a:gd name="T16" fmla="*/ 368 w 1380"/>
                <a:gd name="T17" fmla="*/ 743 h 1986"/>
                <a:gd name="T18" fmla="*/ 626 w 1380"/>
                <a:gd name="T19" fmla="*/ 953 h 1986"/>
                <a:gd name="T20" fmla="*/ 770 w 1380"/>
                <a:gd name="T21" fmla="*/ 1304 h 1986"/>
                <a:gd name="T22" fmla="*/ 969 w 1380"/>
                <a:gd name="T23" fmla="*/ 1842 h 1986"/>
                <a:gd name="T24" fmla="*/ 1326 w 1380"/>
                <a:gd name="T25" fmla="*/ 1462 h 1986"/>
                <a:gd name="T26" fmla="*/ 955 w 1380"/>
                <a:gd name="T27" fmla="*/ 1759 h 1986"/>
                <a:gd name="T28" fmla="*/ 849 w 1380"/>
                <a:gd name="T29" fmla="*/ 1375 h 1986"/>
                <a:gd name="T30" fmla="*/ 903 w 1380"/>
                <a:gd name="T31" fmla="*/ 1053 h 1986"/>
                <a:gd name="T32" fmla="*/ 846 w 1380"/>
                <a:gd name="T33" fmla="*/ 994 h 1986"/>
                <a:gd name="T34" fmla="*/ 1247 w 1380"/>
                <a:gd name="T35" fmla="*/ 1345 h 1986"/>
                <a:gd name="T36" fmla="*/ 1075 w 1380"/>
                <a:gd name="T37" fmla="*/ 1483 h 1986"/>
                <a:gd name="T38" fmla="*/ 994 w 1380"/>
                <a:gd name="T39" fmla="*/ 1236 h 1986"/>
                <a:gd name="T40" fmla="*/ 1066 w 1380"/>
                <a:gd name="T41" fmla="*/ 1360 h 1986"/>
                <a:gd name="T42" fmla="*/ 960 w 1380"/>
                <a:gd name="T43" fmla="*/ 1342 h 1986"/>
                <a:gd name="T44" fmla="*/ 1015 w 1380"/>
                <a:gd name="T45" fmla="*/ 1655 h 1986"/>
                <a:gd name="T46" fmla="*/ 1256 w 1380"/>
                <a:gd name="T47" fmla="*/ 1370 h 1986"/>
                <a:gd name="T48" fmla="*/ 1148 w 1380"/>
                <a:gd name="T49" fmla="*/ 1243 h 1986"/>
                <a:gd name="T50" fmla="*/ 1043 w 1380"/>
                <a:gd name="T51" fmla="*/ 1056 h 1986"/>
                <a:gd name="T52" fmla="*/ 855 w 1380"/>
                <a:gd name="T53" fmla="*/ 983 h 1986"/>
                <a:gd name="T54" fmla="*/ 394 w 1380"/>
                <a:gd name="T55" fmla="*/ 501 h 1986"/>
                <a:gd name="T56" fmla="*/ 435 w 1380"/>
                <a:gd name="T57" fmla="*/ 657 h 1986"/>
                <a:gd name="T58" fmla="*/ 489 w 1380"/>
                <a:gd name="T59" fmla="*/ 170 h 1986"/>
                <a:gd name="T60" fmla="*/ 586 w 1380"/>
                <a:gd name="T61" fmla="*/ 450 h 1986"/>
                <a:gd name="T62" fmla="*/ 570 w 1380"/>
                <a:gd name="T63" fmla="*/ 384 h 1986"/>
                <a:gd name="T64" fmla="*/ 598 w 1380"/>
                <a:gd name="T65" fmla="*/ 300 h 1986"/>
                <a:gd name="T66" fmla="*/ 574 w 1380"/>
                <a:gd name="T67" fmla="*/ 274 h 1986"/>
                <a:gd name="T68" fmla="*/ 427 w 1380"/>
                <a:gd name="T69" fmla="*/ 637 h 1986"/>
                <a:gd name="T70" fmla="*/ 594 w 1380"/>
                <a:gd name="T71" fmla="*/ 538 h 1986"/>
                <a:gd name="T72" fmla="*/ 771 w 1380"/>
                <a:gd name="T73" fmla="*/ 498 h 1986"/>
                <a:gd name="T74" fmla="*/ 679 w 1380"/>
                <a:gd name="T75" fmla="*/ 209 h 1986"/>
                <a:gd name="T76" fmla="*/ 585 w 1380"/>
                <a:gd name="T77" fmla="*/ 153 h 1986"/>
                <a:gd name="T78" fmla="*/ 398 w 1380"/>
                <a:gd name="T79" fmla="*/ 322 h 1986"/>
                <a:gd name="T80" fmla="*/ 405 w 1380"/>
                <a:gd name="T81" fmla="*/ 456 h 1986"/>
                <a:gd name="T82" fmla="*/ 438 w 1380"/>
                <a:gd name="T83" fmla="*/ 762 h 1986"/>
                <a:gd name="T84" fmla="*/ 706 w 1380"/>
                <a:gd name="T85" fmla="*/ 525 h 1986"/>
                <a:gd name="T86" fmla="*/ 1162 w 1380"/>
                <a:gd name="T87" fmla="*/ 216 h 1986"/>
                <a:gd name="T88" fmla="*/ 1132 w 1380"/>
                <a:gd name="T89" fmla="*/ 266 h 1986"/>
                <a:gd name="T90" fmla="*/ 781 w 1380"/>
                <a:gd name="T91" fmla="*/ 220 h 1986"/>
                <a:gd name="T92" fmla="*/ 708 w 1380"/>
                <a:gd name="T93" fmla="*/ 219 h 1986"/>
                <a:gd name="T94" fmla="*/ 703 w 1380"/>
                <a:gd name="T95" fmla="*/ 171 h 1986"/>
                <a:gd name="T96" fmla="*/ 607 w 1380"/>
                <a:gd name="T97" fmla="*/ 142 h 1986"/>
                <a:gd name="T98" fmla="*/ 481 w 1380"/>
                <a:gd name="T99" fmla="*/ 121 h 1986"/>
                <a:gd name="T100" fmla="*/ 208 w 1380"/>
                <a:gd name="T101" fmla="*/ 37 h 1986"/>
                <a:gd name="T102" fmla="*/ 243 w 1380"/>
                <a:gd name="T103" fmla="*/ 116 h 1986"/>
                <a:gd name="T104" fmla="*/ 325 w 1380"/>
                <a:gd name="T105" fmla="*/ 389 h 1986"/>
                <a:gd name="T106" fmla="*/ 259 w 1380"/>
                <a:gd name="T107" fmla="*/ 544 h 1986"/>
                <a:gd name="T108" fmla="*/ 498 w 1380"/>
                <a:gd name="T109" fmla="*/ 711 h 1986"/>
                <a:gd name="T110" fmla="*/ 580 w 1380"/>
                <a:gd name="T111" fmla="*/ 848 h 1986"/>
                <a:gd name="T112" fmla="*/ 678 w 1380"/>
                <a:gd name="T113" fmla="*/ 940 h 1986"/>
                <a:gd name="T114" fmla="*/ 767 w 1380"/>
                <a:gd name="T115" fmla="*/ 1088 h 1986"/>
                <a:gd name="T116" fmla="*/ 925 w 1380"/>
                <a:gd name="T117" fmla="*/ 1441 h 1986"/>
                <a:gd name="T118" fmla="*/ 939 w 1380"/>
                <a:gd name="T119" fmla="*/ 1746 h 1986"/>
                <a:gd name="T120" fmla="*/ 1056 w 1380"/>
                <a:gd name="T121" fmla="*/ 1794 h 1986"/>
                <a:gd name="T122" fmla="*/ 1157 w 1380"/>
                <a:gd name="T123" fmla="*/ 1608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0" h="1986">
                  <a:moveTo>
                    <a:pt x="1366" y="1403"/>
                  </a:moveTo>
                  <a:cubicBezTo>
                    <a:pt x="1365" y="1403"/>
                    <a:pt x="1363" y="1403"/>
                    <a:pt x="1362" y="1403"/>
                  </a:cubicBezTo>
                  <a:cubicBezTo>
                    <a:pt x="1339" y="1335"/>
                    <a:pt x="1339" y="1335"/>
                    <a:pt x="1339" y="1335"/>
                  </a:cubicBezTo>
                  <a:cubicBezTo>
                    <a:pt x="1345" y="1330"/>
                    <a:pt x="1348" y="1322"/>
                    <a:pt x="1348" y="1314"/>
                  </a:cubicBezTo>
                  <a:cubicBezTo>
                    <a:pt x="1348" y="1299"/>
                    <a:pt x="1336" y="1286"/>
                    <a:pt x="1321" y="1286"/>
                  </a:cubicBezTo>
                  <a:cubicBezTo>
                    <a:pt x="1310" y="1286"/>
                    <a:pt x="1301" y="1292"/>
                    <a:pt x="1297" y="1300"/>
                  </a:cubicBezTo>
                  <a:cubicBezTo>
                    <a:pt x="1147" y="1241"/>
                    <a:pt x="1147" y="1241"/>
                    <a:pt x="1147" y="1241"/>
                  </a:cubicBezTo>
                  <a:cubicBezTo>
                    <a:pt x="1147" y="1241"/>
                    <a:pt x="1147" y="1240"/>
                    <a:pt x="1147" y="1240"/>
                  </a:cubicBezTo>
                  <a:cubicBezTo>
                    <a:pt x="1221" y="1222"/>
                    <a:pt x="1221" y="1222"/>
                    <a:pt x="1221" y="1222"/>
                  </a:cubicBezTo>
                  <a:cubicBezTo>
                    <a:pt x="1225" y="1233"/>
                    <a:pt x="1235" y="1241"/>
                    <a:pt x="1247" y="1241"/>
                  </a:cubicBezTo>
                  <a:cubicBezTo>
                    <a:pt x="1263" y="1241"/>
                    <a:pt x="1275" y="1229"/>
                    <a:pt x="1275" y="1213"/>
                  </a:cubicBezTo>
                  <a:cubicBezTo>
                    <a:pt x="1275" y="1198"/>
                    <a:pt x="1263" y="1186"/>
                    <a:pt x="1247" y="1186"/>
                  </a:cubicBezTo>
                  <a:cubicBezTo>
                    <a:pt x="1239" y="1186"/>
                    <a:pt x="1232" y="1189"/>
                    <a:pt x="1227" y="1195"/>
                  </a:cubicBezTo>
                  <a:cubicBezTo>
                    <a:pt x="1160" y="1133"/>
                    <a:pt x="1160" y="1133"/>
                    <a:pt x="1160" y="1133"/>
                  </a:cubicBezTo>
                  <a:cubicBezTo>
                    <a:pt x="1164" y="1128"/>
                    <a:pt x="1167" y="1122"/>
                    <a:pt x="1167" y="1115"/>
                  </a:cubicBezTo>
                  <a:cubicBezTo>
                    <a:pt x="1167" y="1100"/>
                    <a:pt x="1154" y="1087"/>
                    <a:pt x="1139" y="1087"/>
                  </a:cubicBezTo>
                  <a:cubicBezTo>
                    <a:pt x="1129" y="1087"/>
                    <a:pt x="1121" y="1092"/>
                    <a:pt x="1116" y="1100"/>
                  </a:cubicBezTo>
                  <a:cubicBezTo>
                    <a:pt x="1044" y="1055"/>
                    <a:pt x="1044" y="1055"/>
                    <a:pt x="1044" y="1055"/>
                  </a:cubicBezTo>
                  <a:cubicBezTo>
                    <a:pt x="1045" y="1053"/>
                    <a:pt x="1046" y="1050"/>
                    <a:pt x="1046" y="1048"/>
                  </a:cubicBezTo>
                  <a:cubicBezTo>
                    <a:pt x="1046" y="1040"/>
                    <a:pt x="1039" y="1034"/>
                    <a:pt x="1032" y="1034"/>
                  </a:cubicBezTo>
                  <a:cubicBezTo>
                    <a:pt x="1029" y="1034"/>
                    <a:pt x="1027" y="1035"/>
                    <a:pt x="1024" y="1036"/>
                  </a:cubicBezTo>
                  <a:cubicBezTo>
                    <a:pt x="994" y="1009"/>
                    <a:pt x="994" y="1009"/>
                    <a:pt x="994" y="1009"/>
                  </a:cubicBezTo>
                  <a:cubicBezTo>
                    <a:pt x="995" y="1007"/>
                    <a:pt x="996" y="1005"/>
                    <a:pt x="996" y="1003"/>
                  </a:cubicBezTo>
                  <a:cubicBezTo>
                    <a:pt x="996" y="996"/>
                    <a:pt x="990" y="990"/>
                    <a:pt x="983" y="990"/>
                  </a:cubicBezTo>
                  <a:cubicBezTo>
                    <a:pt x="976" y="990"/>
                    <a:pt x="970" y="996"/>
                    <a:pt x="970" y="1003"/>
                  </a:cubicBezTo>
                  <a:cubicBezTo>
                    <a:pt x="872" y="1002"/>
                    <a:pt x="872" y="1002"/>
                    <a:pt x="872" y="1002"/>
                  </a:cubicBezTo>
                  <a:cubicBezTo>
                    <a:pt x="873" y="1000"/>
                    <a:pt x="874" y="998"/>
                    <a:pt x="874" y="996"/>
                  </a:cubicBezTo>
                  <a:cubicBezTo>
                    <a:pt x="874" y="988"/>
                    <a:pt x="868" y="982"/>
                    <a:pt x="860" y="982"/>
                  </a:cubicBezTo>
                  <a:cubicBezTo>
                    <a:pt x="859" y="982"/>
                    <a:pt x="857" y="982"/>
                    <a:pt x="856" y="982"/>
                  </a:cubicBezTo>
                  <a:cubicBezTo>
                    <a:pt x="818" y="824"/>
                    <a:pt x="818" y="824"/>
                    <a:pt x="818" y="824"/>
                  </a:cubicBezTo>
                  <a:cubicBezTo>
                    <a:pt x="830" y="821"/>
                    <a:pt x="839" y="810"/>
                    <a:pt x="839" y="797"/>
                  </a:cubicBezTo>
                  <a:cubicBezTo>
                    <a:pt x="839" y="782"/>
                    <a:pt x="826" y="770"/>
                    <a:pt x="811" y="770"/>
                  </a:cubicBezTo>
                  <a:cubicBezTo>
                    <a:pt x="806" y="770"/>
                    <a:pt x="801" y="771"/>
                    <a:pt x="796" y="774"/>
                  </a:cubicBezTo>
                  <a:cubicBezTo>
                    <a:pt x="730" y="666"/>
                    <a:pt x="730" y="666"/>
                    <a:pt x="730" y="666"/>
                  </a:cubicBezTo>
                  <a:cubicBezTo>
                    <a:pt x="735" y="661"/>
                    <a:pt x="739" y="654"/>
                    <a:pt x="739" y="646"/>
                  </a:cubicBezTo>
                  <a:cubicBezTo>
                    <a:pt x="739" y="638"/>
                    <a:pt x="736" y="630"/>
                    <a:pt x="730" y="625"/>
                  </a:cubicBezTo>
                  <a:cubicBezTo>
                    <a:pt x="787" y="531"/>
                    <a:pt x="787" y="531"/>
                    <a:pt x="787" y="531"/>
                  </a:cubicBezTo>
                  <a:cubicBezTo>
                    <a:pt x="791" y="533"/>
                    <a:pt x="794" y="533"/>
                    <a:pt x="797" y="533"/>
                  </a:cubicBezTo>
                  <a:cubicBezTo>
                    <a:pt x="813" y="533"/>
                    <a:pt x="825" y="521"/>
                    <a:pt x="825" y="506"/>
                  </a:cubicBezTo>
                  <a:cubicBezTo>
                    <a:pt x="825" y="501"/>
                    <a:pt x="824" y="496"/>
                    <a:pt x="822" y="492"/>
                  </a:cubicBezTo>
                  <a:cubicBezTo>
                    <a:pt x="863" y="475"/>
                    <a:pt x="863" y="475"/>
                    <a:pt x="863" y="475"/>
                  </a:cubicBezTo>
                  <a:cubicBezTo>
                    <a:pt x="868" y="483"/>
                    <a:pt x="877" y="489"/>
                    <a:pt x="887" y="489"/>
                  </a:cubicBezTo>
                  <a:cubicBezTo>
                    <a:pt x="903" y="489"/>
                    <a:pt x="916" y="476"/>
                    <a:pt x="916" y="460"/>
                  </a:cubicBezTo>
                  <a:cubicBezTo>
                    <a:pt x="916" y="455"/>
                    <a:pt x="914" y="451"/>
                    <a:pt x="912" y="447"/>
                  </a:cubicBezTo>
                  <a:cubicBezTo>
                    <a:pt x="1042" y="395"/>
                    <a:pt x="1042" y="395"/>
                    <a:pt x="1042" y="395"/>
                  </a:cubicBezTo>
                  <a:cubicBezTo>
                    <a:pt x="1046" y="404"/>
                    <a:pt x="1055" y="409"/>
                    <a:pt x="1066" y="409"/>
                  </a:cubicBezTo>
                  <a:cubicBezTo>
                    <a:pt x="1081" y="409"/>
                    <a:pt x="1094" y="397"/>
                    <a:pt x="1094" y="382"/>
                  </a:cubicBezTo>
                  <a:cubicBezTo>
                    <a:pt x="1094" y="377"/>
                    <a:pt x="1093" y="373"/>
                    <a:pt x="1091" y="369"/>
                  </a:cubicBezTo>
                  <a:cubicBezTo>
                    <a:pt x="1188" y="334"/>
                    <a:pt x="1188" y="334"/>
                    <a:pt x="1188" y="334"/>
                  </a:cubicBezTo>
                  <a:cubicBezTo>
                    <a:pt x="1193" y="339"/>
                    <a:pt x="1200" y="342"/>
                    <a:pt x="1207" y="342"/>
                  </a:cubicBezTo>
                  <a:cubicBezTo>
                    <a:pt x="1223" y="342"/>
                    <a:pt x="1235" y="329"/>
                    <a:pt x="1235" y="314"/>
                  </a:cubicBezTo>
                  <a:cubicBezTo>
                    <a:pt x="1235" y="299"/>
                    <a:pt x="1223" y="286"/>
                    <a:pt x="1207" y="286"/>
                  </a:cubicBezTo>
                  <a:cubicBezTo>
                    <a:pt x="1205" y="286"/>
                    <a:pt x="1203" y="287"/>
                    <a:pt x="1201" y="287"/>
                  </a:cubicBezTo>
                  <a:cubicBezTo>
                    <a:pt x="1174" y="216"/>
                    <a:pt x="1174" y="216"/>
                    <a:pt x="1174" y="216"/>
                  </a:cubicBezTo>
                  <a:cubicBezTo>
                    <a:pt x="1179" y="214"/>
                    <a:pt x="1182" y="209"/>
                    <a:pt x="1182" y="203"/>
                  </a:cubicBezTo>
                  <a:cubicBezTo>
                    <a:pt x="1182" y="195"/>
                    <a:pt x="1176" y="189"/>
                    <a:pt x="1168" y="189"/>
                  </a:cubicBezTo>
                  <a:cubicBezTo>
                    <a:pt x="1161" y="189"/>
                    <a:pt x="1155" y="195"/>
                    <a:pt x="1155" y="203"/>
                  </a:cubicBezTo>
                  <a:cubicBezTo>
                    <a:pt x="1155" y="204"/>
                    <a:pt x="1155" y="205"/>
                    <a:pt x="1155" y="206"/>
                  </a:cubicBezTo>
                  <a:cubicBezTo>
                    <a:pt x="1112" y="219"/>
                    <a:pt x="1112" y="219"/>
                    <a:pt x="1112" y="219"/>
                  </a:cubicBezTo>
                  <a:cubicBezTo>
                    <a:pt x="1108" y="208"/>
                    <a:pt x="1098" y="200"/>
                    <a:pt x="1086" y="200"/>
                  </a:cubicBezTo>
                  <a:cubicBezTo>
                    <a:pt x="1071" y="200"/>
                    <a:pt x="1058" y="213"/>
                    <a:pt x="1058" y="228"/>
                  </a:cubicBezTo>
                  <a:cubicBezTo>
                    <a:pt x="1058" y="239"/>
                    <a:pt x="1064" y="248"/>
                    <a:pt x="1073" y="253"/>
                  </a:cubicBezTo>
                  <a:cubicBezTo>
                    <a:pt x="1063" y="295"/>
                    <a:pt x="1063" y="295"/>
                    <a:pt x="1063" y="295"/>
                  </a:cubicBezTo>
                  <a:cubicBezTo>
                    <a:pt x="1059" y="296"/>
                    <a:pt x="1055" y="299"/>
                    <a:pt x="1054" y="303"/>
                  </a:cubicBezTo>
                  <a:cubicBezTo>
                    <a:pt x="1022" y="287"/>
                    <a:pt x="1022" y="287"/>
                    <a:pt x="1022" y="287"/>
                  </a:cubicBezTo>
                  <a:cubicBezTo>
                    <a:pt x="1023" y="285"/>
                    <a:pt x="1024" y="282"/>
                    <a:pt x="1024" y="280"/>
                  </a:cubicBezTo>
                  <a:cubicBezTo>
                    <a:pt x="1024" y="272"/>
                    <a:pt x="1017" y="266"/>
                    <a:pt x="1010" y="266"/>
                  </a:cubicBezTo>
                  <a:cubicBezTo>
                    <a:pt x="1002" y="266"/>
                    <a:pt x="996" y="272"/>
                    <a:pt x="996" y="280"/>
                  </a:cubicBezTo>
                  <a:cubicBezTo>
                    <a:pt x="996" y="284"/>
                    <a:pt x="998" y="288"/>
                    <a:pt x="1001" y="290"/>
                  </a:cubicBezTo>
                  <a:cubicBezTo>
                    <a:pt x="951" y="342"/>
                    <a:pt x="951" y="342"/>
                    <a:pt x="951" y="342"/>
                  </a:cubicBezTo>
                  <a:cubicBezTo>
                    <a:pt x="949" y="340"/>
                    <a:pt x="946" y="339"/>
                    <a:pt x="943" y="339"/>
                  </a:cubicBezTo>
                  <a:cubicBezTo>
                    <a:pt x="936" y="339"/>
                    <a:pt x="930" y="344"/>
                    <a:pt x="929" y="350"/>
                  </a:cubicBezTo>
                  <a:cubicBezTo>
                    <a:pt x="862" y="341"/>
                    <a:pt x="862" y="341"/>
                    <a:pt x="862" y="341"/>
                  </a:cubicBezTo>
                  <a:cubicBezTo>
                    <a:pt x="862" y="341"/>
                    <a:pt x="862" y="341"/>
                    <a:pt x="862" y="341"/>
                  </a:cubicBezTo>
                  <a:cubicBezTo>
                    <a:pt x="862" y="334"/>
                    <a:pt x="856" y="328"/>
                    <a:pt x="849" y="328"/>
                  </a:cubicBezTo>
                  <a:cubicBezTo>
                    <a:pt x="848" y="328"/>
                    <a:pt x="847" y="328"/>
                    <a:pt x="846" y="328"/>
                  </a:cubicBezTo>
                  <a:cubicBezTo>
                    <a:pt x="836" y="301"/>
                    <a:pt x="836" y="301"/>
                    <a:pt x="836" y="301"/>
                  </a:cubicBezTo>
                  <a:cubicBezTo>
                    <a:pt x="846" y="296"/>
                    <a:pt x="852" y="286"/>
                    <a:pt x="852" y="275"/>
                  </a:cubicBezTo>
                  <a:cubicBezTo>
                    <a:pt x="852" y="260"/>
                    <a:pt x="840" y="247"/>
                    <a:pt x="825" y="247"/>
                  </a:cubicBezTo>
                  <a:cubicBezTo>
                    <a:pt x="820" y="247"/>
                    <a:pt x="816" y="249"/>
                    <a:pt x="812" y="250"/>
                  </a:cubicBezTo>
                  <a:cubicBezTo>
                    <a:pt x="795" y="220"/>
                    <a:pt x="795" y="220"/>
                    <a:pt x="795" y="220"/>
                  </a:cubicBezTo>
                  <a:cubicBezTo>
                    <a:pt x="799" y="217"/>
                    <a:pt x="802" y="213"/>
                    <a:pt x="802" y="208"/>
                  </a:cubicBezTo>
                  <a:cubicBezTo>
                    <a:pt x="802" y="200"/>
                    <a:pt x="795" y="194"/>
                    <a:pt x="788" y="194"/>
                  </a:cubicBezTo>
                  <a:cubicBezTo>
                    <a:pt x="780" y="194"/>
                    <a:pt x="774" y="200"/>
                    <a:pt x="774" y="208"/>
                  </a:cubicBezTo>
                  <a:cubicBezTo>
                    <a:pt x="774" y="213"/>
                    <a:pt x="776" y="217"/>
                    <a:pt x="780" y="219"/>
                  </a:cubicBezTo>
                  <a:cubicBezTo>
                    <a:pt x="738" y="286"/>
                    <a:pt x="738" y="286"/>
                    <a:pt x="738" y="286"/>
                  </a:cubicBezTo>
                  <a:cubicBezTo>
                    <a:pt x="736" y="285"/>
                    <a:pt x="734" y="284"/>
                    <a:pt x="731" y="284"/>
                  </a:cubicBezTo>
                  <a:cubicBezTo>
                    <a:pt x="730" y="284"/>
                    <a:pt x="729" y="284"/>
                    <a:pt x="728" y="285"/>
                  </a:cubicBezTo>
                  <a:cubicBezTo>
                    <a:pt x="710" y="219"/>
                    <a:pt x="710" y="219"/>
                    <a:pt x="710" y="219"/>
                  </a:cubicBezTo>
                  <a:cubicBezTo>
                    <a:pt x="719" y="215"/>
                    <a:pt x="725" y="206"/>
                    <a:pt x="725" y="196"/>
                  </a:cubicBezTo>
                  <a:cubicBezTo>
                    <a:pt x="725" y="189"/>
                    <a:pt x="722" y="183"/>
                    <a:pt x="717" y="178"/>
                  </a:cubicBezTo>
                  <a:cubicBezTo>
                    <a:pt x="778" y="54"/>
                    <a:pt x="778" y="54"/>
                    <a:pt x="778" y="54"/>
                  </a:cubicBezTo>
                  <a:cubicBezTo>
                    <a:pt x="781" y="55"/>
                    <a:pt x="783" y="55"/>
                    <a:pt x="786" y="55"/>
                  </a:cubicBezTo>
                  <a:cubicBezTo>
                    <a:pt x="787" y="55"/>
                    <a:pt x="787" y="55"/>
                    <a:pt x="788" y="55"/>
                  </a:cubicBezTo>
                  <a:cubicBezTo>
                    <a:pt x="798" y="95"/>
                    <a:pt x="798" y="95"/>
                    <a:pt x="798" y="95"/>
                  </a:cubicBezTo>
                  <a:cubicBezTo>
                    <a:pt x="798" y="95"/>
                    <a:pt x="798" y="95"/>
                    <a:pt x="797" y="95"/>
                  </a:cubicBezTo>
                  <a:cubicBezTo>
                    <a:pt x="784" y="95"/>
                    <a:pt x="773" y="106"/>
                    <a:pt x="773" y="119"/>
                  </a:cubicBezTo>
                  <a:cubicBezTo>
                    <a:pt x="773" y="132"/>
                    <a:pt x="784" y="143"/>
                    <a:pt x="797" y="143"/>
                  </a:cubicBezTo>
                  <a:cubicBezTo>
                    <a:pt x="811" y="143"/>
                    <a:pt x="822" y="132"/>
                    <a:pt x="822" y="119"/>
                  </a:cubicBezTo>
                  <a:cubicBezTo>
                    <a:pt x="822" y="113"/>
                    <a:pt x="820" y="108"/>
                    <a:pt x="817" y="104"/>
                  </a:cubicBezTo>
                  <a:cubicBezTo>
                    <a:pt x="835" y="88"/>
                    <a:pt x="835" y="88"/>
                    <a:pt x="835" y="88"/>
                  </a:cubicBezTo>
                  <a:cubicBezTo>
                    <a:pt x="837" y="90"/>
                    <a:pt x="840" y="91"/>
                    <a:pt x="843" y="91"/>
                  </a:cubicBezTo>
                  <a:cubicBezTo>
                    <a:pt x="850" y="91"/>
                    <a:pt x="855" y="86"/>
                    <a:pt x="857" y="80"/>
                  </a:cubicBezTo>
                  <a:cubicBezTo>
                    <a:pt x="893" y="83"/>
                    <a:pt x="893" y="83"/>
                    <a:pt x="893" y="83"/>
                  </a:cubicBezTo>
                  <a:cubicBezTo>
                    <a:pt x="893" y="83"/>
                    <a:pt x="893" y="83"/>
                    <a:pt x="893" y="84"/>
                  </a:cubicBezTo>
                  <a:cubicBezTo>
                    <a:pt x="894" y="96"/>
                    <a:pt x="904" y="105"/>
                    <a:pt x="916" y="105"/>
                  </a:cubicBezTo>
                  <a:cubicBezTo>
                    <a:pt x="916" y="105"/>
                    <a:pt x="917" y="105"/>
                    <a:pt x="917" y="105"/>
                  </a:cubicBezTo>
                  <a:cubicBezTo>
                    <a:pt x="929" y="104"/>
                    <a:pt x="939" y="94"/>
                    <a:pt x="938" y="81"/>
                  </a:cubicBezTo>
                  <a:cubicBezTo>
                    <a:pt x="938" y="77"/>
                    <a:pt x="936" y="74"/>
                    <a:pt x="934" y="70"/>
                  </a:cubicBezTo>
                  <a:cubicBezTo>
                    <a:pt x="941" y="67"/>
                    <a:pt x="941" y="67"/>
                    <a:pt x="941" y="67"/>
                  </a:cubicBezTo>
                  <a:cubicBezTo>
                    <a:pt x="943" y="71"/>
                    <a:pt x="948" y="74"/>
                    <a:pt x="953" y="74"/>
                  </a:cubicBezTo>
                  <a:cubicBezTo>
                    <a:pt x="960" y="74"/>
                    <a:pt x="967" y="67"/>
                    <a:pt x="967" y="60"/>
                  </a:cubicBezTo>
                  <a:cubicBezTo>
                    <a:pt x="967" y="52"/>
                    <a:pt x="960" y="46"/>
                    <a:pt x="953" y="46"/>
                  </a:cubicBezTo>
                  <a:cubicBezTo>
                    <a:pt x="946" y="46"/>
                    <a:pt x="941" y="50"/>
                    <a:pt x="939" y="56"/>
                  </a:cubicBezTo>
                  <a:cubicBezTo>
                    <a:pt x="814" y="28"/>
                    <a:pt x="814" y="28"/>
                    <a:pt x="814" y="28"/>
                  </a:cubicBezTo>
                  <a:cubicBezTo>
                    <a:pt x="814" y="28"/>
                    <a:pt x="814" y="28"/>
                    <a:pt x="814" y="28"/>
                  </a:cubicBezTo>
                  <a:cubicBezTo>
                    <a:pt x="814" y="12"/>
                    <a:pt x="801" y="0"/>
                    <a:pt x="786" y="0"/>
                  </a:cubicBezTo>
                  <a:cubicBezTo>
                    <a:pt x="770" y="0"/>
                    <a:pt x="758" y="12"/>
                    <a:pt x="758" y="28"/>
                  </a:cubicBezTo>
                  <a:cubicBezTo>
                    <a:pt x="758" y="32"/>
                    <a:pt x="759" y="37"/>
                    <a:pt x="761" y="41"/>
                  </a:cubicBezTo>
                  <a:cubicBezTo>
                    <a:pt x="729" y="70"/>
                    <a:pt x="729" y="70"/>
                    <a:pt x="729" y="70"/>
                  </a:cubicBezTo>
                  <a:cubicBezTo>
                    <a:pt x="724" y="65"/>
                    <a:pt x="717" y="61"/>
                    <a:pt x="709" y="61"/>
                  </a:cubicBezTo>
                  <a:cubicBezTo>
                    <a:pt x="696" y="61"/>
                    <a:pt x="685" y="70"/>
                    <a:pt x="683" y="82"/>
                  </a:cubicBezTo>
                  <a:cubicBezTo>
                    <a:pt x="672" y="80"/>
                    <a:pt x="672" y="80"/>
                    <a:pt x="672" y="80"/>
                  </a:cubicBezTo>
                  <a:cubicBezTo>
                    <a:pt x="672" y="78"/>
                    <a:pt x="672" y="77"/>
                    <a:pt x="672" y="75"/>
                  </a:cubicBezTo>
                  <a:cubicBezTo>
                    <a:pt x="672" y="65"/>
                    <a:pt x="664" y="57"/>
                    <a:pt x="654" y="57"/>
                  </a:cubicBezTo>
                  <a:cubicBezTo>
                    <a:pt x="647" y="57"/>
                    <a:pt x="640" y="62"/>
                    <a:pt x="637" y="69"/>
                  </a:cubicBezTo>
                  <a:cubicBezTo>
                    <a:pt x="595" y="55"/>
                    <a:pt x="595" y="55"/>
                    <a:pt x="595" y="55"/>
                  </a:cubicBezTo>
                  <a:cubicBezTo>
                    <a:pt x="596" y="54"/>
                    <a:pt x="596" y="52"/>
                    <a:pt x="596" y="51"/>
                  </a:cubicBezTo>
                  <a:cubicBezTo>
                    <a:pt x="596" y="44"/>
                    <a:pt x="590" y="37"/>
                    <a:pt x="582" y="37"/>
                  </a:cubicBezTo>
                  <a:cubicBezTo>
                    <a:pt x="575" y="37"/>
                    <a:pt x="569" y="42"/>
                    <a:pt x="568" y="49"/>
                  </a:cubicBezTo>
                  <a:cubicBezTo>
                    <a:pt x="494" y="43"/>
                    <a:pt x="494" y="43"/>
                    <a:pt x="494" y="43"/>
                  </a:cubicBezTo>
                  <a:cubicBezTo>
                    <a:pt x="493" y="28"/>
                    <a:pt x="481" y="16"/>
                    <a:pt x="466" y="16"/>
                  </a:cubicBezTo>
                  <a:cubicBezTo>
                    <a:pt x="451" y="16"/>
                    <a:pt x="439" y="28"/>
                    <a:pt x="438" y="43"/>
                  </a:cubicBezTo>
                  <a:cubicBezTo>
                    <a:pt x="436" y="43"/>
                    <a:pt x="436" y="43"/>
                    <a:pt x="436" y="43"/>
                  </a:cubicBezTo>
                  <a:cubicBezTo>
                    <a:pt x="360" y="47"/>
                    <a:pt x="360" y="47"/>
                    <a:pt x="360" y="47"/>
                  </a:cubicBezTo>
                  <a:cubicBezTo>
                    <a:pt x="357" y="34"/>
                    <a:pt x="346" y="25"/>
                    <a:pt x="333" y="25"/>
                  </a:cubicBezTo>
                  <a:cubicBezTo>
                    <a:pt x="319" y="25"/>
                    <a:pt x="307" y="36"/>
                    <a:pt x="305" y="50"/>
                  </a:cubicBezTo>
                  <a:cubicBezTo>
                    <a:pt x="256" y="41"/>
                    <a:pt x="256" y="41"/>
                    <a:pt x="256" y="41"/>
                  </a:cubicBezTo>
                  <a:cubicBezTo>
                    <a:pt x="257" y="40"/>
                    <a:pt x="257" y="39"/>
                    <a:pt x="257" y="38"/>
                  </a:cubicBezTo>
                  <a:cubicBezTo>
                    <a:pt x="257" y="24"/>
                    <a:pt x="246" y="14"/>
                    <a:pt x="233" y="14"/>
                  </a:cubicBezTo>
                  <a:cubicBezTo>
                    <a:pt x="220" y="14"/>
                    <a:pt x="210" y="23"/>
                    <a:pt x="209" y="35"/>
                  </a:cubicBezTo>
                  <a:cubicBezTo>
                    <a:pt x="196" y="34"/>
                    <a:pt x="196" y="34"/>
                    <a:pt x="196" y="34"/>
                  </a:cubicBezTo>
                  <a:cubicBezTo>
                    <a:pt x="196" y="33"/>
                    <a:pt x="196" y="33"/>
                    <a:pt x="196" y="32"/>
                  </a:cubicBezTo>
                  <a:cubicBezTo>
                    <a:pt x="196" y="24"/>
                    <a:pt x="189" y="17"/>
                    <a:pt x="181" y="17"/>
                  </a:cubicBezTo>
                  <a:cubicBezTo>
                    <a:pt x="173" y="17"/>
                    <a:pt x="166" y="24"/>
                    <a:pt x="166" y="32"/>
                  </a:cubicBezTo>
                  <a:cubicBezTo>
                    <a:pt x="166" y="36"/>
                    <a:pt x="168" y="40"/>
                    <a:pt x="170" y="42"/>
                  </a:cubicBezTo>
                  <a:cubicBezTo>
                    <a:pt x="129" y="77"/>
                    <a:pt x="129" y="77"/>
                    <a:pt x="129" y="77"/>
                  </a:cubicBezTo>
                  <a:cubicBezTo>
                    <a:pt x="127" y="78"/>
                    <a:pt x="127" y="78"/>
                    <a:pt x="127" y="78"/>
                  </a:cubicBezTo>
                  <a:cubicBezTo>
                    <a:pt x="123" y="73"/>
                    <a:pt x="116" y="69"/>
                    <a:pt x="108" y="69"/>
                  </a:cubicBezTo>
                  <a:cubicBezTo>
                    <a:pt x="94" y="69"/>
                    <a:pt x="83" y="81"/>
                    <a:pt x="83" y="95"/>
                  </a:cubicBezTo>
                  <a:cubicBezTo>
                    <a:pt x="83" y="106"/>
                    <a:pt x="90" y="116"/>
                    <a:pt x="100" y="119"/>
                  </a:cubicBezTo>
                  <a:cubicBezTo>
                    <a:pt x="95" y="136"/>
                    <a:pt x="95" y="136"/>
                    <a:pt x="95" y="136"/>
                  </a:cubicBezTo>
                  <a:cubicBezTo>
                    <a:pt x="94" y="135"/>
                    <a:pt x="93" y="135"/>
                    <a:pt x="91" y="135"/>
                  </a:cubicBezTo>
                  <a:cubicBezTo>
                    <a:pt x="82" y="135"/>
                    <a:pt x="75" y="142"/>
                    <a:pt x="75" y="151"/>
                  </a:cubicBezTo>
                  <a:cubicBezTo>
                    <a:pt x="75" y="152"/>
                    <a:pt x="75" y="153"/>
                    <a:pt x="76" y="155"/>
                  </a:cubicBezTo>
                  <a:cubicBezTo>
                    <a:pt x="60" y="158"/>
                    <a:pt x="60" y="158"/>
                    <a:pt x="60" y="158"/>
                  </a:cubicBezTo>
                  <a:cubicBezTo>
                    <a:pt x="57" y="144"/>
                    <a:pt x="45" y="134"/>
                    <a:pt x="30" y="134"/>
                  </a:cubicBezTo>
                  <a:cubicBezTo>
                    <a:pt x="14" y="134"/>
                    <a:pt x="0" y="148"/>
                    <a:pt x="0" y="164"/>
                  </a:cubicBezTo>
                  <a:cubicBezTo>
                    <a:pt x="0" y="181"/>
                    <a:pt x="14" y="194"/>
                    <a:pt x="30" y="194"/>
                  </a:cubicBezTo>
                  <a:cubicBezTo>
                    <a:pt x="47" y="194"/>
                    <a:pt x="60" y="181"/>
                    <a:pt x="60" y="164"/>
                  </a:cubicBezTo>
                  <a:cubicBezTo>
                    <a:pt x="60" y="163"/>
                    <a:pt x="60" y="161"/>
                    <a:pt x="60" y="159"/>
                  </a:cubicBezTo>
                  <a:cubicBezTo>
                    <a:pt x="76" y="156"/>
                    <a:pt x="76" y="156"/>
                    <a:pt x="76" y="156"/>
                  </a:cubicBezTo>
                  <a:cubicBezTo>
                    <a:pt x="78" y="162"/>
                    <a:pt x="84" y="167"/>
                    <a:pt x="91" y="167"/>
                  </a:cubicBezTo>
                  <a:cubicBezTo>
                    <a:pt x="100" y="167"/>
                    <a:pt x="107" y="160"/>
                    <a:pt x="107" y="151"/>
                  </a:cubicBezTo>
                  <a:cubicBezTo>
                    <a:pt x="107" y="144"/>
                    <a:pt x="103" y="139"/>
                    <a:pt x="97" y="136"/>
                  </a:cubicBezTo>
                  <a:cubicBezTo>
                    <a:pt x="102" y="120"/>
                    <a:pt x="102" y="120"/>
                    <a:pt x="102" y="120"/>
                  </a:cubicBezTo>
                  <a:cubicBezTo>
                    <a:pt x="104" y="120"/>
                    <a:pt x="106" y="120"/>
                    <a:pt x="108" y="120"/>
                  </a:cubicBezTo>
                  <a:cubicBezTo>
                    <a:pt x="121" y="120"/>
                    <a:pt x="132" y="110"/>
                    <a:pt x="134" y="98"/>
                  </a:cubicBezTo>
                  <a:cubicBezTo>
                    <a:pt x="217" y="121"/>
                    <a:pt x="217" y="121"/>
                    <a:pt x="217" y="121"/>
                  </a:cubicBezTo>
                  <a:cubicBezTo>
                    <a:pt x="217" y="122"/>
                    <a:pt x="217" y="123"/>
                    <a:pt x="217" y="124"/>
                  </a:cubicBezTo>
                  <a:cubicBezTo>
                    <a:pt x="217" y="131"/>
                    <a:pt x="223" y="138"/>
                    <a:pt x="231" y="138"/>
                  </a:cubicBezTo>
                  <a:cubicBezTo>
                    <a:pt x="236" y="138"/>
                    <a:pt x="240" y="135"/>
                    <a:pt x="243" y="131"/>
                  </a:cubicBezTo>
                  <a:cubicBezTo>
                    <a:pt x="300" y="160"/>
                    <a:pt x="300" y="160"/>
                    <a:pt x="300" y="160"/>
                  </a:cubicBezTo>
                  <a:cubicBezTo>
                    <a:pt x="298" y="162"/>
                    <a:pt x="297" y="165"/>
                    <a:pt x="297" y="168"/>
                  </a:cubicBezTo>
                  <a:cubicBezTo>
                    <a:pt x="297" y="176"/>
                    <a:pt x="303" y="182"/>
                    <a:pt x="311" y="182"/>
                  </a:cubicBezTo>
                  <a:cubicBezTo>
                    <a:pt x="312" y="182"/>
                    <a:pt x="313" y="182"/>
                    <a:pt x="314" y="182"/>
                  </a:cubicBezTo>
                  <a:cubicBezTo>
                    <a:pt x="327" y="228"/>
                    <a:pt x="327" y="228"/>
                    <a:pt x="327" y="228"/>
                  </a:cubicBezTo>
                  <a:cubicBezTo>
                    <a:pt x="322" y="230"/>
                    <a:pt x="318" y="235"/>
                    <a:pt x="318" y="241"/>
                  </a:cubicBezTo>
                  <a:cubicBezTo>
                    <a:pt x="318" y="248"/>
                    <a:pt x="324" y="254"/>
                    <a:pt x="331" y="255"/>
                  </a:cubicBezTo>
                  <a:cubicBezTo>
                    <a:pt x="331" y="339"/>
                    <a:pt x="331" y="339"/>
                    <a:pt x="331" y="339"/>
                  </a:cubicBezTo>
                  <a:cubicBezTo>
                    <a:pt x="317" y="340"/>
                    <a:pt x="306" y="351"/>
                    <a:pt x="306" y="365"/>
                  </a:cubicBezTo>
                  <a:cubicBezTo>
                    <a:pt x="306" y="376"/>
                    <a:pt x="314" y="385"/>
                    <a:pt x="324" y="389"/>
                  </a:cubicBezTo>
                  <a:cubicBezTo>
                    <a:pt x="309" y="438"/>
                    <a:pt x="309" y="438"/>
                    <a:pt x="309" y="438"/>
                  </a:cubicBezTo>
                  <a:cubicBezTo>
                    <a:pt x="306" y="437"/>
                    <a:pt x="302" y="436"/>
                    <a:pt x="299" y="436"/>
                  </a:cubicBezTo>
                  <a:cubicBezTo>
                    <a:pt x="285" y="436"/>
                    <a:pt x="274" y="447"/>
                    <a:pt x="274" y="461"/>
                  </a:cubicBezTo>
                  <a:cubicBezTo>
                    <a:pt x="274" y="469"/>
                    <a:pt x="278" y="477"/>
                    <a:pt x="284" y="481"/>
                  </a:cubicBezTo>
                  <a:cubicBezTo>
                    <a:pt x="266" y="505"/>
                    <a:pt x="266" y="505"/>
                    <a:pt x="266" y="505"/>
                  </a:cubicBezTo>
                  <a:cubicBezTo>
                    <a:pt x="262" y="502"/>
                    <a:pt x="257" y="501"/>
                    <a:pt x="253" y="501"/>
                  </a:cubicBezTo>
                  <a:cubicBezTo>
                    <a:pt x="240" y="501"/>
                    <a:pt x="230" y="511"/>
                    <a:pt x="230" y="523"/>
                  </a:cubicBezTo>
                  <a:cubicBezTo>
                    <a:pt x="230" y="535"/>
                    <a:pt x="240" y="545"/>
                    <a:pt x="253" y="545"/>
                  </a:cubicBezTo>
                  <a:cubicBezTo>
                    <a:pt x="254" y="545"/>
                    <a:pt x="256" y="545"/>
                    <a:pt x="257" y="545"/>
                  </a:cubicBezTo>
                  <a:cubicBezTo>
                    <a:pt x="275" y="613"/>
                    <a:pt x="275" y="613"/>
                    <a:pt x="275" y="613"/>
                  </a:cubicBezTo>
                  <a:cubicBezTo>
                    <a:pt x="264" y="617"/>
                    <a:pt x="256" y="627"/>
                    <a:pt x="256" y="640"/>
                  </a:cubicBezTo>
                  <a:cubicBezTo>
                    <a:pt x="256" y="655"/>
                    <a:pt x="268" y="667"/>
                    <a:pt x="283" y="667"/>
                  </a:cubicBezTo>
                  <a:cubicBezTo>
                    <a:pt x="290" y="667"/>
                    <a:pt x="297" y="665"/>
                    <a:pt x="302" y="660"/>
                  </a:cubicBezTo>
                  <a:cubicBezTo>
                    <a:pt x="359" y="722"/>
                    <a:pt x="359" y="722"/>
                    <a:pt x="359" y="722"/>
                  </a:cubicBezTo>
                  <a:cubicBezTo>
                    <a:pt x="357" y="724"/>
                    <a:pt x="356" y="727"/>
                    <a:pt x="356" y="730"/>
                  </a:cubicBezTo>
                  <a:cubicBezTo>
                    <a:pt x="356" y="737"/>
                    <a:pt x="361" y="743"/>
                    <a:pt x="368" y="743"/>
                  </a:cubicBezTo>
                  <a:cubicBezTo>
                    <a:pt x="372" y="743"/>
                    <a:pt x="375" y="742"/>
                    <a:pt x="377" y="740"/>
                  </a:cubicBezTo>
                  <a:cubicBezTo>
                    <a:pt x="400" y="764"/>
                    <a:pt x="400" y="764"/>
                    <a:pt x="400" y="764"/>
                  </a:cubicBezTo>
                  <a:cubicBezTo>
                    <a:pt x="395" y="769"/>
                    <a:pt x="392" y="776"/>
                    <a:pt x="392" y="783"/>
                  </a:cubicBezTo>
                  <a:cubicBezTo>
                    <a:pt x="392" y="789"/>
                    <a:pt x="394" y="795"/>
                    <a:pt x="398" y="799"/>
                  </a:cubicBezTo>
                  <a:cubicBezTo>
                    <a:pt x="384" y="810"/>
                    <a:pt x="384" y="810"/>
                    <a:pt x="384" y="810"/>
                  </a:cubicBezTo>
                  <a:cubicBezTo>
                    <a:pt x="382" y="808"/>
                    <a:pt x="380" y="808"/>
                    <a:pt x="377" y="808"/>
                  </a:cubicBezTo>
                  <a:cubicBezTo>
                    <a:pt x="370" y="808"/>
                    <a:pt x="364" y="813"/>
                    <a:pt x="364" y="820"/>
                  </a:cubicBezTo>
                  <a:cubicBezTo>
                    <a:pt x="364" y="827"/>
                    <a:pt x="370" y="833"/>
                    <a:pt x="377" y="833"/>
                  </a:cubicBezTo>
                  <a:cubicBezTo>
                    <a:pt x="382" y="833"/>
                    <a:pt x="386" y="830"/>
                    <a:pt x="388" y="826"/>
                  </a:cubicBezTo>
                  <a:cubicBezTo>
                    <a:pt x="484" y="858"/>
                    <a:pt x="484" y="858"/>
                    <a:pt x="484" y="858"/>
                  </a:cubicBezTo>
                  <a:cubicBezTo>
                    <a:pt x="484" y="858"/>
                    <a:pt x="484" y="858"/>
                    <a:pt x="484" y="858"/>
                  </a:cubicBezTo>
                  <a:cubicBezTo>
                    <a:pt x="484" y="865"/>
                    <a:pt x="490" y="872"/>
                    <a:pt x="498" y="872"/>
                  </a:cubicBezTo>
                  <a:cubicBezTo>
                    <a:pt x="505" y="872"/>
                    <a:pt x="511" y="866"/>
                    <a:pt x="511" y="858"/>
                  </a:cubicBezTo>
                  <a:cubicBezTo>
                    <a:pt x="554" y="854"/>
                    <a:pt x="554" y="854"/>
                    <a:pt x="554" y="854"/>
                  </a:cubicBezTo>
                  <a:cubicBezTo>
                    <a:pt x="554" y="855"/>
                    <a:pt x="554" y="855"/>
                    <a:pt x="554" y="856"/>
                  </a:cubicBezTo>
                  <a:cubicBezTo>
                    <a:pt x="554" y="862"/>
                    <a:pt x="559" y="867"/>
                    <a:pt x="565" y="869"/>
                  </a:cubicBezTo>
                  <a:cubicBezTo>
                    <a:pt x="565" y="892"/>
                    <a:pt x="565" y="892"/>
                    <a:pt x="565" y="892"/>
                  </a:cubicBezTo>
                  <a:cubicBezTo>
                    <a:pt x="557" y="892"/>
                    <a:pt x="551" y="898"/>
                    <a:pt x="551" y="906"/>
                  </a:cubicBezTo>
                  <a:cubicBezTo>
                    <a:pt x="551" y="914"/>
                    <a:pt x="558" y="920"/>
                    <a:pt x="565" y="920"/>
                  </a:cubicBezTo>
                  <a:cubicBezTo>
                    <a:pt x="570" y="920"/>
                    <a:pt x="574" y="918"/>
                    <a:pt x="577" y="914"/>
                  </a:cubicBezTo>
                  <a:cubicBezTo>
                    <a:pt x="631" y="943"/>
                    <a:pt x="631" y="943"/>
                    <a:pt x="631" y="943"/>
                  </a:cubicBezTo>
                  <a:cubicBezTo>
                    <a:pt x="628" y="945"/>
                    <a:pt x="626" y="949"/>
                    <a:pt x="626" y="953"/>
                  </a:cubicBezTo>
                  <a:cubicBezTo>
                    <a:pt x="626" y="960"/>
                    <a:pt x="632" y="966"/>
                    <a:pt x="639" y="966"/>
                  </a:cubicBezTo>
                  <a:cubicBezTo>
                    <a:pt x="646" y="966"/>
                    <a:pt x="652" y="960"/>
                    <a:pt x="652" y="953"/>
                  </a:cubicBezTo>
                  <a:cubicBezTo>
                    <a:pt x="652" y="950"/>
                    <a:pt x="651" y="948"/>
                    <a:pt x="649" y="946"/>
                  </a:cubicBezTo>
                  <a:cubicBezTo>
                    <a:pt x="654" y="943"/>
                    <a:pt x="654" y="943"/>
                    <a:pt x="654" y="943"/>
                  </a:cubicBezTo>
                  <a:cubicBezTo>
                    <a:pt x="657" y="947"/>
                    <a:pt x="661" y="949"/>
                    <a:pt x="665" y="949"/>
                  </a:cubicBezTo>
                  <a:cubicBezTo>
                    <a:pt x="670" y="949"/>
                    <a:pt x="674" y="947"/>
                    <a:pt x="676" y="944"/>
                  </a:cubicBezTo>
                  <a:cubicBezTo>
                    <a:pt x="795" y="1026"/>
                    <a:pt x="795" y="1026"/>
                    <a:pt x="795" y="1026"/>
                  </a:cubicBezTo>
                  <a:cubicBezTo>
                    <a:pt x="795" y="1027"/>
                    <a:pt x="795" y="1028"/>
                    <a:pt x="795" y="1029"/>
                  </a:cubicBezTo>
                  <a:cubicBezTo>
                    <a:pt x="795" y="1031"/>
                    <a:pt x="796" y="1033"/>
                    <a:pt x="797" y="1035"/>
                  </a:cubicBezTo>
                  <a:cubicBezTo>
                    <a:pt x="775" y="1065"/>
                    <a:pt x="775" y="1065"/>
                    <a:pt x="775" y="1065"/>
                  </a:cubicBezTo>
                  <a:cubicBezTo>
                    <a:pt x="773" y="1063"/>
                    <a:pt x="770" y="1062"/>
                    <a:pt x="767" y="1062"/>
                  </a:cubicBezTo>
                  <a:cubicBezTo>
                    <a:pt x="760" y="1062"/>
                    <a:pt x="755" y="1068"/>
                    <a:pt x="755" y="1075"/>
                  </a:cubicBezTo>
                  <a:cubicBezTo>
                    <a:pt x="755" y="1081"/>
                    <a:pt x="759" y="1086"/>
                    <a:pt x="765" y="1087"/>
                  </a:cubicBezTo>
                  <a:cubicBezTo>
                    <a:pt x="759" y="1135"/>
                    <a:pt x="759" y="1135"/>
                    <a:pt x="759" y="1135"/>
                  </a:cubicBezTo>
                  <a:cubicBezTo>
                    <a:pt x="758" y="1135"/>
                    <a:pt x="757" y="1135"/>
                    <a:pt x="756" y="1135"/>
                  </a:cubicBezTo>
                  <a:cubicBezTo>
                    <a:pt x="740" y="1135"/>
                    <a:pt x="728" y="1147"/>
                    <a:pt x="728" y="1163"/>
                  </a:cubicBezTo>
                  <a:cubicBezTo>
                    <a:pt x="728" y="1178"/>
                    <a:pt x="740" y="1190"/>
                    <a:pt x="756" y="1190"/>
                  </a:cubicBezTo>
                  <a:cubicBezTo>
                    <a:pt x="756" y="1190"/>
                    <a:pt x="757" y="1190"/>
                    <a:pt x="757" y="1190"/>
                  </a:cubicBezTo>
                  <a:cubicBezTo>
                    <a:pt x="765" y="1277"/>
                    <a:pt x="765" y="1277"/>
                    <a:pt x="765" y="1277"/>
                  </a:cubicBezTo>
                  <a:cubicBezTo>
                    <a:pt x="758" y="1278"/>
                    <a:pt x="753" y="1283"/>
                    <a:pt x="753" y="1290"/>
                  </a:cubicBezTo>
                  <a:cubicBezTo>
                    <a:pt x="753" y="1298"/>
                    <a:pt x="760" y="1304"/>
                    <a:pt x="767" y="1304"/>
                  </a:cubicBezTo>
                  <a:cubicBezTo>
                    <a:pt x="768" y="1304"/>
                    <a:pt x="769" y="1304"/>
                    <a:pt x="770" y="1304"/>
                  </a:cubicBezTo>
                  <a:cubicBezTo>
                    <a:pt x="826" y="1385"/>
                    <a:pt x="826" y="1385"/>
                    <a:pt x="826" y="1385"/>
                  </a:cubicBezTo>
                  <a:cubicBezTo>
                    <a:pt x="822" y="1390"/>
                    <a:pt x="819" y="1397"/>
                    <a:pt x="819" y="1404"/>
                  </a:cubicBezTo>
                  <a:cubicBezTo>
                    <a:pt x="819" y="1419"/>
                    <a:pt x="832" y="1432"/>
                    <a:pt x="848" y="1432"/>
                  </a:cubicBezTo>
                  <a:cubicBezTo>
                    <a:pt x="856" y="1432"/>
                    <a:pt x="863" y="1429"/>
                    <a:pt x="868" y="1424"/>
                  </a:cubicBezTo>
                  <a:cubicBezTo>
                    <a:pt x="925" y="1443"/>
                    <a:pt x="925" y="1443"/>
                    <a:pt x="925" y="1443"/>
                  </a:cubicBezTo>
                  <a:cubicBezTo>
                    <a:pt x="923" y="1474"/>
                    <a:pt x="923" y="1474"/>
                    <a:pt x="923" y="1474"/>
                  </a:cubicBezTo>
                  <a:cubicBezTo>
                    <a:pt x="923" y="1474"/>
                    <a:pt x="922" y="1474"/>
                    <a:pt x="922" y="1474"/>
                  </a:cubicBezTo>
                  <a:cubicBezTo>
                    <a:pt x="907" y="1474"/>
                    <a:pt x="894" y="1487"/>
                    <a:pt x="894" y="1502"/>
                  </a:cubicBezTo>
                  <a:cubicBezTo>
                    <a:pt x="894" y="1517"/>
                    <a:pt x="906" y="1530"/>
                    <a:pt x="922" y="1530"/>
                  </a:cubicBezTo>
                  <a:cubicBezTo>
                    <a:pt x="922" y="1581"/>
                    <a:pt x="922" y="1581"/>
                    <a:pt x="922" y="1581"/>
                  </a:cubicBezTo>
                  <a:cubicBezTo>
                    <a:pt x="919" y="1580"/>
                    <a:pt x="916" y="1580"/>
                    <a:pt x="912" y="1580"/>
                  </a:cubicBezTo>
                  <a:cubicBezTo>
                    <a:pt x="896" y="1580"/>
                    <a:pt x="884" y="1593"/>
                    <a:pt x="884" y="1608"/>
                  </a:cubicBezTo>
                  <a:cubicBezTo>
                    <a:pt x="884" y="1624"/>
                    <a:pt x="896" y="1637"/>
                    <a:pt x="912" y="1637"/>
                  </a:cubicBezTo>
                  <a:cubicBezTo>
                    <a:pt x="914" y="1637"/>
                    <a:pt x="915" y="1637"/>
                    <a:pt x="917" y="1637"/>
                  </a:cubicBezTo>
                  <a:cubicBezTo>
                    <a:pt x="938" y="1746"/>
                    <a:pt x="938" y="1746"/>
                    <a:pt x="938" y="1746"/>
                  </a:cubicBezTo>
                  <a:cubicBezTo>
                    <a:pt x="932" y="1747"/>
                    <a:pt x="927" y="1753"/>
                    <a:pt x="927" y="1759"/>
                  </a:cubicBezTo>
                  <a:cubicBezTo>
                    <a:pt x="927" y="1767"/>
                    <a:pt x="933" y="1773"/>
                    <a:pt x="941" y="1773"/>
                  </a:cubicBezTo>
                  <a:cubicBezTo>
                    <a:pt x="942" y="1773"/>
                    <a:pt x="942" y="1773"/>
                    <a:pt x="943" y="1773"/>
                  </a:cubicBezTo>
                  <a:cubicBezTo>
                    <a:pt x="959" y="1816"/>
                    <a:pt x="959" y="1816"/>
                    <a:pt x="959" y="1816"/>
                  </a:cubicBezTo>
                  <a:cubicBezTo>
                    <a:pt x="954" y="1818"/>
                    <a:pt x="950" y="1823"/>
                    <a:pt x="950" y="1829"/>
                  </a:cubicBezTo>
                  <a:cubicBezTo>
                    <a:pt x="950" y="1837"/>
                    <a:pt x="956" y="1843"/>
                    <a:pt x="964" y="1843"/>
                  </a:cubicBezTo>
                  <a:cubicBezTo>
                    <a:pt x="966" y="1843"/>
                    <a:pt x="967" y="1843"/>
                    <a:pt x="969" y="1842"/>
                  </a:cubicBezTo>
                  <a:cubicBezTo>
                    <a:pt x="1021" y="1960"/>
                    <a:pt x="1021" y="1960"/>
                    <a:pt x="1021" y="1960"/>
                  </a:cubicBezTo>
                  <a:cubicBezTo>
                    <a:pt x="1016" y="1962"/>
                    <a:pt x="1013" y="1966"/>
                    <a:pt x="1013" y="1972"/>
                  </a:cubicBezTo>
                  <a:cubicBezTo>
                    <a:pt x="1013" y="1979"/>
                    <a:pt x="1020" y="1986"/>
                    <a:pt x="1027" y="1986"/>
                  </a:cubicBezTo>
                  <a:cubicBezTo>
                    <a:pt x="1035" y="1986"/>
                    <a:pt x="1041" y="1979"/>
                    <a:pt x="1041" y="1972"/>
                  </a:cubicBezTo>
                  <a:cubicBezTo>
                    <a:pt x="1041" y="1966"/>
                    <a:pt x="1037" y="1960"/>
                    <a:pt x="1031" y="1959"/>
                  </a:cubicBezTo>
                  <a:cubicBezTo>
                    <a:pt x="1059" y="1848"/>
                    <a:pt x="1059" y="1848"/>
                    <a:pt x="1059" y="1848"/>
                  </a:cubicBezTo>
                  <a:cubicBezTo>
                    <a:pt x="1060" y="1849"/>
                    <a:pt x="1062" y="1849"/>
                    <a:pt x="1063" y="1849"/>
                  </a:cubicBezTo>
                  <a:cubicBezTo>
                    <a:pt x="1079" y="1849"/>
                    <a:pt x="1091" y="1836"/>
                    <a:pt x="1091" y="1821"/>
                  </a:cubicBezTo>
                  <a:cubicBezTo>
                    <a:pt x="1091" y="1812"/>
                    <a:pt x="1087" y="1804"/>
                    <a:pt x="1080" y="1799"/>
                  </a:cubicBezTo>
                  <a:cubicBezTo>
                    <a:pt x="1083" y="1683"/>
                    <a:pt x="1083" y="1683"/>
                    <a:pt x="1083" y="1683"/>
                  </a:cubicBezTo>
                  <a:cubicBezTo>
                    <a:pt x="1121" y="1682"/>
                    <a:pt x="1121" y="1682"/>
                    <a:pt x="1121" y="1682"/>
                  </a:cubicBezTo>
                  <a:cubicBezTo>
                    <a:pt x="1123" y="1688"/>
                    <a:pt x="1128" y="1693"/>
                    <a:pt x="1135" y="1693"/>
                  </a:cubicBezTo>
                  <a:cubicBezTo>
                    <a:pt x="1143" y="1693"/>
                    <a:pt x="1149" y="1686"/>
                    <a:pt x="1149" y="1679"/>
                  </a:cubicBezTo>
                  <a:cubicBezTo>
                    <a:pt x="1149" y="1675"/>
                    <a:pt x="1147" y="1672"/>
                    <a:pt x="1145" y="1669"/>
                  </a:cubicBezTo>
                  <a:cubicBezTo>
                    <a:pt x="1189" y="1635"/>
                    <a:pt x="1189" y="1635"/>
                    <a:pt x="1189" y="1635"/>
                  </a:cubicBezTo>
                  <a:cubicBezTo>
                    <a:pt x="1194" y="1641"/>
                    <a:pt x="1202" y="1645"/>
                    <a:pt x="1210" y="1645"/>
                  </a:cubicBezTo>
                  <a:cubicBezTo>
                    <a:pt x="1226" y="1645"/>
                    <a:pt x="1238" y="1633"/>
                    <a:pt x="1238" y="1617"/>
                  </a:cubicBezTo>
                  <a:cubicBezTo>
                    <a:pt x="1238" y="1609"/>
                    <a:pt x="1235" y="1602"/>
                    <a:pt x="1229" y="1597"/>
                  </a:cubicBezTo>
                  <a:cubicBezTo>
                    <a:pt x="1293" y="1505"/>
                    <a:pt x="1293" y="1505"/>
                    <a:pt x="1293" y="1505"/>
                  </a:cubicBezTo>
                  <a:cubicBezTo>
                    <a:pt x="1297" y="1508"/>
                    <a:pt x="1302" y="1509"/>
                    <a:pt x="1306" y="1509"/>
                  </a:cubicBezTo>
                  <a:cubicBezTo>
                    <a:pt x="1322" y="1509"/>
                    <a:pt x="1334" y="1496"/>
                    <a:pt x="1334" y="1481"/>
                  </a:cubicBezTo>
                  <a:cubicBezTo>
                    <a:pt x="1334" y="1474"/>
                    <a:pt x="1331" y="1467"/>
                    <a:pt x="1326" y="1462"/>
                  </a:cubicBezTo>
                  <a:cubicBezTo>
                    <a:pt x="1357" y="1427"/>
                    <a:pt x="1357" y="1427"/>
                    <a:pt x="1357" y="1427"/>
                  </a:cubicBezTo>
                  <a:cubicBezTo>
                    <a:pt x="1360" y="1429"/>
                    <a:pt x="1363" y="1430"/>
                    <a:pt x="1366" y="1430"/>
                  </a:cubicBezTo>
                  <a:cubicBezTo>
                    <a:pt x="1374" y="1430"/>
                    <a:pt x="1380" y="1424"/>
                    <a:pt x="1380" y="1416"/>
                  </a:cubicBezTo>
                  <a:cubicBezTo>
                    <a:pt x="1380" y="1409"/>
                    <a:pt x="1374" y="1403"/>
                    <a:pt x="1366" y="1403"/>
                  </a:cubicBezTo>
                  <a:close/>
                  <a:moveTo>
                    <a:pt x="1184" y="1609"/>
                  </a:moveTo>
                  <a:cubicBezTo>
                    <a:pt x="1157" y="1606"/>
                    <a:pt x="1157" y="1606"/>
                    <a:pt x="1157" y="1606"/>
                  </a:cubicBezTo>
                  <a:cubicBezTo>
                    <a:pt x="1173" y="1553"/>
                    <a:pt x="1173" y="1553"/>
                    <a:pt x="1173" y="1553"/>
                  </a:cubicBezTo>
                  <a:cubicBezTo>
                    <a:pt x="1175" y="1554"/>
                    <a:pt x="1177" y="1554"/>
                    <a:pt x="1180" y="1554"/>
                  </a:cubicBezTo>
                  <a:cubicBezTo>
                    <a:pt x="1183" y="1554"/>
                    <a:pt x="1187" y="1553"/>
                    <a:pt x="1190" y="1552"/>
                  </a:cubicBezTo>
                  <a:cubicBezTo>
                    <a:pt x="1202" y="1591"/>
                    <a:pt x="1202" y="1591"/>
                    <a:pt x="1202" y="1591"/>
                  </a:cubicBezTo>
                  <a:cubicBezTo>
                    <a:pt x="1193" y="1594"/>
                    <a:pt x="1187" y="1601"/>
                    <a:pt x="1184" y="1609"/>
                  </a:cubicBezTo>
                  <a:close/>
                  <a:moveTo>
                    <a:pt x="1135" y="1665"/>
                  </a:moveTo>
                  <a:cubicBezTo>
                    <a:pt x="1132" y="1665"/>
                    <a:pt x="1129" y="1666"/>
                    <a:pt x="1127" y="1668"/>
                  </a:cubicBezTo>
                  <a:cubicBezTo>
                    <a:pt x="1095" y="1629"/>
                    <a:pt x="1095" y="1629"/>
                    <a:pt x="1095" y="1629"/>
                  </a:cubicBezTo>
                  <a:cubicBezTo>
                    <a:pt x="1101" y="1623"/>
                    <a:pt x="1105" y="1616"/>
                    <a:pt x="1105" y="1607"/>
                  </a:cubicBezTo>
                  <a:cubicBezTo>
                    <a:pt x="1105" y="1605"/>
                    <a:pt x="1105" y="1604"/>
                    <a:pt x="1105" y="1602"/>
                  </a:cubicBezTo>
                  <a:cubicBezTo>
                    <a:pt x="1155" y="1608"/>
                    <a:pt x="1155" y="1608"/>
                    <a:pt x="1155" y="1608"/>
                  </a:cubicBezTo>
                  <a:cubicBezTo>
                    <a:pt x="1138" y="1665"/>
                    <a:pt x="1138" y="1665"/>
                    <a:pt x="1138" y="1665"/>
                  </a:cubicBezTo>
                  <a:cubicBezTo>
                    <a:pt x="1137" y="1665"/>
                    <a:pt x="1136" y="1665"/>
                    <a:pt x="1135" y="1665"/>
                  </a:cubicBezTo>
                  <a:close/>
                  <a:moveTo>
                    <a:pt x="1039" y="1808"/>
                  </a:moveTo>
                  <a:cubicBezTo>
                    <a:pt x="954" y="1765"/>
                    <a:pt x="954" y="1765"/>
                    <a:pt x="954" y="1765"/>
                  </a:cubicBezTo>
                  <a:cubicBezTo>
                    <a:pt x="954" y="1763"/>
                    <a:pt x="955" y="1761"/>
                    <a:pt x="955" y="1759"/>
                  </a:cubicBezTo>
                  <a:cubicBezTo>
                    <a:pt x="955" y="1756"/>
                    <a:pt x="953" y="1752"/>
                    <a:pt x="951" y="1750"/>
                  </a:cubicBezTo>
                  <a:cubicBezTo>
                    <a:pt x="979" y="1698"/>
                    <a:pt x="979" y="1698"/>
                    <a:pt x="979" y="1698"/>
                  </a:cubicBezTo>
                  <a:cubicBezTo>
                    <a:pt x="984" y="1701"/>
                    <a:pt x="989" y="1703"/>
                    <a:pt x="995" y="1703"/>
                  </a:cubicBezTo>
                  <a:cubicBezTo>
                    <a:pt x="998" y="1703"/>
                    <a:pt x="1001" y="1702"/>
                    <a:pt x="1004" y="1702"/>
                  </a:cubicBezTo>
                  <a:cubicBezTo>
                    <a:pt x="1055" y="1795"/>
                    <a:pt x="1055" y="1795"/>
                    <a:pt x="1055" y="1795"/>
                  </a:cubicBezTo>
                  <a:cubicBezTo>
                    <a:pt x="1048" y="1797"/>
                    <a:pt x="1042" y="1802"/>
                    <a:pt x="1039" y="1808"/>
                  </a:cubicBezTo>
                  <a:close/>
                  <a:moveTo>
                    <a:pt x="936" y="1592"/>
                  </a:moveTo>
                  <a:cubicBezTo>
                    <a:pt x="1030" y="1504"/>
                    <a:pt x="1030" y="1504"/>
                    <a:pt x="1030" y="1504"/>
                  </a:cubicBezTo>
                  <a:cubicBezTo>
                    <a:pt x="1035" y="1508"/>
                    <a:pt x="1041" y="1510"/>
                    <a:pt x="1048" y="1510"/>
                  </a:cubicBezTo>
                  <a:cubicBezTo>
                    <a:pt x="1051" y="1510"/>
                    <a:pt x="1053" y="1510"/>
                    <a:pt x="1055" y="1509"/>
                  </a:cubicBezTo>
                  <a:cubicBezTo>
                    <a:pt x="1072" y="1579"/>
                    <a:pt x="1072" y="1579"/>
                    <a:pt x="1072" y="1579"/>
                  </a:cubicBezTo>
                  <a:cubicBezTo>
                    <a:pt x="1061" y="1580"/>
                    <a:pt x="1052" y="1589"/>
                    <a:pt x="1049" y="1599"/>
                  </a:cubicBezTo>
                  <a:cubicBezTo>
                    <a:pt x="941" y="1605"/>
                    <a:pt x="941" y="1605"/>
                    <a:pt x="941" y="1605"/>
                  </a:cubicBezTo>
                  <a:cubicBezTo>
                    <a:pt x="940" y="1600"/>
                    <a:pt x="939" y="1596"/>
                    <a:pt x="936" y="1592"/>
                  </a:cubicBezTo>
                  <a:close/>
                  <a:moveTo>
                    <a:pt x="942" y="1483"/>
                  </a:moveTo>
                  <a:cubicBezTo>
                    <a:pt x="963" y="1456"/>
                    <a:pt x="963" y="1456"/>
                    <a:pt x="963" y="1456"/>
                  </a:cubicBezTo>
                  <a:cubicBezTo>
                    <a:pt x="1022" y="1476"/>
                    <a:pt x="1022" y="1476"/>
                    <a:pt x="1022" y="1476"/>
                  </a:cubicBezTo>
                  <a:cubicBezTo>
                    <a:pt x="1021" y="1478"/>
                    <a:pt x="1021" y="1480"/>
                    <a:pt x="1021" y="1483"/>
                  </a:cubicBezTo>
                  <a:cubicBezTo>
                    <a:pt x="1021" y="1484"/>
                    <a:pt x="1021" y="1486"/>
                    <a:pt x="1021" y="1487"/>
                  </a:cubicBezTo>
                  <a:cubicBezTo>
                    <a:pt x="949" y="1494"/>
                    <a:pt x="949" y="1494"/>
                    <a:pt x="949" y="1494"/>
                  </a:cubicBezTo>
                  <a:cubicBezTo>
                    <a:pt x="947" y="1490"/>
                    <a:pt x="945" y="1486"/>
                    <a:pt x="942" y="1483"/>
                  </a:cubicBezTo>
                  <a:close/>
                  <a:moveTo>
                    <a:pt x="849" y="1375"/>
                  </a:moveTo>
                  <a:cubicBezTo>
                    <a:pt x="850" y="1315"/>
                    <a:pt x="850" y="1315"/>
                    <a:pt x="850" y="1315"/>
                  </a:cubicBezTo>
                  <a:cubicBezTo>
                    <a:pt x="857" y="1315"/>
                    <a:pt x="862" y="1309"/>
                    <a:pt x="862" y="1302"/>
                  </a:cubicBezTo>
                  <a:cubicBezTo>
                    <a:pt x="862" y="1295"/>
                    <a:pt x="856" y="1290"/>
                    <a:pt x="849" y="1290"/>
                  </a:cubicBezTo>
                  <a:cubicBezTo>
                    <a:pt x="843" y="1290"/>
                    <a:pt x="838" y="1294"/>
                    <a:pt x="837" y="1300"/>
                  </a:cubicBezTo>
                  <a:cubicBezTo>
                    <a:pt x="781" y="1293"/>
                    <a:pt x="781" y="1293"/>
                    <a:pt x="781" y="1293"/>
                  </a:cubicBezTo>
                  <a:cubicBezTo>
                    <a:pt x="781" y="1292"/>
                    <a:pt x="781" y="1291"/>
                    <a:pt x="781" y="1290"/>
                  </a:cubicBezTo>
                  <a:cubicBezTo>
                    <a:pt x="781" y="1288"/>
                    <a:pt x="780" y="1285"/>
                    <a:pt x="779" y="1283"/>
                  </a:cubicBezTo>
                  <a:cubicBezTo>
                    <a:pt x="855" y="1254"/>
                    <a:pt x="855" y="1254"/>
                    <a:pt x="855" y="1254"/>
                  </a:cubicBezTo>
                  <a:cubicBezTo>
                    <a:pt x="859" y="1263"/>
                    <a:pt x="869" y="1270"/>
                    <a:pt x="880" y="1270"/>
                  </a:cubicBezTo>
                  <a:cubicBezTo>
                    <a:pt x="885" y="1270"/>
                    <a:pt x="889" y="1269"/>
                    <a:pt x="892" y="1268"/>
                  </a:cubicBezTo>
                  <a:cubicBezTo>
                    <a:pt x="918" y="1319"/>
                    <a:pt x="918" y="1319"/>
                    <a:pt x="918" y="1319"/>
                  </a:cubicBezTo>
                  <a:cubicBezTo>
                    <a:pt x="910" y="1324"/>
                    <a:pt x="904" y="1333"/>
                    <a:pt x="904" y="1343"/>
                  </a:cubicBezTo>
                  <a:cubicBezTo>
                    <a:pt x="904" y="1349"/>
                    <a:pt x="906" y="1354"/>
                    <a:pt x="909" y="1359"/>
                  </a:cubicBezTo>
                  <a:cubicBezTo>
                    <a:pt x="871" y="1386"/>
                    <a:pt x="871" y="1386"/>
                    <a:pt x="871" y="1386"/>
                  </a:cubicBezTo>
                  <a:cubicBezTo>
                    <a:pt x="866" y="1380"/>
                    <a:pt x="858" y="1375"/>
                    <a:pt x="849" y="1375"/>
                  </a:cubicBezTo>
                  <a:close/>
                  <a:moveTo>
                    <a:pt x="930" y="1168"/>
                  </a:moveTo>
                  <a:cubicBezTo>
                    <a:pt x="937" y="1168"/>
                    <a:pt x="943" y="1162"/>
                    <a:pt x="943" y="1155"/>
                  </a:cubicBezTo>
                  <a:cubicBezTo>
                    <a:pt x="943" y="1148"/>
                    <a:pt x="937" y="1142"/>
                    <a:pt x="930" y="1142"/>
                  </a:cubicBezTo>
                  <a:cubicBezTo>
                    <a:pt x="927" y="1142"/>
                    <a:pt x="924" y="1143"/>
                    <a:pt x="921" y="1145"/>
                  </a:cubicBezTo>
                  <a:cubicBezTo>
                    <a:pt x="816" y="1040"/>
                    <a:pt x="816" y="1040"/>
                    <a:pt x="816" y="1040"/>
                  </a:cubicBezTo>
                  <a:cubicBezTo>
                    <a:pt x="820" y="1038"/>
                    <a:pt x="823" y="1034"/>
                    <a:pt x="823" y="1029"/>
                  </a:cubicBezTo>
                  <a:cubicBezTo>
                    <a:pt x="903" y="1053"/>
                    <a:pt x="903" y="1053"/>
                    <a:pt x="903" y="1053"/>
                  </a:cubicBezTo>
                  <a:cubicBezTo>
                    <a:pt x="902" y="1055"/>
                    <a:pt x="902" y="1058"/>
                    <a:pt x="902" y="1060"/>
                  </a:cubicBezTo>
                  <a:cubicBezTo>
                    <a:pt x="902" y="1075"/>
                    <a:pt x="915" y="1088"/>
                    <a:pt x="930" y="1088"/>
                  </a:cubicBezTo>
                  <a:cubicBezTo>
                    <a:pt x="933" y="1088"/>
                    <a:pt x="935" y="1087"/>
                    <a:pt x="938" y="1086"/>
                  </a:cubicBezTo>
                  <a:cubicBezTo>
                    <a:pt x="976" y="1223"/>
                    <a:pt x="976" y="1223"/>
                    <a:pt x="976" y="1223"/>
                  </a:cubicBezTo>
                  <a:cubicBezTo>
                    <a:pt x="970" y="1225"/>
                    <a:pt x="967" y="1230"/>
                    <a:pt x="967" y="1236"/>
                  </a:cubicBezTo>
                  <a:cubicBezTo>
                    <a:pt x="967" y="1244"/>
                    <a:pt x="973" y="1250"/>
                    <a:pt x="980" y="1250"/>
                  </a:cubicBezTo>
                  <a:cubicBezTo>
                    <a:pt x="982" y="1250"/>
                    <a:pt x="984" y="1250"/>
                    <a:pt x="985" y="1249"/>
                  </a:cubicBezTo>
                  <a:cubicBezTo>
                    <a:pt x="1030" y="1318"/>
                    <a:pt x="1030" y="1318"/>
                    <a:pt x="1030" y="1318"/>
                  </a:cubicBezTo>
                  <a:cubicBezTo>
                    <a:pt x="1025" y="1322"/>
                    <a:pt x="1022" y="1329"/>
                    <a:pt x="1021" y="1336"/>
                  </a:cubicBezTo>
                  <a:cubicBezTo>
                    <a:pt x="959" y="1340"/>
                    <a:pt x="959" y="1340"/>
                    <a:pt x="959" y="1340"/>
                  </a:cubicBezTo>
                  <a:cubicBezTo>
                    <a:pt x="958" y="1326"/>
                    <a:pt x="946" y="1316"/>
                    <a:pt x="932" y="1316"/>
                  </a:cubicBezTo>
                  <a:cubicBezTo>
                    <a:pt x="928" y="1316"/>
                    <a:pt x="924" y="1316"/>
                    <a:pt x="920" y="1318"/>
                  </a:cubicBezTo>
                  <a:cubicBezTo>
                    <a:pt x="894" y="1267"/>
                    <a:pt x="894" y="1267"/>
                    <a:pt x="894" y="1267"/>
                  </a:cubicBezTo>
                  <a:cubicBezTo>
                    <a:pt x="902" y="1262"/>
                    <a:pt x="908" y="1253"/>
                    <a:pt x="908" y="1243"/>
                  </a:cubicBezTo>
                  <a:cubicBezTo>
                    <a:pt x="908" y="1233"/>
                    <a:pt x="903" y="1224"/>
                    <a:pt x="895" y="1219"/>
                  </a:cubicBezTo>
                  <a:cubicBezTo>
                    <a:pt x="924" y="1166"/>
                    <a:pt x="924" y="1166"/>
                    <a:pt x="924" y="1166"/>
                  </a:cubicBezTo>
                  <a:cubicBezTo>
                    <a:pt x="926" y="1167"/>
                    <a:pt x="928" y="1168"/>
                    <a:pt x="930" y="1168"/>
                  </a:cubicBezTo>
                  <a:close/>
                  <a:moveTo>
                    <a:pt x="851" y="1006"/>
                  </a:moveTo>
                  <a:cubicBezTo>
                    <a:pt x="822" y="1025"/>
                    <a:pt x="822" y="1025"/>
                    <a:pt x="822" y="1025"/>
                  </a:cubicBezTo>
                  <a:cubicBezTo>
                    <a:pt x="821" y="1019"/>
                    <a:pt x="816" y="1015"/>
                    <a:pt x="810" y="1015"/>
                  </a:cubicBezTo>
                  <a:cubicBezTo>
                    <a:pt x="810" y="982"/>
                    <a:pt x="810" y="982"/>
                    <a:pt x="810" y="982"/>
                  </a:cubicBezTo>
                  <a:cubicBezTo>
                    <a:pt x="846" y="994"/>
                    <a:pt x="846" y="994"/>
                    <a:pt x="846" y="994"/>
                  </a:cubicBezTo>
                  <a:cubicBezTo>
                    <a:pt x="846" y="994"/>
                    <a:pt x="846" y="995"/>
                    <a:pt x="846" y="996"/>
                  </a:cubicBezTo>
                  <a:cubicBezTo>
                    <a:pt x="846" y="1000"/>
                    <a:pt x="848" y="1004"/>
                    <a:pt x="851" y="1006"/>
                  </a:cubicBezTo>
                  <a:close/>
                  <a:moveTo>
                    <a:pt x="1028" y="1061"/>
                  </a:moveTo>
                  <a:cubicBezTo>
                    <a:pt x="1004" y="1154"/>
                    <a:pt x="1004" y="1154"/>
                    <a:pt x="1004" y="1154"/>
                  </a:cubicBezTo>
                  <a:cubicBezTo>
                    <a:pt x="947" y="1082"/>
                    <a:pt x="947" y="1082"/>
                    <a:pt x="947" y="1082"/>
                  </a:cubicBezTo>
                  <a:cubicBezTo>
                    <a:pt x="953" y="1076"/>
                    <a:pt x="958" y="1069"/>
                    <a:pt x="958" y="1060"/>
                  </a:cubicBezTo>
                  <a:cubicBezTo>
                    <a:pt x="958" y="1060"/>
                    <a:pt x="958" y="1060"/>
                    <a:pt x="958" y="1060"/>
                  </a:cubicBezTo>
                  <a:cubicBezTo>
                    <a:pt x="1019" y="1053"/>
                    <a:pt x="1019" y="1053"/>
                    <a:pt x="1019" y="1053"/>
                  </a:cubicBezTo>
                  <a:cubicBezTo>
                    <a:pt x="1020" y="1057"/>
                    <a:pt x="1023" y="1060"/>
                    <a:pt x="1028" y="1061"/>
                  </a:cubicBezTo>
                  <a:close/>
                  <a:moveTo>
                    <a:pt x="1137" y="1143"/>
                  </a:moveTo>
                  <a:cubicBezTo>
                    <a:pt x="1133" y="1229"/>
                    <a:pt x="1133" y="1229"/>
                    <a:pt x="1133" y="1229"/>
                  </a:cubicBezTo>
                  <a:cubicBezTo>
                    <a:pt x="1126" y="1229"/>
                    <a:pt x="1120" y="1235"/>
                    <a:pt x="1120" y="1243"/>
                  </a:cubicBezTo>
                  <a:cubicBezTo>
                    <a:pt x="1120" y="1247"/>
                    <a:pt x="1121" y="1250"/>
                    <a:pt x="1124" y="1253"/>
                  </a:cubicBezTo>
                  <a:cubicBezTo>
                    <a:pt x="1102" y="1278"/>
                    <a:pt x="1102" y="1278"/>
                    <a:pt x="1102" y="1278"/>
                  </a:cubicBezTo>
                  <a:cubicBezTo>
                    <a:pt x="1071" y="1238"/>
                    <a:pt x="1071" y="1238"/>
                    <a:pt x="1071" y="1238"/>
                  </a:cubicBezTo>
                  <a:cubicBezTo>
                    <a:pt x="1074" y="1235"/>
                    <a:pt x="1076" y="1231"/>
                    <a:pt x="1076" y="1227"/>
                  </a:cubicBezTo>
                  <a:cubicBezTo>
                    <a:pt x="1076" y="1222"/>
                    <a:pt x="1074" y="1219"/>
                    <a:pt x="1071" y="1216"/>
                  </a:cubicBezTo>
                  <a:cubicBezTo>
                    <a:pt x="1124" y="1138"/>
                    <a:pt x="1124" y="1138"/>
                    <a:pt x="1124" y="1138"/>
                  </a:cubicBezTo>
                  <a:cubicBezTo>
                    <a:pt x="1128" y="1141"/>
                    <a:pt x="1132" y="1142"/>
                    <a:pt x="1137" y="1143"/>
                  </a:cubicBezTo>
                  <a:close/>
                  <a:moveTo>
                    <a:pt x="1295" y="1326"/>
                  </a:moveTo>
                  <a:cubicBezTo>
                    <a:pt x="1260" y="1352"/>
                    <a:pt x="1260" y="1352"/>
                    <a:pt x="1260" y="1352"/>
                  </a:cubicBezTo>
                  <a:cubicBezTo>
                    <a:pt x="1257" y="1348"/>
                    <a:pt x="1253" y="1345"/>
                    <a:pt x="1247" y="1345"/>
                  </a:cubicBezTo>
                  <a:cubicBezTo>
                    <a:pt x="1241" y="1345"/>
                    <a:pt x="1235" y="1350"/>
                    <a:pt x="1234" y="1357"/>
                  </a:cubicBezTo>
                  <a:cubicBezTo>
                    <a:pt x="1183" y="1348"/>
                    <a:pt x="1183" y="1348"/>
                    <a:pt x="1183" y="1348"/>
                  </a:cubicBezTo>
                  <a:cubicBezTo>
                    <a:pt x="1184" y="1345"/>
                    <a:pt x="1184" y="1342"/>
                    <a:pt x="1184" y="1339"/>
                  </a:cubicBezTo>
                  <a:cubicBezTo>
                    <a:pt x="1184" y="1337"/>
                    <a:pt x="1184" y="1334"/>
                    <a:pt x="1183" y="1331"/>
                  </a:cubicBezTo>
                  <a:cubicBezTo>
                    <a:pt x="1293" y="1318"/>
                    <a:pt x="1293" y="1318"/>
                    <a:pt x="1293" y="1318"/>
                  </a:cubicBezTo>
                  <a:cubicBezTo>
                    <a:pt x="1294" y="1321"/>
                    <a:pt x="1294" y="1323"/>
                    <a:pt x="1295" y="1326"/>
                  </a:cubicBezTo>
                  <a:close/>
                  <a:moveTo>
                    <a:pt x="1180" y="1497"/>
                  </a:moveTo>
                  <a:cubicBezTo>
                    <a:pt x="1175" y="1497"/>
                    <a:pt x="1171" y="1498"/>
                    <a:pt x="1167" y="1500"/>
                  </a:cubicBezTo>
                  <a:cubicBezTo>
                    <a:pt x="1103" y="1411"/>
                    <a:pt x="1103" y="1411"/>
                    <a:pt x="1103" y="1411"/>
                  </a:cubicBezTo>
                  <a:cubicBezTo>
                    <a:pt x="1136" y="1364"/>
                    <a:pt x="1136" y="1364"/>
                    <a:pt x="1136" y="1364"/>
                  </a:cubicBezTo>
                  <a:cubicBezTo>
                    <a:pt x="1141" y="1367"/>
                    <a:pt x="1147" y="1370"/>
                    <a:pt x="1154" y="1370"/>
                  </a:cubicBezTo>
                  <a:cubicBezTo>
                    <a:pt x="1156" y="1370"/>
                    <a:pt x="1159" y="1369"/>
                    <a:pt x="1161" y="1369"/>
                  </a:cubicBezTo>
                  <a:cubicBezTo>
                    <a:pt x="1169" y="1413"/>
                    <a:pt x="1169" y="1413"/>
                    <a:pt x="1169" y="1413"/>
                  </a:cubicBezTo>
                  <a:cubicBezTo>
                    <a:pt x="1162" y="1415"/>
                    <a:pt x="1158" y="1420"/>
                    <a:pt x="1158" y="1427"/>
                  </a:cubicBezTo>
                  <a:cubicBezTo>
                    <a:pt x="1158" y="1434"/>
                    <a:pt x="1164" y="1440"/>
                    <a:pt x="1172" y="1440"/>
                  </a:cubicBezTo>
                  <a:cubicBezTo>
                    <a:pt x="1177" y="1440"/>
                    <a:pt x="1182" y="1437"/>
                    <a:pt x="1184" y="1433"/>
                  </a:cubicBezTo>
                  <a:cubicBezTo>
                    <a:pt x="1214" y="1446"/>
                    <a:pt x="1214" y="1446"/>
                    <a:pt x="1214" y="1446"/>
                  </a:cubicBezTo>
                  <a:cubicBezTo>
                    <a:pt x="1191" y="1499"/>
                    <a:pt x="1191" y="1499"/>
                    <a:pt x="1191" y="1499"/>
                  </a:cubicBezTo>
                  <a:cubicBezTo>
                    <a:pt x="1188" y="1497"/>
                    <a:pt x="1184" y="1497"/>
                    <a:pt x="1180" y="1497"/>
                  </a:cubicBezTo>
                  <a:close/>
                  <a:moveTo>
                    <a:pt x="1153" y="1515"/>
                  </a:moveTo>
                  <a:cubicBezTo>
                    <a:pt x="1074" y="1490"/>
                    <a:pt x="1074" y="1490"/>
                    <a:pt x="1074" y="1490"/>
                  </a:cubicBezTo>
                  <a:cubicBezTo>
                    <a:pt x="1075" y="1487"/>
                    <a:pt x="1075" y="1485"/>
                    <a:pt x="1075" y="1483"/>
                  </a:cubicBezTo>
                  <a:cubicBezTo>
                    <a:pt x="1075" y="1475"/>
                    <a:pt x="1072" y="1468"/>
                    <a:pt x="1067" y="1463"/>
                  </a:cubicBezTo>
                  <a:cubicBezTo>
                    <a:pt x="1102" y="1413"/>
                    <a:pt x="1102" y="1413"/>
                    <a:pt x="1102" y="1413"/>
                  </a:cubicBezTo>
                  <a:cubicBezTo>
                    <a:pt x="1165" y="1501"/>
                    <a:pt x="1165" y="1501"/>
                    <a:pt x="1165" y="1501"/>
                  </a:cubicBezTo>
                  <a:cubicBezTo>
                    <a:pt x="1160" y="1504"/>
                    <a:pt x="1155" y="1509"/>
                    <a:pt x="1153" y="1515"/>
                  </a:cubicBezTo>
                  <a:close/>
                  <a:moveTo>
                    <a:pt x="946" y="1083"/>
                  </a:moveTo>
                  <a:cubicBezTo>
                    <a:pt x="1004" y="1156"/>
                    <a:pt x="1004" y="1156"/>
                    <a:pt x="1004" y="1156"/>
                  </a:cubicBezTo>
                  <a:cubicBezTo>
                    <a:pt x="987" y="1224"/>
                    <a:pt x="987" y="1224"/>
                    <a:pt x="987" y="1224"/>
                  </a:cubicBezTo>
                  <a:cubicBezTo>
                    <a:pt x="985" y="1223"/>
                    <a:pt x="983" y="1222"/>
                    <a:pt x="980" y="1222"/>
                  </a:cubicBezTo>
                  <a:cubicBezTo>
                    <a:pt x="979" y="1222"/>
                    <a:pt x="978" y="1223"/>
                    <a:pt x="978" y="1223"/>
                  </a:cubicBezTo>
                  <a:cubicBezTo>
                    <a:pt x="939" y="1086"/>
                    <a:pt x="939" y="1086"/>
                    <a:pt x="939" y="1086"/>
                  </a:cubicBezTo>
                  <a:cubicBezTo>
                    <a:pt x="942" y="1085"/>
                    <a:pt x="944" y="1084"/>
                    <a:pt x="946" y="1083"/>
                  </a:cubicBezTo>
                  <a:close/>
                  <a:moveTo>
                    <a:pt x="994" y="1236"/>
                  </a:moveTo>
                  <a:cubicBezTo>
                    <a:pt x="994" y="1236"/>
                    <a:pt x="994" y="1236"/>
                    <a:pt x="994" y="1236"/>
                  </a:cubicBezTo>
                  <a:cubicBezTo>
                    <a:pt x="1048" y="1229"/>
                    <a:pt x="1048" y="1229"/>
                    <a:pt x="1048" y="1229"/>
                  </a:cubicBezTo>
                  <a:cubicBezTo>
                    <a:pt x="1050" y="1236"/>
                    <a:pt x="1055" y="1241"/>
                    <a:pt x="1062" y="1241"/>
                  </a:cubicBezTo>
                  <a:cubicBezTo>
                    <a:pt x="1065" y="1241"/>
                    <a:pt x="1067" y="1240"/>
                    <a:pt x="1069" y="1239"/>
                  </a:cubicBezTo>
                  <a:cubicBezTo>
                    <a:pt x="1101" y="1279"/>
                    <a:pt x="1101" y="1279"/>
                    <a:pt x="1101" y="1279"/>
                  </a:cubicBezTo>
                  <a:cubicBezTo>
                    <a:pt x="1066" y="1319"/>
                    <a:pt x="1066" y="1319"/>
                    <a:pt x="1066" y="1319"/>
                  </a:cubicBezTo>
                  <a:cubicBezTo>
                    <a:pt x="1061" y="1314"/>
                    <a:pt x="1055" y="1312"/>
                    <a:pt x="1048" y="1312"/>
                  </a:cubicBezTo>
                  <a:cubicBezTo>
                    <a:pt x="1042" y="1312"/>
                    <a:pt x="1036" y="1314"/>
                    <a:pt x="1032" y="1317"/>
                  </a:cubicBezTo>
                  <a:cubicBezTo>
                    <a:pt x="987" y="1249"/>
                    <a:pt x="987" y="1249"/>
                    <a:pt x="987" y="1249"/>
                  </a:cubicBezTo>
                  <a:cubicBezTo>
                    <a:pt x="991" y="1246"/>
                    <a:pt x="994" y="1242"/>
                    <a:pt x="994" y="1236"/>
                  </a:cubicBezTo>
                  <a:close/>
                  <a:moveTo>
                    <a:pt x="1048" y="1367"/>
                  </a:moveTo>
                  <a:cubicBezTo>
                    <a:pt x="1054" y="1367"/>
                    <a:pt x="1060" y="1365"/>
                    <a:pt x="1065" y="1361"/>
                  </a:cubicBezTo>
                  <a:cubicBezTo>
                    <a:pt x="1101" y="1411"/>
                    <a:pt x="1101" y="1411"/>
                    <a:pt x="1101" y="1411"/>
                  </a:cubicBezTo>
                  <a:cubicBezTo>
                    <a:pt x="1065" y="1462"/>
                    <a:pt x="1065" y="1462"/>
                    <a:pt x="1065" y="1462"/>
                  </a:cubicBezTo>
                  <a:cubicBezTo>
                    <a:pt x="1061" y="1458"/>
                    <a:pt x="1055" y="1456"/>
                    <a:pt x="1048" y="1456"/>
                  </a:cubicBezTo>
                  <a:cubicBezTo>
                    <a:pt x="1036" y="1456"/>
                    <a:pt x="1026" y="1463"/>
                    <a:pt x="1022" y="1474"/>
                  </a:cubicBezTo>
                  <a:cubicBezTo>
                    <a:pt x="964" y="1454"/>
                    <a:pt x="964" y="1454"/>
                    <a:pt x="964" y="1454"/>
                  </a:cubicBezTo>
                  <a:cubicBezTo>
                    <a:pt x="1034" y="1363"/>
                    <a:pt x="1034" y="1363"/>
                    <a:pt x="1034" y="1363"/>
                  </a:cubicBezTo>
                  <a:cubicBezTo>
                    <a:pt x="1038" y="1366"/>
                    <a:pt x="1043" y="1367"/>
                    <a:pt x="1048" y="1367"/>
                  </a:cubicBezTo>
                  <a:close/>
                  <a:moveTo>
                    <a:pt x="1185" y="1431"/>
                  </a:moveTo>
                  <a:cubicBezTo>
                    <a:pt x="1185" y="1430"/>
                    <a:pt x="1186" y="1428"/>
                    <a:pt x="1186" y="1427"/>
                  </a:cubicBezTo>
                  <a:cubicBezTo>
                    <a:pt x="1186" y="1419"/>
                    <a:pt x="1179" y="1413"/>
                    <a:pt x="1172" y="1413"/>
                  </a:cubicBezTo>
                  <a:cubicBezTo>
                    <a:pt x="1171" y="1413"/>
                    <a:pt x="1171" y="1413"/>
                    <a:pt x="1170" y="1413"/>
                  </a:cubicBezTo>
                  <a:cubicBezTo>
                    <a:pt x="1163" y="1368"/>
                    <a:pt x="1163" y="1368"/>
                    <a:pt x="1163" y="1368"/>
                  </a:cubicBezTo>
                  <a:cubicBezTo>
                    <a:pt x="1172" y="1366"/>
                    <a:pt x="1179" y="1359"/>
                    <a:pt x="1182" y="1350"/>
                  </a:cubicBezTo>
                  <a:cubicBezTo>
                    <a:pt x="1234" y="1359"/>
                    <a:pt x="1234" y="1359"/>
                    <a:pt x="1234" y="1359"/>
                  </a:cubicBezTo>
                  <a:cubicBezTo>
                    <a:pt x="1234" y="1359"/>
                    <a:pt x="1234" y="1359"/>
                    <a:pt x="1234" y="1359"/>
                  </a:cubicBezTo>
                  <a:cubicBezTo>
                    <a:pt x="1234" y="1366"/>
                    <a:pt x="1239" y="1372"/>
                    <a:pt x="1246" y="1373"/>
                  </a:cubicBezTo>
                  <a:cubicBezTo>
                    <a:pt x="1215" y="1444"/>
                    <a:pt x="1215" y="1444"/>
                    <a:pt x="1215" y="1444"/>
                  </a:cubicBezTo>
                  <a:lnTo>
                    <a:pt x="1185" y="1431"/>
                  </a:lnTo>
                  <a:close/>
                  <a:moveTo>
                    <a:pt x="1102" y="1410"/>
                  </a:moveTo>
                  <a:cubicBezTo>
                    <a:pt x="1066" y="1360"/>
                    <a:pt x="1066" y="1360"/>
                    <a:pt x="1066" y="1360"/>
                  </a:cubicBezTo>
                  <a:cubicBezTo>
                    <a:pt x="1071" y="1356"/>
                    <a:pt x="1074" y="1350"/>
                    <a:pt x="1075" y="1343"/>
                  </a:cubicBezTo>
                  <a:cubicBezTo>
                    <a:pt x="1124" y="1338"/>
                    <a:pt x="1124" y="1338"/>
                    <a:pt x="1124" y="1338"/>
                  </a:cubicBezTo>
                  <a:cubicBezTo>
                    <a:pt x="1124" y="1339"/>
                    <a:pt x="1124" y="1339"/>
                    <a:pt x="1124" y="1339"/>
                  </a:cubicBezTo>
                  <a:cubicBezTo>
                    <a:pt x="1124" y="1349"/>
                    <a:pt x="1128" y="1357"/>
                    <a:pt x="1135" y="1363"/>
                  </a:cubicBezTo>
                  <a:lnTo>
                    <a:pt x="1102" y="1410"/>
                  </a:lnTo>
                  <a:close/>
                  <a:moveTo>
                    <a:pt x="1124" y="1336"/>
                  </a:moveTo>
                  <a:cubicBezTo>
                    <a:pt x="1076" y="1342"/>
                    <a:pt x="1076" y="1342"/>
                    <a:pt x="1076" y="1342"/>
                  </a:cubicBezTo>
                  <a:cubicBezTo>
                    <a:pt x="1076" y="1341"/>
                    <a:pt x="1076" y="1340"/>
                    <a:pt x="1076" y="1339"/>
                  </a:cubicBezTo>
                  <a:cubicBezTo>
                    <a:pt x="1076" y="1332"/>
                    <a:pt x="1073" y="1325"/>
                    <a:pt x="1068" y="1320"/>
                  </a:cubicBezTo>
                  <a:cubicBezTo>
                    <a:pt x="1102" y="1280"/>
                    <a:pt x="1102" y="1280"/>
                    <a:pt x="1102" y="1280"/>
                  </a:cubicBezTo>
                  <a:cubicBezTo>
                    <a:pt x="1132" y="1319"/>
                    <a:pt x="1132" y="1319"/>
                    <a:pt x="1132" y="1319"/>
                  </a:cubicBezTo>
                  <a:cubicBezTo>
                    <a:pt x="1128" y="1323"/>
                    <a:pt x="1125" y="1329"/>
                    <a:pt x="1124" y="1336"/>
                  </a:cubicBezTo>
                  <a:close/>
                  <a:moveTo>
                    <a:pt x="1048" y="1228"/>
                  </a:moveTo>
                  <a:cubicBezTo>
                    <a:pt x="994" y="1234"/>
                    <a:pt x="994" y="1234"/>
                    <a:pt x="994" y="1234"/>
                  </a:cubicBezTo>
                  <a:cubicBezTo>
                    <a:pt x="993" y="1230"/>
                    <a:pt x="991" y="1227"/>
                    <a:pt x="989" y="1225"/>
                  </a:cubicBezTo>
                  <a:cubicBezTo>
                    <a:pt x="1005" y="1158"/>
                    <a:pt x="1005" y="1158"/>
                    <a:pt x="1005" y="1158"/>
                  </a:cubicBezTo>
                  <a:cubicBezTo>
                    <a:pt x="1052" y="1217"/>
                    <a:pt x="1052" y="1217"/>
                    <a:pt x="1052" y="1217"/>
                  </a:cubicBezTo>
                  <a:cubicBezTo>
                    <a:pt x="1050" y="1220"/>
                    <a:pt x="1048" y="1223"/>
                    <a:pt x="1048" y="1227"/>
                  </a:cubicBezTo>
                  <a:cubicBezTo>
                    <a:pt x="1048" y="1227"/>
                    <a:pt x="1048" y="1227"/>
                    <a:pt x="1048" y="1228"/>
                  </a:cubicBezTo>
                  <a:close/>
                  <a:moveTo>
                    <a:pt x="932" y="1371"/>
                  </a:moveTo>
                  <a:cubicBezTo>
                    <a:pt x="947" y="1371"/>
                    <a:pt x="960" y="1359"/>
                    <a:pt x="960" y="1343"/>
                  </a:cubicBezTo>
                  <a:cubicBezTo>
                    <a:pt x="960" y="1343"/>
                    <a:pt x="960" y="1342"/>
                    <a:pt x="960" y="1342"/>
                  </a:cubicBezTo>
                  <a:cubicBezTo>
                    <a:pt x="1020" y="1337"/>
                    <a:pt x="1020" y="1337"/>
                    <a:pt x="1020" y="1337"/>
                  </a:cubicBezTo>
                  <a:cubicBezTo>
                    <a:pt x="1020" y="1338"/>
                    <a:pt x="1020" y="1339"/>
                    <a:pt x="1020" y="1339"/>
                  </a:cubicBezTo>
                  <a:cubicBezTo>
                    <a:pt x="1020" y="1349"/>
                    <a:pt x="1025" y="1357"/>
                    <a:pt x="1032" y="1362"/>
                  </a:cubicBezTo>
                  <a:cubicBezTo>
                    <a:pt x="962" y="1454"/>
                    <a:pt x="962" y="1454"/>
                    <a:pt x="962" y="1454"/>
                  </a:cubicBezTo>
                  <a:cubicBezTo>
                    <a:pt x="927" y="1442"/>
                    <a:pt x="927" y="1442"/>
                    <a:pt x="927" y="1442"/>
                  </a:cubicBezTo>
                  <a:cubicBezTo>
                    <a:pt x="931" y="1371"/>
                    <a:pt x="931" y="1371"/>
                    <a:pt x="931" y="1371"/>
                  </a:cubicBezTo>
                  <a:cubicBezTo>
                    <a:pt x="931" y="1371"/>
                    <a:pt x="932" y="1371"/>
                    <a:pt x="932" y="1371"/>
                  </a:cubicBezTo>
                  <a:close/>
                  <a:moveTo>
                    <a:pt x="934" y="1628"/>
                  </a:moveTo>
                  <a:cubicBezTo>
                    <a:pt x="972" y="1660"/>
                    <a:pt x="972" y="1660"/>
                    <a:pt x="972" y="1660"/>
                  </a:cubicBezTo>
                  <a:cubicBezTo>
                    <a:pt x="972" y="1661"/>
                    <a:pt x="971" y="1662"/>
                    <a:pt x="971" y="1663"/>
                  </a:cubicBezTo>
                  <a:cubicBezTo>
                    <a:pt x="933" y="1628"/>
                    <a:pt x="933" y="1628"/>
                    <a:pt x="933" y="1628"/>
                  </a:cubicBezTo>
                  <a:cubicBezTo>
                    <a:pt x="933" y="1628"/>
                    <a:pt x="933" y="1628"/>
                    <a:pt x="934" y="1628"/>
                  </a:cubicBezTo>
                  <a:close/>
                  <a:moveTo>
                    <a:pt x="1015" y="1655"/>
                  </a:moveTo>
                  <a:cubicBezTo>
                    <a:pt x="1010" y="1650"/>
                    <a:pt x="1003" y="1647"/>
                    <a:pt x="995" y="1647"/>
                  </a:cubicBezTo>
                  <a:cubicBezTo>
                    <a:pt x="986" y="1647"/>
                    <a:pt x="978" y="1652"/>
                    <a:pt x="973" y="1659"/>
                  </a:cubicBezTo>
                  <a:cubicBezTo>
                    <a:pt x="935" y="1626"/>
                    <a:pt x="935" y="1626"/>
                    <a:pt x="935" y="1626"/>
                  </a:cubicBezTo>
                  <a:cubicBezTo>
                    <a:pt x="939" y="1621"/>
                    <a:pt x="941" y="1615"/>
                    <a:pt x="941" y="1608"/>
                  </a:cubicBezTo>
                  <a:cubicBezTo>
                    <a:pt x="941" y="1608"/>
                    <a:pt x="941" y="1607"/>
                    <a:pt x="941" y="1607"/>
                  </a:cubicBezTo>
                  <a:cubicBezTo>
                    <a:pt x="1048" y="1601"/>
                    <a:pt x="1048" y="1601"/>
                    <a:pt x="1048" y="1601"/>
                  </a:cubicBezTo>
                  <a:cubicBezTo>
                    <a:pt x="1048" y="1603"/>
                    <a:pt x="1048" y="1605"/>
                    <a:pt x="1048" y="1607"/>
                  </a:cubicBezTo>
                  <a:cubicBezTo>
                    <a:pt x="1048" y="1613"/>
                    <a:pt x="1050" y="1619"/>
                    <a:pt x="1054" y="1624"/>
                  </a:cubicBezTo>
                  <a:lnTo>
                    <a:pt x="1015" y="1655"/>
                  </a:lnTo>
                  <a:close/>
                  <a:moveTo>
                    <a:pt x="1104" y="1600"/>
                  </a:moveTo>
                  <a:cubicBezTo>
                    <a:pt x="1101" y="1588"/>
                    <a:pt x="1090" y="1578"/>
                    <a:pt x="1077" y="1578"/>
                  </a:cubicBezTo>
                  <a:cubicBezTo>
                    <a:pt x="1076" y="1578"/>
                    <a:pt x="1075" y="1578"/>
                    <a:pt x="1074" y="1579"/>
                  </a:cubicBezTo>
                  <a:cubicBezTo>
                    <a:pt x="1057" y="1508"/>
                    <a:pt x="1057" y="1508"/>
                    <a:pt x="1057" y="1508"/>
                  </a:cubicBezTo>
                  <a:cubicBezTo>
                    <a:pt x="1065" y="1506"/>
                    <a:pt x="1071" y="1499"/>
                    <a:pt x="1074" y="1491"/>
                  </a:cubicBezTo>
                  <a:cubicBezTo>
                    <a:pt x="1152" y="1517"/>
                    <a:pt x="1152" y="1517"/>
                    <a:pt x="1152" y="1517"/>
                  </a:cubicBezTo>
                  <a:cubicBezTo>
                    <a:pt x="1152" y="1520"/>
                    <a:pt x="1151" y="1522"/>
                    <a:pt x="1151" y="1525"/>
                  </a:cubicBezTo>
                  <a:cubicBezTo>
                    <a:pt x="1151" y="1538"/>
                    <a:pt x="1159" y="1549"/>
                    <a:pt x="1171" y="1552"/>
                  </a:cubicBezTo>
                  <a:cubicBezTo>
                    <a:pt x="1156" y="1606"/>
                    <a:pt x="1156" y="1606"/>
                    <a:pt x="1156" y="1606"/>
                  </a:cubicBezTo>
                  <a:lnTo>
                    <a:pt x="1104" y="1600"/>
                  </a:lnTo>
                  <a:close/>
                  <a:moveTo>
                    <a:pt x="1193" y="1500"/>
                  </a:moveTo>
                  <a:cubicBezTo>
                    <a:pt x="1216" y="1446"/>
                    <a:pt x="1216" y="1446"/>
                    <a:pt x="1216" y="1446"/>
                  </a:cubicBezTo>
                  <a:cubicBezTo>
                    <a:pt x="1280" y="1474"/>
                    <a:pt x="1280" y="1474"/>
                    <a:pt x="1280" y="1474"/>
                  </a:cubicBezTo>
                  <a:cubicBezTo>
                    <a:pt x="1279" y="1476"/>
                    <a:pt x="1279" y="1479"/>
                    <a:pt x="1279" y="1481"/>
                  </a:cubicBezTo>
                  <a:cubicBezTo>
                    <a:pt x="1279" y="1485"/>
                    <a:pt x="1279" y="1488"/>
                    <a:pt x="1281" y="1491"/>
                  </a:cubicBezTo>
                  <a:cubicBezTo>
                    <a:pt x="1206" y="1514"/>
                    <a:pt x="1206" y="1514"/>
                    <a:pt x="1206" y="1514"/>
                  </a:cubicBezTo>
                  <a:cubicBezTo>
                    <a:pt x="1204" y="1508"/>
                    <a:pt x="1199" y="1503"/>
                    <a:pt x="1193" y="1500"/>
                  </a:cubicBezTo>
                  <a:close/>
                  <a:moveTo>
                    <a:pt x="1306" y="1453"/>
                  </a:moveTo>
                  <a:cubicBezTo>
                    <a:pt x="1294" y="1453"/>
                    <a:pt x="1284" y="1461"/>
                    <a:pt x="1280" y="1472"/>
                  </a:cubicBezTo>
                  <a:cubicBezTo>
                    <a:pt x="1217" y="1445"/>
                    <a:pt x="1217" y="1445"/>
                    <a:pt x="1217" y="1445"/>
                  </a:cubicBezTo>
                  <a:cubicBezTo>
                    <a:pt x="1248" y="1373"/>
                    <a:pt x="1248" y="1373"/>
                    <a:pt x="1248" y="1373"/>
                  </a:cubicBezTo>
                  <a:cubicBezTo>
                    <a:pt x="1251" y="1373"/>
                    <a:pt x="1254" y="1372"/>
                    <a:pt x="1256" y="1370"/>
                  </a:cubicBezTo>
                  <a:cubicBezTo>
                    <a:pt x="1354" y="1410"/>
                    <a:pt x="1354" y="1410"/>
                    <a:pt x="1354" y="1410"/>
                  </a:cubicBezTo>
                  <a:cubicBezTo>
                    <a:pt x="1353" y="1412"/>
                    <a:pt x="1352" y="1414"/>
                    <a:pt x="1352" y="1416"/>
                  </a:cubicBezTo>
                  <a:cubicBezTo>
                    <a:pt x="1352" y="1420"/>
                    <a:pt x="1354" y="1424"/>
                    <a:pt x="1356" y="1426"/>
                  </a:cubicBezTo>
                  <a:cubicBezTo>
                    <a:pt x="1325" y="1461"/>
                    <a:pt x="1325" y="1461"/>
                    <a:pt x="1325" y="1461"/>
                  </a:cubicBezTo>
                  <a:cubicBezTo>
                    <a:pt x="1320" y="1456"/>
                    <a:pt x="1314" y="1453"/>
                    <a:pt x="1306" y="1453"/>
                  </a:cubicBezTo>
                  <a:close/>
                  <a:moveTo>
                    <a:pt x="1361" y="1404"/>
                  </a:moveTo>
                  <a:cubicBezTo>
                    <a:pt x="1358" y="1405"/>
                    <a:pt x="1356" y="1406"/>
                    <a:pt x="1354" y="1408"/>
                  </a:cubicBezTo>
                  <a:cubicBezTo>
                    <a:pt x="1258" y="1369"/>
                    <a:pt x="1258" y="1369"/>
                    <a:pt x="1258" y="1369"/>
                  </a:cubicBezTo>
                  <a:cubicBezTo>
                    <a:pt x="1260" y="1366"/>
                    <a:pt x="1261" y="1363"/>
                    <a:pt x="1261" y="1359"/>
                  </a:cubicBezTo>
                  <a:cubicBezTo>
                    <a:pt x="1261" y="1357"/>
                    <a:pt x="1261" y="1356"/>
                    <a:pt x="1260" y="1354"/>
                  </a:cubicBezTo>
                  <a:cubicBezTo>
                    <a:pt x="1296" y="1327"/>
                    <a:pt x="1296" y="1327"/>
                    <a:pt x="1296" y="1327"/>
                  </a:cubicBezTo>
                  <a:cubicBezTo>
                    <a:pt x="1301" y="1336"/>
                    <a:pt x="1310" y="1342"/>
                    <a:pt x="1321" y="1342"/>
                  </a:cubicBezTo>
                  <a:cubicBezTo>
                    <a:pt x="1327" y="1342"/>
                    <a:pt x="1333" y="1340"/>
                    <a:pt x="1337" y="1336"/>
                  </a:cubicBezTo>
                  <a:lnTo>
                    <a:pt x="1361" y="1404"/>
                  </a:lnTo>
                  <a:close/>
                  <a:moveTo>
                    <a:pt x="1293" y="1317"/>
                  </a:moveTo>
                  <a:cubicBezTo>
                    <a:pt x="1182" y="1329"/>
                    <a:pt x="1182" y="1329"/>
                    <a:pt x="1182" y="1329"/>
                  </a:cubicBezTo>
                  <a:cubicBezTo>
                    <a:pt x="1178" y="1318"/>
                    <a:pt x="1167" y="1309"/>
                    <a:pt x="1154" y="1309"/>
                  </a:cubicBezTo>
                  <a:cubicBezTo>
                    <a:pt x="1146" y="1309"/>
                    <a:pt x="1139" y="1312"/>
                    <a:pt x="1133" y="1317"/>
                  </a:cubicBezTo>
                  <a:cubicBezTo>
                    <a:pt x="1103" y="1279"/>
                    <a:pt x="1103" y="1279"/>
                    <a:pt x="1103" y="1279"/>
                  </a:cubicBezTo>
                  <a:cubicBezTo>
                    <a:pt x="1125" y="1254"/>
                    <a:pt x="1125" y="1254"/>
                    <a:pt x="1125" y="1254"/>
                  </a:cubicBezTo>
                  <a:cubicBezTo>
                    <a:pt x="1128" y="1255"/>
                    <a:pt x="1131" y="1257"/>
                    <a:pt x="1134" y="1257"/>
                  </a:cubicBezTo>
                  <a:cubicBezTo>
                    <a:pt x="1141" y="1257"/>
                    <a:pt x="1148" y="1250"/>
                    <a:pt x="1148" y="1243"/>
                  </a:cubicBezTo>
                  <a:cubicBezTo>
                    <a:pt x="1296" y="1302"/>
                    <a:pt x="1296" y="1302"/>
                    <a:pt x="1296" y="1302"/>
                  </a:cubicBezTo>
                  <a:cubicBezTo>
                    <a:pt x="1294" y="1305"/>
                    <a:pt x="1293" y="1310"/>
                    <a:pt x="1293" y="1314"/>
                  </a:cubicBezTo>
                  <a:cubicBezTo>
                    <a:pt x="1293" y="1315"/>
                    <a:pt x="1293" y="1316"/>
                    <a:pt x="1293" y="1317"/>
                  </a:cubicBezTo>
                  <a:close/>
                  <a:moveTo>
                    <a:pt x="1226" y="1196"/>
                  </a:moveTo>
                  <a:cubicBezTo>
                    <a:pt x="1222" y="1201"/>
                    <a:pt x="1220" y="1207"/>
                    <a:pt x="1220" y="1213"/>
                  </a:cubicBezTo>
                  <a:cubicBezTo>
                    <a:pt x="1220" y="1216"/>
                    <a:pt x="1220" y="1218"/>
                    <a:pt x="1221" y="1221"/>
                  </a:cubicBezTo>
                  <a:cubicBezTo>
                    <a:pt x="1147" y="1239"/>
                    <a:pt x="1147" y="1239"/>
                    <a:pt x="1147" y="1239"/>
                  </a:cubicBezTo>
                  <a:cubicBezTo>
                    <a:pt x="1145" y="1233"/>
                    <a:pt x="1141" y="1229"/>
                    <a:pt x="1135" y="1229"/>
                  </a:cubicBezTo>
                  <a:cubicBezTo>
                    <a:pt x="1138" y="1143"/>
                    <a:pt x="1138" y="1143"/>
                    <a:pt x="1138" y="1143"/>
                  </a:cubicBezTo>
                  <a:cubicBezTo>
                    <a:pt x="1139" y="1143"/>
                    <a:pt x="1139" y="1143"/>
                    <a:pt x="1139" y="1143"/>
                  </a:cubicBezTo>
                  <a:cubicBezTo>
                    <a:pt x="1147" y="1143"/>
                    <a:pt x="1154" y="1140"/>
                    <a:pt x="1159" y="1134"/>
                  </a:cubicBezTo>
                  <a:lnTo>
                    <a:pt x="1226" y="1196"/>
                  </a:lnTo>
                  <a:close/>
                  <a:moveTo>
                    <a:pt x="1115" y="1101"/>
                  </a:moveTo>
                  <a:cubicBezTo>
                    <a:pt x="1112" y="1105"/>
                    <a:pt x="1111" y="1110"/>
                    <a:pt x="1111" y="1115"/>
                  </a:cubicBezTo>
                  <a:cubicBezTo>
                    <a:pt x="1111" y="1124"/>
                    <a:pt x="1116" y="1132"/>
                    <a:pt x="1122" y="1137"/>
                  </a:cubicBezTo>
                  <a:cubicBezTo>
                    <a:pt x="1069" y="1215"/>
                    <a:pt x="1069" y="1215"/>
                    <a:pt x="1069" y="1215"/>
                  </a:cubicBezTo>
                  <a:cubicBezTo>
                    <a:pt x="1067" y="1214"/>
                    <a:pt x="1065" y="1213"/>
                    <a:pt x="1062" y="1213"/>
                  </a:cubicBezTo>
                  <a:cubicBezTo>
                    <a:pt x="1059" y="1213"/>
                    <a:pt x="1056" y="1214"/>
                    <a:pt x="1053" y="1216"/>
                  </a:cubicBezTo>
                  <a:cubicBezTo>
                    <a:pt x="1006" y="1156"/>
                    <a:pt x="1006" y="1156"/>
                    <a:pt x="1006" y="1156"/>
                  </a:cubicBezTo>
                  <a:cubicBezTo>
                    <a:pt x="1029" y="1062"/>
                    <a:pt x="1029" y="1062"/>
                    <a:pt x="1029" y="1062"/>
                  </a:cubicBezTo>
                  <a:cubicBezTo>
                    <a:pt x="1030" y="1062"/>
                    <a:pt x="1031" y="1062"/>
                    <a:pt x="1032" y="1062"/>
                  </a:cubicBezTo>
                  <a:cubicBezTo>
                    <a:pt x="1036" y="1062"/>
                    <a:pt x="1041" y="1059"/>
                    <a:pt x="1043" y="1056"/>
                  </a:cubicBezTo>
                  <a:lnTo>
                    <a:pt x="1115" y="1101"/>
                  </a:lnTo>
                  <a:close/>
                  <a:moveTo>
                    <a:pt x="970" y="1005"/>
                  </a:moveTo>
                  <a:cubicBezTo>
                    <a:pt x="971" y="1011"/>
                    <a:pt x="976" y="1016"/>
                    <a:pt x="983" y="1016"/>
                  </a:cubicBezTo>
                  <a:cubicBezTo>
                    <a:pt x="987" y="1016"/>
                    <a:pt x="991" y="1014"/>
                    <a:pt x="993" y="1010"/>
                  </a:cubicBezTo>
                  <a:cubicBezTo>
                    <a:pt x="1023" y="1037"/>
                    <a:pt x="1023" y="1037"/>
                    <a:pt x="1023" y="1037"/>
                  </a:cubicBezTo>
                  <a:cubicBezTo>
                    <a:pt x="1020" y="1040"/>
                    <a:pt x="1018" y="1044"/>
                    <a:pt x="1018" y="1048"/>
                  </a:cubicBezTo>
                  <a:cubicBezTo>
                    <a:pt x="1018" y="1049"/>
                    <a:pt x="1018" y="1050"/>
                    <a:pt x="1018" y="1051"/>
                  </a:cubicBezTo>
                  <a:cubicBezTo>
                    <a:pt x="957" y="1058"/>
                    <a:pt x="957" y="1058"/>
                    <a:pt x="957" y="1058"/>
                  </a:cubicBezTo>
                  <a:cubicBezTo>
                    <a:pt x="956" y="1043"/>
                    <a:pt x="945" y="1032"/>
                    <a:pt x="930" y="1032"/>
                  </a:cubicBezTo>
                  <a:cubicBezTo>
                    <a:pt x="917" y="1032"/>
                    <a:pt x="907" y="1040"/>
                    <a:pt x="903" y="1052"/>
                  </a:cubicBezTo>
                  <a:cubicBezTo>
                    <a:pt x="823" y="1028"/>
                    <a:pt x="823" y="1028"/>
                    <a:pt x="823" y="1028"/>
                  </a:cubicBezTo>
                  <a:cubicBezTo>
                    <a:pt x="823" y="1027"/>
                    <a:pt x="823" y="1027"/>
                    <a:pt x="823" y="1027"/>
                  </a:cubicBezTo>
                  <a:cubicBezTo>
                    <a:pt x="853" y="1007"/>
                    <a:pt x="853" y="1007"/>
                    <a:pt x="853" y="1007"/>
                  </a:cubicBezTo>
                  <a:cubicBezTo>
                    <a:pt x="855" y="1009"/>
                    <a:pt x="857" y="1009"/>
                    <a:pt x="860" y="1009"/>
                  </a:cubicBezTo>
                  <a:cubicBezTo>
                    <a:pt x="865" y="1009"/>
                    <a:pt x="868" y="1007"/>
                    <a:pt x="871" y="1004"/>
                  </a:cubicBezTo>
                  <a:lnTo>
                    <a:pt x="970" y="1005"/>
                  </a:lnTo>
                  <a:close/>
                  <a:moveTo>
                    <a:pt x="855" y="983"/>
                  </a:moveTo>
                  <a:cubicBezTo>
                    <a:pt x="851" y="985"/>
                    <a:pt x="848" y="988"/>
                    <a:pt x="847" y="992"/>
                  </a:cubicBezTo>
                  <a:cubicBezTo>
                    <a:pt x="810" y="981"/>
                    <a:pt x="810" y="981"/>
                    <a:pt x="810" y="981"/>
                  </a:cubicBezTo>
                  <a:cubicBezTo>
                    <a:pt x="812" y="825"/>
                    <a:pt x="812" y="825"/>
                    <a:pt x="812" y="825"/>
                  </a:cubicBezTo>
                  <a:cubicBezTo>
                    <a:pt x="813" y="825"/>
                    <a:pt x="815" y="825"/>
                    <a:pt x="816" y="825"/>
                  </a:cubicBezTo>
                  <a:lnTo>
                    <a:pt x="855" y="983"/>
                  </a:lnTo>
                  <a:close/>
                  <a:moveTo>
                    <a:pt x="374" y="719"/>
                  </a:moveTo>
                  <a:cubicBezTo>
                    <a:pt x="392" y="684"/>
                    <a:pt x="392" y="684"/>
                    <a:pt x="392" y="684"/>
                  </a:cubicBezTo>
                  <a:cubicBezTo>
                    <a:pt x="395" y="686"/>
                    <a:pt x="400" y="687"/>
                    <a:pt x="405" y="687"/>
                  </a:cubicBezTo>
                  <a:cubicBezTo>
                    <a:pt x="408" y="687"/>
                    <a:pt x="411" y="687"/>
                    <a:pt x="414" y="686"/>
                  </a:cubicBezTo>
                  <a:cubicBezTo>
                    <a:pt x="418" y="755"/>
                    <a:pt x="418" y="755"/>
                    <a:pt x="418" y="755"/>
                  </a:cubicBezTo>
                  <a:cubicBezTo>
                    <a:pt x="411" y="756"/>
                    <a:pt x="406" y="759"/>
                    <a:pt x="401" y="763"/>
                  </a:cubicBezTo>
                  <a:cubicBezTo>
                    <a:pt x="378" y="739"/>
                    <a:pt x="378" y="739"/>
                    <a:pt x="378" y="739"/>
                  </a:cubicBezTo>
                  <a:cubicBezTo>
                    <a:pt x="380" y="737"/>
                    <a:pt x="381" y="734"/>
                    <a:pt x="381" y="730"/>
                  </a:cubicBezTo>
                  <a:cubicBezTo>
                    <a:pt x="381" y="725"/>
                    <a:pt x="378" y="721"/>
                    <a:pt x="374" y="719"/>
                  </a:cubicBezTo>
                  <a:close/>
                  <a:moveTo>
                    <a:pt x="295" y="615"/>
                  </a:moveTo>
                  <a:cubicBezTo>
                    <a:pt x="315" y="570"/>
                    <a:pt x="315" y="570"/>
                    <a:pt x="315" y="570"/>
                  </a:cubicBezTo>
                  <a:cubicBezTo>
                    <a:pt x="317" y="571"/>
                    <a:pt x="318" y="571"/>
                    <a:pt x="320" y="571"/>
                  </a:cubicBezTo>
                  <a:cubicBezTo>
                    <a:pt x="323" y="571"/>
                    <a:pt x="326" y="570"/>
                    <a:pt x="328" y="568"/>
                  </a:cubicBezTo>
                  <a:cubicBezTo>
                    <a:pt x="385" y="635"/>
                    <a:pt x="385" y="635"/>
                    <a:pt x="385" y="635"/>
                  </a:cubicBezTo>
                  <a:cubicBezTo>
                    <a:pt x="380" y="639"/>
                    <a:pt x="376" y="645"/>
                    <a:pt x="375" y="652"/>
                  </a:cubicBezTo>
                  <a:cubicBezTo>
                    <a:pt x="311" y="643"/>
                    <a:pt x="311" y="643"/>
                    <a:pt x="311" y="643"/>
                  </a:cubicBezTo>
                  <a:cubicBezTo>
                    <a:pt x="311" y="642"/>
                    <a:pt x="311" y="641"/>
                    <a:pt x="311" y="640"/>
                  </a:cubicBezTo>
                  <a:cubicBezTo>
                    <a:pt x="311" y="629"/>
                    <a:pt x="305" y="619"/>
                    <a:pt x="295" y="615"/>
                  </a:cubicBezTo>
                  <a:close/>
                  <a:moveTo>
                    <a:pt x="324" y="461"/>
                  </a:moveTo>
                  <a:cubicBezTo>
                    <a:pt x="377" y="461"/>
                    <a:pt x="377" y="461"/>
                    <a:pt x="377" y="461"/>
                  </a:cubicBezTo>
                  <a:cubicBezTo>
                    <a:pt x="379" y="467"/>
                    <a:pt x="384" y="472"/>
                    <a:pt x="391" y="472"/>
                  </a:cubicBezTo>
                  <a:cubicBezTo>
                    <a:pt x="394" y="501"/>
                    <a:pt x="394" y="501"/>
                    <a:pt x="394" y="501"/>
                  </a:cubicBezTo>
                  <a:cubicBezTo>
                    <a:pt x="387" y="502"/>
                    <a:pt x="380" y="507"/>
                    <a:pt x="376" y="513"/>
                  </a:cubicBezTo>
                  <a:cubicBezTo>
                    <a:pt x="319" y="476"/>
                    <a:pt x="319" y="476"/>
                    <a:pt x="319" y="476"/>
                  </a:cubicBezTo>
                  <a:cubicBezTo>
                    <a:pt x="322" y="472"/>
                    <a:pt x="324" y="467"/>
                    <a:pt x="324" y="461"/>
                  </a:cubicBezTo>
                  <a:close/>
                  <a:moveTo>
                    <a:pt x="317" y="156"/>
                  </a:moveTo>
                  <a:cubicBezTo>
                    <a:pt x="334" y="81"/>
                    <a:pt x="334" y="81"/>
                    <a:pt x="334" y="81"/>
                  </a:cubicBezTo>
                  <a:cubicBezTo>
                    <a:pt x="343" y="80"/>
                    <a:pt x="351" y="75"/>
                    <a:pt x="356" y="68"/>
                  </a:cubicBezTo>
                  <a:cubicBezTo>
                    <a:pt x="467" y="133"/>
                    <a:pt x="467" y="133"/>
                    <a:pt x="467" y="133"/>
                  </a:cubicBezTo>
                  <a:cubicBezTo>
                    <a:pt x="465" y="137"/>
                    <a:pt x="464" y="141"/>
                    <a:pt x="464" y="145"/>
                  </a:cubicBezTo>
                  <a:cubicBezTo>
                    <a:pt x="464" y="146"/>
                    <a:pt x="464" y="147"/>
                    <a:pt x="464" y="147"/>
                  </a:cubicBezTo>
                  <a:cubicBezTo>
                    <a:pt x="324" y="165"/>
                    <a:pt x="324" y="165"/>
                    <a:pt x="324" y="165"/>
                  </a:cubicBezTo>
                  <a:cubicBezTo>
                    <a:pt x="323" y="161"/>
                    <a:pt x="321" y="158"/>
                    <a:pt x="317" y="156"/>
                  </a:cubicBezTo>
                  <a:close/>
                  <a:moveTo>
                    <a:pt x="859" y="464"/>
                  </a:moveTo>
                  <a:cubicBezTo>
                    <a:pt x="792" y="462"/>
                    <a:pt x="792" y="462"/>
                    <a:pt x="792" y="462"/>
                  </a:cubicBezTo>
                  <a:cubicBezTo>
                    <a:pt x="785" y="417"/>
                    <a:pt x="785" y="417"/>
                    <a:pt x="785" y="417"/>
                  </a:cubicBezTo>
                  <a:cubicBezTo>
                    <a:pt x="785" y="417"/>
                    <a:pt x="786" y="417"/>
                    <a:pt x="786" y="417"/>
                  </a:cubicBezTo>
                  <a:cubicBezTo>
                    <a:pt x="796" y="417"/>
                    <a:pt x="805" y="409"/>
                    <a:pt x="807" y="399"/>
                  </a:cubicBezTo>
                  <a:cubicBezTo>
                    <a:pt x="863" y="444"/>
                    <a:pt x="863" y="444"/>
                    <a:pt x="863" y="444"/>
                  </a:cubicBezTo>
                  <a:cubicBezTo>
                    <a:pt x="860" y="449"/>
                    <a:pt x="858" y="454"/>
                    <a:pt x="858" y="460"/>
                  </a:cubicBezTo>
                  <a:cubicBezTo>
                    <a:pt x="858" y="462"/>
                    <a:pt x="859" y="463"/>
                    <a:pt x="859" y="464"/>
                  </a:cubicBezTo>
                  <a:close/>
                  <a:moveTo>
                    <a:pt x="473" y="703"/>
                  </a:moveTo>
                  <a:cubicBezTo>
                    <a:pt x="429" y="675"/>
                    <a:pt x="429" y="675"/>
                    <a:pt x="429" y="675"/>
                  </a:cubicBezTo>
                  <a:cubicBezTo>
                    <a:pt x="433" y="670"/>
                    <a:pt x="435" y="664"/>
                    <a:pt x="435" y="657"/>
                  </a:cubicBezTo>
                  <a:cubicBezTo>
                    <a:pt x="435" y="654"/>
                    <a:pt x="434" y="651"/>
                    <a:pt x="434" y="648"/>
                  </a:cubicBezTo>
                  <a:cubicBezTo>
                    <a:pt x="453" y="645"/>
                    <a:pt x="453" y="645"/>
                    <a:pt x="453" y="645"/>
                  </a:cubicBezTo>
                  <a:cubicBezTo>
                    <a:pt x="478" y="699"/>
                    <a:pt x="478" y="699"/>
                    <a:pt x="478" y="699"/>
                  </a:cubicBezTo>
                  <a:cubicBezTo>
                    <a:pt x="476" y="700"/>
                    <a:pt x="475" y="701"/>
                    <a:pt x="473" y="703"/>
                  </a:cubicBezTo>
                  <a:close/>
                  <a:moveTo>
                    <a:pt x="405" y="458"/>
                  </a:moveTo>
                  <a:cubicBezTo>
                    <a:pt x="460" y="439"/>
                    <a:pt x="460" y="439"/>
                    <a:pt x="460" y="439"/>
                  </a:cubicBezTo>
                  <a:cubicBezTo>
                    <a:pt x="461" y="441"/>
                    <a:pt x="462" y="443"/>
                    <a:pt x="464" y="444"/>
                  </a:cubicBezTo>
                  <a:cubicBezTo>
                    <a:pt x="414" y="506"/>
                    <a:pt x="414" y="506"/>
                    <a:pt x="414" y="506"/>
                  </a:cubicBezTo>
                  <a:cubicBezTo>
                    <a:pt x="410" y="503"/>
                    <a:pt x="404" y="501"/>
                    <a:pt x="398" y="501"/>
                  </a:cubicBezTo>
                  <a:cubicBezTo>
                    <a:pt x="397" y="501"/>
                    <a:pt x="397" y="501"/>
                    <a:pt x="396" y="501"/>
                  </a:cubicBezTo>
                  <a:cubicBezTo>
                    <a:pt x="392" y="472"/>
                    <a:pt x="392" y="472"/>
                    <a:pt x="392" y="472"/>
                  </a:cubicBezTo>
                  <a:cubicBezTo>
                    <a:pt x="399" y="471"/>
                    <a:pt x="405" y="465"/>
                    <a:pt x="405" y="458"/>
                  </a:cubicBezTo>
                  <a:close/>
                  <a:moveTo>
                    <a:pt x="443" y="389"/>
                  </a:moveTo>
                  <a:cubicBezTo>
                    <a:pt x="519" y="340"/>
                    <a:pt x="519" y="340"/>
                    <a:pt x="519" y="340"/>
                  </a:cubicBezTo>
                  <a:cubicBezTo>
                    <a:pt x="531" y="365"/>
                    <a:pt x="531" y="365"/>
                    <a:pt x="531" y="365"/>
                  </a:cubicBezTo>
                  <a:cubicBezTo>
                    <a:pt x="524" y="369"/>
                    <a:pt x="520" y="377"/>
                    <a:pt x="520" y="386"/>
                  </a:cubicBezTo>
                  <a:cubicBezTo>
                    <a:pt x="520" y="388"/>
                    <a:pt x="520" y="391"/>
                    <a:pt x="521" y="393"/>
                  </a:cubicBezTo>
                  <a:cubicBezTo>
                    <a:pt x="445" y="397"/>
                    <a:pt x="445" y="397"/>
                    <a:pt x="445" y="397"/>
                  </a:cubicBezTo>
                  <a:cubicBezTo>
                    <a:pt x="445" y="394"/>
                    <a:pt x="444" y="392"/>
                    <a:pt x="443" y="389"/>
                  </a:cubicBezTo>
                  <a:close/>
                  <a:moveTo>
                    <a:pt x="406" y="297"/>
                  </a:moveTo>
                  <a:cubicBezTo>
                    <a:pt x="483" y="169"/>
                    <a:pt x="483" y="169"/>
                    <a:pt x="483" y="169"/>
                  </a:cubicBezTo>
                  <a:cubicBezTo>
                    <a:pt x="485" y="170"/>
                    <a:pt x="487" y="170"/>
                    <a:pt x="489" y="170"/>
                  </a:cubicBezTo>
                  <a:cubicBezTo>
                    <a:pt x="490" y="170"/>
                    <a:pt x="491" y="170"/>
                    <a:pt x="491" y="170"/>
                  </a:cubicBezTo>
                  <a:cubicBezTo>
                    <a:pt x="487" y="240"/>
                    <a:pt x="487" y="240"/>
                    <a:pt x="487" y="240"/>
                  </a:cubicBezTo>
                  <a:cubicBezTo>
                    <a:pt x="486" y="239"/>
                    <a:pt x="484" y="239"/>
                    <a:pt x="483" y="239"/>
                  </a:cubicBezTo>
                  <a:cubicBezTo>
                    <a:pt x="469" y="239"/>
                    <a:pt x="458" y="250"/>
                    <a:pt x="458" y="264"/>
                  </a:cubicBezTo>
                  <a:cubicBezTo>
                    <a:pt x="458" y="269"/>
                    <a:pt x="459" y="274"/>
                    <a:pt x="462" y="278"/>
                  </a:cubicBezTo>
                  <a:cubicBezTo>
                    <a:pt x="411" y="301"/>
                    <a:pt x="411" y="301"/>
                    <a:pt x="411" y="301"/>
                  </a:cubicBezTo>
                  <a:cubicBezTo>
                    <a:pt x="410" y="299"/>
                    <a:pt x="408" y="298"/>
                    <a:pt x="406" y="297"/>
                  </a:cubicBezTo>
                  <a:close/>
                  <a:moveTo>
                    <a:pt x="661" y="457"/>
                  </a:moveTo>
                  <a:cubicBezTo>
                    <a:pt x="608" y="443"/>
                    <a:pt x="608" y="443"/>
                    <a:pt x="608" y="443"/>
                  </a:cubicBezTo>
                  <a:cubicBezTo>
                    <a:pt x="608" y="442"/>
                    <a:pt x="608" y="441"/>
                    <a:pt x="608" y="440"/>
                  </a:cubicBezTo>
                  <a:cubicBezTo>
                    <a:pt x="608" y="435"/>
                    <a:pt x="605" y="430"/>
                    <a:pt x="601" y="428"/>
                  </a:cubicBezTo>
                  <a:cubicBezTo>
                    <a:pt x="630" y="385"/>
                    <a:pt x="630" y="385"/>
                    <a:pt x="630" y="385"/>
                  </a:cubicBezTo>
                  <a:cubicBezTo>
                    <a:pt x="632" y="388"/>
                    <a:pt x="636" y="389"/>
                    <a:pt x="639" y="389"/>
                  </a:cubicBezTo>
                  <a:cubicBezTo>
                    <a:pt x="641" y="389"/>
                    <a:pt x="642" y="389"/>
                    <a:pt x="643" y="389"/>
                  </a:cubicBezTo>
                  <a:cubicBezTo>
                    <a:pt x="673" y="437"/>
                    <a:pt x="673" y="437"/>
                    <a:pt x="673" y="437"/>
                  </a:cubicBezTo>
                  <a:cubicBezTo>
                    <a:pt x="666" y="441"/>
                    <a:pt x="662" y="448"/>
                    <a:pt x="661" y="457"/>
                  </a:cubicBezTo>
                  <a:close/>
                  <a:moveTo>
                    <a:pt x="598" y="511"/>
                  </a:moveTo>
                  <a:cubicBezTo>
                    <a:pt x="591" y="511"/>
                    <a:pt x="585" y="517"/>
                    <a:pt x="585" y="525"/>
                  </a:cubicBezTo>
                  <a:cubicBezTo>
                    <a:pt x="585" y="526"/>
                    <a:pt x="585" y="526"/>
                    <a:pt x="585" y="527"/>
                  </a:cubicBezTo>
                  <a:cubicBezTo>
                    <a:pt x="524" y="543"/>
                    <a:pt x="524" y="543"/>
                    <a:pt x="524" y="543"/>
                  </a:cubicBezTo>
                  <a:cubicBezTo>
                    <a:pt x="524" y="542"/>
                    <a:pt x="524" y="542"/>
                    <a:pt x="524" y="541"/>
                  </a:cubicBezTo>
                  <a:cubicBezTo>
                    <a:pt x="586" y="450"/>
                    <a:pt x="586" y="450"/>
                    <a:pt x="586" y="450"/>
                  </a:cubicBezTo>
                  <a:cubicBezTo>
                    <a:pt x="588" y="453"/>
                    <a:pt x="591" y="454"/>
                    <a:pt x="595" y="454"/>
                  </a:cubicBezTo>
                  <a:cubicBezTo>
                    <a:pt x="595" y="454"/>
                    <a:pt x="595" y="454"/>
                    <a:pt x="595" y="454"/>
                  </a:cubicBezTo>
                  <a:cubicBezTo>
                    <a:pt x="602" y="511"/>
                    <a:pt x="602" y="511"/>
                    <a:pt x="602" y="511"/>
                  </a:cubicBezTo>
                  <a:cubicBezTo>
                    <a:pt x="601" y="511"/>
                    <a:pt x="600" y="511"/>
                    <a:pt x="598" y="511"/>
                  </a:cubicBezTo>
                  <a:close/>
                  <a:moveTo>
                    <a:pt x="416" y="507"/>
                  </a:moveTo>
                  <a:cubicBezTo>
                    <a:pt x="465" y="445"/>
                    <a:pt x="465" y="445"/>
                    <a:pt x="465" y="445"/>
                  </a:cubicBezTo>
                  <a:cubicBezTo>
                    <a:pt x="467" y="447"/>
                    <a:pt x="470" y="448"/>
                    <a:pt x="473" y="448"/>
                  </a:cubicBezTo>
                  <a:cubicBezTo>
                    <a:pt x="480" y="448"/>
                    <a:pt x="486" y="442"/>
                    <a:pt x="487" y="435"/>
                  </a:cubicBezTo>
                  <a:cubicBezTo>
                    <a:pt x="539" y="438"/>
                    <a:pt x="539" y="438"/>
                    <a:pt x="539" y="438"/>
                  </a:cubicBezTo>
                  <a:cubicBezTo>
                    <a:pt x="513" y="533"/>
                    <a:pt x="513" y="533"/>
                    <a:pt x="513" y="533"/>
                  </a:cubicBezTo>
                  <a:cubicBezTo>
                    <a:pt x="513" y="533"/>
                    <a:pt x="512" y="533"/>
                    <a:pt x="511" y="533"/>
                  </a:cubicBezTo>
                  <a:cubicBezTo>
                    <a:pt x="505" y="533"/>
                    <a:pt x="499" y="538"/>
                    <a:pt x="498" y="544"/>
                  </a:cubicBezTo>
                  <a:cubicBezTo>
                    <a:pt x="425" y="532"/>
                    <a:pt x="425" y="532"/>
                    <a:pt x="425" y="532"/>
                  </a:cubicBezTo>
                  <a:cubicBezTo>
                    <a:pt x="425" y="531"/>
                    <a:pt x="425" y="529"/>
                    <a:pt x="425" y="528"/>
                  </a:cubicBezTo>
                  <a:cubicBezTo>
                    <a:pt x="425" y="520"/>
                    <a:pt x="421" y="512"/>
                    <a:pt x="416" y="507"/>
                  </a:cubicBezTo>
                  <a:close/>
                  <a:moveTo>
                    <a:pt x="628" y="384"/>
                  </a:moveTo>
                  <a:cubicBezTo>
                    <a:pt x="599" y="427"/>
                    <a:pt x="599" y="427"/>
                    <a:pt x="599" y="427"/>
                  </a:cubicBezTo>
                  <a:cubicBezTo>
                    <a:pt x="598" y="426"/>
                    <a:pt x="596" y="426"/>
                    <a:pt x="595" y="426"/>
                  </a:cubicBezTo>
                  <a:cubicBezTo>
                    <a:pt x="591" y="426"/>
                    <a:pt x="588" y="427"/>
                    <a:pt x="586" y="429"/>
                  </a:cubicBezTo>
                  <a:cubicBezTo>
                    <a:pt x="563" y="404"/>
                    <a:pt x="563" y="404"/>
                    <a:pt x="563" y="404"/>
                  </a:cubicBezTo>
                  <a:cubicBezTo>
                    <a:pt x="568" y="400"/>
                    <a:pt x="571" y="393"/>
                    <a:pt x="571" y="386"/>
                  </a:cubicBezTo>
                  <a:cubicBezTo>
                    <a:pt x="571" y="385"/>
                    <a:pt x="571" y="385"/>
                    <a:pt x="570" y="384"/>
                  </a:cubicBezTo>
                  <a:cubicBezTo>
                    <a:pt x="626" y="378"/>
                    <a:pt x="626" y="378"/>
                    <a:pt x="626" y="378"/>
                  </a:cubicBezTo>
                  <a:cubicBezTo>
                    <a:pt x="626" y="380"/>
                    <a:pt x="627" y="382"/>
                    <a:pt x="628" y="384"/>
                  </a:cubicBezTo>
                  <a:close/>
                  <a:moveTo>
                    <a:pt x="562" y="405"/>
                  </a:moveTo>
                  <a:cubicBezTo>
                    <a:pt x="585" y="430"/>
                    <a:pt x="585" y="430"/>
                    <a:pt x="585" y="430"/>
                  </a:cubicBezTo>
                  <a:cubicBezTo>
                    <a:pt x="583" y="433"/>
                    <a:pt x="581" y="435"/>
                    <a:pt x="581" y="438"/>
                  </a:cubicBezTo>
                  <a:cubicBezTo>
                    <a:pt x="541" y="436"/>
                    <a:pt x="541" y="436"/>
                    <a:pt x="541" y="436"/>
                  </a:cubicBezTo>
                  <a:cubicBezTo>
                    <a:pt x="548" y="411"/>
                    <a:pt x="548" y="411"/>
                    <a:pt x="548" y="411"/>
                  </a:cubicBezTo>
                  <a:cubicBezTo>
                    <a:pt x="553" y="411"/>
                    <a:pt x="558" y="409"/>
                    <a:pt x="562" y="405"/>
                  </a:cubicBezTo>
                  <a:close/>
                  <a:moveTo>
                    <a:pt x="581" y="440"/>
                  </a:moveTo>
                  <a:cubicBezTo>
                    <a:pt x="581" y="444"/>
                    <a:pt x="582" y="447"/>
                    <a:pt x="584" y="449"/>
                  </a:cubicBezTo>
                  <a:cubicBezTo>
                    <a:pt x="523" y="540"/>
                    <a:pt x="523" y="540"/>
                    <a:pt x="523" y="540"/>
                  </a:cubicBezTo>
                  <a:cubicBezTo>
                    <a:pt x="521" y="537"/>
                    <a:pt x="518" y="535"/>
                    <a:pt x="515" y="534"/>
                  </a:cubicBezTo>
                  <a:cubicBezTo>
                    <a:pt x="541" y="438"/>
                    <a:pt x="541" y="438"/>
                    <a:pt x="541" y="438"/>
                  </a:cubicBezTo>
                  <a:lnTo>
                    <a:pt x="581" y="440"/>
                  </a:lnTo>
                  <a:close/>
                  <a:moveTo>
                    <a:pt x="626" y="376"/>
                  </a:moveTo>
                  <a:cubicBezTo>
                    <a:pt x="626" y="376"/>
                    <a:pt x="626" y="376"/>
                    <a:pt x="626" y="376"/>
                  </a:cubicBezTo>
                  <a:cubicBezTo>
                    <a:pt x="570" y="382"/>
                    <a:pt x="570" y="382"/>
                    <a:pt x="570" y="382"/>
                  </a:cubicBezTo>
                  <a:cubicBezTo>
                    <a:pt x="569" y="370"/>
                    <a:pt x="558" y="361"/>
                    <a:pt x="545" y="361"/>
                  </a:cubicBezTo>
                  <a:cubicBezTo>
                    <a:pt x="541" y="361"/>
                    <a:pt x="536" y="362"/>
                    <a:pt x="532" y="364"/>
                  </a:cubicBezTo>
                  <a:cubicBezTo>
                    <a:pt x="520" y="339"/>
                    <a:pt x="520" y="339"/>
                    <a:pt x="520" y="339"/>
                  </a:cubicBezTo>
                  <a:cubicBezTo>
                    <a:pt x="586" y="297"/>
                    <a:pt x="586" y="297"/>
                    <a:pt x="586" y="297"/>
                  </a:cubicBezTo>
                  <a:cubicBezTo>
                    <a:pt x="590" y="299"/>
                    <a:pt x="594" y="300"/>
                    <a:pt x="598" y="300"/>
                  </a:cubicBezTo>
                  <a:cubicBezTo>
                    <a:pt x="601" y="300"/>
                    <a:pt x="604" y="300"/>
                    <a:pt x="607" y="299"/>
                  </a:cubicBezTo>
                  <a:cubicBezTo>
                    <a:pt x="633" y="363"/>
                    <a:pt x="633" y="363"/>
                    <a:pt x="633" y="363"/>
                  </a:cubicBezTo>
                  <a:cubicBezTo>
                    <a:pt x="629" y="365"/>
                    <a:pt x="626" y="370"/>
                    <a:pt x="626" y="376"/>
                  </a:cubicBezTo>
                  <a:close/>
                  <a:moveTo>
                    <a:pt x="574" y="272"/>
                  </a:moveTo>
                  <a:cubicBezTo>
                    <a:pt x="508" y="266"/>
                    <a:pt x="508" y="266"/>
                    <a:pt x="508" y="266"/>
                  </a:cubicBezTo>
                  <a:cubicBezTo>
                    <a:pt x="508" y="265"/>
                    <a:pt x="508" y="265"/>
                    <a:pt x="508" y="264"/>
                  </a:cubicBezTo>
                  <a:cubicBezTo>
                    <a:pt x="508" y="258"/>
                    <a:pt x="505" y="252"/>
                    <a:pt x="501" y="247"/>
                  </a:cubicBezTo>
                  <a:cubicBezTo>
                    <a:pt x="546" y="202"/>
                    <a:pt x="546" y="202"/>
                    <a:pt x="546" y="202"/>
                  </a:cubicBezTo>
                  <a:cubicBezTo>
                    <a:pt x="548" y="204"/>
                    <a:pt x="551" y="205"/>
                    <a:pt x="555" y="205"/>
                  </a:cubicBezTo>
                  <a:cubicBezTo>
                    <a:pt x="557" y="205"/>
                    <a:pt x="558" y="205"/>
                    <a:pt x="560" y="204"/>
                  </a:cubicBezTo>
                  <a:cubicBezTo>
                    <a:pt x="585" y="254"/>
                    <a:pt x="585" y="254"/>
                    <a:pt x="585" y="254"/>
                  </a:cubicBezTo>
                  <a:cubicBezTo>
                    <a:pt x="579" y="258"/>
                    <a:pt x="575" y="265"/>
                    <a:pt x="574" y="272"/>
                  </a:cubicBezTo>
                  <a:close/>
                  <a:moveTo>
                    <a:pt x="544" y="201"/>
                  </a:moveTo>
                  <a:cubicBezTo>
                    <a:pt x="500" y="246"/>
                    <a:pt x="500" y="246"/>
                    <a:pt x="500" y="246"/>
                  </a:cubicBezTo>
                  <a:cubicBezTo>
                    <a:pt x="497" y="243"/>
                    <a:pt x="493" y="241"/>
                    <a:pt x="489" y="240"/>
                  </a:cubicBezTo>
                  <a:cubicBezTo>
                    <a:pt x="493" y="170"/>
                    <a:pt x="493" y="170"/>
                    <a:pt x="493" y="170"/>
                  </a:cubicBezTo>
                  <a:cubicBezTo>
                    <a:pt x="499" y="168"/>
                    <a:pt x="505" y="165"/>
                    <a:pt x="509" y="160"/>
                  </a:cubicBezTo>
                  <a:cubicBezTo>
                    <a:pt x="543" y="184"/>
                    <a:pt x="543" y="184"/>
                    <a:pt x="543" y="184"/>
                  </a:cubicBezTo>
                  <a:cubicBezTo>
                    <a:pt x="542" y="186"/>
                    <a:pt x="541" y="189"/>
                    <a:pt x="541" y="191"/>
                  </a:cubicBezTo>
                  <a:cubicBezTo>
                    <a:pt x="541" y="195"/>
                    <a:pt x="542" y="198"/>
                    <a:pt x="544" y="201"/>
                  </a:cubicBezTo>
                  <a:close/>
                  <a:moveTo>
                    <a:pt x="507" y="267"/>
                  </a:moveTo>
                  <a:cubicBezTo>
                    <a:pt x="574" y="274"/>
                    <a:pt x="574" y="274"/>
                    <a:pt x="574" y="274"/>
                  </a:cubicBezTo>
                  <a:cubicBezTo>
                    <a:pt x="574" y="274"/>
                    <a:pt x="573" y="275"/>
                    <a:pt x="573" y="275"/>
                  </a:cubicBezTo>
                  <a:cubicBezTo>
                    <a:pt x="573" y="284"/>
                    <a:pt x="578" y="291"/>
                    <a:pt x="584" y="296"/>
                  </a:cubicBezTo>
                  <a:cubicBezTo>
                    <a:pt x="519" y="338"/>
                    <a:pt x="519" y="338"/>
                    <a:pt x="519" y="338"/>
                  </a:cubicBezTo>
                  <a:cubicBezTo>
                    <a:pt x="494" y="286"/>
                    <a:pt x="494" y="286"/>
                    <a:pt x="494" y="286"/>
                  </a:cubicBezTo>
                  <a:cubicBezTo>
                    <a:pt x="501" y="283"/>
                    <a:pt x="506" y="276"/>
                    <a:pt x="507" y="267"/>
                  </a:cubicBezTo>
                  <a:close/>
                  <a:moveTo>
                    <a:pt x="545" y="411"/>
                  </a:moveTo>
                  <a:cubicBezTo>
                    <a:pt x="545" y="411"/>
                    <a:pt x="546" y="411"/>
                    <a:pt x="546" y="411"/>
                  </a:cubicBezTo>
                  <a:cubicBezTo>
                    <a:pt x="539" y="436"/>
                    <a:pt x="539" y="436"/>
                    <a:pt x="539" y="436"/>
                  </a:cubicBezTo>
                  <a:cubicBezTo>
                    <a:pt x="487" y="434"/>
                    <a:pt x="487" y="434"/>
                    <a:pt x="487" y="434"/>
                  </a:cubicBezTo>
                  <a:cubicBezTo>
                    <a:pt x="487" y="431"/>
                    <a:pt x="486" y="429"/>
                    <a:pt x="485" y="427"/>
                  </a:cubicBezTo>
                  <a:cubicBezTo>
                    <a:pt x="524" y="401"/>
                    <a:pt x="524" y="401"/>
                    <a:pt x="524" y="401"/>
                  </a:cubicBezTo>
                  <a:cubicBezTo>
                    <a:pt x="529" y="407"/>
                    <a:pt x="537" y="411"/>
                    <a:pt x="545" y="411"/>
                  </a:cubicBezTo>
                  <a:close/>
                  <a:moveTo>
                    <a:pt x="425" y="533"/>
                  </a:moveTo>
                  <a:cubicBezTo>
                    <a:pt x="498" y="546"/>
                    <a:pt x="498" y="546"/>
                    <a:pt x="498" y="546"/>
                  </a:cubicBezTo>
                  <a:cubicBezTo>
                    <a:pt x="497" y="546"/>
                    <a:pt x="497" y="547"/>
                    <a:pt x="497" y="547"/>
                  </a:cubicBezTo>
                  <a:cubicBezTo>
                    <a:pt x="497" y="552"/>
                    <a:pt x="500" y="557"/>
                    <a:pt x="504" y="559"/>
                  </a:cubicBezTo>
                  <a:cubicBezTo>
                    <a:pt x="442" y="619"/>
                    <a:pt x="442" y="619"/>
                    <a:pt x="442" y="619"/>
                  </a:cubicBezTo>
                  <a:cubicBezTo>
                    <a:pt x="410" y="552"/>
                    <a:pt x="410" y="552"/>
                    <a:pt x="410" y="552"/>
                  </a:cubicBezTo>
                  <a:cubicBezTo>
                    <a:pt x="418" y="549"/>
                    <a:pt x="423" y="542"/>
                    <a:pt x="425" y="533"/>
                  </a:cubicBezTo>
                  <a:close/>
                  <a:moveTo>
                    <a:pt x="452" y="644"/>
                  </a:moveTo>
                  <a:cubicBezTo>
                    <a:pt x="433" y="647"/>
                    <a:pt x="433" y="647"/>
                    <a:pt x="433" y="647"/>
                  </a:cubicBezTo>
                  <a:cubicBezTo>
                    <a:pt x="432" y="643"/>
                    <a:pt x="430" y="640"/>
                    <a:pt x="427" y="637"/>
                  </a:cubicBezTo>
                  <a:cubicBezTo>
                    <a:pt x="442" y="622"/>
                    <a:pt x="442" y="622"/>
                    <a:pt x="442" y="622"/>
                  </a:cubicBezTo>
                  <a:lnTo>
                    <a:pt x="452" y="644"/>
                  </a:lnTo>
                  <a:close/>
                  <a:moveTo>
                    <a:pt x="443" y="621"/>
                  </a:moveTo>
                  <a:cubicBezTo>
                    <a:pt x="506" y="560"/>
                    <a:pt x="506" y="560"/>
                    <a:pt x="506" y="560"/>
                  </a:cubicBezTo>
                  <a:cubicBezTo>
                    <a:pt x="508" y="560"/>
                    <a:pt x="509" y="561"/>
                    <a:pt x="511" y="561"/>
                  </a:cubicBezTo>
                  <a:cubicBezTo>
                    <a:pt x="514" y="561"/>
                    <a:pt x="516" y="560"/>
                    <a:pt x="518" y="559"/>
                  </a:cubicBezTo>
                  <a:cubicBezTo>
                    <a:pt x="540" y="600"/>
                    <a:pt x="540" y="600"/>
                    <a:pt x="540" y="600"/>
                  </a:cubicBezTo>
                  <a:cubicBezTo>
                    <a:pt x="529" y="604"/>
                    <a:pt x="522" y="615"/>
                    <a:pt x="522" y="627"/>
                  </a:cubicBezTo>
                  <a:cubicBezTo>
                    <a:pt x="522" y="628"/>
                    <a:pt x="522" y="630"/>
                    <a:pt x="523" y="631"/>
                  </a:cubicBezTo>
                  <a:cubicBezTo>
                    <a:pt x="454" y="643"/>
                    <a:pt x="454" y="643"/>
                    <a:pt x="454" y="643"/>
                  </a:cubicBezTo>
                  <a:lnTo>
                    <a:pt x="443" y="621"/>
                  </a:lnTo>
                  <a:close/>
                  <a:moveTo>
                    <a:pt x="552" y="597"/>
                  </a:moveTo>
                  <a:cubicBezTo>
                    <a:pt x="548" y="597"/>
                    <a:pt x="545" y="598"/>
                    <a:pt x="541" y="599"/>
                  </a:cubicBezTo>
                  <a:cubicBezTo>
                    <a:pt x="520" y="558"/>
                    <a:pt x="520" y="558"/>
                    <a:pt x="520" y="558"/>
                  </a:cubicBezTo>
                  <a:cubicBezTo>
                    <a:pt x="523" y="555"/>
                    <a:pt x="525" y="551"/>
                    <a:pt x="525" y="547"/>
                  </a:cubicBezTo>
                  <a:cubicBezTo>
                    <a:pt x="525" y="546"/>
                    <a:pt x="525" y="545"/>
                    <a:pt x="525" y="544"/>
                  </a:cubicBezTo>
                  <a:cubicBezTo>
                    <a:pt x="585" y="529"/>
                    <a:pt x="585" y="529"/>
                    <a:pt x="585" y="529"/>
                  </a:cubicBezTo>
                  <a:cubicBezTo>
                    <a:pt x="586" y="532"/>
                    <a:pt x="589" y="535"/>
                    <a:pt x="592" y="537"/>
                  </a:cubicBezTo>
                  <a:cubicBezTo>
                    <a:pt x="564" y="599"/>
                    <a:pt x="564" y="599"/>
                    <a:pt x="564" y="599"/>
                  </a:cubicBezTo>
                  <a:cubicBezTo>
                    <a:pt x="560" y="598"/>
                    <a:pt x="556" y="597"/>
                    <a:pt x="552" y="597"/>
                  </a:cubicBezTo>
                  <a:close/>
                  <a:moveTo>
                    <a:pt x="566" y="600"/>
                  </a:moveTo>
                  <a:cubicBezTo>
                    <a:pt x="594" y="538"/>
                    <a:pt x="594" y="538"/>
                    <a:pt x="594" y="538"/>
                  </a:cubicBezTo>
                  <a:cubicBezTo>
                    <a:pt x="595" y="538"/>
                    <a:pt x="597" y="539"/>
                    <a:pt x="598" y="539"/>
                  </a:cubicBezTo>
                  <a:cubicBezTo>
                    <a:pt x="606" y="539"/>
                    <a:pt x="612" y="533"/>
                    <a:pt x="612" y="526"/>
                  </a:cubicBezTo>
                  <a:cubicBezTo>
                    <a:pt x="679" y="526"/>
                    <a:pt x="679" y="526"/>
                    <a:pt x="679" y="526"/>
                  </a:cubicBezTo>
                  <a:cubicBezTo>
                    <a:pt x="679" y="528"/>
                    <a:pt x="680" y="530"/>
                    <a:pt x="681" y="532"/>
                  </a:cubicBezTo>
                  <a:cubicBezTo>
                    <a:pt x="577" y="610"/>
                    <a:pt x="577" y="610"/>
                    <a:pt x="577" y="610"/>
                  </a:cubicBezTo>
                  <a:cubicBezTo>
                    <a:pt x="574" y="605"/>
                    <a:pt x="570" y="602"/>
                    <a:pt x="566" y="600"/>
                  </a:cubicBezTo>
                  <a:close/>
                  <a:moveTo>
                    <a:pt x="693" y="511"/>
                  </a:moveTo>
                  <a:cubicBezTo>
                    <a:pt x="685" y="511"/>
                    <a:pt x="679" y="517"/>
                    <a:pt x="679" y="524"/>
                  </a:cubicBezTo>
                  <a:cubicBezTo>
                    <a:pt x="612" y="524"/>
                    <a:pt x="612" y="524"/>
                    <a:pt x="612" y="524"/>
                  </a:cubicBezTo>
                  <a:cubicBezTo>
                    <a:pt x="612" y="519"/>
                    <a:pt x="609" y="514"/>
                    <a:pt x="604" y="512"/>
                  </a:cubicBezTo>
                  <a:cubicBezTo>
                    <a:pt x="597" y="454"/>
                    <a:pt x="597" y="454"/>
                    <a:pt x="597" y="454"/>
                  </a:cubicBezTo>
                  <a:cubicBezTo>
                    <a:pt x="602" y="453"/>
                    <a:pt x="606" y="449"/>
                    <a:pt x="608" y="444"/>
                  </a:cubicBezTo>
                  <a:cubicBezTo>
                    <a:pt x="661" y="458"/>
                    <a:pt x="661" y="458"/>
                    <a:pt x="661" y="458"/>
                  </a:cubicBezTo>
                  <a:cubicBezTo>
                    <a:pt x="661" y="459"/>
                    <a:pt x="661" y="459"/>
                    <a:pt x="661" y="459"/>
                  </a:cubicBezTo>
                  <a:cubicBezTo>
                    <a:pt x="661" y="474"/>
                    <a:pt x="673" y="486"/>
                    <a:pt x="688" y="486"/>
                  </a:cubicBezTo>
                  <a:cubicBezTo>
                    <a:pt x="699" y="486"/>
                    <a:pt x="708" y="481"/>
                    <a:pt x="712" y="472"/>
                  </a:cubicBezTo>
                  <a:cubicBezTo>
                    <a:pt x="770" y="500"/>
                    <a:pt x="770" y="500"/>
                    <a:pt x="770" y="500"/>
                  </a:cubicBezTo>
                  <a:cubicBezTo>
                    <a:pt x="770" y="502"/>
                    <a:pt x="770" y="504"/>
                    <a:pt x="770" y="506"/>
                  </a:cubicBezTo>
                  <a:cubicBezTo>
                    <a:pt x="770" y="507"/>
                    <a:pt x="770" y="509"/>
                    <a:pt x="770" y="510"/>
                  </a:cubicBezTo>
                  <a:cubicBezTo>
                    <a:pt x="706" y="522"/>
                    <a:pt x="706" y="522"/>
                    <a:pt x="706" y="522"/>
                  </a:cubicBezTo>
                  <a:cubicBezTo>
                    <a:pt x="705" y="515"/>
                    <a:pt x="699" y="511"/>
                    <a:pt x="693" y="511"/>
                  </a:cubicBezTo>
                  <a:close/>
                  <a:moveTo>
                    <a:pt x="771" y="498"/>
                  </a:moveTo>
                  <a:cubicBezTo>
                    <a:pt x="713" y="470"/>
                    <a:pt x="713" y="470"/>
                    <a:pt x="713" y="470"/>
                  </a:cubicBezTo>
                  <a:cubicBezTo>
                    <a:pt x="714" y="467"/>
                    <a:pt x="715" y="464"/>
                    <a:pt x="715" y="461"/>
                  </a:cubicBezTo>
                  <a:cubicBezTo>
                    <a:pt x="791" y="464"/>
                    <a:pt x="791" y="464"/>
                    <a:pt x="791" y="464"/>
                  </a:cubicBezTo>
                  <a:cubicBezTo>
                    <a:pt x="793" y="478"/>
                    <a:pt x="793" y="478"/>
                    <a:pt x="793" y="478"/>
                  </a:cubicBezTo>
                  <a:cubicBezTo>
                    <a:pt x="782" y="480"/>
                    <a:pt x="774" y="488"/>
                    <a:pt x="771" y="498"/>
                  </a:cubicBezTo>
                  <a:close/>
                  <a:moveTo>
                    <a:pt x="784" y="417"/>
                  </a:moveTo>
                  <a:cubicBezTo>
                    <a:pt x="791" y="462"/>
                    <a:pt x="791" y="462"/>
                    <a:pt x="791" y="462"/>
                  </a:cubicBezTo>
                  <a:cubicBezTo>
                    <a:pt x="715" y="459"/>
                    <a:pt x="715" y="459"/>
                    <a:pt x="715" y="459"/>
                  </a:cubicBezTo>
                  <a:cubicBezTo>
                    <a:pt x="715" y="459"/>
                    <a:pt x="715" y="459"/>
                    <a:pt x="715" y="459"/>
                  </a:cubicBezTo>
                  <a:cubicBezTo>
                    <a:pt x="715" y="444"/>
                    <a:pt x="703" y="432"/>
                    <a:pt x="688" y="432"/>
                  </a:cubicBezTo>
                  <a:cubicBezTo>
                    <a:pt x="683" y="432"/>
                    <a:pt x="679" y="433"/>
                    <a:pt x="675" y="436"/>
                  </a:cubicBezTo>
                  <a:cubicBezTo>
                    <a:pt x="645" y="388"/>
                    <a:pt x="645" y="388"/>
                    <a:pt x="645" y="388"/>
                  </a:cubicBezTo>
                  <a:cubicBezTo>
                    <a:pt x="649" y="386"/>
                    <a:pt x="652" y="383"/>
                    <a:pt x="653" y="378"/>
                  </a:cubicBezTo>
                  <a:cubicBezTo>
                    <a:pt x="765" y="386"/>
                    <a:pt x="765" y="386"/>
                    <a:pt x="765" y="386"/>
                  </a:cubicBezTo>
                  <a:cubicBezTo>
                    <a:pt x="764" y="389"/>
                    <a:pt x="764" y="392"/>
                    <a:pt x="764" y="394"/>
                  </a:cubicBezTo>
                  <a:cubicBezTo>
                    <a:pt x="764" y="406"/>
                    <a:pt x="772" y="415"/>
                    <a:pt x="784" y="417"/>
                  </a:cubicBezTo>
                  <a:close/>
                  <a:moveTo>
                    <a:pt x="639" y="362"/>
                  </a:moveTo>
                  <a:cubicBezTo>
                    <a:pt x="638" y="362"/>
                    <a:pt x="636" y="362"/>
                    <a:pt x="635" y="362"/>
                  </a:cubicBezTo>
                  <a:cubicBezTo>
                    <a:pt x="609" y="298"/>
                    <a:pt x="609" y="298"/>
                    <a:pt x="609" y="298"/>
                  </a:cubicBezTo>
                  <a:cubicBezTo>
                    <a:pt x="617" y="294"/>
                    <a:pt x="623" y="285"/>
                    <a:pt x="623" y="275"/>
                  </a:cubicBezTo>
                  <a:cubicBezTo>
                    <a:pt x="623" y="273"/>
                    <a:pt x="623" y="271"/>
                    <a:pt x="622" y="268"/>
                  </a:cubicBezTo>
                  <a:cubicBezTo>
                    <a:pt x="679" y="209"/>
                    <a:pt x="679" y="209"/>
                    <a:pt x="679" y="209"/>
                  </a:cubicBezTo>
                  <a:cubicBezTo>
                    <a:pt x="680" y="211"/>
                    <a:pt x="681" y="212"/>
                    <a:pt x="683" y="214"/>
                  </a:cubicBezTo>
                  <a:cubicBezTo>
                    <a:pt x="641" y="362"/>
                    <a:pt x="641" y="362"/>
                    <a:pt x="641" y="362"/>
                  </a:cubicBezTo>
                  <a:cubicBezTo>
                    <a:pt x="640" y="362"/>
                    <a:pt x="640" y="362"/>
                    <a:pt x="639" y="362"/>
                  </a:cubicBezTo>
                  <a:close/>
                  <a:moveTo>
                    <a:pt x="678" y="208"/>
                  </a:moveTo>
                  <a:cubicBezTo>
                    <a:pt x="622" y="267"/>
                    <a:pt x="622" y="267"/>
                    <a:pt x="622" y="267"/>
                  </a:cubicBezTo>
                  <a:cubicBezTo>
                    <a:pt x="618" y="257"/>
                    <a:pt x="610" y="250"/>
                    <a:pt x="599" y="250"/>
                  </a:cubicBezTo>
                  <a:cubicBezTo>
                    <a:pt x="597" y="166"/>
                    <a:pt x="597" y="166"/>
                    <a:pt x="597" y="166"/>
                  </a:cubicBezTo>
                  <a:cubicBezTo>
                    <a:pt x="598" y="166"/>
                    <a:pt x="598" y="166"/>
                    <a:pt x="598" y="166"/>
                  </a:cubicBezTo>
                  <a:cubicBezTo>
                    <a:pt x="604" y="166"/>
                    <a:pt x="609" y="163"/>
                    <a:pt x="611" y="159"/>
                  </a:cubicBezTo>
                  <a:cubicBezTo>
                    <a:pt x="676" y="187"/>
                    <a:pt x="676" y="187"/>
                    <a:pt x="676" y="187"/>
                  </a:cubicBezTo>
                  <a:cubicBezTo>
                    <a:pt x="675" y="190"/>
                    <a:pt x="675" y="193"/>
                    <a:pt x="675" y="196"/>
                  </a:cubicBezTo>
                  <a:cubicBezTo>
                    <a:pt x="675" y="200"/>
                    <a:pt x="676" y="204"/>
                    <a:pt x="678" y="208"/>
                  </a:cubicBezTo>
                  <a:close/>
                  <a:moveTo>
                    <a:pt x="596" y="166"/>
                  </a:moveTo>
                  <a:cubicBezTo>
                    <a:pt x="597" y="250"/>
                    <a:pt x="597" y="250"/>
                    <a:pt x="597" y="250"/>
                  </a:cubicBezTo>
                  <a:cubicBezTo>
                    <a:pt x="593" y="250"/>
                    <a:pt x="589" y="252"/>
                    <a:pt x="586" y="253"/>
                  </a:cubicBezTo>
                  <a:cubicBezTo>
                    <a:pt x="562" y="203"/>
                    <a:pt x="562" y="203"/>
                    <a:pt x="562" y="203"/>
                  </a:cubicBezTo>
                  <a:cubicBezTo>
                    <a:pt x="566" y="201"/>
                    <a:pt x="569" y="197"/>
                    <a:pt x="569" y="191"/>
                  </a:cubicBezTo>
                  <a:cubicBezTo>
                    <a:pt x="569" y="184"/>
                    <a:pt x="562" y="178"/>
                    <a:pt x="555" y="178"/>
                  </a:cubicBezTo>
                  <a:cubicBezTo>
                    <a:pt x="550" y="178"/>
                    <a:pt x="546" y="180"/>
                    <a:pt x="544" y="183"/>
                  </a:cubicBezTo>
                  <a:cubicBezTo>
                    <a:pt x="510" y="159"/>
                    <a:pt x="510" y="159"/>
                    <a:pt x="510" y="159"/>
                  </a:cubicBezTo>
                  <a:cubicBezTo>
                    <a:pt x="512" y="156"/>
                    <a:pt x="513" y="152"/>
                    <a:pt x="513" y="148"/>
                  </a:cubicBezTo>
                  <a:cubicBezTo>
                    <a:pt x="585" y="153"/>
                    <a:pt x="585" y="153"/>
                    <a:pt x="585" y="153"/>
                  </a:cubicBezTo>
                  <a:cubicBezTo>
                    <a:pt x="585" y="153"/>
                    <a:pt x="585" y="153"/>
                    <a:pt x="585" y="153"/>
                  </a:cubicBezTo>
                  <a:cubicBezTo>
                    <a:pt x="585" y="159"/>
                    <a:pt x="589" y="165"/>
                    <a:pt x="596" y="166"/>
                  </a:cubicBezTo>
                  <a:close/>
                  <a:moveTo>
                    <a:pt x="482" y="169"/>
                  </a:moveTo>
                  <a:cubicBezTo>
                    <a:pt x="405" y="296"/>
                    <a:pt x="405" y="296"/>
                    <a:pt x="405" y="296"/>
                  </a:cubicBezTo>
                  <a:cubicBezTo>
                    <a:pt x="403" y="295"/>
                    <a:pt x="401" y="294"/>
                    <a:pt x="398" y="294"/>
                  </a:cubicBezTo>
                  <a:cubicBezTo>
                    <a:pt x="395" y="294"/>
                    <a:pt x="392" y="295"/>
                    <a:pt x="389" y="298"/>
                  </a:cubicBezTo>
                  <a:cubicBezTo>
                    <a:pt x="342" y="251"/>
                    <a:pt x="342" y="251"/>
                    <a:pt x="342" y="251"/>
                  </a:cubicBezTo>
                  <a:cubicBezTo>
                    <a:pt x="344" y="248"/>
                    <a:pt x="346" y="245"/>
                    <a:pt x="346" y="241"/>
                  </a:cubicBezTo>
                  <a:cubicBezTo>
                    <a:pt x="346" y="239"/>
                    <a:pt x="345" y="238"/>
                    <a:pt x="345" y="236"/>
                  </a:cubicBezTo>
                  <a:cubicBezTo>
                    <a:pt x="469" y="160"/>
                    <a:pt x="469" y="160"/>
                    <a:pt x="469" y="160"/>
                  </a:cubicBezTo>
                  <a:cubicBezTo>
                    <a:pt x="472" y="164"/>
                    <a:pt x="477" y="167"/>
                    <a:pt x="482" y="169"/>
                  </a:cubicBezTo>
                  <a:close/>
                  <a:moveTo>
                    <a:pt x="341" y="252"/>
                  </a:moveTo>
                  <a:cubicBezTo>
                    <a:pt x="388" y="299"/>
                    <a:pt x="388" y="299"/>
                    <a:pt x="388" y="299"/>
                  </a:cubicBezTo>
                  <a:cubicBezTo>
                    <a:pt x="386" y="301"/>
                    <a:pt x="384" y="304"/>
                    <a:pt x="384" y="308"/>
                  </a:cubicBezTo>
                  <a:cubicBezTo>
                    <a:pt x="384" y="311"/>
                    <a:pt x="385" y="314"/>
                    <a:pt x="387" y="316"/>
                  </a:cubicBezTo>
                  <a:cubicBezTo>
                    <a:pt x="351" y="348"/>
                    <a:pt x="351" y="348"/>
                    <a:pt x="351" y="348"/>
                  </a:cubicBezTo>
                  <a:cubicBezTo>
                    <a:pt x="346" y="343"/>
                    <a:pt x="340" y="340"/>
                    <a:pt x="333" y="339"/>
                  </a:cubicBezTo>
                  <a:cubicBezTo>
                    <a:pt x="333" y="255"/>
                    <a:pt x="333" y="255"/>
                    <a:pt x="333" y="255"/>
                  </a:cubicBezTo>
                  <a:cubicBezTo>
                    <a:pt x="336" y="255"/>
                    <a:pt x="339" y="254"/>
                    <a:pt x="341" y="252"/>
                  </a:cubicBezTo>
                  <a:close/>
                  <a:moveTo>
                    <a:pt x="352" y="349"/>
                  </a:moveTo>
                  <a:cubicBezTo>
                    <a:pt x="388" y="318"/>
                    <a:pt x="388" y="318"/>
                    <a:pt x="388" y="318"/>
                  </a:cubicBezTo>
                  <a:cubicBezTo>
                    <a:pt x="391" y="320"/>
                    <a:pt x="394" y="322"/>
                    <a:pt x="398" y="322"/>
                  </a:cubicBezTo>
                  <a:cubicBezTo>
                    <a:pt x="406" y="322"/>
                    <a:pt x="412" y="316"/>
                    <a:pt x="412" y="308"/>
                  </a:cubicBezTo>
                  <a:cubicBezTo>
                    <a:pt x="412" y="306"/>
                    <a:pt x="412" y="305"/>
                    <a:pt x="411" y="303"/>
                  </a:cubicBezTo>
                  <a:cubicBezTo>
                    <a:pt x="463" y="279"/>
                    <a:pt x="463" y="279"/>
                    <a:pt x="463" y="279"/>
                  </a:cubicBezTo>
                  <a:cubicBezTo>
                    <a:pt x="468" y="285"/>
                    <a:pt x="475" y="289"/>
                    <a:pt x="483" y="289"/>
                  </a:cubicBezTo>
                  <a:cubicBezTo>
                    <a:pt x="486" y="289"/>
                    <a:pt x="490" y="288"/>
                    <a:pt x="493" y="287"/>
                  </a:cubicBezTo>
                  <a:cubicBezTo>
                    <a:pt x="518" y="339"/>
                    <a:pt x="518" y="339"/>
                    <a:pt x="518" y="339"/>
                  </a:cubicBezTo>
                  <a:cubicBezTo>
                    <a:pt x="442" y="388"/>
                    <a:pt x="442" y="388"/>
                    <a:pt x="442" y="388"/>
                  </a:cubicBezTo>
                  <a:cubicBezTo>
                    <a:pt x="438" y="380"/>
                    <a:pt x="429" y="375"/>
                    <a:pt x="420" y="375"/>
                  </a:cubicBezTo>
                  <a:cubicBezTo>
                    <a:pt x="409" y="375"/>
                    <a:pt x="400" y="381"/>
                    <a:pt x="397" y="391"/>
                  </a:cubicBezTo>
                  <a:cubicBezTo>
                    <a:pt x="356" y="374"/>
                    <a:pt x="356" y="374"/>
                    <a:pt x="356" y="374"/>
                  </a:cubicBezTo>
                  <a:cubicBezTo>
                    <a:pt x="357" y="371"/>
                    <a:pt x="357" y="368"/>
                    <a:pt x="357" y="365"/>
                  </a:cubicBezTo>
                  <a:cubicBezTo>
                    <a:pt x="357" y="359"/>
                    <a:pt x="355" y="353"/>
                    <a:pt x="352" y="349"/>
                  </a:cubicBezTo>
                  <a:close/>
                  <a:moveTo>
                    <a:pt x="420" y="425"/>
                  </a:moveTo>
                  <a:cubicBezTo>
                    <a:pt x="434" y="425"/>
                    <a:pt x="445" y="414"/>
                    <a:pt x="445" y="400"/>
                  </a:cubicBezTo>
                  <a:cubicBezTo>
                    <a:pt x="445" y="400"/>
                    <a:pt x="445" y="399"/>
                    <a:pt x="445" y="399"/>
                  </a:cubicBezTo>
                  <a:cubicBezTo>
                    <a:pt x="521" y="394"/>
                    <a:pt x="521" y="394"/>
                    <a:pt x="521" y="394"/>
                  </a:cubicBezTo>
                  <a:cubicBezTo>
                    <a:pt x="522" y="396"/>
                    <a:pt x="523" y="398"/>
                    <a:pt x="524" y="399"/>
                  </a:cubicBezTo>
                  <a:cubicBezTo>
                    <a:pt x="484" y="425"/>
                    <a:pt x="484" y="425"/>
                    <a:pt x="484" y="425"/>
                  </a:cubicBezTo>
                  <a:cubicBezTo>
                    <a:pt x="481" y="422"/>
                    <a:pt x="477" y="420"/>
                    <a:pt x="473" y="420"/>
                  </a:cubicBezTo>
                  <a:cubicBezTo>
                    <a:pt x="465" y="420"/>
                    <a:pt x="459" y="426"/>
                    <a:pt x="459" y="434"/>
                  </a:cubicBezTo>
                  <a:cubicBezTo>
                    <a:pt x="459" y="435"/>
                    <a:pt x="459" y="436"/>
                    <a:pt x="460" y="437"/>
                  </a:cubicBezTo>
                  <a:cubicBezTo>
                    <a:pt x="405" y="456"/>
                    <a:pt x="405" y="456"/>
                    <a:pt x="405" y="456"/>
                  </a:cubicBezTo>
                  <a:cubicBezTo>
                    <a:pt x="404" y="452"/>
                    <a:pt x="402" y="449"/>
                    <a:pt x="399" y="447"/>
                  </a:cubicBezTo>
                  <a:cubicBezTo>
                    <a:pt x="413" y="424"/>
                    <a:pt x="413" y="424"/>
                    <a:pt x="413" y="424"/>
                  </a:cubicBezTo>
                  <a:cubicBezTo>
                    <a:pt x="415" y="424"/>
                    <a:pt x="418" y="425"/>
                    <a:pt x="420" y="425"/>
                  </a:cubicBezTo>
                  <a:close/>
                  <a:moveTo>
                    <a:pt x="398" y="555"/>
                  </a:moveTo>
                  <a:cubicBezTo>
                    <a:pt x="402" y="555"/>
                    <a:pt x="406" y="554"/>
                    <a:pt x="409" y="553"/>
                  </a:cubicBezTo>
                  <a:cubicBezTo>
                    <a:pt x="441" y="621"/>
                    <a:pt x="441" y="621"/>
                    <a:pt x="441" y="621"/>
                  </a:cubicBezTo>
                  <a:cubicBezTo>
                    <a:pt x="426" y="636"/>
                    <a:pt x="426" y="636"/>
                    <a:pt x="426" y="636"/>
                  </a:cubicBezTo>
                  <a:cubicBezTo>
                    <a:pt x="420" y="630"/>
                    <a:pt x="413" y="627"/>
                    <a:pt x="405" y="627"/>
                  </a:cubicBezTo>
                  <a:cubicBezTo>
                    <a:pt x="398" y="627"/>
                    <a:pt x="391" y="629"/>
                    <a:pt x="386" y="634"/>
                  </a:cubicBezTo>
                  <a:cubicBezTo>
                    <a:pt x="330" y="567"/>
                    <a:pt x="330" y="567"/>
                    <a:pt x="330" y="567"/>
                  </a:cubicBezTo>
                  <a:cubicBezTo>
                    <a:pt x="332" y="565"/>
                    <a:pt x="334" y="561"/>
                    <a:pt x="334" y="557"/>
                  </a:cubicBezTo>
                  <a:cubicBezTo>
                    <a:pt x="334" y="556"/>
                    <a:pt x="334" y="555"/>
                    <a:pt x="334" y="553"/>
                  </a:cubicBezTo>
                  <a:cubicBezTo>
                    <a:pt x="373" y="539"/>
                    <a:pt x="373" y="539"/>
                    <a:pt x="373" y="539"/>
                  </a:cubicBezTo>
                  <a:cubicBezTo>
                    <a:pt x="378" y="549"/>
                    <a:pt x="387" y="555"/>
                    <a:pt x="398" y="555"/>
                  </a:cubicBezTo>
                  <a:close/>
                  <a:moveTo>
                    <a:pt x="420" y="755"/>
                  </a:moveTo>
                  <a:cubicBezTo>
                    <a:pt x="420" y="755"/>
                    <a:pt x="420" y="755"/>
                    <a:pt x="419" y="755"/>
                  </a:cubicBezTo>
                  <a:cubicBezTo>
                    <a:pt x="415" y="685"/>
                    <a:pt x="415" y="685"/>
                    <a:pt x="415" y="685"/>
                  </a:cubicBezTo>
                  <a:cubicBezTo>
                    <a:pt x="420" y="683"/>
                    <a:pt x="425" y="680"/>
                    <a:pt x="428" y="677"/>
                  </a:cubicBezTo>
                  <a:cubicBezTo>
                    <a:pt x="472" y="704"/>
                    <a:pt x="472" y="704"/>
                    <a:pt x="472" y="704"/>
                  </a:cubicBezTo>
                  <a:cubicBezTo>
                    <a:pt x="471" y="706"/>
                    <a:pt x="471" y="708"/>
                    <a:pt x="471" y="711"/>
                  </a:cubicBezTo>
                  <a:cubicBezTo>
                    <a:pt x="471" y="714"/>
                    <a:pt x="472" y="718"/>
                    <a:pt x="475" y="720"/>
                  </a:cubicBezTo>
                  <a:cubicBezTo>
                    <a:pt x="438" y="762"/>
                    <a:pt x="438" y="762"/>
                    <a:pt x="438" y="762"/>
                  </a:cubicBezTo>
                  <a:cubicBezTo>
                    <a:pt x="433" y="758"/>
                    <a:pt x="427" y="755"/>
                    <a:pt x="420" y="755"/>
                  </a:cubicBezTo>
                  <a:close/>
                  <a:moveTo>
                    <a:pt x="485" y="697"/>
                  </a:moveTo>
                  <a:cubicBezTo>
                    <a:pt x="483" y="697"/>
                    <a:pt x="481" y="697"/>
                    <a:pt x="479" y="698"/>
                  </a:cubicBezTo>
                  <a:cubicBezTo>
                    <a:pt x="454" y="645"/>
                    <a:pt x="454" y="645"/>
                    <a:pt x="454" y="645"/>
                  </a:cubicBezTo>
                  <a:cubicBezTo>
                    <a:pt x="523" y="633"/>
                    <a:pt x="523" y="633"/>
                    <a:pt x="523" y="633"/>
                  </a:cubicBezTo>
                  <a:cubicBezTo>
                    <a:pt x="524" y="640"/>
                    <a:pt x="528" y="646"/>
                    <a:pt x="533" y="650"/>
                  </a:cubicBezTo>
                  <a:cubicBezTo>
                    <a:pt x="493" y="699"/>
                    <a:pt x="493" y="699"/>
                    <a:pt x="493" y="699"/>
                  </a:cubicBezTo>
                  <a:cubicBezTo>
                    <a:pt x="490" y="698"/>
                    <a:pt x="488" y="697"/>
                    <a:pt x="485" y="697"/>
                  </a:cubicBezTo>
                  <a:close/>
                  <a:moveTo>
                    <a:pt x="578" y="611"/>
                  </a:moveTo>
                  <a:cubicBezTo>
                    <a:pt x="682" y="534"/>
                    <a:pt x="682" y="534"/>
                    <a:pt x="682" y="534"/>
                  </a:cubicBezTo>
                  <a:cubicBezTo>
                    <a:pt x="685" y="537"/>
                    <a:pt x="688" y="539"/>
                    <a:pt x="693" y="539"/>
                  </a:cubicBezTo>
                  <a:cubicBezTo>
                    <a:pt x="693" y="539"/>
                    <a:pt x="694" y="539"/>
                    <a:pt x="694" y="538"/>
                  </a:cubicBezTo>
                  <a:cubicBezTo>
                    <a:pt x="709" y="618"/>
                    <a:pt x="709" y="618"/>
                    <a:pt x="709" y="618"/>
                  </a:cubicBezTo>
                  <a:cubicBezTo>
                    <a:pt x="696" y="619"/>
                    <a:pt x="686" y="629"/>
                    <a:pt x="684" y="641"/>
                  </a:cubicBezTo>
                  <a:cubicBezTo>
                    <a:pt x="582" y="629"/>
                    <a:pt x="582" y="629"/>
                    <a:pt x="582" y="629"/>
                  </a:cubicBezTo>
                  <a:cubicBezTo>
                    <a:pt x="582" y="629"/>
                    <a:pt x="583" y="628"/>
                    <a:pt x="583" y="627"/>
                  </a:cubicBezTo>
                  <a:cubicBezTo>
                    <a:pt x="583" y="621"/>
                    <a:pt x="581" y="616"/>
                    <a:pt x="578" y="611"/>
                  </a:cubicBezTo>
                  <a:close/>
                  <a:moveTo>
                    <a:pt x="728" y="624"/>
                  </a:moveTo>
                  <a:cubicBezTo>
                    <a:pt x="724" y="620"/>
                    <a:pt x="718" y="618"/>
                    <a:pt x="711" y="618"/>
                  </a:cubicBezTo>
                  <a:cubicBezTo>
                    <a:pt x="711" y="618"/>
                    <a:pt x="711" y="618"/>
                    <a:pt x="710" y="618"/>
                  </a:cubicBezTo>
                  <a:cubicBezTo>
                    <a:pt x="696" y="538"/>
                    <a:pt x="696" y="538"/>
                    <a:pt x="696" y="538"/>
                  </a:cubicBezTo>
                  <a:cubicBezTo>
                    <a:pt x="702" y="537"/>
                    <a:pt x="706" y="531"/>
                    <a:pt x="706" y="525"/>
                  </a:cubicBezTo>
                  <a:cubicBezTo>
                    <a:pt x="706" y="524"/>
                    <a:pt x="706" y="524"/>
                    <a:pt x="706" y="523"/>
                  </a:cubicBezTo>
                  <a:cubicBezTo>
                    <a:pt x="770" y="512"/>
                    <a:pt x="770" y="512"/>
                    <a:pt x="770" y="512"/>
                  </a:cubicBezTo>
                  <a:cubicBezTo>
                    <a:pt x="772" y="520"/>
                    <a:pt x="778" y="527"/>
                    <a:pt x="785" y="531"/>
                  </a:cubicBezTo>
                  <a:lnTo>
                    <a:pt x="728" y="624"/>
                  </a:lnTo>
                  <a:close/>
                  <a:moveTo>
                    <a:pt x="821" y="490"/>
                  </a:moveTo>
                  <a:cubicBezTo>
                    <a:pt x="816" y="483"/>
                    <a:pt x="807" y="478"/>
                    <a:pt x="797" y="478"/>
                  </a:cubicBezTo>
                  <a:cubicBezTo>
                    <a:pt x="797" y="478"/>
                    <a:pt x="796" y="478"/>
                    <a:pt x="795" y="478"/>
                  </a:cubicBezTo>
                  <a:cubicBezTo>
                    <a:pt x="793" y="464"/>
                    <a:pt x="793" y="464"/>
                    <a:pt x="793" y="464"/>
                  </a:cubicBezTo>
                  <a:cubicBezTo>
                    <a:pt x="859" y="466"/>
                    <a:pt x="859" y="466"/>
                    <a:pt x="859" y="466"/>
                  </a:cubicBezTo>
                  <a:cubicBezTo>
                    <a:pt x="860" y="469"/>
                    <a:pt x="860" y="471"/>
                    <a:pt x="862" y="473"/>
                  </a:cubicBezTo>
                  <a:lnTo>
                    <a:pt x="821" y="490"/>
                  </a:lnTo>
                  <a:close/>
                  <a:moveTo>
                    <a:pt x="1090" y="368"/>
                  </a:moveTo>
                  <a:cubicBezTo>
                    <a:pt x="1088" y="364"/>
                    <a:pt x="1085" y="361"/>
                    <a:pt x="1081" y="359"/>
                  </a:cubicBezTo>
                  <a:cubicBezTo>
                    <a:pt x="1133" y="267"/>
                    <a:pt x="1133" y="267"/>
                    <a:pt x="1133" y="267"/>
                  </a:cubicBezTo>
                  <a:cubicBezTo>
                    <a:pt x="1181" y="305"/>
                    <a:pt x="1181" y="305"/>
                    <a:pt x="1181" y="305"/>
                  </a:cubicBezTo>
                  <a:cubicBezTo>
                    <a:pt x="1180" y="308"/>
                    <a:pt x="1180" y="311"/>
                    <a:pt x="1180" y="314"/>
                  </a:cubicBezTo>
                  <a:cubicBezTo>
                    <a:pt x="1180" y="321"/>
                    <a:pt x="1182" y="327"/>
                    <a:pt x="1186" y="332"/>
                  </a:cubicBezTo>
                  <a:lnTo>
                    <a:pt x="1090" y="368"/>
                  </a:lnTo>
                  <a:close/>
                  <a:moveTo>
                    <a:pt x="1199" y="288"/>
                  </a:moveTo>
                  <a:cubicBezTo>
                    <a:pt x="1191" y="290"/>
                    <a:pt x="1185" y="296"/>
                    <a:pt x="1182" y="303"/>
                  </a:cubicBezTo>
                  <a:cubicBezTo>
                    <a:pt x="1134" y="265"/>
                    <a:pt x="1134" y="265"/>
                    <a:pt x="1134" y="265"/>
                  </a:cubicBezTo>
                  <a:cubicBezTo>
                    <a:pt x="1162" y="216"/>
                    <a:pt x="1162" y="216"/>
                    <a:pt x="1162" y="216"/>
                  </a:cubicBezTo>
                  <a:cubicBezTo>
                    <a:pt x="1164" y="216"/>
                    <a:pt x="1166" y="217"/>
                    <a:pt x="1168" y="217"/>
                  </a:cubicBezTo>
                  <a:cubicBezTo>
                    <a:pt x="1170" y="217"/>
                    <a:pt x="1171" y="217"/>
                    <a:pt x="1172" y="216"/>
                  </a:cubicBezTo>
                  <a:lnTo>
                    <a:pt x="1199" y="288"/>
                  </a:lnTo>
                  <a:close/>
                  <a:moveTo>
                    <a:pt x="1156" y="208"/>
                  </a:moveTo>
                  <a:cubicBezTo>
                    <a:pt x="1157" y="211"/>
                    <a:pt x="1158" y="213"/>
                    <a:pt x="1161" y="215"/>
                  </a:cubicBezTo>
                  <a:cubicBezTo>
                    <a:pt x="1133" y="264"/>
                    <a:pt x="1133" y="264"/>
                    <a:pt x="1133" y="264"/>
                  </a:cubicBezTo>
                  <a:cubicBezTo>
                    <a:pt x="1108" y="245"/>
                    <a:pt x="1108" y="245"/>
                    <a:pt x="1108" y="245"/>
                  </a:cubicBezTo>
                  <a:cubicBezTo>
                    <a:pt x="1112" y="240"/>
                    <a:pt x="1114" y="234"/>
                    <a:pt x="1114" y="228"/>
                  </a:cubicBezTo>
                  <a:cubicBezTo>
                    <a:pt x="1114" y="226"/>
                    <a:pt x="1113" y="224"/>
                    <a:pt x="1113" y="221"/>
                  </a:cubicBezTo>
                  <a:lnTo>
                    <a:pt x="1156" y="208"/>
                  </a:lnTo>
                  <a:close/>
                  <a:moveTo>
                    <a:pt x="1010" y="294"/>
                  </a:moveTo>
                  <a:cubicBezTo>
                    <a:pt x="1014" y="294"/>
                    <a:pt x="1018" y="292"/>
                    <a:pt x="1021" y="288"/>
                  </a:cubicBezTo>
                  <a:cubicBezTo>
                    <a:pt x="1053" y="305"/>
                    <a:pt x="1053" y="305"/>
                    <a:pt x="1053" y="305"/>
                  </a:cubicBezTo>
                  <a:cubicBezTo>
                    <a:pt x="1053" y="306"/>
                    <a:pt x="1053" y="307"/>
                    <a:pt x="1053" y="308"/>
                  </a:cubicBezTo>
                  <a:cubicBezTo>
                    <a:pt x="1053" y="316"/>
                    <a:pt x="1059" y="322"/>
                    <a:pt x="1067" y="322"/>
                  </a:cubicBezTo>
                  <a:cubicBezTo>
                    <a:pt x="1075" y="322"/>
                    <a:pt x="1081" y="316"/>
                    <a:pt x="1081" y="308"/>
                  </a:cubicBezTo>
                  <a:cubicBezTo>
                    <a:pt x="1081" y="300"/>
                    <a:pt x="1075" y="294"/>
                    <a:pt x="1067" y="294"/>
                  </a:cubicBezTo>
                  <a:cubicBezTo>
                    <a:pt x="1066" y="294"/>
                    <a:pt x="1066" y="294"/>
                    <a:pt x="1065" y="294"/>
                  </a:cubicBezTo>
                  <a:cubicBezTo>
                    <a:pt x="1075" y="253"/>
                    <a:pt x="1075" y="253"/>
                    <a:pt x="1075" y="253"/>
                  </a:cubicBezTo>
                  <a:cubicBezTo>
                    <a:pt x="1078" y="255"/>
                    <a:pt x="1082" y="256"/>
                    <a:pt x="1086" y="256"/>
                  </a:cubicBezTo>
                  <a:cubicBezTo>
                    <a:pt x="1094" y="256"/>
                    <a:pt x="1102" y="252"/>
                    <a:pt x="1107" y="246"/>
                  </a:cubicBezTo>
                  <a:cubicBezTo>
                    <a:pt x="1132" y="266"/>
                    <a:pt x="1132" y="266"/>
                    <a:pt x="1132" y="266"/>
                  </a:cubicBezTo>
                  <a:cubicBezTo>
                    <a:pt x="1080" y="358"/>
                    <a:pt x="1080" y="358"/>
                    <a:pt x="1080" y="358"/>
                  </a:cubicBezTo>
                  <a:cubicBezTo>
                    <a:pt x="1076" y="355"/>
                    <a:pt x="1071" y="354"/>
                    <a:pt x="1066" y="354"/>
                  </a:cubicBezTo>
                  <a:cubicBezTo>
                    <a:pt x="1051" y="354"/>
                    <a:pt x="1038" y="366"/>
                    <a:pt x="1038" y="382"/>
                  </a:cubicBezTo>
                  <a:cubicBezTo>
                    <a:pt x="1038" y="386"/>
                    <a:pt x="1039" y="390"/>
                    <a:pt x="1041" y="393"/>
                  </a:cubicBezTo>
                  <a:cubicBezTo>
                    <a:pt x="911" y="445"/>
                    <a:pt x="911" y="445"/>
                    <a:pt x="911" y="445"/>
                  </a:cubicBezTo>
                  <a:cubicBezTo>
                    <a:pt x="906" y="437"/>
                    <a:pt x="897" y="432"/>
                    <a:pt x="887" y="432"/>
                  </a:cubicBezTo>
                  <a:cubicBezTo>
                    <a:pt x="878" y="432"/>
                    <a:pt x="870" y="436"/>
                    <a:pt x="864" y="443"/>
                  </a:cubicBezTo>
                  <a:cubicBezTo>
                    <a:pt x="808" y="397"/>
                    <a:pt x="808" y="397"/>
                    <a:pt x="808" y="397"/>
                  </a:cubicBezTo>
                  <a:cubicBezTo>
                    <a:pt x="808" y="396"/>
                    <a:pt x="808" y="395"/>
                    <a:pt x="808" y="394"/>
                  </a:cubicBezTo>
                  <a:cubicBezTo>
                    <a:pt x="808" y="391"/>
                    <a:pt x="807" y="388"/>
                    <a:pt x="806" y="385"/>
                  </a:cubicBezTo>
                  <a:cubicBezTo>
                    <a:pt x="929" y="357"/>
                    <a:pt x="929" y="357"/>
                    <a:pt x="929" y="357"/>
                  </a:cubicBezTo>
                  <a:cubicBezTo>
                    <a:pt x="931" y="362"/>
                    <a:pt x="936" y="367"/>
                    <a:pt x="943" y="367"/>
                  </a:cubicBezTo>
                  <a:cubicBezTo>
                    <a:pt x="950" y="367"/>
                    <a:pt x="956" y="360"/>
                    <a:pt x="956" y="353"/>
                  </a:cubicBezTo>
                  <a:cubicBezTo>
                    <a:pt x="956" y="349"/>
                    <a:pt x="955" y="346"/>
                    <a:pt x="953" y="343"/>
                  </a:cubicBezTo>
                  <a:cubicBezTo>
                    <a:pt x="1002" y="291"/>
                    <a:pt x="1002" y="291"/>
                    <a:pt x="1002" y="291"/>
                  </a:cubicBezTo>
                  <a:cubicBezTo>
                    <a:pt x="1004" y="293"/>
                    <a:pt x="1007" y="294"/>
                    <a:pt x="1010" y="294"/>
                  </a:cubicBezTo>
                  <a:close/>
                  <a:moveTo>
                    <a:pt x="727" y="285"/>
                  </a:moveTo>
                  <a:cubicBezTo>
                    <a:pt x="721" y="287"/>
                    <a:pt x="718" y="292"/>
                    <a:pt x="718" y="298"/>
                  </a:cubicBezTo>
                  <a:cubicBezTo>
                    <a:pt x="718" y="306"/>
                    <a:pt x="724" y="312"/>
                    <a:pt x="731" y="312"/>
                  </a:cubicBezTo>
                  <a:cubicBezTo>
                    <a:pt x="739" y="312"/>
                    <a:pt x="745" y="306"/>
                    <a:pt x="745" y="298"/>
                  </a:cubicBezTo>
                  <a:cubicBezTo>
                    <a:pt x="745" y="294"/>
                    <a:pt x="743" y="289"/>
                    <a:pt x="739" y="287"/>
                  </a:cubicBezTo>
                  <a:cubicBezTo>
                    <a:pt x="781" y="220"/>
                    <a:pt x="781" y="220"/>
                    <a:pt x="781" y="220"/>
                  </a:cubicBezTo>
                  <a:cubicBezTo>
                    <a:pt x="783" y="221"/>
                    <a:pt x="785" y="222"/>
                    <a:pt x="788" y="222"/>
                  </a:cubicBezTo>
                  <a:cubicBezTo>
                    <a:pt x="790" y="222"/>
                    <a:pt x="792" y="221"/>
                    <a:pt x="794" y="221"/>
                  </a:cubicBezTo>
                  <a:cubicBezTo>
                    <a:pt x="811" y="251"/>
                    <a:pt x="811" y="251"/>
                    <a:pt x="811" y="251"/>
                  </a:cubicBezTo>
                  <a:cubicBezTo>
                    <a:pt x="802" y="256"/>
                    <a:pt x="797" y="265"/>
                    <a:pt x="797" y="275"/>
                  </a:cubicBezTo>
                  <a:cubicBezTo>
                    <a:pt x="797" y="290"/>
                    <a:pt x="809" y="303"/>
                    <a:pt x="825" y="303"/>
                  </a:cubicBezTo>
                  <a:cubicBezTo>
                    <a:pt x="828" y="303"/>
                    <a:pt x="831" y="302"/>
                    <a:pt x="834" y="301"/>
                  </a:cubicBezTo>
                  <a:cubicBezTo>
                    <a:pt x="844" y="329"/>
                    <a:pt x="844" y="329"/>
                    <a:pt x="844" y="329"/>
                  </a:cubicBezTo>
                  <a:cubicBezTo>
                    <a:pt x="840" y="331"/>
                    <a:pt x="837" y="335"/>
                    <a:pt x="837" y="341"/>
                  </a:cubicBezTo>
                  <a:cubicBezTo>
                    <a:pt x="837" y="348"/>
                    <a:pt x="842" y="353"/>
                    <a:pt x="849" y="353"/>
                  </a:cubicBezTo>
                  <a:cubicBezTo>
                    <a:pt x="856" y="353"/>
                    <a:pt x="861" y="349"/>
                    <a:pt x="862" y="343"/>
                  </a:cubicBezTo>
                  <a:cubicBezTo>
                    <a:pt x="929" y="352"/>
                    <a:pt x="929" y="352"/>
                    <a:pt x="929" y="352"/>
                  </a:cubicBezTo>
                  <a:cubicBezTo>
                    <a:pt x="929" y="352"/>
                    <a:pt x="929" y="352"/>
                    <a:pt x="929" y="353"/>
                  </a:cubicBezTo>
                  <a:cubicBezTo>
                    <a:pt x="929" y="354"/>
                    <a:pt x="929" y="354"/>
                    <a:pt x="929" y="355"/>
                  </a:cubicBezTo>
                  <a:cubicBezTo>
                    <a:pt x="805" y="384"/>
                    <a:pt x="805" y="384"/>
                    <a:pt x="805" y="384"/>
                  </a:cubicBezTo>
                  <a:cubicBezTo>
                    <a:pt x="801" y="377"/>
                    <a:pt x="794" y="372"/>
                    <a:pt x="786" y="372"/>
                  </a:cubicBezTo>
                  <a:cubicBezTo>
                    <a:pt x="777" y="372"/>
                    <a:pt x="770" y="377"/>
                    <a:pt x="766" y="385"/>
                  </a:cubicBezTo>
                  <a:cubicBezTo>
                    <a:pt x="653" y="376"/>
                    <a:pt x="653" y="376"/>
                    <a:pt x="653" y="376"/>
                  </a:cubicBezTo>
                  <a:cubicBezTo>
                    <a:pt x="653" y="376"/>
                    <a:pt x="653" y="376"/>
                    <a:pt x="653" y="376"/>
                  </a:cubicBezTo>
                  <a:cubicBezTo>
                    <a:pt x="653" y="369"/>
                    <a:pt x="649" y="363"/>
                    <a:pt x="642" y="362"/>
                  </a:cubicBezTo>
                  <a:cubicBezTo>
                    <a:pt x="684" y="215"/>
                    <a:pt x="684" y="215"/>
                    <a:pt x="684" y="215"/>
                  </a:cubicBezTo>
                  <a:cubicBezTo>
                    <a:pt x="688" y="219"/>
                    <a:pt x="694" y="221"/>
                    <a:pt x="700" y="221"/>
                  </a:cubicBezTo>
                  <a:cubicBezTo>
                    <a:pt x="703" y="221"/>
                    <a:pt x="705" y="220"/>
                    <a:pt x="708" y="219"/>
                  </a:cubicBezTo>
                  <a:lnTo>
                    <a:pt x="727" y="285"/>
                  </a:lnTo>
                  <a:close/>
                  <a:moveTo>
                    <a:pt x="939" y="58"/>
                  </a:moveTo>
                  <a:cubicBezTo>
                    <a:pt x="939" y="58"/>
                    <a:pt x="939" y="59"/>
                    <a:pt x="939" y="60"/>
                  </a:cubicBezTo>
                  <a:cubicBezTo>
                    <a:pt x="939" y="62"/>
                    <a:pt x="939" y="64"/>
                    <a:pt x="940" y="65"/>
                  </a:cubicBezTo>
                  <a:cubicBezTo>
                    <a:pt x="933" y="69"/>
                    <a:pt x="933" y="69"/>
                    <a:pt x="933" y="69"/>
                  </a:cubicBezTo>
                  <a:cubicBezTo>
                    <a:pt x="929" y="64"/>
                    <a:pt x="923" y="60"/>
                    <a:pt x="916" y="60"/>
                  </a:cubicBezTo>
                  <a:cubicBezTo>
                    <a:pt x="915" y="60"/>
                    <a:pt x="915" y="60"/>
                    <a:pt x="914" y="60"/>
                  </a:cubicBezTo>
                  <a:cubicBezTo>
                    <a:pt x="903" y="61"/>
                    <a:pt x="894" y="70"/>
                    <a:pt x="894" y="81"/>
                  </a:cubicBezTo>
                  <a:cubicBezTo>
                    <a:pt x="857" y="79"/>
                    <a:pt x="857" y="79"/>
                    <a:pt x="857" y="79"/>
                  </a:cubicBezTo>
                  <a:cubicBezTo>
                    <a:pt x="857" y="78"/>
                    <a:pt x="857" y="78"/>
                    <a:pt x="857" y="77"/>
                  </a:cubicBezTo>
                  <a:cubicBezTo>
                    <a:pt x="857" y="69"/>
                    <a:pt x="851" y="63"/>
                    <a:pt x="843" y="63"/>
                  </a:cubicBezTo>
                  <a:cubicBezTo>
                    <a:pt x="836" y="63"/>
                    <a:pt x="829" y="69"/>
                    <a:pt x="829" y="77"/>
                  </a:cubicBezTo>
                  <a:cubicBezTo>
                    <a:pt x="829" y="81"/>
                    <a:pt x="831" y="84"/>
                    <a:pt x="833" y="87"/>
                  </a:cubicBezTo>
                  <a:cubicBezTo>
                    <a:pt x="816" y="103"/>
                    <a:pt x="816" y="103"/>
                    <a:pt x="816" y="103"/>
                  </a:cubicBezTo>
                  <a:cubicBezTo>
                    <a:pt x="812" y="99"/>
                    <a:pt x="806" y="95"/>
                    <a:pt x="800" y="95"/>
                  </a:cubicBezTo>
                  <a:cubicBezTo>
                    <a:pt x="790" y="55"/>
                    <a:pt x="790" y="55"/>
                    <a:pt x="790" y="55"/>
                  </a:cubicBezTo>
                  <a:cubicBezTo>
                    <a:pt x="802" y="53"/>
                    <a:pt x="812" y="43"/>
                    <a:pt x="813" y="30"/>
                  </a:cubicBezTo>
                  <a:lnTo>
                    <a:pt x="939" y="58"/>
                  </a:lnTo>
                  <a:close/>
                  <a:moveTo>
                    <a:pt x="762" y="42"/>
                  </a:moveTo>
                  <a:cubicBezTo>
                    <a:pt x="766" y="48"/>
                    <a:pt x="771" y="52"/>
                    <a:pt x="777" y="54"/>
                  </a:cubicBezTo>
                  <a:cubicBezTo>
                    <a:pt x="716" y="177"/>
                    <a:pt x="716" y="177"/>
                    <a:pt x="716" y="177"/>
                  </a:cubicBezTo>
                  <a:cubicBezTo>
                    <a:pt x="712" y="174"/>
                    <a:pt x="708" y="172"/>
                    <a:pt x="703" y="171"/>
                  </a:cubicBezTo>
                  <a:cubicBezTo>
                    <a:pt x="708" y="116"/>
                    <a:pt x="708" y="116"/>
                    <a:pt x="708" y="116"/>
                  </a:cubicBezTo>
                  <a:cubicBezTo>
                    <a:pt x="708" y="116"/>
                    <a:pt x="708" y="116"/>
                    <a:pt x="709" y="116"/>
                  </a:cubicBezTo>
                  <a:cubicBezTo>
                    <a:pt x="724" y="116"/>
                    <a:pt x="736" y="103"/>
                    <a:pt x="736" y="88"/>
                  </a:cubicBezTo>
                  <a:cubicBezTo>
                    <a:pt x="736" y="82"/>
                    <a:pt x="734" y="76"/>
                    <a:pt x="730" y="71"/>
                  </a:cubicBezTo>
                  <a:lnTo>
                    <a:pt x="762" y="42"/>
                  </a:lnTo>
                  <a:close/>
                  <a:moveTo>
                    <a:pt x="682" y="84"/>
                  </a:moveTo>
                  <a:cubicBezTo>
                    <a:pt x="682" y="85"/>
                    <a:pt x="682" y="87"/>
                    <a:pt x="682" y="88"/>
                  </a:cubicBezTo>
                  <a:cubicBezTo>
                    <a:pt x="682" y="102"/>
                    <a:pt x="692" y="114"/>
                    <a:pt x="706" y="115"/>
                  </a:cubicBezTo>
                  <a:cubicBezTo>
                    <a:pt x="701" y="171"/>
                    <a:pt x="701" y="171"/>
                    <a:pt x="701" y="171"/>
                  </a:cubicBezTo>
                  <a:cubicBezTo>
                    <a:pt x="701" y="171"/>
                    <a:pt x="700" y="171"/>
                    <a:pt x="700" y="171"/>
                  </a:cubicBezTo>
                  <a:cubicBezTo>
                    <a:pt x="690" y="171"/>
                    <a:pt x="681" y="177"/>
                    <a:pt x="677" y="185"/>
                  </a:cubicBezTo>
                  <a:cubicBezTo>
                    <a:pt x="611" y="157"/>
                    <a:pt x="611" y="157"/>
                    <a:pt x="611" y="157"/>
                  </a:cubicBezTo>
                  <a:cubicBezTo>
                    <a:pt x="612" y="156"/>
                    <a:pt x="612" y="154"/>
                    <a:pt x="612" y="153"/>
                  </a:cubicBezTo>
                  <a:cubicBezTo>
                    <a:pt x="612" y="149"/>
                    <a:pt x="611" y="146"/>
                    <a:pt x="609" y="143"/>
                  </a:cubicBezTo>
                  <a:cubicBezTo>
                    <a:pt x="645" y="91"/>
                    <a:pt x="645" y="91"/>
                    <a:pt x="645" y="91"/>
                  </a:cubicBezTo>
                  <a:cubicBezTo>
                    <a:pt x="648" y="93"/>
                    <a:pt x="651" y="93"/>
                    <a:pt x="654" y="93"/>
                  </a:cubicBezTo>
                  <a:cubicBezTo>
                    <a:pt x="662" y="93"/>
                    <a:pt x="669" y="88"/>
                    <a:pt x="671" y="81"/>
                  </a:cubicBezTo>
                  <a:lnTo>
                    <a:pt x="682" y="84"/>
                  </a:lnTo>
                  <a:close/>
                  <a:moveTo>
                    <a:pt x="637" y="70"/>
                  </a:moveTo>
                  <a:cubicBezTo>
                    <a:pt x="636" y="72"/>
                    <a:pt x="636" y="74"/>
                    <a:pt x="636" y="75"/>
                  </a:cubicBezTo>
                  <a:cubicBezTo>
                    <a:pt x="636" y="81"/>
                    <a:pt x="639" y="87"/>
                    <a:pt x="644" y="90"/>
                  </a:cubicBezTo>
                  <a:cubicBezTo>
                    <a:pt x="607" y="142"/>
                    <a:pt x="607" y="142"/>
                    <a:pt x="607" y="142"/>
                  </a:cubicBezTo>
                  <a:cubicBezTo>
                    <a:pt x="605" y="140"/>
                    <a:pt x="602" y="139"/>
                    <a:pt x="598" y="139"/>
                  </a:cubicBezTo>
                  <a:cubicBezTo>
                    <a:pt x="591" y="139"/>
                    <a:pt x="586" y="144"/>
                    <a:pt x="585" y="151"/>
                  </a:cubicBezTo>
                  <a:cubicBezTo>
                    <a:pt x="514" y="146"/>
                    <a:pt x="514" y="146"/>
                    <a:pt x="514" y="146"/>
                  </a:cubicBezTo>
                  <a:cubicBezTo>
                    <a:pt x="514" y="146"/>
                    <a:pt x="514" y="145"/>
                    <a:pt x="514" y="145"/>
                  </a:cubicBezTo>
                  <a:cubicBezTo>
                    <a:pt x="514" y="138"/>
                    <a:pt x="511" y="132"/>
                    <a:pt x="507" y="128"/>
                  </a:cubicBezTo>
                  <a:cubicBezTo>
                    <a:pt x="573" y="62"/>
                    <a:pt x="573" y="62"/>
                    <a:pt x="573" y="62"/>
                  </a:cubicBezTo>
                  <a:cubicBezTo>
                    <a:pt x="575" y="64"/>
                    <a:pt x="578" y="65"/>
                    <a:pt x="582" y="65"/>
                  </a:cubicBezTo>
                  <a:cubicBezTo>
                    <a:pt x="588" y="65"/>
                    <a:pt x="593" y="61"/>
                    <a:pt x="595" y="56"/>
                  </a:cubicBezTo>
                  <a:lnTo>
                    <a:pt x="637" y="70"/>
                  </a:lnTo>
                  <a:close/>
                  <a:moveTo>
                    <a:pt x="571" y="60"/>
                  </a:moveTo>
                  <a:cubicBezTo>
                    <a:pt x="506" y="127"/>
                    <a:pt x="506" y="127"/>
                    <a:pt x="506" y="127"/>
                  </a:cubicBezTo>
                  <a:cubicBezTo>
                    <a:pt x="501" y="123"/>
                    <a:pt x="495" y="120"/>
                    <a:pt x="489" y="120"/>
                  </a:cubicBezTo>
                  <a:cubicBezTo>
                    <a:pt x="487" y="120"/>
                    <a:pt x="485" y="120"/>
                    <a:pt x="483" y="121"/>
                  </a:cubicBezTo>
                  <a:cubicBezTo>
                    <a:pt x="470" y="71"/>
                    <a:pt x="470" y="71"/>
                    <a:pt x="470" y="71"/>
                  </a:cubicBezTo>
                  <a:cubicBezTo>
                    <a:pt x="483" y="69"/>
                    <a:pt x="493" y="58"/>
                    <a:pt x="494" y="45"/>
                  </a:cubicBezTo>
                  <a:cubicBezTo>
                    <a:pt x="568" y="51"/>
                    <a:pt x="568" y="51"/>
                    <a:pt x="568" y="51"/>
                  </a:cubicBezTo>
                  <a:cubicBezTo>
                    <a:pt x="568" y="51"/>
                    <a:pt x="568" y="51"/>
                    <a:pt x="568" y="51"/>
                  </a:cubicBezTo>
                  <a:cubicBezTo>
                    <a:pt x="568" y="55"/>
                    <a:pt x="569" y="58"/>
                    <a:pt x="571" y="60"/>
                  </a:cubicBezTo>
                  <a:close/>
                  <a:moveTo>
                    <a:pt x="438" y="45"/>
                  </a:moveTo>
                  <a:cubicBezTo>
                    <a:pt x="439" y="60"/>
                    <a:pt x="451" y="72"/>
                    <a:pt x="466" y="72"/>
                  </a:cubicBezTo>
                  <a:cubicBezTo>
                    <a:pt x="467" y="72"/>
                    <a:pt x="467" y="71"/>
                    <a:pt x="468" y="71"/>
                  </a:cubicBezTo>
                  <a:cubicBezTo>
                    <a:pt x="481" y="121"/>
                    <a:pt x="481" y="121"/>
                    <a:pt x="481" y="121"/>
                  </a:cubicBezTo>
                  <a:cubicBezTo>
                    <a:pt x="475" y="123"/>
                    <a:pt x="471" y="127"/>
                    <a:pt x="468" y="132"/>
                  </a:cubicBezTo>
                  <a:cubicBezTo>
                    <a:pt x="357" y="66"/>
                    <a:pt x="357" y="66"/>
                    <a:pt x="357" y="66"/>
                  </a:cubicBezTo>
                  <a:cubicBezTo>
                    <a:pt x="359" y="62"/>
                    <a:pt x="361" y="58"/>
                    <a:pt x="361" y="53"/>
                  </a:cubicBezTo>
                  <a:cubicBezTo>
                    <a:pt x="361" y="52"/>
                    <a:pt x="360" y="52"/>
                    <a:pt x="360" y="51"/>
                  </a:cubicBezTo>
                  <a:cubicBezTo>
                    <a:pt x="436" y="45"/>
                    <a:pt x="436" y="45"/>
                    <a:pt x="436" y="45"/>
                  </a:cubicBezTo>
                  <a:lnTo>
                    <a:pt x="438" y="45"/>
                  </a:lnTo>
                  <a:close/>
                  <a:moveTo>
                    <a:pt x="393" y="47"/>
                  </a:moveTo>
                  <a:cubicBezTo>
                    <a:pt x="360" y="50"/>
                    <a:pt x="360" y="50"/>
                    <a:pt x="360" y="50"/>
                  </a:cubicBezTo>
                  <a:cubicBezTo>
                    <a:pt x="360" y="49"/>
                    <a:pt x="360" y="49"/>
                    <a:pt x="360" y="48"/>
                  </a:cubicBezTo>
                  <a:lnTo>
                    <a:pt x="393" y="47"/>
                  </a:lnTo>
                  <a:close/>
                  <a:moveTo>
                    <a:pt x="305" y="52"/>
                  </a:moveTo>
                  <a:cubicBezTo>
                    <a:pt x="305" y="52"/>
                    <a:pt x="305" y="52"/>
                    <a:pt x="305" y="53"/>
                  </a:cubicBezTo>
                  <a:cubicBezTo>
                    <a:pt x="305" y="58"/>
                    <a:pt x="306" y="63"/>
                    <a:pt x="309" y="67"/>
                  </a:cubicBezTo>
                  <a:cubicBezTo>
                    <a:pt x="242" y="115"/>
                    <a:pt x="242" y="115"/>
                    <a:pt x="242" y="115"/>
                  </a:cubicBezTo>
                  <a:cubicBezTo>
                    <a:pt x="239" y="112"/>
                    <a:pt x="236" y="110"/>
                    <a:pt x="232" y="110"/>
                  </a:cubicBezTo>
                  <a:cubicBezTo>
                    <a:pt x="233" y="62"/>
                    <a:pt x="233" y="62"/>
                    <a:pt x="233" y="62"/>
                  </a:cubicBezTo>
                  <a:cubicBezTo>
                    <a:pt x="244" y="62"/>
                    <a:pt x="254" y="54"/>
                    <a:pt x="256" y="43"/>
                  </a:cubicBezTo>
                  <a:lnTo>
                    <a:pt x="305" y="52"/>
                  </a:lnTo>
                  <a:close/>
                  <a:moveTo>
                    <a:pt x="171" y="44"/>
                  </a:moveTo>
                  <a:cubicBezTo>
                    <a:pt x="174" y="46"/>
                    <a:pt x="177" y="47"/>
                    <a:pt x="181" y="47"/>
                  </a:cubicBezTo>
                  <a:cubicBezTo>
                    <a:pt x="188" y="47"/>
                    <a:pt x="194" y="42"/>
                    <a:pt x="196" y="36"/>
                  </a:cubicBezTo>
                  <a:cubicBezTo>
                    <a:pt x="208" y="37"/>
                    <a:pt x="208" y="37"/>
                    <a:pt x="208" y="37"/>
                  </a:cubicBezTo>
                  <a:cubicBezTo>
                    <a:pt x="208" y="37"/>
                    <a:pt x="208" y="37"/>
                    <a:pt x="208" y="38"/>
                  </a:cubicBezTo>
                  <a:cubicBezTo>
                    <a:pt x="208" y="41"/>
                    <a:pt x="209" y="43"/>
                    <a:pt x="210" y="46"/>
                  </a:cubicBezTo>
                  <a:cubicBezTo>
                    <a:pt x="134" y="75"/>
                    <a:pt x="134" y="75"/>
                    <a:pt x="134" y="75"/>
                  </a:cubicBezTo>
                  <a:lnTo>
                    <a:pt x="171" y="44"/>
                  </a:lnTo>
                  <a:close/>
                  <a:moveTo>
                    <a:pt x="134" y="96"/>
                  </a:moveTo>
                  <a:cubicBezTo>
                    <a:pt x="134" y="96"/>
                    <a:pt x="134" y="95"/>
                    <a:pt x="134" y="95"/>
                  </a:cubicBezTo>
                  <a:cubicBezTo>
                    <a:pt x="134" y="89"/>
                    <a:pt x="132" y="84"/>
                    <a:pt x="129" y="80"/>
                  </a:cubicBezTo>
                  <a:cubicBezTo>
                    <a:pt x="130" y="79"/>
                    <a:pt x="130" y="79"/>
                    <a:pt x="130" y="79"/>
                  </a:cubicBezTo>
                  <a:cubicBezTo>
                    <a:pt x="210" y="47"/>
                    <a:pt x="210" y="47"/>
                    <a:pt x="210" y="47"/>
                  </a:cubicBezTo>
                  <a:cubicBezTo>
                    <a:pt x="214" y="56"/>
                    <a:pt x="222" y="61"/>
                    <a:pt x="231" y="62"/>
                  </a:cubicBezTo>
                  <a:cubicBezTo>
                    <a:pt x="230" y="110"/>
                    <a:pt x="230" y="110"/>
                    <a:pt x="230" y="110"/>
                  </a:cubicBezTo>
                  <a:cubicBezTo>
                    <a:pt x="224" y="110"/>
                    <a:pt x="220" y="114"/>
                    <a:pt x="218" y="119"/>
                  </a:cubicBezTo>
                  <a:lnTo>
                    <a:pt x="134" y="96"/>
                  </a:lnTo>
                  <a:close/>
                  <a:moveTo>
                    <a:pt x="243" y="116"/>
                  </a:moveTo>
                  <a:cubicBezTo>
                    <a:pt x="310" y="68"/>
                    <a:pt x="310" y="68"/>
                    <a:pt x="310" y="68"/>
                  </a:cubicBezTo>
                  <a:cubicBezTo>
                    <a:pt x="314" y="75"/>
                    <a:pt x="323" y="80"/>
                    <a:pt x="332" y="81"/>
                  </a:cubicBezTo>
                  <a:cubicBezTo>
                    <a:pt x="315" y="155"/>
                    <a:pt x="315" y="155"/>
                    <a:pt x="315" y="155"/>
                  </a:cubicBezTo>
                  <a:cubicBezTo>
                    <a:pt x="314" y="154"/>
                    <a:pt x="312" y="154"/>
                    <a:pt x="311" y="154"/>
                  </a:cubicBezTo>
                  <a:cubicBezTo>
                    <a:pt x="307" y="154"/>
                    <a:pt x="303" y="156"/>
                    <a:pt x="301" y="158"/>
                  </a:cubicBezTo>
                  <a:cubicBezTo>
                    <a:pt x="244" y="129"/>
                    <a:pt x="244" y="129"/>
                    <a:pt x="244" y="129"/>
                  </a:cubicBezTo>
                  <a:cubicBezTo>
                    <a:pt x="244" y="128"/>
                    <a:pt x="245" y="126"/>
                    <a:pt x="245" y="124"/>
                  </a:cubicBezTo>
                  <a:cubicBezTo>
                    <a:pt x="245" y="121"/>
                    <a:pt x="244" y="118"/>
                    <a:pt x="243" y="116"/>
                  </a:cubicBezTo>
                  <a:close/>
                  <a:moveTo>
                    <a:pt x="315" y="181"/>
                  </a:moveTo>
                  <a:cubicBezTo>
                    <a:pt x="321" y="179"/>
                    <a:pt x="324" y="174"/>
                    <a:pt x="324" y="168"/>
                  </a:cubicBezTo>
                  <a:cubicBezTo>
                    <a:pt x="324" y="168"/>
                    <a:pt x="324" y="167"/>
                    <a:pt x="324" y="167"/>
                  </a:cubicBezTo>
                  <a:cubicBezTo>
                    <a:pt x="464" y="149"/>
                    <a:pt x="464" y="149"/>
                    <a:pt x="464" y="149"/>
                  </a:cubicBezTo>
                  <a:cubicBezTo>
                    <a:pt x="465" y="153"/>
                    <a:pt x="466" y="156"/>
                    <a:pt x="468" y="159"/>
                  </a:cubicBezTo>
                  <a:cubicBezTo>
                    <a:pt x="344" y="235"/>
                    <a:pt x="344" y="235"/>
                    <a:pt x="344" y="235"/>
                  </a:cubicBezTo>
                  <a:cubicBezTo>
                    <a:pt x="342" y="230"/>
                    <a:pt x="337" y="227"/>
                    <a:pt x="332" y="227"/>
                  </a:cubicBezTo>
                  <a:cubicBezTo>
                    <a:pt x="331" y="227"/>
                    <a:pt x="330" y="227"/>
                    <a:pt x="329" y="228"/>
                  </a:cubicBezTo>
                  <a:lnTo>
                    <a:pt x="315" y="181"/>
                  </a:lnTo>
                  <a:close/>
                  <a:moveTo>
                    <a:pt x="325" y="389"/>
                  </a:moveTo>
                  <a:cubicBezTo>
                    <a:pt x="327" y="390"/>
                    <a:pt x="330" y="390"/>
                    <a:pt x="332" y="390"/>
                  </a:cubicBezTo>
                  <a:cubicBezTo>
                    <a:pt x="342" y="390"/>
                    <a:pt x="351" y="384"/>
                    <a:pt x="355" y="375"/>
                  </a:cubicBezTo>
                  <a:cubicBezTo>
                    <a:pt x="396" y="392"/>
                    <a:pt x="396" y="392"/>
                    <a:pt x="396" y="392"/>
                  </a:cubicBezTo>
                  <a:cubicBezTo>
                    <a:pt x="395" y="395"/>
                    <a:pt x="395" y="397"/>
                    <a:pt x="395" y="400"/>
                  </a:cubicBezTo>
                  <a:cubicBezTo>
                    <a:pt x="395" y="411"/>
                    <a:pt x="402" y="420"/>
                    <a:pt x="412" y="423"/>
                  </a:cubicBezTo>
                  <a:cubicBezTo>
                    <a:pt x="397" y="446"/>
                    <a:pt x="397" y="446"/>
                    <a:pt x="397" y="446"/>
                  </a:cubicBezTo>
                  <a:cubicBezTo>
                    <a:pt x="395" y="445"/>
                    <a:pt x="393" y="444"/>
                    <a:pt x="391" y="444"/>
                  </a:cubicBezTo>
                  <a:cubicBezTo>
                    <a:pt x="383" y="444"/>
                    <a:pt x="377" y="450"/>
                    <a:pt x="377" y="458"/>
                  </a:cubicBezTo>
                  <a:cubicBezTo>
                    <a:pt x="377" y="458"/>
                    <a:pt x="377" y="459"/>
                    <a:pt x="377" y="459"/>
                  </a:cubicBezTo>
                  <a:cubicBezTo>
                    <a:pt x="324" y="460"/>
                    <a:pt x="324" y="460"/>
                    <a:pt x="324" y="460"/>
                  </a:cubicBezTo>
                  <a:cubicBezTo>
                    <a:pt x="323" y="451"/>
                    <a:pt x="318" y="443"/>
                    <a:pt x="310" y="439"/>
                  </a:cubicBezTo>
                  <a:lnTo>
                    <a:pt x="325" y="389"/>
                  </a:lnTo>
                  <a:close/>
                  <a:moveTo>
                    <a:pt x="286" y="482"/>
                  </a:moveTo>
                  <a:cubicBezTo>
                    <a:pt x="289" y="485"/>
                    <a:pt x="294" y="486"/>
                    <a:pt x="299" y="486"/>
                  </a:cubicBezTo>
                  <a:cubicBezTo>
                    <a:pt x="306" y="486"/>
                    <a:pt x="313" y="483"/>
                    <a:pt x="318" y="477"/>
                  </a:cubicBezTo>
                  <a:cubicBezTo>
                    <a:pt x="375" y="514"/>
                    <a:pt x="375" y="514"/>
                    <a:pt x="375" y="514"/>
                  </a:cubicBezTo>
                  <a:cubicBezTo>
                    <a:pt x="372" y="518"/>
                    <a:pt x="371" y="523"/>
                    <a:pt x="371" y="528"/>
                  </a:cubicBezTo>
                  <a:cubicBezTo>
                    <a:pt x="371" y="532"/>
                    <a:pt x="372" y="535"/>
                    <a:pt x="373" y="538"/>
                  </a:cubicBezTo>
                  <a:cubicBezTo>
                    <a:pt x="333" y="552"/>
                    <a:pt x="333" y="552"/>
                    <a:pt x="333" y="552"/>
                  </a:cubicBezTo>
                  <a:cubicBezTo>
                    <a:pt x="331" y="547"/>
                    <a:pt x="326" y="543"/>
                    <a:pt x="320" y="543"/>
                  </a:cubicBezTo>
                  <a:cubicBezTo>
                    <a:pt x="315" y="543"/>
                    <a:pt x="310" y="547"/>
                    <a:pt x="308" y="551"/>
                  </a:cubicBezTo>
                  <a:cubicBezTo>
                    <a:pt x="273" y="533"/>
                    <a:pt x="273" y="533"/>
                    <a:pt x="273" y="533"/>
                  </a:cubicBezTo>
                  <a:cubicBezTo>
                    <a:pt x="274" y="530"/>
                    <a:pt x="275" y="526"/>
                    <a:pt x="275" y="523"/>
                  </a:cubicBezTo>
                  <a:cubicBezTo>
                    <a:pt x="275" y="516"/>
                    <a:pt x="272" y="510"/>
                    <a:pt x="267" y="506"/>
                  </a:cubicBezTo>
                  <a:lnTo>
                    <a:pt x="286" y="482"/>
                  </a:lnTo>
                  <a:close/>
                  <a:moveTo>
                    <a:pt x="259" y="544"/>
                  </a:moveTo>
                  <a:cubicBezTo>
                    <a:pt x="264" y="543"/>
                    <a:pt x="269" y="539"/>
                    <a:pt x="272" y="534"/>
                  </a:cubicBezTo>
                  <a:cubicBezTo>
                    <a:pt x="307" y="553"/>
                    <a:pt x="307" y="553"/>
                    <a:pt x="307" y="553"/>
                  </a:cubicBezTo>
                  <a:cubicBezTo>
                    <a:pt x="307" y="554"/>
                    <a:pt x="306" y="556"/>
                    <a:pt x="306" y="557"/>
                  </a:cubicBezTo>
                  <a:cubicBezTo>
                    <a:pt x="306" y="563"/>
                    <a:pt x="309" y="567"/>
                    <a:pt x="314" y="569"/>
                  </a:cubicBezTo>
                  <a:cubicBezTo>
                    <a:pt x="294" y="614"/>
                    <a:pt x="294" y="614"/>
                    <a:pt x="294" y="614"/>
                  </a:cubicBezTo>
                  <a:cubicBezTo>
                    <a:pt x="291" y="613"/>
                    <a:pt x="287" y="612"/>
                    <a:pt x="283" y="612"/>
                  </a:cubicBezTo>
                  <a:cubicBezTo>
                    <a:pt x="281" y="612"/>
                    <a:pt x="279" y="612"/>
                    <a:pt x="277" y="613"/>
                  </a:cubicBezTo>
                  <a:lnTo>
                    <a:pt x="259" y="544"/>
                  </a:lnTo>
                  <a:close/>
                  <a:moveTo>
                    <a:pt x="311" y="644"/>
                  </a:moveTo>
                  <a:cubicBezTo>
                    <a:pt x="375" y="654"/>
                    <a:pt x="375" y="654"/>
                    <a:pt x="375" y="654"/>
                  </a:cubicBezTo>
                  <a:cubicBezTo>
                    <a:pt x="375" y="655"/>
                    <a:pt x="375" y="656"/>
                    <a:pt x="375" y="657"/>
                  </a:cubicBezTo>
                  <a:cubicBezTo>
                    <a:pt x="375" y="668"/>
                    <a:pt x="381" y="678"/>
                    <a:pt x="390" y="683"/>
                  </a:cubicBezTo>
                  <a:cubicBezTo>
                    <a:pt x="372" y="718"/>
                    <a:pt x="372" y="718"/>
                    <a:pt x="372" y="718"/>
                  </a:cubicBezTo>
                  <a:cubicBezTo>
                    <a:pt x="371" y="718"/>
                    <a:pt x="370" y="718"/>
                    <a:pt x="368" y="718"/>
                  </a:cubicBezTo>
                  <a:cubicBezTo>
                    <a:pt x="365" y="718"/>
                    <a:pt x="363" y="719"/>
                    <a:pt x="360" y="721"/>
                  </a:cubicBezTo>
                  <a:cubicBezTo>
                    <a:pt x="303" y="659"/>
                    <a:pt x="303" y="659"/>
                    <a:pt x="303" y="659"/>
                  </a:cubicBezTo>
                  <a:cubicBezTo>
                    <a:pt x="307" y="655"/>
                    <a:pt x="310" y="650"/>
                    <a:pt x="311" y="644"/>
                  </a:cubicBezTo>
                  <a:close/>
                  <a:moveTo>
                    <a:pt x="511" y="857"/>
                  </a:moveTo>
                  <a:cubicBezTo>
                    <a:pt x="511" y="849"/>
                    <a:pt x="505" y="844"/>
                    <a:pt x="498" y="844"/>
                  </a:cubicBezTo>
                  <a:cubicBezTo>
                    <a:pt x="491" y="844"/>
                    <a:pt x="485" y="849"/>
                    <a:pt x="484" y="856"/>
                  </a:cubicBezTo>
                  <a:cubicBezTo>
                    <a:pt x="389" y="825"/>
                    <a:pt x="389" y="825"/>
                    <a:pt x="389" y="825"/>
                  </a:cubicBezTo>
                  <a:cubicBezTo>
                    <a:pt x="389" y="823"/>
                    <a:pt x="390" y="822"/>
                    <a:pt x="390" y="820"/>
                  </a:cubicBezTo>
                  <a:cubicBezTo>
                    <a:pt x="390" y="817"/>
                    <a:pt x="388" y="813"/>
                    <a:pt x="386" y="811"/>
                  </a:cubicBezTo>
                  <a:cubicBezTo>
                    <a:pt x="399" y="801"/>
                    <a:pt x="399" y="801"/>
                    <a:pt x="399" y="801"/>
                  </a:cubicBezTo>
                  <a:cubicBezTo>
                    <a:pt x="404" y="807"/>
                    <a:pt x="411" y="811"/>
                    <a:pt x="420" y="811"/>
                  </a:cubicBezTo>
                  <a:cubicBezTo>
                    <a:pt x="435" y="811"/>
                    <a:pt x="448" y="798"/>
                    <a:pt x="448" y="783"/>
                  </a:cubicBezTo>
                  <a:cubicBezTo>
                    <a:pt x="448" y="775"/>
                    <a:pt x="444" y="768"/>
                    <a:pt x="439" y="763"/>
                  </a:cubicBezTo>
                  <a:cubicBezTo>
                    <a:pt x="476" y="722"/>
                    <a:pt x="476" y="722"/>
                    <a:pt x="476" y="722"/>
                  </a:cubicBezTo>
                  <a:cubicBezTo>
                    <a:pt x="478" y="723"/>
                    <a:pt x="481" y="725"/>
                    <a:pt x="485" y="725"/>
                  </a:cubicBezTo>
                  <a:cubicBezTo>
                    <a:pt x="492" y="725"/>
                    <a:pt x="498" y="718"/>
                    <a:pt x="498" y="711"/>
                  </a:cubicBezTo>
                  <a:cubicBezTo>
                    <a:pt x="498" y="707"/>
                    <a:pt x="497" y="703"/>
                    <a:pt x="494" y="700"/>
                  </a:cubicBezTo>
                  <a:cubicBezTo>
                    <a:pt x="534" y="651"/>
                    <a:pt x="534" y="651"/>
                    <a:pt x="534" y="651"/>
                  </a:cubicBezTo>
                  <a:cubicBezTo>
                    <a:pt x="539" y="655"/>
                    <a:pt x="546" y="657"/>
                    <a:pt x="552" y="657"/>
                  </a:cubicBezTo>
                  <a:cubicBezTo>
                    <a:pt x="568" y="657"/>
                    <a:pt x="580" y="646"/>
                    <a:pt x="582" y="631"/>
                  </a:cubicBezTo>
                  <a:cubicBezTo>
                    <a:pt x="684" y="643"/>
                    <a:pt x="684" y="643"/>
                    <a:pt x="684" y="643"/>
                  </a:cubicBezTo>
                  <a:cubicBezTo>
                    <a:pt x="684" y="644"/>
                    <a:pt x="684" y="645"/>
                    <a:pt x="684" y="646"/>
                  </a:cubicBezTo>
                  <a:cubicBezTo>
                    <a:pt x="684" y="661"/>
                    <a:pt x="696" y="673"/>
                    <a:pt x="711" y="673"/>
                  </a:cubicBezTo>
                  <a:cubicBezTo>
                    <a:pt x="718" y="673"/>
                    <a:pt x="724" y="671"/>
                    <a:pt x="728" y="667"/>
                  </a:cubicBezTo>
                  <a:cubicBezTo>
                    <a:pt x="795" y="775"/>
                    <a:pt x="795" y="775"/>
                    <a:pt x="795" y="775"/>
                  </a:cubicBezTo>
                  <a:cubicBezTo>
                    <a:pt x="788" y="780"/>
                    <a:pt x="783" y="788"/>
                    <a:pt x="783" y="797"/>
                  </a:cubicBezTo>
                  <a:cubicBezTo>
                    <a:pt x="783" y="812"/>
                    <a:pt x="795" y="824"/>
                    <a:pt x="810" y="825"/>
                  </a:cubicBezTo>
                  <a:cubicBezTo>
                    <a:pt x="809" y="980"/>
                    <a:pt x="809" y="980"/>
                    <a:pt x="809" y="980"/>
                  </a:cubicBezTo>
                  <a:cubicBezTo>
                    <a:pt x="679" y="939"/>
                    <a:pt x="679" y="939"/>
                    <a:pt x="679" y="939"/>
                  </a:cubicBezTo>
                  <a:cubicBezTo>
                    <a:pt x="679" y="938"/>
                    <a:pt x="679" y="937"/>
                    <a:pt x="679" y="935"/>
                  </a:cubicBezTo>
                  <a:cubicBezTo>
                    <a:pt x="679" y="928"/>
                    <a:pt x="673" y="922"/>
                    <a:pt x="665" y="922"/>
                  </a:cubicBezTo>
                  <a:cubicBezTo>
                    <a:pt x="665" y="922"/>
                    <a:pt x="664" y="922"/>
                    <a:pt x="663" y="922"/>
                  </a:cubicBezTo>
                  <a:cubicBezTo>
                    <a:pt x="627" y="844"/>
                    <a:pt x="627" y="844"/>
                    <a:pt x="627" y="844"/>
                  </a:cubicBezTo>
                  <a:cubicBezTo>
                    <a:pt x="629" y="842"/>
                    <a:pt x="629" y="839"/>
                    <a:pt x="629" y="836"/>
                  </a:cubicBezTo>
                  <a:cubicBezTo>
                    <a:pt x="629" y="828"/>
                    <a:pt x="623" y="822"/>
                    <a:pt x="616" y="822"/>
                  </a:cubicBezTo>
                  <a:cubicBezTo>
                    <a:pt x="608" y="822"/>
                    <a:pt x="602" y="828"/>
                    <a:pt x="602" y="836"/>
                  </a:cubicBezTo>
                  <a:cubicBezTo>
                    <a:pt x="602" y="837"/>
                    <a:pt x="602" y="838"/>
                    <a:pt x="602" y="839"/>
                  </a:cubicBezTo>
                  <a:cubicBezTo>
                    <a:pt x="580" y="848"/>
                    <a:pt x="580" y="848"/>
                    <a:pt x="580" y="848"/>
                  </a:cubicBezTo>
                  <a:cubicBezTo>
                    <a:pt x="577" y="844"/>
                    <a:pt x="573" y="842"/>
                    <a:pt x="568" y="842"/>
                  </a:cubicBezTo>
                  <a:cubicBezTo>
                    <a:pt x="562" y="842"/>
                    <a:pt x="556" y="846"/>
                    <a:pt x="555" y="853"/>
                  </a:cubicBezTo>
                  <a:lnTo>
                    <a:pt x="511" y="857"/>
                  </a:lnTo>
                  <a:close/>
                  <a:moveTo>
                    <a:pt x="648" y="944"/>
                  </a:moveTo>
                  <a:cubicBezTo>
                    <a:pt x="646" y="942"/>
                    <a:pt x="643" y="940"/>
                    <a:pt x="639" y="940"/>
                  </a:cubicBezTo>
                  <a:cubicBezTo>
                    <a:pt x="637" y="940"/>
                    <a:pt x="635" y="941"/>
                    <a:pt x="633" y="942"/>
                  </a:cubicBezTo>
                  <a:cubicBezTo>
                    <a:pt x="577" y="913"/>
                    <a:pt x="577" y="913"/>
                    <a:pt x="577" y="913"/>
                  </a:cubicBezTo>
                  <a:cubicBezTo>
                    <a:pt x="579" y="911"/>
                    <a:pt x="579" y="908"/>
                    <a:pt x="579" y="906"/>
                  </a:cubicBezTo>
                  <a:cubicBezTo>
                    <a:pt x="579" y="899"/>
                    <a:pt x="574" y="893"/>
                    <a:pt x="566" y="892"/>
                  </a:cubicBezTo>
                  <a:cubicBezTo>
                    <a:pt x="566" y="869"/>
                    <a:pt x="566" y="869"/>
                    <a:pt x="566" y="869"/>
                  </a:cubicBezTo>
                  <a:cubicBezTo>
                    <a:pt x="567" y="869"/>
                    <a:pt x="568" y="869"/>
                    <a:pt x="568" y="869"/>
                  </a:cubicBezTo>
                  <a:cubicBezTo>
                    <a:pt x="576" y="869"/>
                    <a:pt x="582" y="863"/>
                    <a:pt x="582" y="856"/>
                  </a:cubicBezTo>
                  <a:cubicBezTo>
                    <a:pt x="582" y="853"/>
                    <a:pt x="582" y="851"/>
                    <a:pt x="581" y="849"/>
                  </a:cubicBezTo>
                  <a:cubicBezTo>
                    <a:pt x="603" y="841"/>
                    <a:pt x="603" y="841"/>
                    <a:pt x="603" y="841"/>
                  </a:cubicBezTo>
                  <a:cubicBezTo>
                    <a:pt x="605" y="846"/>
                    <a:pt x="610" y="850"/>
                    <a:pt x="616" y="850"/>
                  </a:cubicBezTo>
                  <a:cubicBezTo>
                    <a:pt x="620" y="850"/>
                    <a:pt x="623" y="848"/>
                    <a:pt x="626" y="845"/>
                  </a:cubicBezTo>
                  <a:cubicBezTo>
                    <a:pt x="662" y="922"/>
                    <a:pt x="662" y="922"/>
                    <a:pt x="662" y="922"/>
                  </a:cubicBezTo>
                  <a:cubicBezTo>
                    <a:pt x="656" y="924"/>
                    <a:pt x="652" y="929"/>
                    <a:pt x="652" y="935"/>
                  </a:cubicBezTo>
                  <a:cubicBezTo>
                    <a:pt x="652" y="938"/>
                    <a:pt x="652" y="940"/>
                    <a:pt x="653" y="942"/>
                  </a:cubicBezTo>
                  <a:lnTo>
                    <a:pt x="648" y="944"/>
                  </a:lnTo>
                  <a:close/>
                  <a:moveTo>
                    <a:pt x="677" y="943"/>
                  </a:moveTo>
                  <a:cubicBezTo>
                    <a:pt x="678" y="942"/>
                    <a:pt x="678" y="941"/>
                    <a:pt x="678" y="940"/>
                  </a:cubicBezTo>
                  <a:cubicBezTo>
                    <a:pt x="809" y="982"/>
                    <a:pt x="809" y="982"/>
                    <a:pt x="809" y="982"/>
                  </a:cubicBezTo>
                  <a:cubicBezTo>
                    <a:pt x="808" y="1015"/>
                    <a:pt x="808" y="1015"/>
                    <a:pt x="808" y="1015"/>
                  </a:cubicBezTo>
                  <a:cubicBezTo>
                    <a:pt x="802" y="1015"/>
                    <a:pt x="798" y="1019"/>
                    <a:pt x="796" y="1024"/>
                  </a:cubicBezTo>
                  <a:lnTo>
                    <a:pt x="677" y="943"/>
                  </a:lnTo>
                  <a:close/>
                  <a:moveTo>
                    <a:pt x="798" y="1037"/>
                  </a:moveTo>
                  <a:cubicBezTo>
                    <a:pt x="801" y="1040"/>
                    <a:pt x="805" y="1042"/>
                    <a:pt x="809" y="1042"/>
                  </a:cubicBezTo>
                  <a:cubicBezTo>
                    <a:pt x="811" y="1042"/>
                    <a:pt x="813" y="1042"/>
                    <a:pt x="815" y="1041"/>
                  </a:cubicBezTo>
                  <a:cubicBezTo>
                    <a:pt x="920" y="1147"/>
                    <a:pt x="920" y="1147"/>
                    <a:pt x="920" y="1147"/>
                  </a:cubicBezTo>
                  <a:cubicBezTo>
                    <a:pt x="918" y="1149"/>
                    <a:pt x="917" y="1152"/>
                    <a:pt x="917" y="1155"/>
                  </a:cubicBezTo>
                  <a:cubicBezTo>
                    <a:pt x="917" y="1159"/>
                    <a:pt x="919" y="1163"/>
                    <a:pt x="923" y="1166"/>
                  </a:cubicBezTo>
                  <a:cubicBezTo>
                    <a:pt x="893" y="1218"/>
                    <a:pt x="893" y="1218"/>
                    <a:pt x="893" y="1218"/>
                  </a:cubicBezTo>
                  <a:cubicBezTo>
                    <a:pt x="889" y="1216"/>
                    <a:pt x="885" y="1215"/>
                    <a:pt x="880" y="1215"/>
                  </a:cubicBezTo>
                  <a:cubicBezTo>
                    <a:pt x="875" y="1215"/>
                    <a:pt x="870" y="1216"/>
                    <a:pt x="866" y="1219"/>
                  </a:cubicBezTo>
                  <a:cubicBezTo>
                    <a:pt x="778" y="1082"/>
                    <a:pt x="778" y="1082"/>
                    <a:pt x="778" y="1082"/>
                  </a:cubicBezTo>
                  <a:cubicBezTo>
                    <a:pt x="779" y="1080"/>
                    <a:pt x="780" y="1077"/>
                    <a:pt x="780" y="1075"/>
                  </a:cubicBezTo>
                  <a:cubicBezTo>
                    <a:pt x="780" y="1071"/>
                    <a:pt x="779" y="1068"/>
                    <a:pt x="776" y="1066"/>
                  </a:cubicBezTo>
                  <a:lnTo>
                    <a:pt x="798" y="1037"/>
                  </a:lnTo>
                  <a:close/>
                  <a:moveTo>
                    <a:pt x="759" y="1190"/>
                  </a:moveTo>
                  <a:cubicBezTo>
                    <a:pt x="773" y="1189"/>
                    <a:pt x="783" y="1177"/>
                    <a:pt x="783" y="1163"/>
                  </a:cubicBezTo>
                  <a:cubicBezTo>
                    <a:pt x="783" y="1149"/>
                    <a:pt x="773" y="1138"/>
                    <a:pt x="760" y="1135"/>
                  </a:cubicBezTo>
                  <a:cubicBezTo>
                    <a:pt x="767" y="1087"/>
                    <a:pt x="767" y="1087"/>
                    <a:pt x="767" y="1087"/>
                  </a:cubicBezTo>
                  <a:cubicBezTo>
                    <a:pt x="767" y="1087"/>
                    <a:pt x="767" y="1088"/>
                    <a:pt x="767" y="1088"/>
                  </a:cubicBezTo>
                  <a:cubicBezTo>
                    <a:pt x="771" y="1088"/>
                    <a:pt x="775" y="1086"/>
                    <a:pt x="777" y="1083"/>
                  </a:cubicBezTo>
                  <a:cubicBezTo>
                    <a:pt x="865" y="1220"/>
                    <a:pt x="865" y="1220"/>
                    <a:pt x="865" y="1220"/>
                  </a:cubicBezTo>
                  <a:cubicBezTo>
                    <a:pt x="857" y="1225"/>
                    <a:pt x="853" y="1233"/>
                    <a:pt x="853" y="1243"/>
                  </a:cubicBezTo>
                  <a:cubicBezTo>
                    <a:pt x="853" y="1246"/>
                    <a:pt x="853" y="1249"/>
                    <a:pt x="854" y="1252"/>
                  </a:cubicBezTo>
                  <a:cubicBezTo>
                    <a:pt x="778" y="1282"/>
                    <a:pt x="778" y="1282"/>
                    <a:pt x="778" y="1282"/>
                  </a:cubicBezTo>
                  <a:cubicBezTo>
                    <a:pt x="776" y="1279"/>
                    <a:pt x="772" y="1277"/>
                    <a:pt x="767" y="1277"/>
                  </a:cubicBezTo>
                  <a:cubicBezTo>
                    <a:pt x="767" y="1277"/>
                    <a:pt x="767" y="1277"/>
                    <a:pt x="767" y="1277"/>
                  </a:cubicBezTo>
                  <a:lnTo>
                    <a:pt x="759" y="1190"/>
                  </a:lnTo>
                  <a:close/>
                  <a:moveTo>
                    <a:pt x="771" y="1304"/>
                  </a:moveTo>
                  <a:cubicBezTo>
                    <a:pt x="776" y="1302"/>
                    <a:pt x="779" y="1299"/>
                    <a:pt x="780" y="1294"/>
                  </a:cubicBezTo>
                  <a:cubicBezTo>
                    <a:pt x="836" y="1302"/>
                    <a:pt x="836" y="1302"/>
                    <a:pt x="836" y="1302"/>
                  </a:cubicBezTo>
                  <a:cubicBezTo>
                    <a:pt x="836" y="1302"/>
                    <a:pt x="836" y="1302"/>
                    <a:pt x="836" y="1302"/>
                  </a:cubicBezTo>
                  <a:cubicBezTo>
                    <a:pt x="836" y="1309"/>
                    <a:pt x="842" y="1315"/>
                    <a:pt x="848" y="1315"/>
                  </a:cubicBezTo>
                  <a:cubicBezTo>
                    <a:pt x="847" y="1375"/>
                    <a:pt x="847" y="1375"/>
                    <a:pt x="847" y="1375"/>
                  </a:cubicBezTo>
                  <a:cubicBezTo>
                    <a:pt x="840" y="1375"/>
                    <a:pt x="832" y="1378"/>
                    <a:pt x="827" y="1384"/>
                  </a:cubicBezTo>
                  <a:lnTo>
                    <a:pt x="771" y="1304"/>
                  </a:lnTo>
                  <a:close/>
                  <a:moveTo>
                    <a:pt x="870" y="1422"/>
                  </a:moveTo>
                  <a:cubicBezTo>
                    <a:pt x="874" y="1417"/>
                    <a:pt x="877" y="1411"/>
                    <a:pt x="877" y="1404"/>
                  </a:cubicBezTo>
                  <a:cubicBezTo>
                    <a:pt x="877" y="1398"/>
                    <a:pt x="875" y="1392"/>
                    <a:pt x="872" y="1388"/>
                  </a:cubicBezTo>
                  <a:cubicBezTo>
                    <a:pt x="910" y="1360"/>
                    <a:pt x="910" y="1360"/>
                    <a:pt x="910" y="1360"/>
                  </a:cubicBezTo>
                  <a:cubicBezTo>
                    <a:pt x="914" y="1366"/>
                    <a:pt x="921" y="1370"/>
                    <a:pt x="929" y="1371"/>
                  </a:cubicBezTo>
                  <a:cubicBezTo>
                    <a:pt x="925" y="1441"/>
                    <a:pt x="925" y="1441"/>
                    <a:pt x="925" y="1441"/>
                  </a:cubicBezTo>
                  <a:lnTo>
                    <a:pt x="870" y="1422"/>
                  </a:lnTo>
                  <a:close/>
                  <a:moveTo>
                    <a:pt x="927" y="1444"/>
                  </a:moveTo>
                  <a:cubicBezTo>
                    <a:pt x="961" y="1455"/>
                    <a:pt x="961" y="1455"/>
                    <a:pt x="961" y="1455"/>
                  </a:cubicBezTo>
                  <a:cubicBezTo>
                    <a:pt x="941" y="1482"/>
                    <a:pt x="941" y="1482"/>
                    <a:pt x="941" y="1482"/>
                  </a:cubicBezTo>
                  <a:cubicBezTo>
                    <a:pt x="936" y="1478"/>
                    <a:pt x="931" y="1475"/>
                    <a:pt x="925" y="1474"/>
                  </a:cubicBezTo>
                  <a:lnTo>
                    <a:pt x="927" y="1444"/>
                  </a:lnTo>
                  <a:close/>
                  <a:moveTo>
                    <a:pt x="923" y="1530"/>
                  </a:moveTo>
                  <a:cubicBezTo>
                    <a:pt x="938" y="1529"/>
                    <a:pt x="950" y="1517"/>
                    <a:pt x="950" y="1502"/>
                  </a:cubicBezTo>
                  <a:cubicBezTo>
                    <a:pt x="950" y="1500"/>
                    <a:pt x="949" y="1498"/>
                    <a:pt x="949" y="1496"/>
                  </a:cubicBezTo>
                  <a:cubicBezTo>
                    <a:pt x="1021" y="1489"/>
                    <a:pt x="1021" y="1489"/>
                    <a:pt x="1021" y="1489"/>
                  </a:cubicBezTo>
                  <a:cubicBezTo>
                    <a:pt x="1023" y="1494"/>
                    <a:pt x="1025" y="1499"/>
                    <a:pt x="1029" y="1502"/>
                  </a:cubicBezTo>
                  <a:cubicBezTo>
                    <a:pt x="935" y="1591"/>
                    <a:pt x="935" y="1591"/>
                    <a:pt x="935" y="1591"/>
                  </a:cubicBezTo>
                  <a:cubicBezTo>
                    <a:pt x="932" y="1587"/>
                    <a:pt x="928" y="1584"/>
                    <a:pt x="923" y="1582"/>
                  </a:cubicBezTo>
                  <a:lnTo>
                    <a:pt x="923" y="1530"/>
                  </a:lnTo>
                  <a:close/>
                  <a:moveTo>
                    <a:pt x="918" y="1636"/>
                  </a:moveTo>
                  <a:cubicBezTo>
                    <a:pt x="924" y="1635"/>
                    <a:pt x="928" y="1633"/>
                    <a:pt x="932" y="1629"/>
                  </a:cubicBezTo>
                  <a:cubicBezTo>
                    <a:pt x="970" y="1664"/>
                    <a:pt x="970" y="1664"/>
                    <a:pt x="970" y="1664"/>
                  </a:cubicBezTo>
                  <a:cubicBezTo>
                    <a:pt x="968" y="1668"/>
                    <a:pt x="968" y="1671"/>
                    <a:pt x="968" y="1675"/>
                  </a:cubicBezTo>
                  <a:cubicBezTo>
                    <a:pt x="968" y="1684"/>
                    <a:pt x="972" y="1692"/>
                    <a:pt x="978" y="1697"/>
                  </a:cubicBezTo>
                  <a:cubicBezTo>
                    <a:pt x="949" y="1748"/>
                    <a:pt x="949" y="1748"/>
                    <a:pt x="949" y="1748"/>
                  </a:cubicBezTo>
                  <a:cubicBezTo>
                    <a:pt x="947" y="1747"/>
                    <a:pt x="944" y="1746"/>
                    <a:pt x="941" y="1746"/>
                  </a:cubicBezTo>
                  <a:cubicBezTo>
                    <a:pt x="940" y="1746"/>
                    <a:pt x="940" y="1746"/>
                    <a:pt x="939" y="1746"/>
                  </a:cubicBezTo>
                  <a:lnTo>
                    <a:pt x="918" y="1636"/>
                  </a:lnTo>
                  <a:close/>
                  <a:moveTo>
                    <a:pt x="945" y="1773"/>
                  </a:moveTo>
                  <a:cubicBezTo>
                    <a:pt x="948" y="1772"/>
                    <a:pt x="951" y="1769"/>
                    <a:pt x="953" y="1766"/>
                  </a:cubicBezTo>
                  <a:cubicBezTo>
                    <a:pt x="1038" y="1809"/>
                    <a:pt x="1038" y="1809"/>
                    <a:pt x="1038" y="1809"/>
                  </a:cubicBezTo>
                  <a:cubicBezTo>
                    <a:pt x="1037" y="1813"/>
                    <a:pt x="1036" y="1817"/>
                    <a:pt x="1036" y="1821"/>
                  </a:cubicBezTo>
                  <a:cubicBezTo>
                    <a:pt x="1036" y="1822"/>
                    <a:pt x="1036" y="1822"/>
                    <a:pt x="1036" y="1822"/>
                  </a:cubicBezTo>
                  <a:cubicBezTo>
                    <a:pt x="977" y="1826"/>
                    <a:pt x="977" y="1826"/>
                    <a:pt x="977" y="1826"/>
                  </a:cubicBezTo>
                  <a:cubicBezTo>
                    <a:pt x="976" y="1820"/>
                    <a:pt x="970" y="1815"/>
                    <a:pt x="964" y="1815"/>
                  </a:cubicBezTo>
                  <a:cubicBezTo>
                    <a:pt x="963" y="1815"/>
                    <a:pt x="962" y="1816"/>
                    <a:pt x="961" y="1816"/>
                  </a:cubicBezTo>
                  <a:lnTo>
                    <a:pt x="945" y="1773"/>
                  </a:lnTo>
                  <a:close/>
                  <a:moveTo>
                    <a:pt x="1030" y="1958"/>
                  </a:moveTo>
                  <a:cubicBezTo>
                    <a:pt x="1029" y="1958"/>
                    <a:pt x="1028" y="1958"/>
                    <a:pt x="1027" y="1958"/>
                  </a:cubicBezTo>
                  <a:cubicBezTo>
                    <a:pt x="1025" y="1958"/>
                    <a:pt x="1024" y="1958"/>
                    <a:pt x="1022" y="1959"/>
                  </a:cubicBezTo>
                  <a:cubicBezTo>
                    <a:pt x="970" y="1842"/>
                    <a:pt x="970" y="1842"/>
                    <a:pt x="970" y="1842"/>
                  </a:cubicBezTo>
                  <a:cubicBezTo>
                    <a:pt x="975" y="1839"/>
                    <a:pt x="978" y="1835"/>
                    <a:pt x="978" y="1829"/>
                  </a:cubicBezTo>
                  <a:cubicBezTo>
                    <a:pt x="978" y="1829"/>
                    <a:pt x="978" y="1829"/>
                    <a:pt x="978" y="1829"/>
                  </a:cubicBezTo>
                  <a:cubicBezTo>
                    <a:pt x="1036" y="1824"/>
                    <a:pt x="1036" y="1824"/>
                    <a:pt x="1036" y="1824"/>
                  </a:cubicBezTo>
                  <a:cubicBezTo>
                    <a:pt x="1037" y="1836"/>
                    <a:pt x="1046" y="1845"/>
                    <a:pt x="1057" y="1848"/>
                  </a:cubicBezTo>
                  <a:lnTo>
                    <a:pt x="1030" y="1958"/>
                  </a:lnTo>
                  <a:close/>
                  <a:moveTo>
                    <a:pt x="1078" y="1798"/>
                  </a:moveTo>
                  <a:cubicBezTo>
                    <a:pt x="1074" y="1795"/>
                    <a:pt x="1069" y="1793"/>
                    <a:pt x="1063" y="1793"/>
                  </a:cubicBezTo>
                  <a:cubicBezTo>
                    <a:pt x="1061" y="1793"/>
                    <a:pt x="1059" y="1794"/>
                    <a:pt x="1056" y="1794"/>
                  </a:cubicBezTo>
                  <a:cubicBezTo>
                    <a:pt x="1006" y="1701"/>
                    <a:pt x="1006" y="1701"/>
                    <a:pt x="1006" y="1701"/>
                  </a:cubicBezTo>
                  <a:cubicBezTo>
                    <a:pt x="1013" y="1698"/>
                    <a:pt x="1019" y="1692"/>
                    <a:pt x="1021" y="1685"/>
                  </a:cubicBezTo>
                  <a:cubicBezTo>
                    <a:pt x="1081" y="1683"/>
                    <a:pt x="1081" y="1683"/>
                    <a:pt x="1081" y="1683"/>
                  </a:cubicBezTo>
                  <a:lnTo>
                    <a:pt x="1078" y="1798"/>
                  </a:lnTo>
                  <a:close/>
                  <a:moveTo>
                    <a:pt x="1022" y="1683"/>
                  </a:moveTo>
                  <a:cubicBezTo>
                    <a:pt x="1023" y="1681"/>
                    <a:pt x="1023" y="1678"/>
                    <a:pt x="1023" y="1675"/>
                  </a:cubicBezTo>
                  <a:cubicBezTo>
                    <a:pt x="1023" y="1668"/>
                    <a:pt x="1020" y="1661"/>
                    <a:pt x="1016" y="1656"/>
                  </a:cubicBezTo>
                  <a:cubicBezTo>
                    <a:pt x="1055" y="1626"/>
                    <a:pt x="1055" y="1626"/>
                    <a:pt x="1055" y="1626"/>
                  </a:cubicBezTo>
                  <a:cubicBezTo>
                    <a:pt x="1060" y="1632"/>
                    <a:pt x="1068" y="1636"/>
                    <a:pt x="1077" y="1636"/>
                  </a:cubicBezTo>
                  <a:cubicBezTo>
                    <a:pt x="1079" y="1636"/>
                    <a:pt x="1081" y="1635"/>
                    <a:pt x="1082" y="1635"/>
                  </a:cubicBezTo>
                  <a:cubicBezTo>
                    <a:pt x="1081" y="1681"/>
                    <a:pt x="1081" y="1681"/>
                    <a:pt x="1081" y="1681"/>
                  </a:cubicBezTo>
                  <a:lnTo>
                    <a:pt x="1022" y="1683"/>
                  </a:lnTo>
                  <a:close/>
                  <a:moveTo>
                    <a:pt x="1083" y="1681"/>
                  </a:moveTo>
                  <a:cubicBezTo>
                    <a:pt x="1084" y="1635"/>
                    <a:pt x="1084" y="1635"/>
                    <a:pt x="1084" y="1635"/>
                  </a:cubicBezTo>
                  <a:cubicBezTo>
                    <a:pt x="1088" y="1634"/>
                    <a:pt x="1091" y="1632"/>
                    <a:pt x="1094" y="1630"/>
                  </a:cubicBezTo>
                  <a:cubicBezTo>
                    <a:pt x="1126" y="1669"/>
                    <a:pt x="1126" y="1669"/>
                    <a:pt x="1126" y="1669"/>
                  </a:cubicBezTo>
                  <a:cubicBezTo>
                    <a:pt x="1123" y="1671"/>
                    <a:pt x="1121" y="1675"/>
                    <a:pt x="1121" y="1679"/>
                  </a:cubicBezTo>
                  <a:cubicBezTo>
                    <a:pt x="1121" y="1679"/>
                    <a:pt x="1121" y="1680"/>
                    <a:pt x="1121" y="1680"/>
                  </a:cubicBezTo>
                  <a:lnTo>
                    <a:pt x="1083" y="1681"/>
                  </a:lnTo>
                  <a:close/>
                  <a:moveTo>
                    <a:pt x="1143" y="1668"/>
                  </a:moveTo>
                  <a:cubicBezTo>
                    <a:pt x="1142" y="1667"/>
                    <a:pt x="1141" y="1666"/>
                    <a:pt x="1140" y="1666"/>
                  </a:cubicBezTo>
                  <a:cubicBezTo>
                    <a:pt x="1157" y="1608"/>
                    <a:pt x="1157" y="1608"/>
                    <a:pt x="1157" y="1608"/>
                  </a:cubicBezTo>
                  <a:cubicBezTo>
                    <a:pt x="1183" y="1611"/>
                    <a:pt x="1183" y="1611"/>
                    <a:pt x="1183" y="1611"/>
                  </a:cubicBezTo>
                  <a:cubicBezTo>
                    <a:pt x="1183" y="1613"/>
                    <a:pt x="1183" y="1615"/>
                    <a:pt x="1183" y="1617"/>
                  </a:cubicBezTo>
                  <a:cubicBezTo>
                    <a:pt x="1183" y="1623"/>
                    <a:pt x="1185" y="1629"/>
                    <a:pt x="1188" y="1634"/>
                  </a:cubicBezTo>
                  <a:lnTo>
                    <a:pt x="1143" y="1668"/>
                  </a:lnTo>
                  <a:close/>
                  <a:moveTo>
                    <a:pt x="1228" y="1596"/>
                  </a:moveTo>
                  <a:cubicBezTo>
                    <a:pt x="1223" y="1592"/>
                    <a:pt x="1217" y="1590"/>
                    <a:pt x="1210" y="1590"/>
                  </a:cubicBezTo>
                  <a:cubicBezTo>
                    <a:pt x="1208" y="1590"/>
                    <a:pt x="1206" y="1590"/>
                    <a:pt x="1203" y="1591"/>
                  </a:cubicBezTo>
                  <a:cubicBezTo>
                    <a:pt x="1192" y="1551"/>
                    <a:pt x="1192" y="1551"/>
                    <a:pt x="1192" y="1551"/>
                  </a:cubicBezTo>
                  <a:cubicBezTo>
                    <a:pt x="1202" y="1547"/>
                    <a:pt x="1208" y="1537"/>
                    <a:pt x="1208" y="1525"/>
                  </a:cubicBezTo>
                  <a:cubicBezTo>
                    <a:pt x="1208" y="1522"/>
                    <a:pt x="1208" y="1519"/>
                    <a:pt x="1207" y="1516"/>
                  </a:cubicBezTo>
                  <a:cubicBezTo>
                    <a:pt x="1281" y="1493"/>
                    <a:pt x="1281" y="1493"/>
                    <a:pt x="1281" y="1493"/>
                  </a:cubicBezTo>
                  <a:cubicBezTo>
                    <a:pt x="1284" y="1498"/>
                    <a:pt x="1287" y="1502"/>
                    <a:pt x="1292" y="1505"/>
                  </a:cubicBezTo>
                  <a:lnTo>
                    <a:pt x="1228" y="15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18">
              <a:extLst>
                <a:ext uri="{FF2B5EF4-FFF2-40B4-BE49-F238E27FC236}">
                  <a16:creationId xmlns:a16="http://schemas.microsoft.com/office/drawing/2014/main" xmlns="" id="{F57950A4-F0FC-441C-83C4-C464D42CA255}"/>
                </a:ext>
              </a:extLst>
            </p:cNvPr>
            <p:cNvSpPr>
              <a:spLocks noChangeArrowheads="1"/>
            </p:cNvSpPr>
            <p:nvPr/>
          </p:nvSpPr>
          <p:spPr bwMode="auto">
            <a:xfrm>
              <a:off x="2260601" y="2312988"/>
              <a:ext cx="60325" cy="61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19">
              <a:extLst>
                <a:ext uri="{FF2B5EF4-FFF2-40B4-BE49-F238E27FC236}">
                  <a16:creationId xmlns:a16="http://schemas.microsoft.com/office/drawing/2014/main" xmlns="" id="{AFEB24ED-0E60-4298-9710-02C25039D351}"/>
                </a:ext>
              </a:extLst>
            </p:cNvPr>
            <p:cNvSpPr>
              <a:spLocks noChangeArrowheads="1"/>
            </p:cNvSpPr>
            <p:nvPr/>
          </p:nvSpPr>
          <p:spPr bwMode="auto">
            <a:xfrm>
              <a:off x="3186113" y="2579688"/>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0">
              <a:extLst>
                <a:ext uri="{FF2B5EF4-FFF2-40B4-BE49-F238E27FC236}">
                  <a16:creationId xmlns:a16="http://schemas.microsoft.com/office/drawing/2014/main" xmlns="" id="{51CA7D48-2704-48B9-A8E2-3ED42022711E}"/>
                </a:ext>
              </a:extLst>
            </p:cNvPr>
            <p:cNvSpPr>
              <a:spLocks noChangeArrowheads="1"/>
            </p:cNvSpPr>
            <p:nvPr/>
          </p:nvSpPr>
          <p:spPr bwMode="auto">
            <a:xfrm>
              <a:off x="2301876" y="2268538"/>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8" name="矩形 7">
            <a:extLst>
              <a:ext uri="{FF2B5EF4-FFF2-40B4-BE49-F238E27FC236}">
                <a16:creationId xmlns:a16="http://schemas.microsoft.com/office/drawing/2014/main" xmlns="" id="{31ADA2F1-AAF7-4466-B1A1-54FD02ED4011}"/>
              </a:ext>
            </a:extLst>
          </p:cNvPr>
          <p:cNvSpPr/>
          <p:nvPr/>
        </p:nvSpPr>
        <p:spPr>
          <a:xfrm>
            <a:off x="4584700" y="0"/>
            <a:ext cx="7607300" cy="6858000"/>
          </a:xfrm>
          <a:prstGeom prst="rect">
            <a:avLst/>
          </a:prstGeom>
          <a:gradFill>
            <a:gsLst>
              <a:gs pos="0">
                <a:srgbClr val="00EBF7">
                  <a:alpha val="40000"/>
                </a:srgbClr>
              </a:gs>
              <a:gs pos="100000">
                <a:srgbClr val="00EBF7">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51556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5">
            <a:extLst>
              <a:ext uri="{FF2B5EF4-FFF2-40B4-BE49-F238E27FC236}">
                <a16:creationId xmlns:a16="http://schemas.microsoft.com/office/drawing/2014/main" xmlns="" id="{EBCCCEF9-CA5D-4F0D-8B33-94A0CA0B70CB}"/>
              </a:ext>
            </a:extLst>
          </p:cNvPr>
          <p:cNvSpPr/>
          <p:nvPr/>
        </p:nvSpPr>
        <p:spPr>
          <a:xfrm rot="18900000">
            <a:off x="911236" y="1740278"/>
            <a:ext cx="1962582" cy="1962580"/>
          </a:xfrm>
          <a:prstGeom prst="rect">
            <a:avLst/>
          </a:prstGeom>
          <a:gradFill>
            <a:gsLst>
              <a:gs pos="0">
                <a:srgbClr val="18202E"/>
              </a:gs>
              <a:gs pos="100000">
                <a:srgbClr val="2A3952"/>
              </a:gs>
            </a:gsLst>
            <a:lin ang="8100000" scaled="0"/>
          </a:gradFill>
          <a:ln>
            <a:noFill/>
          </a:ln>
          <a:effectLst>
            <a:outerShdw blurRad="203200" sx="102000" sy="102000" algn="ctr" rotWithShape="0">
              <a:srgbClr val="18202E">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88" name="Rectangle 19">
            <a:extLst>
              <a:ext uri="{FF2B5EF4-FFF2-40B4-BE49-F238E27FC236}">
                <a16:creationId xmlns:a16="http://schemas.microsoft.com/office/drawing/2014/main" xmlns="" id="{B06C4EA8-8868-4C19-9CD6-A21F4C600507}"/>
              </a:ext>
            </a:extLst>
          </p:cNvPr>
          <p:cNvSpPr/>
          <p:nvPr/>
        </p:nvSpPr>
        <p:spPr>
          <a:xfrm rot="18900000">
            <a:off x="3742273" y="1740279"/>
            <a:ext cx="1962582" cy="1962580"/>
          </a:xfrm>
          <a:prstGeom prst="rect">
            <a:avLst/>
          </a:prstGeom>
          <a:gradFill>
            <a:gsLst>
              <a:gs pos="0">
                <a:srgbClr val="18202E"/>
              </a:gs>
              <a:gs pos="100000">
                <a:srgbClr val="2A3952"/>
              </a:gs>
            </a:gsLst>
            <a:lin ang="8100000" scaled="0"/>
          </a:gradFill>
          <a:ln>
            <a:noFill/>
          </a:ln>
          <a:effectLst>
            <a:outerShdw blurRad="203200" sx="102000" sy="102000" algn="ctr" rotWithShape="0">
              <a:srgbClr val="18202E">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89" name="Rectangle 32">
            <a:extLst>
              <a:ext uri="{FF2B5EF4-FFF2-40B4-BE49-F238E27FC236}">
                <a16:creationId xmlns:a16="http://schemas.microsoft.com/office/drawing/2014/main" xmlns="" id="{515396CD-5A3C-4B79-AE66-B10BFFEB14EC}"/>
              </a:ext>
            </a:extLst>
          </p:cNvPr>
          <p:cNvSpPr/>
          <p:nvPr/>
        </p:nvSpPr>
        <p:spPr>
          <a:xfrm rot="18900000">
            <a:off x="6635282" y="1740279"/>
            <a:ext cx="1962582" cy="1962580"/>
          </a:xfrm>
          <a:prstGeom prst="rect">
            <a:avLst/>
          </a:prstGeom>
          <a:gradFill>
            <a:gsLst>
              <a:gs pos="0">
                <a:srgbClr val="18202E"/>
              </a:gs>
              <a:gs pos="100000">
                <a:srgbClr val="2A3952"/>
              </a:gs>
            </a:gsLst>
            <a:lin ang="8100000" scaled="0"/>
          </a:gradFill>
          <a:ln>
            <a:noFill/>
          </a:ln>
          <a:effectLst>
            <a:outerShdw blurRad="203200" sx="102000" sy="102000" algn="ctr" rotWithShape="0">
              <a:srgbClr val="18202E">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90" name="Rectangle 45">
            <a:extLst>
              <a:ext uri="{FF2B5EF4-FFF2-40B4-BE49-F238E27FC236}">
                <a16:creationId xmlns:a16="http://schemas.microsoft.com/office/drawing/2014/main" xmlns="" id="{80F0C36D-02FD-4B10-A34F-62C8316F6BBF}"/>
              </a:ext>
            </a:extLst>
          </p:cNvPr>
          <p:cNvSpPr/>
          <p:nvPr/>
        </p:nvSpPr>
        <p:spPr>
          <a:xfrm rot="18900000">
            <a:off x="9460367" y="1740280"/>
            <a:ext cx="1962582" cy="1962580"/>
          </a:xfrm>
          <a:prstGeom prst="rect">
            <a:avLst/>
          </a:prstGeom>
          <a:gradFill>
            <a:gsLst>
              <a:gs pos="0">
                <a:srgbClr val="18202E"/>
              </a:gs>
              <a:gs pos="100000">
                <a:srgbClr val="2A3952"/>
              </a:gs>
            </a:gsLst>
            <a:lin ang="8100000" scaled="0"/>
          </a:gradFill>
          <a:ln>
            <a:noFill/>
          </a:ln>
          <a:effectLst>
            <a:outerShdw blurRad="203200" sx="102000" sy="102000" algn="ctr" rotWithShape="0">
              <a:srgbClr val="18202E">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46" name="矩形 45">
            <a:extLst>
              <a:ext uri="{FF2B5EF4-FFF2-40B4-BE49-F238E27FC236}">
                <a16:creationId xmlns:a16="http://schemas.microsoft.com/office/drawing/2014/main" xmlns="" id="{8CDA20C5-B575-4916-B630-7DC0C57EC48C}"/>
              </a:ext>
            </a:extLst>
          </p:cNvPr>
          <p:cNvSpPr/>
          <p:nvPr/>
        </p:nvSpPr>
        <p:spPr>
          <a:xfrm>
            <a:off x="698569" y="2721569"/>
            <a:ext cx="2386867" cy="4136431"/>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4AE84182-4E7A-48BC-BBCD-B769D8C21D86}"/>
              </a:ext>
            </a:extLst>
          </p:cNvPr>
          <p:cNvSpPr/>
          <p:nvPr/>
        </p:nvSpPr>
        <p:spPr>
          <a:xfrm>
            <a:off x="3535081" y="2721569"/>
            <a:ext cx="2386867" cy="4136431"/>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4974C313-C9A4-478A-994C-F706584E6E49}"/>
              </a:ext>
            </a:extLst>
          </p:cNvPr>
          <p:cNvSpPr/>
          <p:nvPr/>
        </p:nvSpPr>
        <p:spPr>
          <a:xfrm>
            <a:off x="6431167" y="2721569"/>
            <a:ext cx="2386867" cy="4136431"/>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xmlns="" id="{2EB9056C-45BC-480B-B65F-D6346751264C}"/>
              </a:ext>
            </a:extLst>
          </p:cNvPr>
          <p:cNvSpPr/>
          <p:nvPr/>
        </p:nvSpPr>
        <p:spPr>
          <a:xfrm>
            <a:off x="9247699" y="2721569"/>
            <a:ext cx="2386867" cy="4136431"/>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Rectangle 5">
            <a:extLst>
              <a:ext uri="{FF2B5EF4-FFF2-40B4-BE49-F238E27FC236}">
                <a16:creationId xmlns:a16="http://schemas.microsoft.com/office/drawing/2014/main" xmlns="" id="{71A902AD-5034-416A-B791-26A540C60CFF}"/>
              </a:ext>
            </a:extLst>
          </p:cNvPr>
          <p:cNvSpPr/>
          <p:nvPr/>
        </p:nvSpPr>
        <p:spPr>
          <a:xfrm rot="18900000">
            <a:off x="1068954" y="1898521"/>
            <a:ext cx="1646097" cy="1646097"/>
          </a:xfrm>
          <a:prstGeom prst="rect">
            <a:avLst/>
          </a:prstGeom>
          <a:gradFill>
            <a:gsLst>
              <a:gs pos="48000">
                <a:srgbClr val="283449"/>
              </a:gs>
              <a:gs pos="100000">
                <a:srgbClr val="283449"/>
              </a:gs>
              <a:gs pos="0">
                <a:srgbClr val="2A3A54"/>
              </a:gs>
              <a:gs pos="48000">
                <a:srgbClr val="2D3F56"/>
              </a:gs>
            </a:gsLst>
            <a:lin ang="150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ectangle 19">
            <a:extLst>
              <a:ext uri="{FF2B5EF4-FFF2-40B4-BE49-F238E27FC236}">
                <a16:creationId xmlns:a16="http://schemas.microsoft.com/office/drawing/2014/main" xmlns="" id="{570BB087-A6DA-4B69-9266-599B2B7E5DA1}"/>
              </a:ext>
            </a:extLst>
          </p:cNvPr>
          <p:cNvSpPr/>
          <p:nvPr/>
        </p:nvSpPr>
        <p:spPr>
          <a:xfrm rot="18900000">
            <a:off x="3899991" y="1898522"/>
            <a:ext cx="1646097" cy="1646097"/>
          </a:xfrm>
          <a:prstGeom prst="rect">
            <a:avLst/>
          </a:prstGeom>
          <a:gradFill>
            <a:gsLst>
              <a:gs pos="48000">
                <a:srgbClr val="283449"/>
              </a:gs>
              <a:gs pos="100000">
                <a:srgbClr val="283449"/>
              </a:gs>
              <a:gs pos="0">
                <a:srgbClr val="2A3A54"/>
              </a:gs>
              <a:gs pos="48000">
                <a:srgbClr val="2D3F56"/>
              </a:gs>
            </a:gsLst>
            <a:lin ang="150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Rectangle 32">
            <a:extLst>
              <a:ext uri="{FF2B5EF4-FFF2-40B4-BE49-F238E27FC236}">
                <a16:creationId xmlns:a16="http://schemas.microsoft.com/office/drawing/2014/main" xmlns="" id="{A6F17C0F-D3D2-4CA9-807F-D528E53BFE3E}"/>
              </a:ext>
            </a:extLst>
          </p:cNvPr>
          <p:cNvSpPr/>
          <p:nvPr/>
        </p:nvSpPr>
        <p:spPr>
          <a:xfrm rot="18900000">
            <a:off x="6793000" y="1898522"/>
            <a:ext cx="1646097" cy="1646097"/>
          </a:xfrm>
          <a:prstGeom prst="rect">
            <a:avLst/>
          </a:prstGeom>
          <a:gradFill>
            <a:gsLst>
              <a:gs pos="48000">
                <a:srgbClr val="283449"/>
              </a:gs>
              <a:gs pos="100000">
                <a:srgbClr val="283449"/>
              </a:gs>
              <a:gs pos="0">
                <a:srgbClr val="2A3A54"/>
              </a:gs>
              <a:gs pos="48000">
                <a:srgbClr val="2D3F56"/>
              </a:gs>
            </a:gsLst>
            <a:lin ang="150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Rectangle 45">
            <a:extLst>
              <a:ext uri="{FF2B5EF4-FFF2-40B4-BE49-F238E27FC236}">
                <a16:creationId xmlns:a16="http://schemas.microsoft.com/office/drawing/2014/main" xmlns="" id="{864814FB-62A1-4F22-8AB6-94FE58A67A1B}"/>
              </a:ext>
            </a:extLst>
          </p:cNvPr>
          <p:cNvSpPr/>
          <p:nvPr/>
        </p:nvSpPr>
        <p:spPr>
          <a:xfrm rot="18900000">
            <a:off x="9618085" y="1898523"/>
            <a:ext cx="1646097" cy="1646097"/>
          </a:xfrm>
          <a:prstGeom prst="rect">
            <a:avLst/>
          </a:prstGeom>
          <a:gradFill>
            <a:gsLst>
              <a:gs pos="48000">
                <a:srgbClr val="283449"/>
              </a:gs>
              <a:gs pos="100000">
                <a:srgbClr val="283449"/>
              </a:gs>
              <a:gs pos="0">
                <a:srgbClr val="2A3A54"/>
              </a:gs>
              <a:gs pos="48000">
                <a:srgbClr val="2D3F56"/>
              </a:gs>
            </a:gsLst>
            <a:lin ang="150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TextBox 6">
            <a:extLst>
              <a:ext uri="{FF2B5EF4-FFF2-40B4-BE49-F238E27FC236}">
                <a16:creationId xmlns:a16="http://schemas.microsoft.com/office/drawing/2014/main" xmlns="" id="{522E18FC-480E-482D-B435-A2E5C937DF1A}"/>
              </a:ext>
            </a:extLst>
          </p:cNvPr>
          <p:cNvSpPr txBox="1"/>
          <p:nvPr/>
        </p:nvSpPr>
        <p:spPr>
          <a:xfrm>
            <a:off x="956977" y="2014976"/>
            <a:ext cx="1881955" cy="276999"/>
          </a:xfrm>
          <a:prstGeom prst="rect">
            <a:avLst/>
          </a:prstGeom>
          <a:noFill/>
        </p:spPr>
        <p:txBody>
          <a:bodyPr wrap="square" rtlCol="0">
            <a:spAutoFit/>
          </a:bodyPr>
          <a:lstStyle/>
          <a:p>
            <a:pPr algn="ctr"/>
            <a:r>
              <a:rPr lang="zh-CN" altLang="en-US" sz="1200" b="1" dirty="0">
                <a:solidFill>
                  <a:schemeClr val="bg1"/>
                </a:solidFill>
                <a:latin typeface="思源黑体 CN Bold" panose="020B0800000000000000" pitchFamily="34" charset="-122"/>
                <a:ea typeface="思源黑体 CN Bold" panose="020B0800000000000000" pitchFamily="34" charset="-122"/>
                <a:cs typeface="Nexa Bold" charset="0"/>
              </a:rPr>
              <a:t>基础会员</a:t>
            </a:r>
            <a:endParaRPr lang="en-US" sz="1200" b="1"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26" name="TextBox 7">
            <a:extLst>
              <a:ext uri="{FF2B5EF4-FFF2-40B4-BE49-F238E27FC236}">
                <a16:creationId xmlns:a16="http://schemas.microsoft.com/office/drawing/2014/main" xmlns="" id="{CB99731D-986C-41E2-A48F-68B3C78FA7C4}"/>
              </a:ext>
            </a:extLst>
          </p:cNvPr>
          <p:cNvSpPr txBox="1"/>
          <p:nvPr/>
        </p:nvSpPr>
        <p:spPr>
          <a:xfrm>
            <a:off x="949434" y="2212171"/>
            <a:ext cx="1881955" cy="769441"/>
          </a:xfrm>
          <a:prstGeom prst="rect">
            <a:avLst/>
          </a:prstGeom>
          <a:noFill/>
        </p:spPr>
        <p:txBody>
          <a:bodyPr wrap="square" rtlCol="0">
            <a:spAutoFit/>
          </a:bodyPr>
          <a:lstStyle/>
          <a:p>
            <a:pPr algn="ctr"/>
            <a:r>
              <a:rPr lang="id-ID" sz="4400" dirty="0">
                <a:solidFill>
                  <a:schemeClr val="bg1"/>
                </a:solidFill>
                <a:latin typeface="思源黑体 CN Bold" panose="020B0800000000000000" pitchFamily="34" charset="-122"/>
                <a:ea typeface="思源黑体 CN Bold" panose="020B0800000000000000" pitchFamily="34" charset="-122"/>
                <a:cs typeface="Nexa Bold" charset="0"/>
              </a:rPr>
              <a:t>40</a:t>
            </a:r>
            <a:endParaRPr lang="en-US" sz="44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27" name="TextBox 8">
            <a:extLst>
              <a:ext uri="{FF2B5EF4-FFF2-40B4-BE49-F238E27FC236}">
                <a16:creationId xmlns:a16="http://schemas.microsoft.com/office/drawing/2014/main" xmlns="" id="{80F2C892-13F1-4401-97C3-0CFEF855B88A}"/>
              </a:ext>
            </a:extLst>
          </p:cNvPr>
          <p:cNvSpPr txBox="1"/>
          <p:nvPr/>
        </p:nvSpPr>
        <p:spPr>
          <a:xfrm>
            <a:off x="1299083" y="2414282"/>
            <a:ext cx="176695" cy="338554"/>
          </a:xfrm>
          <a:prstGeom prst="rect">
            <a:avLst/>
          </a:prstGeom>
          <a:noFill/>
        </p:spPr>
        <p:txBody>
          <a:bodyPr wrap="square" rtlCol="0">
            <a:spAutoFit/>
          </a:bodyPr>
          <a:lstStyle/>
          <a:p>
            <a:pPr algn="ctr"/>
            <a:r>
              <a:rPr lang="zh-CN" altLang="en-US" sz="1600" dirty="0">
                <a:solidFill>
                  <a:schemeClr val="bg1"/>
                </a:solidFill>
                <a:latin typeface="思源黑体 CN Bold" panose="020B0800000000000000" pitchFamily="34" charset="-122"/>
                <a:ea typeface="思源黑体 CN Bold" panose="020B0800000000000000" pitchFamily="34" charset="-122"/>
                <a:cs typeface="Nexa Bold" charset="0"/>
              </a:rPr>
              <a:t>￥</a:t>
            </a:r>
            <a:endParaRPr lang="en-US" sz="16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28" name="TextBox 9">
            <a:extLst>
              <a:ext uri="{FF2B5EF4-FFF2-40B4-BE49-F238E27FC236}">
                <a16:creationId xmlns:a16="http://schemas.microsoft.com/office/drawing/2014/main" xmlns="" id="{22933BFE-795F-4899-9B2D-3748C2BF1BFA}"/>
              </a:ext>
            </a:extLst>
          </p:cNvPr>
          <p:cNvSpPr txBox="1"/>
          <p:nvPr/>
        </p:nvSpPr>
        <p:spPr>
          <a:xfrm>
            <a:off x="2165916" y="2449301"/>
            <a:ext cx="537737" cy="261610"/>
          </a:xfrm>
          <a:prstGeom prst="rect">
            <a:avLst/>
          </a:prstGeom>
          <a:noFill/>
        </p:spPr>
        <p:txBody>
          <a:bodyPr wrap="square" rtlCol="0">
            <a:spAutoFit/>
          </a:bodyPr>
          <a:lstStyle/>
          <a:p>
            <a:pPr algn="ctr"/>
            <a:r>
              <a:rPr lang="id-ID" sz="1100" dirty="0">
                <a:solidFill>
                  <a:schemeClr val="bg1"/>
                </a:solidFill>
                <a:latin typeface="思源黑体 CN Bold" panose="020B0800000000000000" pitchFamily="34" charset="-122"/>
                <a:ea typeface="思源黑体 CN Bold" panose="020B0800000000000000" pitchFamily="34" charset="-122"/>
                <a:cs typeface="Nexa Bold" charset="0"/>
              </a:rPr>
              <a:t>/ </a:t>
            </a:r>
            <a:r>
              <a:rPr lang="zh-CN" altLang="en-US" sz="1100" dirty="0">
                <a:solidFill>
                  <a:schemeClr val="bg1"/>
                </a:solidFill>
                <a:latin typeface="思源黑体 CN Bold" panose="020B0800000000000000" pitchFamily="34" charset="-122"/>
                <a:ea typeface="思源黑体 CN Bold" panose="020B0800000000000000" pitchFamily="34" charset="-122"/>
                <a:cs typeface="Nexa Bold" charset="0"/>
              </a:rPr>
              <a:t>月</a:t>
            </a:r>
            <a:endParaRPr lang="en-US" sz="11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29" name="Rectangle 10">
            <a:extLst>
              <a:ext uri="{FF2B5EF4-FFF2-40B4-BE49-F238E27FC236}">
                <a16:creationId xmlns:a16="http://schemas.microsoft.com/office/drawing/2014/main" xmlns="" id="{D8376CDF-C6C8-4C2F-9A4B-4660CE9ECE63}"/>
              </a:ext>
            </a:extLst>
          </p:cNvPr>
          <p:cNvSpPr/>
          <p:nvPr/>
        </p:nvSpPr>
        <p:spPr>
          <a:xfrm>
            <a:off x="1123554" y="2907228"/>
            <a:ext cx="1543644" cy="486287"/>
          </a:xfrm>
          <a:prstGeom prst="rect">
            <a:avLst/>
          </a:prstGeom>
        </p:spPr>
        <p:txBody>
          <a:bodyPr wrap="square">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30" name="TextBox 20">
            <a:extLst>
              <a:ext uri="{FF2B5EF4-FFF2-40B4-BE49-F238E27FC236}">
                <a16:creationId xmlns:a16="http://schemas.microsoft.com/office/drawing/2014/main" xmlns="" id="{16F88349-C93A-4510-B1B5-C78A9B4280F4}"/>
              </a:ext>
            </a:extLst>
          </p:cNvPr>
          <p:cNvSpPr txBox="1"/>
          <p:nvPr/>
        </p:nvSpPr>
        <p:spPr>
          <a:xfrm>
            <a:off x="3782062" y="2014977"/>
            <a:ext cx="1881955" cy="276999"/>
          </a:xfrm>
          <a:prstGeom prst="rect">
            <a:avLst/>
          </a:prstGeom>
          <a:noFill/>
        </p:spPr>
        <p:txBody>
          <a:bodyPr wrap="square" rtlCol="0">
            <a:spAutoFit/>
          </a:bodyPr>
          <a:lstStyle/>
          <a:p>
            <a:pPr algn="ctr"/>
            <a:r>
              <a:rPr lang="zh-CN" altLang="en-US" sz="1200" b="1" dirty="0">
                <a:solidFill>
                  <a:schemeClr val="bg1"/>
                </a:solidFill>
                <a:latin typeface="思源黑体 CN Bold" panose="020B0800000000000000" pitchFamily="34" charset="-122"/>
                <a:ea typeface="思源黑体 CN Bold" panose="020B0800000000000000" pitchFamily="34" charset="-122"/>
                <a:cs typeface="Nexa Bold" charset="0"/>
              </a:rPr>
              <a:t>中级会员</a:t>
            </a:r>
            <a:endParaRPr lang="en-US" sz="1200" b="1"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31" name="TextBox 21">
            <a:extLst>
              <a:ext uri="{FF2B5EF4-FFF2-40B4-BE49-F238E27FC236}">
                <a16:creationId xmlns:a16="http://schemas.microsoft.com/office/drawing/2014/main" xmlns="" id="{F5651671-3696-44CA-8289-7981EB1D9534}"/>
              </a:ext>
            </a:extLst>
          </p:cNvPr>
          <p:cNvSpPr txBox="1"/>
          <p:nvPr/>
        </p:nvSpPr>
        <p:spPr>
          <a:xfrm>
            <a:off x="3774519" y="2212172"/>
            <a:ext cx="1881955" cy="769441"/>
          </a:xfrm>
          <a:prstGeom prst="rect">
            <a:avLst/>
          </a:prstGeom>
          <a:noFill/>
        </p:spPr>
        <p:txBody>
          <a:bodyPr wrap="square" rtlCol="0">
            <a:spAutoFit/>
          </a:bodyPr>
          <a:lstStyle/>
          <a:p>
            <a:pPr algn="ctr"/>
            <a:r>
              <a:rPr lang="id-ID" sz="4400" dirty="0">
                <a:solidFill>
                  <a:schemeClr val="bg1"/>
                </a:solidFill>
                <a:latin typeface="思源黑体 CN Bold" panose="020B0800000000000000" pitchFamily="34" charset="-122"/>
                <a:ea typeface="思源黑体 CN Bold" panose="020B0800000000000000" pitchFamily="34" charset="-122"/>
                <a:cs typeface="Nexa Bold" charset="0"/>
              </a:rPr>
              <a:t>60</a:t>
            </a:r>
            <a:endParaRPr lang="en-US" sz="44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32" name="TextBox 22">
            <a:extLst>
              <a:ext uri="{FF2B5EF4-FFF2-40B4-BE49-F238E27FC236}">
                <a16:creationId xmlns:a16="http://schemas.microsoft.com/office/drawing/2014/main" xmlns="" id="{86B53509-95FE-4380-9CEA-88570BEE42E1}"/>
              </a:ext>
            </a:extLst>
          </p:cNvPr>
          <p:cNvSpPr txBox="1"/>
          <p:nvPr/>
        </p:nvSpPr>
        <p:spPr>
          <a:xfrm>
            <a:off x="4124168" y="2414283"/>
            <a:ext cx="176695" cy="338554"/>
          </a:xfrm>
          <a:prstGeom prst="rect">
            <a:avLst/>
          </a:prstGeom>
          <a:noFill/>
        </p:spPr>
        <p:txBody>
          <a:bodyPr wrap="square" rtlCol="0">
            <a:spAutoFit/>
          </a:bodyPr>
          <a:lstStyle/>
          <a:p>
            <a:pPr algn="ctr"/>
            <a:r>
              <a:rPr lang="zh-CN" altLang="en-US" sz="1600" dirty="0">
                <a:solidFill>
                  <a:schemeClr val="bg1"/>
                </a:solidFill>
                <a:latin typeface="思源黑体 CN Bold" panose="020B0800000000000000" pitchFamily="34" charset="-122"/>
                <a:ea typeface="思源黑体 CN Bold" panose="020B0800000000000000" pitchFamily="34" charset="-122"/>
                <a:cs typeface="Nexa Bold" charset="0"/>
              </a:rPr>
              <a:t>￥</a:t>
            </a:r>
            <a:endParaRPr lang="en-US" altLang="zh-CN" sz="16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33" name="TextBox 23">
            <a:extLst>
              <a:ext uri="{FF2B5EF4-FFF2-40B4-BE49-F238E27FC236}">
                <a16:creationId xmlns:a16="http://schemas.microsoft.com/office/drawing/2014/main" xmlns="" id="{D59732E0-694F-4D4D-B9F7-7D5F226F7755}"/>
              </a:ext>
            </a:extLst>
          </p:cNvPr>
          <p:cNvSpPr txBox="1"/>
          <p:nvPr/>
        </p:nvSpPr>
        <p:spPr>
          <a:xfrm>
            <a:off x="4991001" y="2449302"/>
            <a:ext cx="537737" cy="261610"/>
          </a:xfrm>
          <a:prstGeom prst="rect">
            <a:avLst/>
          </a:prstGeom>
          <a:noFill/>
        </p:spPr>
        <p:txBody>
          <a:bodyPr wrap="square" rtlCol="0">
            <a:spAutoFit/>
          </a:bodyPr>
          <a:lstStyle/>
          <a:p>
            <a:pPr algn="ctr"/>
            <a:r>
              <a:rPr lang="id-ID" sz="1100" dirty="0">
                <a:solidFill>
                  <a:schemeClr val="bg1"/>
                </a:solidFill>
                <a:latin typeface="思源黑体 CN Bold" panose="020B0800000000000000" pitchFamily="34" charset="-122"/>
                <a:ea typeface="思源黑体 CN Bold" panose="020B0800000000000000" pitchFamily="34" charset="-122"/>
                <a:cs typeface="Nexa Bold" charset="0"/>
              </a:rPr>
              <a:t>/</a:t>
            </a:r>
            <a:r>
              <a:rPr lang="zh-CN" altLang="en-US" sz="1100" dirty="0">
                <a:solidFill>
                  <a:schemeClr val="bg1"/>
                </a:solidFill>
                <a:latin typeface="思源黑体 CN Bold" panose="020B0800000000000000" pitchFamily="34" charset="-122"/>
                <a:ea typeface="思源黑体 CN Bold" panose="020B0800000000000000" pitchFamily="34" charset="-122"/>
                <a:cs typeface="Nexa Bold" charset="0"/>
              </a:rPr>
              <a:t>月</a:t>
            </a:r>
            <a:endParaRPr lang="en-US" sz="11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34" name="Rectangle 24">
            <a:extLst>
              <a:ext uri="{FF2B5EF4-FFF2-40B4-BE49-F238E27FC236}">
                <a16:creationId xmlns:a16="http://schemas.microsoft.com/office/drawing/2014/main" xmlns="" id="{F6B463BC-65BC-4DFE-A1B6-DD802708B98A}"/>
              </a:ext>
            </a:extLst>
          </p:cNvPr>
          <p:cNvSpPr/>
          <p:nvPr/>
        </p:nvSpPr>
        <p:spPr>
          <a:xfrm>
            <a:off x="3948639" y="2907229"/>
            <a:ext cx="1543644" cy="486287"/>
          </a:xfrm>
          <a:prstGeom prst="rect">
            <a:avLst/>
          </a:prstGeom>
        </p:spPr>
        <p:txBody>
          <a:bodyPr wrap="square">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35" name="TextBox 33">
            <a:extLst>
              <a:ext uri="{FF2B5EF4-FFF2-40B4-BE49-F238E27FC236}">
                <a16:creationId xmlns:a16="http://schemas.microsoft.com/office/drawing/2014/main" xmlns="" id="{EAA58099-B392-4326-98E1-37212AB4158C}"/>
              </a:ext>
            </a:extLst>
          </p:cNvPr>
          <p:cNvSpPr txBox="1"/>
          <p:nvPr/>
        </p:nvSpPr>
        <p:spPr>
          <a:xfrm>
            <a:off x="6675071" y="2014977"/>
            <a:ext cx="1881955" cy="276999"/>
          </a:xfrm>
          <a:prstGeom prst="rect">
            <a:avLst/>
          </a:prstGeom>
          <a:noFill/>
        </p:spPr>
        <p:txBody>
          <a:bodyPr wrap="square" rtlCol="0">
            <a:spAutoFit/>
          </a:bodyPr>
          <a:lstStyle/>
          <a:p>
            <a:pPr algn="ctr"/>
            <a:r>
              <a:rPr lang="zh-CN" altLang="en-US" sz="1200" b="1" dirty="0">
                <a:solidFill>
                  <a:schemeClr val="bg1"/>
                </a:solidFill>
                <a:latin typeface="思源黑体 CN Bold" panose="020B0800000000000000" pitchFamily="34" charset="-122"/>
                <a:ea typeface="思源黑体 CN Bold" panose="020B0800000000000000" pitchFamily="34" charset="-122"/>
                <a:cs typeface="Nexa Bold" charset="0"/>
              </a:rPr>
              <a:t>高级会员</a:t>
            </a:r>
            <a:endParaRPr lang="en-US" sz="1200" b="1"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36" name="TextBox 34">
            <a:extLst>
              <a:ext uri="{FF2B5EF4-FFF2-40B4-BE49-F238E27FC236}">
                <a16:creationId xmlns:a16="http://schemas.microsoft.com/office/drawing/2014/main" xmlns="" id="{9E05A6DE-AE80-47F6-BF89-7CA05DBF8B10}"/>
              </a:ext>
            </a:extLst>
          </p:cNvPr>
          <p:cNvSpPr txBox="1"/>
          <p:nvPr/>
        </p:nvSpPr>
        <p:spPr>
          <a:xfrm>
            <a:off x="6667528" y="2212172"/>
            <a:ext cx="1881955" cy="769441"/>
          </a:xfrm>
          <a:prstGeom prst="rect">
            <a:avLst/>
          </a:prstGeom>
          <a:noFill/>
        </p:spPr>
        <p:txBody>
          <a:bodyPr wrap="square" rtlCol="0">
            <a:spAutoFit/>
          </a:bodyPr>
          <a:lstStyle/>
          <a:p>
            <a:pPr algn="ctr"/>
            <a:r>
              <a:rPr lang="id-ID" sz="4400" dirty="0">
                <a:solidFill>
                  <a:schemeClr val="bg1"/>
                </a:solidFill>
                <a:latin typeface="思源黑体 CN Bold" panose="020B0800000000000000" pitchFamily="34" charset="-122"/>
                <a:ea typeface="思源黑体 CN Bold" panose="020B0800000000000000" pitchFamily="34" charset="-122"/>
                <a:cs typeface="Nexa Bold" charset="0"/>
              </a:rPr>
              <a:t>70</a:t>
            </a:r>
            <a:endParaRPr lang="en-US" sz="44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37" name="TextBox 35">
            <a:extLst>
              <a:ext uri="{FF2B5EF4-FFF2-40B4-BE49-F238E27FC236}">
                <a16:creationId xmlns:a16="http://schemas.microsoft.com/office/drawing/2014/main" xmlns="" id="{4DF949BF-96A9-42F9-8213-DFBA017AB67E}"/>
              </a:ext>
            </a:extLst>
          </p:cNvPr>
          <p:cNvSpPr txBox="1"/>
          <p:nvPr/>
        </p:nvSpPr>
        <p:spPr>
          <a:xfrm>
            <a:off x="7017177" y="2414283"/>
            <a:ext cx="176695" cy="338554"/>
          </a:xfrm>
          <a:prstGeom prst="rect">
            <a:avLst/>
          </a:prstGeom>
          <a:noFill/>
        </p:spPr>
        <p:txBody>
          <a:bodyPr wrap="square" rtlCol="0">
            <a:spAutoFit/>
          </a:bodyPr>
          <a:lstStyle/>
          <a:p>
            <a:pPr algn="ctr"/>
            <a:r>
              <a:rPr lang="zh-CN" altLang="en-US" sz="1600" dirty="0">
                <a:solidFill>
                  <a:schemeClr val="bg1"/>
                </a:solidFill>
                <a:latin typeface="思源黑体 CN Bold" panose="020B0800000000000000" pitchFamily="34" charset="-122"/>
                <a:ea typeface="思源黑体 CN Bold" panose="020B0800000000000000" pitchFamily="34" charset="-122"/>
                <a:cs typeface="Nexa Bold" charset="0"/>
              </a:rPr>
              <a:t>￥</a:t>
            </a:r>
            <a:endParaRPr lang="en-US" altLang="zh-CN" sz="16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38" name="TextBox 36">
            <a:extLst>
              <a:ext uri="{FF2B5EF4-FFF2-40B4-BE49-F238E27FC236}">
                <a16:creationId xmlns:a16="http://schemas.microsoft.com/office/drawing/2014/main" xmlns="" id="{0DEA2872-3DFB-4C79-B03D-A6CB7B4E07A7}"/>
              </a:ext>
            </a:extLst>
          </p:cNvPr>
          <p:cNvSpPr txBox="1"/>
          <p:nvPr/>
        </p:nvSpPr>
        <p:spPr>
          <a:xfrm>
            <a:off x="7884010" y="2449302"/>
            <a:ext cx="537737" cy="261610"/>
          </a:xfrm>
          <a:prstGeom prst="rect">
            <a:avLst/>
          </a:prstGeom>
          <a:noFill/>
        </p:spPr>
        <p:txBody>
          <a:bodyPr wrap="square" rtlCol="0">
            <a:spAutoFit/>
          </a:bodyPr>
          <a:lstStyle/>
          <a:p>
            <a:pPr algn="ctr"/>
            <a:r>
              <a:rPr lang="id-ID" sz="1100" dirty="0">
                <a:solidFill>
                  <a:schemeClr val="bg1"/>
                </a:solidFill>
                <a:latin typeface="思源黑体 CN Bold" panose="020B0800000000000000" pitchFamily="34" charset="-122"/>
                <a:ea typeface="思源黑体 CN Bold" panose="020B0800000000000000" pitchFamily="34" charset="-122"/>
                <a:cs typeface="Nexa Bold" charset="0"/>
              </a:rPr>
              <a:t>/</a:t>
            </a:r>
            <a:r>
              <a:rPr lang="zh-CN" altLang="en-US" sz="1100" dirty="0">
                <a:solidFill>
                  <a:schemeClr val="bg1"/>
                </a:solidFill>
                <a:latin typeface="思源黑体 CN Bold" panose="020B0800000000000000" pitchFamily="34" charset="-122"/>
                <a:ea typeface="思源黑体 CN Bold" panose="020B0800000000000000" pitchFamily="34" charset="-122"/>
                <a:cs typeface="Nexa Bold" charset="0"/>
              </a:rPr>
              <a:t>月</a:t>
            </a:r>
            <a:endParaRPr lang="en-US" sz="11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39" name="Rectangle 37">
            <a:extLst>
              <a:ext uri="{FF2B5EF4-FFF2-40B4-BE49-F238E27FC236}">
                <a16:creationId xmlns:a16="http://schemas.microsoft.com/office/drawing/2014/main" xmlns="" id="{DDF0F2F5-881C-4036-AB4C-CFC9AB723710}"/>
              </a:ext>
            </a:extLst>
          </p:cNvPr>
          <p:cNvSpPr/>
          <p:nvPr/>
        </p:nvSpPr>
        <p:spPr>
          <a:xfrm>
            <a:off x="6841648" y="2907229"/>
            <a:ext cx="1543644" cy="486287"/>
          </a:xfrm>
          <a:prstGeom prst="rect">
            <a:avLst/>
          </a:prstGeom>
        </p:spPr>
        <p:txBody>
          <a:bodyPr wrap="square">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40" name="TextBox 46">
            <a:extLst>
              <a:ext uri="{FF2B5EF4-FFF2-40B4-BE49-F238E27FC236}">
                <a16:creationId xmlns:a16="http://schemas.microsoft.com/office/drawing/2014/main" xmlns="" id="{02447AD2-E394-4220-A4A1-AD62E6818537}"/>
              </a:ext>
            </a:extLst>
          </p:cNvPr>
          <p:cNvSpPr txBox="1"/>
          <p:nvPr/>
        </p:nvSpPr>
        <p:spPr>
          <a:xfrm>
            <a:off x="9500156" y="2014978"/>
            <a:ext cx="1881955" cy="276999"/>
          </a:xfrm>
          <a:prstGeom prst="rect">
            <a:avLst/>
          </a:prstGeom>
          <a:noFill/>
        </p:spPr>
        <p:txBody>
          <a:bodyPr wrap="square" rtlCol="0">
            <a:spAutoFit/>
          </a:bodyPr>
          <a:lstStyle/>
          <a:p>
            <a:pPr algn="ctr"/>
            <a:r>
              <a:rPr lang="zh-CN" altLang="en-US" sz="1200" b="1" dirty="0">
                <a:solidFill>
                  <a:schemeClr val="bg1"/>
                </a:solidFill>
                <a:latin typeface="思源黑体 CN Bold" panose="020B0800000000000000" pitchFamily="34" charset="-122"/>
                <a:ea typeface="思源黑体 CN Bold" panose="020B0800000000000000" pitchFamily="34" charset="-122"/>
                <a:cs typeface="Nexa Bold" charset="0"/>
              </a:rPr>
              <a:t>超级会员</a:t>
            </a:r>
            <a:endParaRPr lang="en-US" sz="1200" b="1"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41" name="TextBox 47">
            <a:extLst>
              <a:ext uri="{FF2B5EF4-FFF2-40B4-BE49-F238E27FC236}">
                <a16:creationId xmlns:a16="http://schemas.microsoft.com/office/drawing/2014/main" xmlns="" id="{4881C112-EB66-43F5-8A13-43841726392C}"/>
              </a:ext>
            </a:extLst>
          </p:cNvPr>
          <p:cNvSpPr txBox="1"/>
          <p:nvPr/>
        </p:nvSpPr>
        <p:spPr>
          <a:xfrm>
            <a:off x="9492613" y="2212173"/>
            <a:ext cx="1881955" cy="769441"/>
          </a:xfrm>
          <a:prstGeom prst="rect">
            <a:avLst/>
          </a:prstGeom>
          <a:noFill/>
        </p:spPr>
        <p:txBody>
          <a:bodyPr wrap="square" rtlCol="0">
            <a:spAutoFit/>
          </a:bodyPr>
          <a:lstStyle/>
          <a:p>
            <a:pPr algn="ctr"/>
            <a:r>
              <a:rPr lang="id-ID" sz="4400" dirty="0">
                <a:solidFill>
                  <a:schemeClr val="bg1"/>
                </a:solidFill>
                <a:latin typeface="思源黑体 CN Bold" panose="020B0800000000000000" pitchFamily="34" charset="-122"/>
                <a:ea typeface="思源黑体 CN Bold" panose="020B0800000000000000" pitchFamily="34" charset="-122"/>
                <a:cs typeface="Nexa Bold" charset="0"/>
              </a:rPr>
              <a:t>99</a:t>
            </a:r>
            <a:endParaRPr lang="en-US" sz="44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42" name="TextBox 48">
            <a:extLst>
              <a:ext uri="{FF2B5EF4-FFF2-40B4-BE49-F238E27FC236}">
                <a16:creationId xmlns:a16="http://schemas.microsoft.com/office/drawing/2014/main" xmlns="" id="{32898C42-8046-49AB-B539-B7837FE38E98}"/>
              </a:ext>
            </a:extLst>
          </p:cNvPr>
          <p:cNvSpPr txBox="1"/>
          <p:nvPr/>
        </p:nvSpPr>
        <p:spPr>
          <a:xfrm>
            <a:off x="9842262" y="2414284"/>
            <a:ext cx="176695" cy="338554"/>
          </a:xfrm>
          <a:prstGeom prst="rect">
            <a:avLst/>
          </a:prstGeom>
          <a:noFill/>
        </p:spPr>
        <p:txBody>
          <a:bodyPr wrap="square" rtlCol="0">
            <a:spAutoFit/>
          </a:bodyPr>
          <a:lstStyle/>
          <a:p>
            <a:pPr algn="ctr"/>
            <a:r>
              <a:rPr lang="zh-CN" altLang="en-US" sz="1600" dirty="0">
                <a:solidFill>
                  <a:schemeClr val="bg1"/>
                </a:solidFill>
                <a:latin typeface="思源黑体 CN Bold" panose="020B0800000000000000" pitchFamily="34" charset="-122"/>
                <a:ea typeface="思源黑体 CN Bold" panose="020B0800000000000000" pitchFamily="34" charset="-122"/>
                <a:cs typeface="Nexa Bold" charset="0"/>
              </a:rPr>
              <a:t>￥</a:t>
            </a:r>
            <a:endParaRPr lang="en-US" altLang="zh-CN" sz="16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43" name="TextBox 49">
            <a:extLst>
              <a:ext uri="{FF2B5EF4-FFF2-40B4-BE49-F238E27FC236}">
                <a16:creationId xmlns:a16="http://schemas.microsoft.com/office/drawing/2014/main" xmlns="" id="{6EE09DB8-963E-4B12-86E4-534F44487478}"/>
              </a:ext>
            </a:extLst>
          </p:cNvPr>
          <p:cNvSpPr txBox="1"/>
          <p:nvPr/>
        </p:nvSpPr>
        <p:spPr>
          <a:xfrm>
            <a:off x="10709095" y="2449303"/>
            <a:ext cx="537737" cy="261610"/>
          </a:xfrm>
          <a:prstGeom prst="rect">
            <a:avLst/>
          </a:prstGeom>
          <a:noFill/>
        </p:spPr>
        <p:txBody>
          <a:bodyPr wrap="square" rtlCol="0">
            <a:spAutoFit/>
          </a:bodyPr>
          <a:lstStyle/>
          <a:p>
            <a:pPr algn="ctr"/>
            <a:r>
              <a:rPr lang="id-ID" sz="1100" dirty="0">
                <a:solidFill>
                  <a:schemeClr val="bg1"/>
                </a:solidFill>
                <a:latin typeface="思源黑体 CN Bold" panose="020B0800000000000000" pitchFamily="34" charset="-122"/>
                <a:ea typeface="思源黑体 CN Bold" panose="020B0800000000000000" pitchFamily="34" charset="-122"/>
                <a:cs typeface="Nexa Bold" charset="0"/>
              </a:rPr>
              <a:t>/</a:t>
            </a:r>
            <a:r>
              <a:rPr lang="zh-CN" altLang="en-US" sz="1100" dirty="0">
                <a:solidFill>
                  <a:schemeClr val="bg1"/>
                </a:solidFill>
                <a:latin typeface="思源黑体 CN Bold" panose="020B0800000000000000" pitchFamily="34" charset="-122"/>
                <a:ea typeface="思源黑体 CN Bold" panose="020B0800000000000000" pitchFamily="34" charset="-122"/>
                <a:cs typeface="Nexa Bold" charset="0"/>
              </a:rPr>
              <a:t>月</a:t>
            </a:r>
            <a:endParaRPr lang="en-US" sz="11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44" name="Rectangle 50">
            <a:extLst>
              <a:ext uri="{FF2B5EF4-FFF2-40B4-BE49-F238E27FC236}">
                <a16:creationId xmlns:a16="http://schemas.microsoft.com/office/drawing/2014/main" xmlns="" id="{286CFB5C-7393-485B-A8B4-6C070A577B26}"/>
              </a:ext>
            </a:extLst>
          </p:cNvPr>
          <p:cNvSpPr/>
          <p:nvPr/>
        </p:nvSpPr>
        <p:spPr>
          <a:xfrm>
            <a:off x="9666733" y="2907230"/>
            <a:ext cx="1543644" cy="486287"/>
          </a:xfrm>
          <a:prstGeom prst="rect">
            <a:avLst/>
          </a:prstGeom>
        </p:spPr>
        <p:txBody>
          <a:bodyPr wrap="square">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0" name="TextBox 11">
            <a:extLst>
              <a:ext uri="{FF2B5EF4-FFF2-40B4-BE49-F238E27FC236}">
                <a16:creationId xmlns:a16="http://schemas.microsoft.com/office/drawing/2014/main" xmlns="" id="{C3AAF57D-4058-4C7C-9580-4635443668E2}"/>
              </a:ext>
            </a:extLst>
          </p:cNvPr>
          <p:cNvSpPr txBox="1"/>
          <p:nvPr/>
        </p:nvSpPr>
        <p:spPr>
          <a:xfrm>
            <a:off x="949433" y="4082129"/>
            <a:ext cx="1881955" cy="573811"/>
          </a:xfrm>
          <a:prstGeom prst="rect">
            <a:avLst/>
          </a:prstGeom>
          <a:noFill/>
        </p:spPr>
        <p:txBody>
          <a:bodyPr wrap="square" rtlCol="0">
            <a:spAutoFit/>
          </a:bodyPr>
          <a:lstStyle/>
          <a:p>
            <a:pPr algn="ctr">
              <a:lnSpc>
                <a:spcPct val="150000"/>
              </a:lnSpc>
            </a:pP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11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5" name="TextBox 15">
            <a:extLst>
              <a:ext uri="{FF2B5EF4-FFF2-40B4-BE49-F238E27FC236}">
                <a16:creationId xmlns:a16="http://schemas.microsoft.com/office/drawing/2014/main" xmlns="" id="{03B04643-FF93-426E-8229-9F580E67CFAB}"/>
              </a:ext>
            </a:extLst>
          </p:cNvPr>
          <p:cNvSpPr txBox="1"/>
          <p:nvPr/>
        </p:nvSpPr>
        <p:spPr>
          <a:xfrm>
            <a:off x="1355662" y="5687559"/>
            <a:ext cx="1079123" cy="230832"/>
          </a:xfrm>
          <a:prstGeom prst="rect">
            <a:avLst/>
          </a:prstGeom>
          <a:noFill/>
          <a:ln>
            <a:noFill/>
          </a:ln>
        </p:spPr>
        <p:txBody>
          <a:bodyPr wrap="square" rtlCol="0" anchor="ctr">
            <a:spAutoFit/>
          </a:bodyPr>
          <a:lstStyle/>
          <a:p>
            <a:pPr algn="ctr"/>
            <a:r>
              <a:rPr lang="zh-CN" altLang="en-US" sz="900" spc="300" dirty="0">
                <a:solidFill>
                  <a:schemeClr val="bg1"/>
                </a:solidFill>
                <a:ea typeface="Nexa Bold" charset="0"/>
                <a:cs typeface="Nexa Bold" charset="0"/>
              </a:rPr>
              <a:t>点击看详情</a:t>
            </a:r>
            <a:endParaRPr lang="en-US" sz="900" spc="300" dirty="0">
              <a:solidFill>
                <a:schemeClr val="bg1"/>
              </a:solidFill>
              <a:ea typeface="Nexa Bold" charset="0"/>
              <a:cs typeface="Nexa Bold" charset="0"/>
            </a:endParaRPr>
          </a:p>
        </p:txBody>
      </p:sp>
      <p:sp>
        <p:nvSpPr>
          <p:cNvPr id="56" name="Rectangle 17">
            <a:extLst>
              <a:ext uri="{FF2B5EF4-FFF2-40B4-BE49-F238E27FC236}">
                <a16:creationId xmlns:a16="http://schemas.microsoft.com/office/drawing/2014/main" xmlns="" id="{E581B7FF-8F7E-44DC-9B63-D8882F8A6D08}"/>
              </a:ext>
            </a:extLst>
          </p:cNvPr>
          <p:cNvSpPr/>
          <p:nvPr/>
        </p:nvSpPr>
        <p:spPr>
          <a:xfrm>
            <a:off x="1355662" y="5654523"/>
            <a:ext cx="1069492" cy="296904"/>
          </a:xfrm>
          <a:prstGeom prst="rect">
            <a:avLst/>
          </a:prstGeom>
          <a:noFill/>
          <a:ln>
            <a:solidFill>
              <a:srgbClr val="00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62" name="TextBox 30">
            <a:extLst>
              <a:ext uri="{FF2B5EF4-FFF2-40B4-BE49-F238E27FC236}">
                <a16:creationId xmlns:a16="http://schemas.microsoft.com/office/drawing/2014/main" xmlns="" id="{EDCA9884-352F-4B38-92A2-5FF223EE8FE1}"/>
              </a:ext>
            </a:extLst>
          </p:cNvPr>
          <p:cNvSpPr txBox="1"/>
          <p:nvPr/>
        </p:nvSpPr>
        <p:spPr>
          <a:xfrm>
            <a:off x="4180747" y="5687560"/>
            <a:ext cx="1079123" cy="230832"/>
          </a:xfrm>
          <a:prstGeom prst="rect">
            <a:avLst/>
          </a:prstGeom>
          <a:noFill/>
          <a:ln>
            <a:noFill/>
          </a:ln>
        </p:spPr>
        <p:txBody>
          <a:bodyPr wrap="square" rtlCol="0" anchor="ctr">
            <a:spAutoFit/>
          </a:bodyPr>
          <a:lstStyle/>
          <a:p>
            <a:pPr algn="ctr"/>
            <a:r>
              <a:rPr lang="zh-CN" altLang="en-US" sz="900" spc="300" dirty="0">
                <a:solidFill>
                  <a:schemeClr val="bg1"/>
                </a:solidFill>
                <a:ea typeface="Nexa Bold" charset="0"/>
                <a:cs typeface="Nexa Bold" charset="0"/>
              </a:rPr>
              <a:t>点击看详情</a:t>
            </a:r>
            <a:endParaRPr lang="en-US" altLang="zh-CN" sz="900" spc="300" dirty="0">
              <a:solidFill>
                <a:schemeClr val="bg1"/>
              </a:solidFill>
              <a:ea typeface="Nexa Bold" charset="0"/>
              <a:cs typeface="Nexa Bold" charset="0"/>
            </a:endParaRPr>
          </a:p>
        </p:txBody>
      </p:sp>
      <p:sp>
        <p:nvSpPr>
          <p:cNvPr id="63" name="Rectangle 31">
            <a:extLst>
              <a:ext uri="{FF2B5EF4-FFF2-40B4-BE49-F238E27FC236}">
                <a16:creationId xmlns:a16="http://schemas.microsoft.com/office/drawing/2014/main" xmlns="" id="{7A0C8689-11EB-4953-8532-6A69560D8CB8}"/>
              </a:ext>
            </a:extLst>
          </p:cNvPr>
          <p:cNvSpPr/>
          <p:nvPr/>
        </p:nvSpPr>
        <p:spPr>
          <a:xfrm>
            <a:off x="4180747" y="5654524"/>
            <a:ext cx="1069492" cy="296904"/>
          </a:xfrm>
          <a:prstGeom prst="rect">
            <a:avLst/>
          </a:prstGeom>
          <a:noFill/>
          <a:ln>
            <a:solidFill>
              <a:srgbClr val="00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69" name="TextBox 43">
            <a:extLst>
              <a:ext uri="{FF2B5EF4-FFF2-40B4-BE49-F238E27FC236}">
                <a16:creationId xmlns:a16="http://schemas.microsoft.com/office/drawing/2014/main" xmlns="" id="{3DF2AD06-CA57-44EC-9804-617CB7224398}"/>
              </a:ext>
            </a:extLst>
          </p:cNvPr>
          <p:cNvSpPr txBox="1"/>
          <p:nvPr/>
        </p:nvSpPr>
        <p:spPr>
          <a:xfrm>
            <a:off x="7073756" y="5687560"/>
            <a:ext cx="1079123" cy="230832"/>
          </a:xfrm>
          <a:prstGeom prst="rect">
            <a:avLst/>
          </a:prstGeom>
          <a:noFill/>
          <a:ln>
            <a:noFill/>
          </a:ln>
        </p:spPr>
        <p:txBody>
          <a:bodyPr wrap="square" rtlCol="0" anchor="ctr">
            <a:spAutoFit/>
          </a:bodyPr>
          <a:lstStyle/>
          <a:p>
            <a:pPr algn="ctr"/>
            <a:r>
              <a:rPr lang="zh-CN" altLang="en-US" sz="900" spc="300" dirty="0">
                <a:solidFill>
                  <a:schemeClr val="bg1"/>
                </a:solidFill>
                <a:ea typeface="Nexa Bold" charset="0"/>
                <a:cs typeface="Nexa Bold" charset="0"/>
              </a:rPr>
              <a:t>点击看详情</a:t>
            </a:r>
            <a:endParaRPr lang="en-US" altLang="zh-CN" sz="900" spc="300" dirty="0">
              <a:solidFill>
                <a:schemeClr val="bg1"/>
              </a:solidFill>
              <a:ea typeface="Nexa Bold" charset="0"/>
              <a:cs typeface="Nexa Bold" charset="0"/>
            </a:endParaRPr>
          </a:p>
        </p:txBody>
      </p:sp>
      <p:sp>
        <p:nvSpPr>
          <p:cNvPr id="70" name="Rectangle 44">
            <a:extLst>
              <a:ext uri="{FF2B5EF4-FFF2-40B4-BE49-F238E27FC236}">
                <a16:creationId xmlns:a16="http://schemas.microsoft.com/office/drawing/2014/main" xmlns="" id="{3B75D8CF-2667-4854-ABE5-00E58865273A}"/>
              </a:ext>
            </a:extLst>
          </p:cNvPr>
          <p:cNvSpPr/>
          <p:nvPr/>
        </p:nvSpPr>
        <p:spPr>
          <a:xfrm>
            <a:off x="7073756" y="5654524"/>
            <a:ext cx="1069492" cy="296904"/>
          </a:xfrm>
          <a:prstGeom prst="rect">
            <a:avLst/>
          </a:prstGeom>
          <a:noFill/>
          <a:ln>
            <a:solidFill>
              <a:srgbClr val="00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76" name="TextBox 56">
            <a:extLst>
              <a:ext uri="{FF2B5EF4-FFF2-40B4-BE49-F238E27FC236}">
                <a16:creationId xmlns:a16="http://schemas.microsoft.com/office/drawing/2014/main" xmlns="" id="{471DE741-05DF-4733-A00E-51B1867143CD}"/>
              </a:ext>
            </a:extLst>
          </p:cNvPr>
          <p:cNvSpPr txBox="1"/>
          <p:nvPr/>
        </p:nvSpPr>
        <p:spPr>
          <a:xfrm>
            <a:off x="9898841" y="5687561"/>
            <a:ext cx="1079123" cy="230832"/>
          </a:xfrm>
          <a:prstGeom prst="rect">
            <a:avLst/>
          </a:prstGeom>
          <a:noFill/>
          <a:ln>
            <a:noFill/>
          </a:ln>
        </p:spPr>
        <p:txBody>
          <a:bodyPr wrap="square" rtlCol="0" anchor="ctr">
            <a:spAutoFit/>
          </a:bodyPr>
          <a:lstStyle/>
          <a:p>
            <a:pPr algn="ctr"/>
            <a:r>
              <a:rPr lang="zh-CN" altLang="en-US" sz="900" spc="300" dirty="0">
                <a:solidFill>
                  <a:schemeClr val="bg1"/>
                </a:solidFill>
                <a:ea typeface="Nexa Bold" charset="0"/>
                <a:cs typeface="Nexa Bold" charset="0"/>
              </a:rPr>
              <a:t>点击看详情</a:t>
            </a:r>
            <a:endParaRPr lang="en-US" altLang="zh-CN" sz="900" spc="300" dirty="0">
              <a:solidFill>
                <a:schemeClr val="bg1"/>
              </a:solidFill>
              <a:ea typeface="Nexa Bold" charset="0"/>
              <a:cs typeface="Nexa Bold" charset="0"/>
            </a:endParaRPr>
          </a:p>
        </p:txBody>
      </p:sp>
      <p:sp>
        <p:nvSpPr>
          <p:cNvPr id="77" name="Rectangle 57">
            <a:extLst>
              <a:ext uri="{FF2B5EF4-FFF2-40B4-BE49-F238E27FC236}">
                <a16:creationId xmlns:a16="http://schemas.microsoft.com/office/drawing/2014/main" xmlns="" id="{A7AE9E12-DFB6-462A-84AE-CD6B78072728}"/>
              </a:ext>
            </a:extLst>
          </p:cNvPr>
          <p:cNvSpPr/>
          <p:nvPr/>
        </p:nvSpPr>
        <p:spPr>
          <a:xfrm>
            <a:off x="9898841" y="5654525"/>
            <a:ext cx="1069492" cy="296904"/>
          </a:xfrm>
          <a:prstGeom prst="rect">
            <a:avLst/>
          </a:prstGeom>
          <a:noFill/>
          <a:ln>
            <a:solidFill>
              <a:srgbClr val="00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101" name="文本框 100">
            <a:extLst>
              <a:ext uri="{FF2B5EF4-FFF2-40B4-BE49-F238E27FC236}">
                <a16:creationId xmlns:a16="http://schemas.microsoft.com/office/drawing/2014/main" xmlns="" id="{59859064-C91C-40EC-A428-4BA9D7E3371C}"/>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102" name="文本框 101">
            <a:extLst>
              <a:ext uri="{FF2B5EF4-FFF2-40B4-BE49-F238E27FC236}">
                <a16:creationId xmlns:a16="http://schemas.microsoft.com/office/drawing/2014/main" xmlns="" id="{A8E99564-9B97-45B5-928A-72BA822F4F93}"/>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68" name="TextBox 11">
            <a:extLst>
              <a:ext uri="{FF2B5EF4-FFF2-40B4-BE49-F238E27FC236}">
                <a16:creationId xmlns:a16="http://schemas.microsoft.com/office/drawing/2014/main" xmlns="" id="{EBBEAFAA-2B72-4425-A3F5-10A2D6F2D81F}"/>
              </a:ext>
            </a:extLst>
          </p:cNvPr>
          <p:cNvSpPr txBox="1"/>
          <p:nvPr/>
        </p:nvSpPr>
        <p:spPr>
          <a:xfrm>
            <a:off x="949433" y="4765886"/>
            <a:ext cx="1881955" cy="573811"/>
          </a:xfrm>
          <a:prstGeom prst="rect">
            <a:avLst/>
          </a:prstGeom>
          <a:noFill/>
        </p:spPr>
        <p:txBody>
          <a:bodyPr wrap="square" rtlCol="0">
            <a:spAutoFit/>
          </a:bodyPr>
          <a:lstStyle/>
          <a:p>
            <a:pPr algn="ctr">
              <a:lnSpc>
                <a:spcPct val="150000"/>
              </a:lnSpc>
            </a:pP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11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75" name="TextBox 11">
            <a:extLst>
              <a:ext uri="{FF2B5EF4-FFF2-40B4-BE49-F238E27FC236}">
                <a16:creationId xmlns:a16="http://schemas.microsoft.com/office/drawing/2014/main" xmlns="" id="{BD85034A-6550-4EB2-8EE8-67B7E1B15D1B}"/>
              </a:ext>
            </a:extLst>
          </p:cNvPr>
          <p:cNvSpPr txBox="1"/>
          <p:nvPr/>
        </p:nvSpPr>
        <p:spPr>
          <a:xfrm>
            <a:off x="3797158" y="4082129"/>
            <a:ext cx="1881955" cy="573811"/>
          </a:xfrm>
          <a:prstGeom prst="rect">
            <a:avLst/>
          </a:prstGeom>
          <a:noFill/>
        </p:spPr>
        <p:txBody>
          <a:bodyPr wrap="square" rtlCol="0">
            <a:spAutoFit/>
          </a:bodyPr>
          <a:lstStyle/>
          <a:p>
            <a:pPr algn="ctr">
              <a:lnSpc>
                <a:spcPct val="150000"/>
              </a:lnSpc>
            </a:pP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11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80" name="TextBox 11">
            <a:extLst>
              <a:ext uri="{FF2B5EF4-FFF2-40B4-BE49-F238E27FC236}">
                <a16:creationId xmlns:a16="http://schemas.microsoft.com/office/drawing/2014/main" xmlns="" id="{31336604-C433-4F6C-91D1-94C51A6D17CA}"/>
              </a:ext>
            </a:extLst>
          </p:cNvPr>
          <p:cNvSpPr txBox="1"/>
          <p:nvPr/>
        </p:nvSpPr>
        <p:spPr>
          <a:xfrm>
            <a:off x="3797158" y="4765886"/>
            <a:ext cx="1881955" cy="573811"/>
          </a:xfrm>
          <a:prstGeom prst="rect">
            <a:avLst/>
          </a:prstGeom>
          <a:noFill/>
        </p:spPr>
        <p:txBody>
          <a:bodyPr wrap="square" rtlCol="0">
            <a:spAutoFit/>
          </a:bodyPr>
          <a:lstStyle/>
          <a:p>
            <a:pPr algn="ctr">
              <a:lnSpc>
                <a:spcPct val="150000"/>
              </a:lnSpc>
            </a:pP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11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81" name="TextBox 11">
            <a:extLst>
              <a:ext uri="{FF2B5EF4-FFF2-40B4-BE49-F238E27FC236}">
                <a16:creationId xmlns:a16="http://schemas.microsoft.com/office/drawing/2014/main" xmlns="" id="{ABF3C3DE-EDC4-49C7-9542-9356860EA7B1}"/>
              </a:ext>
            </a:extLst>
          </p:cNvPr>
          <p:cNvSpPr txBox="1"/>
          <p:nvPr/>
        </p:nvSpPr>
        <p:spPr>
          <a:xfrm>
            <a:off x="6644883" y="4082129"/>
            <a:ext cx="1881955" cy="573811"/>
          </a:xfrm>
          <a:prstGeom prst="rect">
            <a:avLst/>
          </a:prstGeom>
          <a:noFill/>
        </p:spPr>
        <p:txBody>
          <a:bodyPr wrap="square" rtlCol="0">
            <a:spAutoFit/>
          </a:bodyPr>
          <a:lstStyle/>
          <a:p>
            <a:pPr algn="ctr">
              <a:lnSpc>
                <a:spcPct val="150000"/>
              </a:lnSpc>
            </a:pP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11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82" name="TextBox 11">
            <a:extLst>
              <a:ext uri="{FF2B5EF4-FFF2-40B4-BE49-F238E27FC236}">
                <a16:creationId xmlns:a16="http://schemas.microsoft.com/office/drawing/2014/main" xmlns="" id="{7AAB1767-074A-47C2-A05D-662149C34BB2}"/>
              </a:ext>
            </a:extLst>
          </p:cNvPr>
          <p:cNvSpPr txBox="1"/>
          <p:nvPr/>
        </p:nvSpPr>
        <p:spPr>
          <a:xfrm>
            <a:off x="6644883" y="4765886"/>
            <a:ext cx="1881955" cy="573811"/>
          </a:xfrm>
          <a:prstGeom prst="rect">
            <a:avLst/>
          </a:prstGeom>
          <a:noFill/>
        </p:spPr>
        <p:txBody>
          <a:bodyPr wrap="square" rtlCol="0">
            <a:spAutoFit/>
          </a:bodyPr>
          <a:lstStyle/>
          <a:p>
            <a:pPr algn="ctr">
              <a:lnSpc>
                <a:spcPct val="150000"/>
              </a:lnSpc>
            </a:pP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11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83" name="TextBox 11">
            <a:extLst>
              <a:ext uri="{FF2B5EF4-FFF2-40B4-BE49-F238E27FC236}">
                <a16:creationId xmlns:a16="http://schemas.microsoft.com/office/drawing/2014/main" xmlns="" id="{690F9059-7E0F-49D2-8CB2-9746F5C3ADAF}"/>
              </a:ext>
            </a:extLst>
          </p:cNvPr>
          <p:cNvSpPr txBox="1"/>
          <p:nvPr/>
        </p:nvSpPr>
        <p:spPr>
          <a:xfrm>
            <a:off x="9492608" y="4082129"/>
            <a:ext cx="1881955" cy="573811"/>
          </a:xfrm>
          <a:prstGeom prst="rect">
            <a:avLst/>
          </a:prstGeom>
          <a:noFill/>
        </p:spPr>
        <p:txBody>
          <a:bodyPr wrap="square" rtlCol="0">
            <a:spAutoFit/>
          </a:bodyPr>
          <a:lstStyle/>
          <a:p>
            <a:pPr algn="ctr">
              <a:lnSpc>
                <a:spcPct val="150000"/>
              </a:lnSpc>
            </a:pP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11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84" name="TextBox 11">
            <a:extLst>
              <a:ext uri="{FF2B5EF4-FFF2-40B4-BE49-F238E27FC236}">
                <a16:creationId xmlns:a16="http://schemas.microsoft.com/office/drawing/2014/main" xmlns="" id="{41FE88FD-4D66-4941-8547-2A3FD42C06FA}"/>
              </a:ext>
            </a:extLst>
          </p:cNvPr>
          <p:cNvSpPr txBox="1"/>
          <p:nvPr/>
        </p:nvSpPr>
        <p:spPr>
          <a:xfrm>
            <a:off x="9492608" y="4765886"/>
            <a:ext cx="1881955" cy="573811"/>
          </a:xfrm>
          <a:prstGeom prst="rect">
            <a:avLst/>
          </a:prstGeom>
          <a:noFill/>
        </p:spPr>
        <p:txBody>
          <a:bodyPr wrap="square" rtlCol="0">
            <a:spAutoFit/>
          </a:bodyPr>
          <a:lstStyle/>
          <a:p>
            <a:pPr algn="ctr">
              <a:lnSpc>
                <a:spcPct val="150000"/>
              </a:lnSpc>
            </a:pP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11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11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11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11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Tree>
    <p:extLst>
      <p:ext uri="{BB962C8B-B14F-4D97-AF65-F5344CB8AC3E}">
        <p14:creationId xmlns:p14="http://schemas.microsoft.com/office/powerpoint/2010/main" val="38121075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a:extLst>
              <a:ext uri="{FF2B5EF4-FFF2-40B4-BE49-F238E27FC236}">
                <a16:creationId xmlns:a16="http://schemas.microsoft.com/office/drawing/2014/main" xmlns="" id="{76F31791-D435-49AD-A792-65DB4D083BAE}"/>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66" name="文本框 65">
            <a:extLst>
              <a:ext uri="{FF2B5EF4-FFF2-40B4-BE49-F238E27FC236}">
                <a16:creationId xmlns:a16="http://schemas.microsoft.com/office/drawing/2014/main" xmlns="" id="{904ECB75-6241-4129-96AF-3B10BA5C7FC6}"/>
              </a:ext>
            </a:extLst>
          </p:cNvPr>
          <p:cNvSpPr txBox="1"/>
          <p:nvPr/>
        </p:nvSpPr>
        <p:spPr>
          <a:xfrm>
            <a:off x="402626" y="751681"/>
            <a:ext cx="3170548" cy="307777"/>
          </a:xfrm>
          <a:prstGeom prst="rect">
            <a:avLst/>
          </a:prstGeom>
          <a:noFill/>
        </p:spPr>
        <p:txBody>
          <a:bodyPr wrap="squar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cxnSp>
        <p:nvCxnSpPr>
          <p:cNvPr id="80" name="Straight Connector 2">
            <a:extLst>
              <a:ext uri="{FF2B5EF4-FFF2-40B4-BE49-F238E27FC236}">
                <a16:creationId xmlns:a16="http://schemas.microsoft.com/office/drawing/2014/main" xmlns="" id="{0FB3CFC9-4BB6-47A2-BB23-8EDE53F9E613}"/>
              </a:ext>
            </a:extLst>
          </p:cNvPr>
          <p:cNvCxnSpPr/>
          <p:nvPr/>
        </p:nvCxnSpPr>
        <p:spPr>
          <a:xfrm>
            <a:off x="3025676" y="4254060"/>
            <a:ext cx="1903257" cy="0"/>
          </a:xfrm>
          <a:prstGeom prst="line">
            <a:avLst/>
          </a:prstGeom>
          <a:ln w="38100" cap="flat">
            <a:gradFill>
              <a:gsLst>
                <a:gs pos="100000">
                  <a:srgbClr val="00EBF7"/>
                </a:gs>
                <a:gs pos="0">
                  <a:srgbClr val="2A3952"/>
                </a:gs>
              </a:gsLst>
              <a:lin ang="9000000" scaled="0"/>
            </a:gradFill>
            <a:miter lim="800000"/>
          </a:ln>
        </p:spPr>
        <p:style>
          <a:lnRef idx="1">
            <a:schemeClr val="accent1"/>
          </a:lnRef>
          <a:fillRef idx="0">
            <a:schemeClr val="accent1"/>
          </a:fillRef>
          <a:effectRef idx="0">
            <a:schemeClr val="accent1"/>
          </a:effectRef>
          <a:fontRef idx="minor">
            <a:schemeClr val="tx1"/>
          </a:fontRef>
        </p:style>
      </p:cxnSp>
      <p:sp>
        <p:nvSpPr>
          <p:cNvPr id="82" name="TextBox 5">
            <a:extLst>
              <a:ext uri="{FF2B5EF4-FFF2-40B4-BE49-F238E27FC236}">
                <a16:creationId xmlns:a16="http://schemas.microsoft.com/office/drawing/2014/main" xmlns="" id="{0D32C178-1B72-4849-8844-2E63E84E03E0}"/>
              </a:ext>
            </a:extLst>
          </p:cNvPr>
          <p:cNvSpPr txBox="1"/>
          <p:nvPr/>
        </p:nvSpPr>
        <p:spPr>
          <a:xfrm>
            <a:off x="973552" y="4321597"/>
            <a:ext cx="831959" cy="369332"/>
          </a:xfrm>
          <a:prstGeom prst="rect">
            <a:avLst/>
          </a:prstGeom>
          <a:noFill/>
        </p:spPr>
        <p:txBody>
          <a:bodyPr wrap="none" lIns="0" rIns="0" rtlCol="0">
            <a:spAutoFit/>
          </a:bodyPr>
          <a:lstStyle/>
          <a:p>
            <a:r>
              <a:rPr lang="en-US" altLang="zh-CN" b="1" dirty="0">
                <a:solidFill>
                  <a:schemeClr val="bg1"/>
                </a:solidFill>
                <a:latin typeface="+mj-lt"/>
                <a:ea typeface="Source Sans Pro" charset="0"/>
                <a:cs typeface="Source Sans Pro" charset="0"/>
              </a:rPr>
              <a:t>Q4 </a:t>
            </a:r>
            <a:r>
              <a:rPr lang="en-US" b="1" dirty="0">
                <a:solidFill>
                  <a:schemeClr val="bg1"/>
                </a:solidFill>
                <a:latin typeface="+mj-lt"/>
                <a:ea typeface="Source Sans Pro" charset="0"/>
                <a:cs typeface="Source Sans Pro" charset="0"/>
              </a:rPr>
              <a:t>2017</a:t>
            </a:r>
          </a:p>
        </p:txBody>
      </p:sp>
      <p:cxnSp>
        <p:nvCxnSpPr>
          <p:cNvPr id="83" name="Straight Connector 6">
            <a:extLst>
              <a:ext uri="{FF2B5EF4-FFF2-40B4-BE49-F238E27FC236}">
                <a16:creationId xmlns:a16="http://schemas.microsoft.com/office/drawing/2014/main" xmlns="" id="{3345B0FF-9717-46F9-BF0C-F7E032815C12}"/>
              </a:ext>
            </a:extLst>
          </p:cNvPr>
          <p:cNvCxnSpPr>
            <a:cxnSpLocks/>
          </p:cNvCxnSpPr>
          <p:nvPr/>
        </p:nvCxnSpPr>
        <p:spPr>
          <a:xfrm>
            <a:off x="0" y="4774874"/>
            <a:ext cx="2830359" cy="0"/>
          </a:xfrm>
          <a:prstGeom prst="line">
            <a:avLst/>
          </a:prstGeom>
          <a:ln w="38100" cap="flat">
            <a:gradFill>
              <a:gsLst>
                <a:gs pos="0">
                  <a:srgbClr val="00EBF7"/>
                </a:gs>
                <a:gs pos="100000">
                  <a:srgbClr val="2A3952"/>
                </a:gs>
              </a:gsLst>
              <a:lin ang="9000000" scaled="0"/>
            </a:gradFill>
            <a:miter lim="800000"/>
          </a:ln>
        </p:spPr>
        <p:style>
          <a:lnRef idx="1">
            <a:schemeClr val="accent1"/>
          </a:lnRef>
          <a:fillRef idx="0">
            <a:schemeClr val="accent1"/>
          </a:fillRef>
          <a:effectRef idx="0">
            <a:schemeClr val="accent1"/>
          </a:effectRef>
          <a:fontRef idx="minor">
            <a:schemeClr val="tx1"/>
          </a:fontRef>
        </p:style>
      </p:cxnSp>
      <p:sp>
        <p:nvSpPr>
          <p:cNvPr id="84" name="Rectangle 7">
            <a:extLst>
              <a:ext uri="{FF2B5EF4-FFF2-40B4-BE49-F238E27FC236}">
                <a16:creationId xmlns:a16="http://schemas.microsoft.com/office/drawing/2014/main" xmlns="" id="{60BA05C5-A61F-4E6C-9863-91A1189ACBF6}"/>
              </a:ext>
            </a:extLst>
          </p:cNvPr>
          <p:cNvSpPr/>
          <p:nvPr/>
        </p:nvSpPr>
        <p:spPr>
          <a:xfrm>
            <a:off x="1" y="4795933"/>
            <a:ext cx="2830358" cy="173180"/>
          </a:xfrm>
          <a:prstGeom prst="rect">
            <a:avLst/>
          </a:prstGeom>
          <a:pattFill prst="wdUpDiag">
            <a:fgClr>
              <a:srgbClr val="00EBF7"/>
            </a:fgClr>
            <a:bgClr>
              <a:srgbClr val="18202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5" name="Straight Connector 8">
            <a:extLst>
              <a:ext uri="{FF2B5EF4-FFF2-40B4-BE49-F238E27FC236}">
                <a16:creationId xmlns:a16="http://schemas.microsoft.com/office/drawing/2014/main" xmlns="" id="{0C0CDA01-DB6C-44CB-BD8B-36348F09BD1D}"/>
              </a:ext>
            </a:extLst>
          </p:cNvPr>
          <p:cNvCxnSpPr/>
          <p:nvPr/>
        </p:nvCxnSpPr>
        <p:spPr>
          <a:xfrm flipH="1">
            <a:off x="2830359" y="4252044"/>
            <a:ext cx="198916" cy="522830"/>
          </a:xfrm>
          <a:prstGeom prst="line">
            <a:avLst/>
          </a:prstGeom>
          <a:ln w="38100" cap="rnd">
            <a:gradFill>
              <a:gsLst>
                <a:gs pos="0">
                  <a:srgbClr val="00EBF7"/>
                </a:gs>
                <a:gs pos="100000">
                  <a:srgbClr val="2A3952"/>
                </a:gs>
              </a:gsLst>
              <a:lin ang="1200000" scaled="0"/>
            </a:gradFill>
          </a:ln>
        </p:spPr>
        <p:style>
          <a:lnRef idx="1">
            <a:schemeClr val="accent1"/>
          </a:lnRef>
          <a:fillRef idx="0">
            <a:schemeClr val="accent1"/>
          </a:fillRef>
          <a:effectRef idx="0">
            <a:schemeClr val="accent1"/>
          </a:effectRef>
          <a:fontRef idx="minor">
            <a:schemeClr val="tx1"/>
          </a:fontRef>
        </p:style>
      </p:cxnSp>
      <p:cxnSp>
        <p:nvCxnSpPr>
          <p:cNvPr id="86" name="Straight Connector 9">
            <a:extLst>
              <a:ext uri="{FF2B5EF4-FFF2-40B4-BE49-F238E27FC236}">
                <a16:creationId xmlns:a16="http://schemas.microsoft.com/office/drawing/2014/main" xmlns="" id="{DBD3E985-753D-4A1E-9737-55A47BF0D615}"/>
              </a:ext>
            </a:extLst>
          </p:cNvPr>
          <p:cNvCxnSpPr/>
          <p:nvPr/>
        </p:nvCxnSpPr>
        <p:spPr>
          <a:xfrm>
            <a:off x="5126605" y="3731230"/>
            <a:ext cx="1903257" cy="0"/>
          </a:xfrm>
          <a:prstGeom prst="line">
            <a:avLst/>
          </a:prstGeom>
          <a:ln w="38100" cap="flat">
            <a:gradFill>
              <a:gsLst>
                <a:gs pos="100000">
                  <a:srgbClr val="00EBF7"/>
                </a:gs>
                <a:gs pos="0">
                  <a:srgbClr val="2A3952"/>
                </a:gs>
              </a:gsLst>
              <a:lin ang="9000000" scaled="0"/>
            </a:gradFill>
            <a:miter lim="800000"/>
          </a:ln>
        </p:spPr>
        <p:style>
          <a:lnRef idx="1">
            <a:schemeClr val="accent1"/>
          </a:lnRef>
          <a:fillRef idx="0">
            <a:schemeClr val="accent1"/>
          </a:fillRef>
          <a:effectRef idx="0">
            <a:schemeClr val="accent1"/>
          </a:effectRef>
          <a:fontRef idx="minor">
            <a:schemeClr val="tx1"/>
          </a:fontRef>
        </p:style>
      </p:cxnSp>
      <p:cxnSp>
        <p:nvCxnSpPr>
          <p:cNvPr id="87" name="Straight Connector 11">
            <a:extLst>
              <a:ext uri="{FF2B5EF4-FFF2-40B4-BE49-F238E27FC236}">
                <a16:creationId xmlns:a16="http://schemas.microsoft.com/office/drawing/2014/main" xmlns="" id="{511030DD-39A1-457D-BD88-8966EC1473DF}"/>
              </a:ext>
            </a:extLst>
          </p:cNvPr>
          <p:cNvCxnSpPr/>
          <p:nvPr/>
        </p:nvCxnSpPr>
        <p:spPr>
          <a:xfrm flipH="1">
            <a:off x="4931288" y="3729214"/>
            <a:ext cx="198916" cy="522830"/>
          </a:xfrm>
          <a:prstGeom prst="line">
            <a:avLst/>
          </a:prstGeom>
          <a:ln w="38100" cap="rnd">
            <a:gradFill>
              <a:gsLst>
                <a:gs pos="0">
                  <a:srgbClr val="00EBF7"/>
                </a:gs>
                <a:gs pos="100000">
                  <a:srgbClr val="2A3952"/>
                </a:gs>
              </a:gsLst>
              <a:lin ang="1200000" scaled="0"/>
            </a:gradFill>
          </a:ln>
        </p:spPr>
        <p:style>
          <a:lnRef idx="1">
            <a:schemeClr val="accent1"/>
          </a:lnRef>
          <a:fillRef idx="0">
            <a:schemeClr val="accent1"/>
          </a:fillRef>
          <a:effectRef idx="0">
            <a:schemeClr val="accent1"/>
          </a:effectRef>
          <a:fontRef idx="minor">
            <a:schemeClr val="tx1"/>
          </a:fontRef>
        </p:style>
      </p:cxnSp>
      <p:cxnSp>
        <p:nvCxnSpPr>
          <p:cNvPr id="88" name="Straight Connector 12">
            <a:extLst>
              <a:ext uri="{FF2B5EF4-FFF2-40B4-BE49-F238E27FC236}">
                <a16:creationId xmlns:a16="http://schemas.microsoft.com/office/drawing/2014/main" xmlns="" id="{1F820C99-D8C0-4820-9214-03021DF0C020}"/>
              </a:ext>
            </a:extLst>
          </p:cNvPr>
          <p:cNvCxnSpPr/>
          <p:nvPr/>
        </p:nvCxnSpPr>
        <p:spPr>
          <a:xfrm>
            <a:off x="7225178" y="3208400"/>
            <a:ext cx="1903257" cy="0"/>
          </a:xfrm>
          <a:prstGeom prst="line">
            <a:avLst/>
          </a:prstGeom>
          <a:ln w="38100" cap="flat">
            <a:gradFill>
              <a:gsLst>
                <a:gs pos="100000">
                  <a:srgbClr val="00EBF7"/>
                </a:gs>
                <a:gs pos="0">
                  <a:srgbClr val="2A3952"/>
                </a:gs>
              </a:gsLst>
              <a:lin ang="9000000" scaled="0"/>
            </a:gradFill>
            <a:miter lim="800000"/>
          </a:ln>
        </p:spPr>
        <p:style>
          <a:lnRef idx="1">
            <a:schemeClr val="accent1"/>
          </a:lnRef>
          <a:fillRef idx="0">
            <a:schemeClr val="accent1"/>
          </a:fillRef>
          <a:effectRef idx="0">
            <a:schemeClr val="accent1"/>
          </a:effectRef>
          <a:fontRef idx="minor">
            <a:schemeClr val="tx1"/>
          </a:fontRef>
        </p:style>
      </p:cxnSp>
      <p:cxnSp>
        <p:nvCxnSpPr>
          <p:cNvPr id="89" name="Straight Connector 14">
            <a:extLst>
              <a:ext uri="{FF2B5EF4-FFF2-40B4-BE49-F238E27FC236}">
                <a16:creationId xmlns:a16="http://schemas.microsoft.com/office/drawing/2014/main" xmlns="" id="{3FBDAA6B-4FF0-4F7B-802B-1737C5D9F34E}"/>
              </a:ext>
            </a:extLst>
          </p:cNvPr>
          <p:cNvCxnSpPr/>
          <p:nvPr/>
        </p:nvCxnSpPr>
        <p:spPr>
          <a:xfrm flipH="1">
            <a:off x="7029861" y="3206384"/>
            <a:ext cx="198916" cy="522830"/>
          </a:xfrm>
          <a:prstGeom prst="line">
            <a:avLst/>
          </a:prstGeom>
          <a:ln w="38100" cap="rnd">
            <a:gradFill>
              <a:gsLst>
                <a:gs pos="0">
                  <a:srgbClr val="00EBF7"/>
                </a:gs>
                <a:gs pos="100000">
                  <a:srgbClr val="2A3952"/>
                </a:gs>
              </a:gsLst>
              <a:lin ang="1200000" scaled="0"/>
            </a:gradFill>
          </a:ln>
        </p:spPr>
        <p:style>
          <a:lnRef idx="1">
            <a:schemeClr val="accent1"/>
          </a:lnRef>
          <a:fillRef idx="0">
            <a:schemeClr val="accent1"/>
          </a:fillRef>
          <a:effectRef idx="0">
            <a:schemeClr val="accent1"/>
          </a:effectRef>
          <a:fontRef idx="minor">
            <a:schemeClr val="tx1"/>
          </a:fontRef>
        </p:style>
      </p:cxnSp>
      <p:cxnSp>
        <p:nvCxnSpPr>
          <p:cNvPr id="90" name="Straight Connector 15">
            <a:extLst>
              <a:ext uri="{FF2B5EF4-FFF2-40B4-BE49-F238E27FC236}">
                <a16:creationId xmlns:a16="http://schemas.microsoft.com/office/drawing/2014/main" xmlns="" id="{4C901894-F9B2-437E-B9BA-74CE749A0898}"/>
              </a:ext>
            </a:extLst>
          </p:cNvPr>
          <p:cNvCxnSpPr/>
          <p:nvPr/>
        </p:nvCxnSpPr>
        <p:spPr>
          <a:xfrm>
            <a:off x="9323751" y="2685570"/>
            <a:ext cx="2868249" cy="0"/>
          </a:xfrm>
          <a:prstGeom prst="line">
            <a:avLst/>
          </a:prstGeom>
          <a:ln w="38100" cap="flat">
            <a:gradFill>
              <a:gsLst>
                <a:gs pos="100000">
                  <a:srgbClr val="00EBF7"/>
                </a:gs>
                <a:gs pos="0">
                  <a:srgbClr val="2A3952"/>
                </a:gs>
              </a:gsLst>
              <a:lin ang="9000000" scaled="0"/>
            </a:gradFill>
            <a:miter lim="800000"/>
          </a:ln>
        </p:spPr>
        <p:style>
          <a:lnRef idx="1">
            <a:schemeClr val="accent1"/>
          </a:lnRef>
          <a:fillRef idx="0">
            <a:schemeClr val="accent1"/>
          </a:fillRef>
          <a:effectRef idx="0">
            <a:schemeClr val="accent1"/>
          </a:effectRef>
          <a:fontRef idx="minor">
            <a:schemeClr val="tx1"/>
          </a:fontRef>
        </p:style>
      </p:cxnSp>
      <p:sp>
        <p:nvSpPr>
          <p:cNvPr id="91" name="Rectangle 67">
            <a:extLst>
              <a:ext uri="{FF2B5EF4-FFF2-40B4-BE49-F238E27FC236}">
                <a16:creationId xmlns:a16="http://schemas.microsoft.com/office/drawing/2014/main" xmlns="" id="{D7FF187C-9E6A-4488-A9B0-274143DBE895}"/>
              </a:ext>
            </a:extLst>
          </p:cNvPr>
          <p:cNvSpPr/>
          <p:nvPr/>
        </p:nvSpPr>
        <p:spPr>
          <a:xfrm>
            <a:off x="9280550" y="2706628"/>
            <a:ext cx="2911450" cy="130455"/>
          </a:xfrm>
          <a:custGeom>
            <a:avLst/>
            <a:gdLst>
              <a:gd name="connsiteX0" fmla="*/ 0 w 1903257"/>
              <a:gd name="connsiteY0" fmla="*/ 0 h 120516"/>
              <a:gd name="connsiteX1" fmla="*/ 1903257 w 1903257"/>
              <a:gd name="connsiteY1" fmla="*/ 0 h 120516"/>
              <a:gd name="connsiteX2" fmla="*/ 1903257 w 1903257"/>
              <a:gd name="connsiteY2" fmla="*/ 120516 h 120516"/>
              <a:gd name="connsiteX3" fmla="*/ 0 w 1903257"/>
              <a:gd name="connsiteY3" fmla="*/ 120516 h 120516"/>
              <a:gd name="connsiteX4" fmla="*/ 0 w 1903257"/>
              <a:gd name="connsiteY4" fmla="*/ 0 h 120516"/>
              <a:gd name="connsiteX0" fmla="*/ 43200 w 1946457"/>
              <a:gd name="connsiteY0" fmla="*/ 0 h 120516"/>
              <a:gd name="connsiteX1" fmla="*/ 1946457 w 1946457"/>
              <a:gd name="connsiteY1" fmla="*/ 0 h 120516"/>
              <a:gd name="connsiteX2" fmla="*/ 1946457 w 1946457"/>
              <a:gd name="connsiteY2" fmla="*/ 120516 h 120516"/>
              <a:gd name="connsiteX3" fmla="*/ 0 w 1946457"/>
              <a:gd name="connsiteY3" fmla="*/ 120516 h 120516"/>
              <a:gd name="connsiteX4" fmla="*/ 43200 w 1946457"/>
              <a:gd name="connsiteY4" fmla="*/ 0 h 120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6457" h="120516">
                <a:moveTo>
                  <a:pt x="43200" y="0"/>
                </a:moveTo>
                <a:lnTo>
                  <a:pt x="1946457" y="0"/>
                </a:lnTo>
                <a:lnTo>
                  <a:pt x="1946457" y="120516"/>
                </a:lnTo>
                <a:lnTo>
                  <a:pt x="0" y="120516"/>
                </a:lnTo>
                <a:lnTo>
                  <a:pt x="43200" y="0"/>
                </a:lnTo>
                <a:close/>
              </a:path>
            </a:pathLst>
          </a:custGeom>
          <a:pattFill prst="wdUpDiag">
            <a:fgClr>
              <a:srgbClr val="00EBF7"/>
            </a:fgClr>
            <a:bgClr>
              <a:srgbClr val="18202E"/>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Straight Connector 17">
            <a:extLst>
              <a:ext uri="{FF2B5EF4-FFF2-40B4-BE49-F238E27FC236}">
                <a16:creationId xmlns:a16="http://schemas.microsoft.com/office/drawing/2014/main" xmlns="" id="{64AB744C-D344-477B-84BA-7024D16289BB}"/>
              </a:ext>
            </a:extLst>
          </p:cNvPr>
          <p:cNvCxnSpPr/>
          <p:nvPr/>
        </p:nvCxnSpPr>
        <p:spPr>
          <a:xfrm flipH="1">
            <a:off x="9128434" y="2683554"/>
            <a:ext cx="198916" cy="522830"/>
          </a:xfrm>
          <a:prstGeom prst="line">
            <a:avLst/>
          </a:prstGeom>
          <a:ln w="38100" cap="rnd">
            <a:gradFill>
              <a:gsLst>
                <a:gs pos="0">
                  <a:srgbClr val="00EBF7"/>
                </a:gs>
                <a:gs pos="100000">
                  <a:srgbClr val="2A3952"/>
                </a:gs>
              </a:gsLst>
              <a:lin ang="1200000" scaled="0"/>
            </a:gradFill>
          </a:ln>
        </p:spPr>
        <p:style>
          <a:lnRef idx="1">
            <a:schemeClr val="accent1"/>
          </a:lnRef>
          <a:fillRef idx="0">
            <a:schemeClr val="accent1"/>
          </a:fillRef>
          <a:effectRef idx="0">
            <a:schemeClr val="accent1"/>
          </a:effectRef>
          <a:fontRef idx="minor">
            <a:schemeClr val="tx1"/>
          </a:fontRef>
        </p:style>
      </p:cxnSp>
      <p:sp>
        <p:nvSpPr>
          <p:cNvPr id="94" name="TextBox 19">
            <a:extLst>
              <a:ext uri="{FF2B5EF4-FFF2-40B4-BE49-F238E27FC236}">
                <a16:creationId xmlns:a16="http://schemas.microsoft.com/office/drawing/2014/main" xmlns="" id="{7CDB870C-6031-450A-88B7-4731385D6E4A}"/>
              </a:ext>
            </a:extLst>
          </p:cNvPr>
          <p:cNvSpPr txBox="1"/>
          <p:nvPr/>
        </p:nvSpPr>
        <p:spPr>
          <a:xfrm>
            <a:off x="3564391" y="3796086"/>
            <a:ext cx="831959" cy="369332"/>
          </a:xfrm>
          <a:prstGeom prst="rect">
            <a:avLst/>
          </a:prstGeom>
          <a:noFill/>
        </p:spPr>
        <p:txBody>
          <a:bodyPr wrap="none" lIns="0" rIns="0" rtlCol="0">
            <a:spAutoFit/>
          </a:bodyPr>
          <a:lstStyle/>
          <a:p>
            <a:r>
              <a:rPr lang="de-DE" b="1" dirty="0">
                <a:solidFill>
                  <a:schemeClr val="bg1"/>
                </a:solidFill>
                <a:latin typeface="+mj-lt"/>
                <a:ea typeface="Source Sans Pro" charset="0"/>
                <a:cs typeface="Source Sans Pro" charset="0"/>
              </a:rPr>
              <a:t>Q1 2018</a:t>
            </a:r>
            <a:endParaRPr lang="en-US" b="1" dirty="0">
              <a:solidFill>
                <a:schemeClr val="bg1"/>
              </a:solidFill>
              <a:latin typeface="+mj-lt"/>
              <a:ea typeface="Source Sans Pro" charset="0"/>
              <a:cs typeface="Source Sans Pro" charset="0"/>
            </a:endParaRPr>
          </a:p>
        </p:txBody>
      </p:sp>
      <p:sp>
        <p:nvSpPr>
          <p:cNvPr id="96" name="TextBox 21">
            <a:extLst>
              <a:ext uri="{FF2B5EF4-FFF2-40B4-BE49-F238E27FC236}">
                <a16:creationId xmlns:a16="http://schemas.microsoft.com/office/drawing/2014/main" xmlns="" id="{BC4CD4A4-3D98-4477-8FCD-73E8B9D4CCA0}"/>
              </a:ext>
            </a:extLst>
          </p:cNvPr>
          <p:cNvSpPr txBox="1"/>
          <p:nvPr/>
        </p:nvSpPr>
        <p:spPr>
          <a:xfrm>
            <a:off x="5665320" y="3254519"/>
            <a:ext cx="831959" cy="369332"/>
          </a:xfrm>
          <a:prstGeom prst="rect">
            <a:avLst/>
          </a:prstGeom>
          <a:noFill/>
        </p:spPr>
        <p:txBody>
          <a:bodyPr wrap="none" lIns="0" rIns="0" rtlCol="0">
            <a:spAutoFit/>
          </a:bodyPr>
          <a:lstStyle/>
          <a:p>
            <a:r>
              <a:rPr lang="cs-CZ" b="1" dirty="0">
                <a:solidFill>
                  <a:schemeClr val="bg1"/>
                </a:solidFill>
                <a:latin typeface="+mj-lt"/>
                <a:ea typeface="Source Sans Pro" charset="0"/>
                <a:cs typeface="Source Sans Pro" charset="0"/>
              </a:rPr>
              <a:t>Q</a:t>
            </a:r>
            <a:r>
              <a:rPr lang="en-US" b="1" dirty="0">
                <a:solidFill>
                  <a:schemeClr val="bg1"/>
                </a:solidFill>
                <a:latin typeface="+mj-lt"/>
                <a:ea typeface="Source Sans Pro" charset="0"/>
                <a:cs typeface="Source Sans Pro" charset="0"/>
              </a:rPr>
              <a:t>2</a:t>
            </a:r>
            <a:r>
              <a:rPr lang="cs-CZ" b="1" dirty="0">
                <a:solidFill>
                  <a:schemeClr val="bg1"/>
                </a:solidFill>
                <a:latin typeface="+mj-lt"/>
                <a:ea typeface="Source Sans Pro" charset="0"/>
                <a:cs typeface="Source Sans Pro" charset="0"/>
              </a:rPr>
              <a:t> 2018</a:t>
            </a:r>
            <a:endParaRPr lang="en-US" b="1" dirty="0">
              <a:solidFill>
                <a:schemeClr val="bg1"/>
              </a:solidFill>
              <a:latin typeface="+mj-lt"/>
              <a:ea typeface="Source Sans Pro" charset="0"/>
              <a:cs typeface="Source Sans Pro" charset="0"/>
            </a:endParaRPr>
          </a:p>
        </p:txBody>
      </p:sp>
      <p:sp>
        <p:nvSpPr>
          <p:cNvPr id="98" name="TextBox 23">
            <a:extLst>
              <a:ext uri="{FF2B5EF4-FFF2-40B4-BE49-F238E27FC236}">
                <a16:creationId xmlns:a16="http://schemas.microsoft.com/office/drawing/2014/main" xmlns="" id="{57A22A42-E296-41AC-9AE3-4DB65C279DF2}"/>
              </a:ext>
            </a:extLst>
          </p:cNvPr>
          <p:cNvSpPr txBox="1"/>
          <p:nvPr/>
        </p:nvSpPr>
        <p:spPr>
          <a:xfrm>
            <a:off x="7763893" y="2748119"/>
            <a:ext cx="831959" cy="369332"/>
          </a:xfrm>
          <a:prstGeom prst="rect">
            <a:avLst/>
          </a:prstGeom>
          <a:noFill/>
        </p:spPr>
        <p:txBody>
          <a:bodyPr wrap="none" lIns="0" rIns="0" rtlCol="0">
            <a:spAutoFit/>
          </a:bodyPr>
          <a:lstStyle/>
          <a:p>
            <a:r>
              <a:rPr lang="cs-CZ" b="1" dirty="0">
                <a:solidFill>
                  <a:schemeClr val="bg1"/>
                </a:solidFill>
                <a:latin typeface="+mj-lt"/>
                <a:ea typeface="Source Sans Pro" charset="0"/>
                <a:cs typeface="Source Sans Pro" charset="0"/>
              </a:rPr>
              <a:t>Q</a:t>
            </a:r>
            <a:r>
              <a:rPr lang="en-US" b="1" dirty="0">
                <a:solidFill>
                  <a:schemeClr val="bg1"/>
                </a:solidFill>
                <a:latin typeface="+mj-lt"/>
                <a:ea typeface="Source Sans Pro" charset="0"/>
                <a:cs typeface="Source Sans Pro" charset="0"/>
              </a:rPr>
              <a:t>3</a:t>
            </a:r>
            <a:r>
              <a:rPr lang="cs-CZ" b="1" dirty="0">
                <a:solidFill>
                  <a:schemeClr val="bg1"/>
                </a:solidFill>
                <a:latin typeface="+mj-lt"/>
                <a:ea typeface="Source Sans Pro" charset="0"/>
                <a:cs typeface="Source Sans Pro" charset="0"/>
              </a:rPr>
              <a:t> 2018</a:t>
            </a:r>
            <a:endParaRPr lang="en-US" b="1" dirty="0">
              <a:solidFill>
                <a:schemeClr val="bg1"/>
              </a:solidFill>
              <a:latin typeface="+mj-lt"/>
              <a:ea typeface="Source Sans Pro" charset="0"/>
              <a:cs typeface="Source Sans Pro" charset="0"/>
            </a:endParaRPr>
          </a:p>
        </p:txBody>
      </p:sp>
      <p:sp>
        <p:nvSpPr>
          <p:cNvPr id="100" name="TextBox 25">
            <a:extLst>
              <a:ext uri="{FF2B5EF4-FFF2-40B4-BE49-F238E27FC236}">
                <a16:creationId xmlns:a16="http://schemas.microsoft.com/office/drawing/2014/main" xmlns="" id="{4FE8F233-B444-4F73-B2A2-1BFA330392F6}"/>
              </a:ext>
            </a:extLst>
          </p:cNvPr>
          <p:cNvSpPr txBox="1"/>
          <p:nvPr/>
        </p:nvSpPr>
        <p:spPr>
          <a:xfrm>
            <a:off x="10283476" y="2219853"/>
            <a:ext cx="831959" cy="369332"/>
          </a:xfrm>
          <a:prstGeom prst="rect">
            <a:avLst/>
          </a:prstGeom>
          <a:noFill/>
        </p:spPr>
        <p:txBody>
          <a:bodyPr wrap="none" lIns="0" rIns="0" rtlCol="0">
            <a:spAutoFit/>
          </a:bodyPr>
          <a:lstStyle/>
          <a:p>
            <a:r>
              <a:rPr lang="cs-CZ" b="1" dirty="0">
                <a:solidFill>
                  <a:schemeClr val="bg1"/>
                </a:solidFill>
                <a:latin typeface="+mj-lt"/>
                <a:ea typeface="Source Sans Pro" charset="0"/>
                <a:cs typeface="Source Sans Pro" charset="0"/>
              </a:rPr>
              <a:t>Q</a:t>
            </a:r>
            <a:r>
              <a:rPr lang="en-US" b="1" dirty="0">
                <a:solidFill>
                  <a:schemeClr val="bg1"/>
                </a:solidFill>
                <a:latin typeface="+mj-lt"/>
                <a:ea typeface="Source Sans Pro" charset="0"/>
                <a:cs typeface="Source Sans Pro" charset="0"/>
              </a:rPr>
              <a:t>4</a:t>
            </a:r>
            <a:r>
              <a:rPr lang="cs-CZ" b="1" dirty="0">
                <a:solidFill>
                  <a:schemeClr val="bg1"/>
                </a:solidFill>
                <a:latin typeface="+mj-lt"/>
                <a:ea typeface="Source Sans Pro" charset="0"/>
                <a:cs typeface="Source Sans Pro" charset="0"/>
              </a:rPr>
              <a:t> 2018</a:t>
            </a:r>
            <a:endParaRPr lang="en-US" b="1" dirty="0">
              <a:solidFill>
                <a:schemeClr val="bg1"/>
              </a:solidFill>
              <a:latin typeface="+mj-lt"/>
              <a:ea typeface="Source Sans Pro" charset="0"/>
              <a:cs typeface="Source Sans Pro" charset="0"/>
            </a:endParaRPr>
          </a:p>
        </p:txBody>
      </p:sp>
      <p:sp>
        <p:nvSpPr>
          <p:cNvPr id="3" name="任意多边形: 形状 2">
            <a:extLst>
              <a:ext uri="{FF2B5EF4-FFF2-40B4-BE49-F238E27FC236}">
                <a16:creationId xmlns:a16="http://schemas.microsoft.com/office/drawing/2014/main" xmlns="" id="{8A341299-5DF9-409F-9BD3-1AEF47646091}"/>
              </a:ext>
            </a:extLst>
          </p:cNvPr>
          <p:cNvSpPr/>
          <p:nvPr/>
        </p:nvSpPr>
        <p:spPr>
          <a:xfrm>
            <a:off x="0" y="2676525"/>
            <a:ext cx="12182475" cy="4191000"/>
          </a:xfrm>
          <a:custGeom>
            <a:avLst/>
            <a:gdLst>
              <a:gd name="connsiteX0" fmla="*/ 0 w 12182475"/>
              <a:gd name="connsiteY0" fmla="*/ 2076450 h 4191000"/>
              <a:gd name="connsiteX1" fmla="*/ 2828925 w 12182475"/>
              <a:gd name="connsiteY1" fmla="*/ 2076450 h 4191000"/>
              <a:gd name="connsiteX2" fmla="*/ 3038475 w 12182475"/>
              <a:gd name="connsiteY2" fmla="*/ 1581150 h 4191000"/>
              <a:gd name="connsiteX3" fmla="*/ 4943475 w 12182475"/>
              <a:gd name="connsiteY3" fmla="*/ 1581150 h 4191000"/>
              <a:gd name="connsiteX4" fmla="*/ 5133975 w 12182475"/>
              <a:gd name="connsiteY4" fmla="*/ 1057275 h 4191000"/>
              <a:gd name="connsiteX5" fmla="*/ 7048500 w 12182475"/>
              <a:gd name="connsiteY5" fmla="*/ 1057275 h 4191000"/>
              <a:gd name="connsiteX6" fmla="*/ 7219950 w 12182475"/>
              <a:gd name="connsiteY6" fmla="*/ 514350 h 4191000"/>
              <a:gd name="connsiteX7" fmla="*/ 9134475 w 12182475"/>
              <a:gd name="connsiteY7" fmla="*/ 514350 h 4191000"/>
              <a:gd name="connsiteX8" fmla="*/ 9324975 w 12182475"/>
              <a:gd name="connsiteY8" fmla="*/ 0 h 4191000"/>
              <a:gd name="connsiteX9" fmla="*/ 12182475 w 12182475"/>
              <a:gd name="connsiteY9" fmla="*/ 0 h 4191000"/>
              <a:gd name="connsiteX10" fmla="*/ 12182475 w 12182475"/>
              <a:gd name="connsiteY10" fmla="*/ 4191000 h 4191000"/>
              <a:gd name="connsiteX11" fmla="*/ 19050 w 12182475"/>
              <a:gd name="connsiteY11" fmla="*/ 4191000 h 4191000"/>
              <a:gd name="connsiteX12" fmla="*/ 0 w 12182475"/>
              <a:gd name="connsiteY12" fmla="*/ 2076450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82475" h="4191000">
                <a:moveTo>
                  <a:pt x="0" y="2076450"/>
                </a:moveTo>
                <a:lnTo>
                  <a:pt x="2828925" y="2076450"/>
                </a:lnTo>
                <a:lnTo>
                  <a:pt x="3038475" y="1581150"/>
                </a:lnTo>
                <a:lnTo>
                  <a:pt x="4943475" y="1581150"/>
                </a:lnTo>
                <a:lnTo>
                  <a:pt x="5133975" y="1057275"/>
                </a:lnTo>
                <a:lnTo>
                  <a:pt x="7048500" y="1057275"/>
                </a:lnTo>
                <a:lnTo>
                  <a:pt x="7219950" y="514350"/>
                </a:lnTo>
                <a:lnTo>
                  <a:pt x="9134475" y="514350"/>
                </a:lnTo>
                <a:lnTo>
                  <a:pt x="9324975" y="0"/>
                </a:lnTo>
                <a:lnTo>
                  <a:pt x="12182475" y="0"/>
                </a:lnTo>
                <a:lnTo>
                  <a:pt x="12182475" y="4191000"/>
                </a:lnTo>
                <a:lnTo>
                  <a:pt x="19050" y="4191000"/>
                </a:lnTo>
                <a:lnTo>
                  <a:pt x="0" y="2076450"/>
                </a:lnTo>
                <a:close/>
              </a:path>
            </a:pathLst>
          </a:custGeom>
          <a:gradFill>
            <a:gsLst>
              <a:gs pos="0">
                <a:srgbClr val="00EBF7">
                  <a:alpha val="1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DB6E743E-5068-497E-AEB3-5E1296CA455D}"/>
              </a:ext>
            </a:extLst>
          </p:cNvPr>
          <p:cNvSpPr/>
          <p:nvPr/>
        </p:nvSpPr>
        <p:spPr>
          <a:xfrm>
            <a:off x="3025676" y="4252044"/>
            <a:ext cx="1903257" cy="2615478"/>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a:extLst>
              <a:ext uri="{FF2B5EF4-FFF2-40B4-BE49-F238E27FC236}">
                <a16:creationId xmlns:a16="http://schemas.microsoft.com/office/drawing/2014/main" xmlns="" id="{97564E47-D3E9-4A09-859D-0B8D58E89CFE}"/>
              </a:ext>
            </a:extLst>
          </p:cNvPr>
          <p:cNvSpPr/>
          <p:nvPr/>
        </p:nvSpPr>
        <p:spPr>
          <a:xfrm>
            <a:off x="-9525" y="4795932"/>
            <a:ext cx="2828925" cy="2071589"/>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a:extLst>
              <a:ext uri="{FF2B5EF4-FFF2-40B4-BE49-F238E27FC236}">
                <a16:creationId xmlns:a16="http://schemas.microsoft.com/office/drawing/2014/main" xmlns="" id="{9E4BB240-F1ED-46BD-BED8-F91755EE88D7}"/>
              </a:ext>
            </a:extLst>
          </p:cNvPr>
          <p:cNvSpPr/>
          <p:nvPr/>
        </p:nvSpPr>
        <p:spPr>
          <a:xfrm>
            <a:off x="5132559" y="3729214"/>
            <a:ext cx="1929239" cy="3128786"/>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a:extLst>
              <a:ext uri="{FF2B5EF4-FFF2-40B4-BE49-F238E27FC236}">
                <a16:creationId xmlns:a16="http://schemas.microsoft.com/office/drawing/2014/main" xmlns="" id="{66F98056-B666-4C0E-AA8E-B2BF24D50A2B}"/>
              </a:ext>
            </a:extLst>
          </p:cNvPr>
          <p:cNvSpPr/>
          <p:nvPr/>
        </p:nvSpPr>
        <p:spPr>
          <a:xfrm>
            <a:off x="7265424" y="3207631"/>
            <a:ext cx="1860655" cy="3650361"/>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a:extLst>
              <a:ext uri="{FF2B5EF4-FFF2-40B4-BE49-F238E27FC236}">
                <a16:creationId xmlns:a16="http://schemas.microsoft.com/office/drawing/2014/main" xmlns="" id="{010AAABC-F035-4860-B701-F9F60209035F}"/>
              </a:ext>
            </a:extLst>
          </p:cNvPr>
          <p:cNvSpPr/>
          <p:nvPr/>
        </p:nvSpPr>
        <p:spPr>
          <a:xfrm>
            <a:off x="9361640" y="2706628"/>
            <a:ext cx="2868249" cy="4160893"/>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xmlns="" id="{F33802F5-5105-4E3F-BDAE-CB3BEAD63AD6}"/>
              </a:ext>
            </a:extLst>
          </p:cNvPr>
          <p:cNvSpPr/>
          <p:nvPr/>
        </p:nvSpPr>
        <p:spPr>
          <a:xfrm>
            <a:off x="925701" y="5156265"/>
            <a:ext cx="950054" cy="95005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xmlns="" id="{71C62526-9769-4A56-A185-398693851696}"/>
              </a:ext>
            </a:extLst>
          </p:cNvPr>
          <p:cNvSpPr/>
          <p:nvPr/>
        </p:nvSpPr>
        <p:spPr>
          <a:xfrm>
            <a:off x="3494294" y="4407496"/>
            <a:ext cx="950054" cy="95005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xmlns="" id="{11783BFA-C8E9-47A4-A485-744BA94BBC3C}"/>
              </a:ext>
            </a:extLst>
          </p:cNvPr>
          <p:cNvSpPr/>
          <p:nvPr/>
        </p:nvSpPr>
        <p:spPr>
          <a:xfrm>
            <a:off x="5616210" y="3932469"/>
            <a:ext cx="950054" cy="95005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xmlns="" id="{2D59513F-6C34-4449-A176-F1E48D91E4DA}"/>
              </a:ext>
            </a:extLst>
          </p:cNvPr>
          <p:cNvSpPr/>
          <p:nvPr/>
        </p:nvSpPr>
        <p:spPr>
          <a:xfrm>
            <a:off x="7690914" y="3429000"/>
            <a:ext cx="950054" cy="95005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xmlns="" id="{98AAEC3F-D08F-42DC-99FC-1E5FD75563BE}"/>
              </a:ext>
            </a:extLst>
          </p:cNvPr>
          <p:cNvSpPr/>
          <p:nvPr/>
        </p:nvSpPr>
        <p:spPr>
          <a:xfrm>
            <a:off x="10283476" y="3070064"/>
            <a:ext cx="950054" cy="95005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34">
            <a:extLst>
              <a:ext uri="{FF2B5EF4-FFF2-40B4-BE49-F238E27FC236}">
                <a16:creationId xmlns:a16="http://schemas.microsoft.com/office/drawing/2014/main" xmlns="" id="{3776D211-A8A0-4035-B7AE-D2B114F022C4}"/>
              </a:ext>
            </a:extLst>
          </p:cNvPr>
          <p:cNvSpPr>
            <a:spLocks noEditPoints="1"/>
          </p:cNvSpPr>
          <p:nvPr/>
        </p:nvSpPr>
        <p:spPr bwMode="auto">
          <a:xfrm>
            <a:off x="10419631" y="3235544"/>
            <a:ext cx="647863" cy="645953"/>
          </a:xfrm>
          <a:custGeom>
            <a:avLst/>
            <a:gdLst>
              <a:gd name="T0" fmla="*/ 160 w 198"/>
              <a:gd name="T1" fmla="*/ 174 h 197"/>
              <a:gd name="T2" fmla="*/ 154 w 198"/>
              <a:gd name="T3" fmla="*/ 144 h 197"/>
              <a:gd name="T4" fmla="*/ 112 w 198"/>
              <a:gd name="T5" fmla="*/ 149 h 197"/>
              <a:gd name="T6" fmla="*/ 136 w 198"/>
              <a:gd name="T7" fmla="*/ 71 h 197"/>
              <a:gd name="T8" fmla="*/ 144 w 198"/>
              <a:gd name="T9" fmla="*/ 27 h 197"/>
              <a:gd name="T10" fmla="*/ 182 w 198"/>
              <a:gd name="T11" fmla="*/ 58 h 197"/>
              <a:gd name="T12" fmla="*/ 140 w 198"/>
              <a:gd name="T13" fmla="*/ 74 h 197"/>
              <a:gd name="T14" fmla="*/ 146 w 198"/>
              <a:gd name="T15" fmla="*/ 131 h 197"/>
              <a:gd name="T16" fmla="*/ 189 w 198"/>
              <a:gd name="T17" fmla="*/ 138 h 197"/>
              <a:gd name="T18" fmla="*/ 192 w 198"/>
              <a:gd name="T19" fmla="*/ 171 h 197"/>
              <a:gd name="T20" fmla="*/ 103 w 198"/>
              <a:gd name="T21" fmla="*/ 0 h 197"/>
              <a:gd name="T22" fmla="*/ 103 w 198"/>
              <a:gd name="T23" fmla="*/ 32 h 197"/>
              <a:gd name="T24" fmla="*/ 103 w 198"/>
              <a:gd name="T25" fmla="*/ 103 h 197"/>
              <a:gd name="T26" fmla="*/ 103 w 198"/>
              <a:gd name="T27" fmla="*/ 173 h 197"/>
              <a:gd name="T28" fmla="*/ 102 w 198"/>
              <a:gd name="T29" fmla="*/ 197 h 197"/>
              <a:gd name="T30" fmla="*/ 19 w 198"/>
              <a:gd name="T31" fmla="*/ 48 h 197"/>
              <a:gd name="T32" fmla="*/ 38 w 198"/>
              <a:gd name="T33" fmla="*/ 32 h 197"/>
              <a:gd name="T34" fmla="*/ 94 w 198"/>
              <a:gd name="T35" fmla="*/ 6 h 197"/>
              <a:gd name="T36" fmla="*/ 10 w 198"/>
              <a:gd name="T37" fmla="*/ 96 h 197"/>
              <a:gd name="T38" fmla="*/ 56 w 198"/>
              <a:gd name="T39" fmla="*/ 52 h 197"/>
              <a:gd name="T40" fmla="*/ 10 w 198"/>
              <a:gd name="T41" fmla="*/ 96 h 197"/>
              <a:gd name="T42" fmla="*/ 56 w 198"/>
              <a:gd name="T43" fmla="*/ 145 h 197"/>
              <a:gd name="T44" fmla="*/ 12 w 198"/>
              <a:gd name="T45" fmla="*/ 102 h 197"/>
              <a:gd name="T46" fmla="*/ 35 w 198"/>
              <a:gd name="T47" fmla="*/ 160 h 197"/>
              <a:gd name="T48" fmla="*/ 63 w 198"/>
              <a:gd name="T49" fmla="*/ 158 h 197"/>
              <a:gd name="T50" fmla="*/ 39 w 198"/>
              <a:gd name="T51" fmla="*/ 165 h 197"/>
              <a:gd name="T52" fmla="*/ 99 w 198"/>
              <a:gd name="T53" fmla="*/ 138 h 197"/>
              <a:gd name="T54" fmla="*/ 64 w 198"/>
              <a:gd name="T55" fmla="*/ 147 h 197"/>
              <a:gd name="T56" fmla="*/ 99 w 198"/>
              <a:gd name="T57" fmla="*/ 188 h 197"/>
              <a:gd name="T58" fmla="*/ 99 w 198"/>
              <a:gd name="T59" fmla="*/ 138 h 197"/>
              <a:gd name="T60" fmla="*/ 99 w 198"/>
              <a:gd name="T61" fmla="*/ 102 h 197"/>
              <a:gd name="T62" fmla="*/ 53 w 198"/>
              <a:gd name="T63" fmla="*/ 102 h 197"/>
              <a:gd name="T64" fmla="*/ 61 w 198"/>
              <a:gd name="T65" fmla="*/ 142 h 197"/>
              <a:gd name="T66" fmla="*/ 99 w 198"/>
              <a:gd name="T67" fmla="*/ 133 h 197"/>
              <a:gd name="T68" fmla="*/ 92 w 198"/>
              <a:gd name="T69" fmla="*/ 63 h 197"/>
              <a:gd name="T70" fmla="*/ 51 w 198"/>
              <a:gd name="T71" fmla="*/ 96 h 197"/>
              <a:gd name="T72" fmla="*/ 99 w 198"/>
              <a:gd name="T73" fmla="*/ 97 h 197"/>
              <a:gd name="T74" fmla="*/ 99 w 198"/>
              <a:gd name="T75" fmla="*/ 64 h 197"/>
              <a:gd name="T76" fmla="*/ 63 w 198"/>
              <a:gd name="T77" fmla="*/ 49 h 197"/>
              <a:gd name="T78" fmla="*/ 99 w 198"/>
              <a:gd name="T79" fmla="*/ 58 h 197"/>
              <a:gd name="T80" fmla="*/ 99 w 198"/>
              <a:gd name="T81" fmla="*/ 1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8" h="197">
                <a:moveTo>
                  <a:pt x="192" y="171"/>
                </a:moveTo>
                <a:cubicBezTo>
                  <a:pt x="184" y="181"/>
                  <a:pt x="170" y="182"/>
                  <a:pt x="160" y="174"/>
                </a:cubicBezTo>
                <a:cubicBezTo>
                  <a:pt x="153" y="169"/>
                  <a:pt x="150" y="160"/>
                  <a:pt x="152" y="152"/>
                </a:cubicBezTo>
                <a:cubicBezTo>
                  <a:pt x="152" y="149"/>
                  <a:pt x="153" y="147"/>
                  <a:pt x="154" y="144"/>
                </a:cubicBezTo>
                <a:cubicBezTo>
                  <a:pt x="143" y="135"/>
                  <a:pt x="143" y="135"/>
                  <a:pt x="143" y="135"/>
                </a:cubicBezTo>
                <a:cubicBezTo>
                  <a:pt x="135" y="144"/>
                  <a:pt x="124" y="149"/>
                  <a:pt x="112" y="149"/>
                </a:cubicBezTo>
                <a:cubicBezTo>
                  <a:pt x="112" y="63"/>
                  <a:pt x="112" y="63"/>
                  <a:pt x="112" y="63"/>
                </a:cubicBezTo>
                <a:cubicBezTo>
                  <a:pt x="121" y="63"/>
                  <a:pt x="129" y="66"/>
                  <a:pt x="136" y="71"/>
                </a:cubicBezTo>
                <a:cubicBezTo>
                  <a:pt x="145" y="60"/>
                  <a:pt x="145" y="60"/>
                  <a:pt x="145" y="60"/>
                </a:cubicBezTo>
                <a:cubicBezTo>
                  <a:pt x="137" y="51"/>
                  <a:pt x="135" y="37"/>
                  <a:pt x="144" y="27"/>
                </a:cubicBezTo>
                <a:cubicBezTo>
                  <a:pt x="152" y="16"/>
                  <a:pt x="168" y="15"/>
                  <a:pt x="178" y="23"/>
                </a:cubicBezTo>
                <a:cubicBezTo>
                  <a:pt x="189" y="32"/>
                  <a:pt x="191" y="47"/>
                  <a:pt x="182" y="58"/>
                </a:cubicBezTo>
                <a:cubicBezTo>
                  <a:pt x="174" y="68"/>
                  <a:pt x="160" y="70"/>
                  <a:pt x="149" y="63"/>
                </a:cubicBezTo>
                <a:cubicBezTo>
                  <a:pt x="140" y="74"/>
                  <a:pt x="140" y="74"/>
                  <a:pt x="140" y="74"/>
                </a:cubicBezTo>
                <a:cubicBezTo>
                  <a:pt x="156" y="89"/>
                  <a:pt x="159" y="112"/>
                  <a:pt x="147" y="130"/>
                </a:cubicBezTo>
                <a:cubicBezTo>
                  <a:pt x="147" y="130"/>
                  <a:pt x="147" y="131"/>
                  <a:pt x="146" y="131"/>
                </a:cubicBezTo>
                <a:cubicBezTo>
                  <a:pt x="158" y="140"/>
                  <a:pt x="158" y="140"/>
                  <a:pt x="158" y="140"/>
                </a:cubicBezTo>
                <a:cubicBezTo>
                  <a:pt x="166" y="132"/>
                  <a:pt x="179" y="131"/>
                  <a:pt x="189" y="138"/>
                </a:cubicBezTo>
                <a:cubicBezTo>
                  <a:pt x="193" y="142"/>
                  <a:pt x="196" y="147"/>
                  <a:pt x="197" y="152"/>
                </a:cubicBezTo>
                <a:cubicBezTo>
                  <a:pt x="198" y="158"/>
                  <a:pt x="197" y="165"/>
                  <a:pt x="192" y="171"/>
                </a:cubicBezTo>
                <a:close/>
                <a:moveTo>
                  <a:pt x="96" y="0"/>
                </a:moveTo>
                <a:cubicBezTo>
                  <a:pt x="98" y="0"/>
                  <a:pt x="101" y="0"/>
                  <a:pt x="103" y="0"/>
                </a:cubicBezTo>
                <a:cubicBezTo>
                  <a:pt x="103" y="23"/>
                  <a:pt x="103" y="23"/>
                  <a:pt x="103" y="23"/>
                </a:cubicBezTo>
                <a:cubicBezTo>
                  <a:pt x="103" y="32"/>
                  <a:pt x="103" y="32"/>
                  <a:pt x="103" y="32"/>
                </a:cubicBezTo>
                <a:cubicBezTo>
                  <a:pt x="103" y="94"/>
                  <a:pt x="103" y="94"/>
                  <a:pt x="103" y="94"/>
                </a:cubicBezTo>
                <a:cubicBezTo>
                  <a:pt x="103" y="103"/>
                  <a:pt x="103" y="103"/>
                  <a:pt x="103" y="103"/>
                </a:cubicBezTo>
                <a:cubicBezTo>
                  <a:pt x="103" y="165"/>
                  <a:pt x="103" y="165"/>
                  <a:pt x="103" y="165"/>
                </a:cubicBezTo>
                <a:cubicBezTo>
                  <a:pt x="103" y="173"/>
                  <a:pt x="103" y="173"/>
                  <a:pt x="103" y="173"/>
                </a:cubicBezTo>
                <a:cubicBezTo>
                  <a:pt x="103" y="197"/>
                  <a:pt x="103" y="197"/>
                  <a:pt x="103" y="197"/>
                </a:cubicBezTo>
                <a:cubicBezTo>
                  <a:pt x="103" y="197"/>
                  <a:pt x="102" y="197"/>
                  <a:pt x="102" y="197"/>
                </a:cubicBezTo>
                <a:cubicBezTo>
                  <a:pt x="64" y="197"/>
                  <a:pt x="28" y="171"/>
                  <a:pt x="13" y="137"/>
                </a:cubicBezTo>
                <a:cubicBezTo>
                  <a:pt x="0" y="110"/>
                  <a:pt x="3" y="73"/>
                  <a:pt x="19" y="48"/>
                </a:cubicBezTo>
                <a:cubicBezTo>
                  <a:pt x="35" y="20"/>
                  <a:pt x="65" y="2"/>
                  <a:pt x="96" y="0"/>
                </a:cubicBezTo>
                <a:close/>
                <a:moveTo>
                  <a:pt x="38" y="32"/>
                </a:moveTo>
                <a:cubicBezTo>
                  <a:pt x="44" y="38"/>
                  <a:pt x="51" y="43"/>
                  <a:pt x="58" y="47"/>
                </a:cubicBezTo>
                <a:cubicBezTo>
                  <a:pt x="66" y="32"/>
                  <a:pt x="80" y="16"/>
                  <a:pt x="94" y="6"/>
                </a:cubicBezTo>
                <a:cubicBezTo>
                  <a:pt x="73" y="8"/>
                  <a:pt x="54" y="17"/>
                  <a:pt x="38" y="32"/>
                </a:cubicBezTo>
                <a:close/>
                <a:moveTo>
                  <a:pt x="10" y="96"/>
                </a:moveTo>
                <a:cubicBezTo>
                  <a:pt x="46" y="96"/>
                  <a:pt x="46" y="96"/>
                  <a:pt x="46" y="96"/>
                </a:cubicBezTo>
                <a:cubicBezTo>
                  <a:pt x="46" y="80"/>
                  <a:pt x="50" y="66"/>
                  <a:pt x="56" y="52"/>
                </a:cubicBezTo>
                <a:cubicBezTo>
                  <a:pt x="48" y="48"/>
                  <a:pt x="41" y="43"/>
                  <a:pt x="34" y="36"/>
                </a:cubicBezTo>
                <a:cubicBezTo>
                  <a:pt x="19" y="53"/>
                  <a:pt x="11" y="73"/>
                  <a:pt x="10" y="96"/>
                </a:cubicBezTo>
                <a:close/>
                <a:moveTo>
                  <a:pt x="35" y="160"/>
                </a:moveTo>
                <a:cubicBezTo>
                  <a:pt x="41" y="154"/>
                  <a:pt x="48" y="149"/>
                  <a:pt x="56" y="145"/>
                </a:cubicBezTo>
                <a:cubicBezTo>
                  <a:pt x="50" y="132"/>
                  <a:pt x="46" y="116"/>
                  <a:pt x="46" y="102"/>
                </a:cubicBezTo>
                <a:cubicBezTo>
                  <a:pt x="12" y="102"/>
                  <a:pt x="12" y="102"/>
                  <a:pt x="12" y="102"/>
                </a:cubicBezTo>
                <a:cubicBezTo>
                  <a:pt x="12" y="102"/>
                  <a:pt x="11" y="102"/>
                  <a:pt x="10" y="102"/>
                </a:cubicBezTo>
                <a:cubicBezTo>
                  <a:pt x="11" y="124"/>
                  <a:pt x="20" y="144"/>
                  <a:pt x="35" y="160"/>
                </a:cubicBezTo>
                <a:close/>
                <a:moveTo>
                  <a:pt x="92" y="190"/>
                </a:moveTo>
                <a:cubicBezTo>
                  <a:pt x="81" y="182"/>
                  <a:pt x="70" y="170"/>
                  <a:pt x="63" y="158"/>
                </a:cubicBezTo>
                <a:cubicBezTo>
                  <a:pt x="61" y="156"/>
                  <a:pt x="60" y="153"/>
                  <a:pt x="58" y="150"/>
                </a:cubicBezTo>
                <a:cubicBezTo>
                  <a:pt x="51" y="154"/>
                  <a:pt x="45" y="159"/>
                  <a:pt x="39" y="165"/>
                </a:cubicBezTo>
                <a:cubicBezTo>
                  <a:pt x="54" y="179"/>
                  <a:pt x="72" y="188"/>
                  <a:pt x="92" y="190"/>
                </a:cubicBezTo>
                <a:close/>
                <a:moveTo>
                  <a:pt x="99" y="138"/>
                </a:moveTo>
                <a:cubicBezTo>
                  <a:pt x="97" y="139"/>
                  <a:pt x="94" y="139"/>
                  <a:pt x="92" y="139"/>
                </a:cubicBezTo>
                <a:cubicBezTo>
                  <a:pt x="82" y="140"/>
                  <a:pt x="73" y="143"/>
                  <a:pt x="64" y="147"/>
                </a:cubicBezTo>
                <a:cubicBezTo>
                  <a:pt x="63" y="148"/>
                  <a:pt x="63" y="148"/>
                  <a:pt x="63" y="148"/>
                </a:cubicBezTo>
                <a:cubicBezTo>
                  <a:pt x="71" y="163"/>
                  <a:pt x="84" y="178"/>
                  <a:pt x="99" y="188"/>
                </a:cubicBezTo>
                <a:cubicBezTo>
                  <a:pt x="99" y="173"/>
                  <a:pt x="99" y="173"/>
                  <a:pt x="99" y="173"/>
                </a:cubicBezTo>
                <a:lnTo>
                  <a:pt x="99" y="138"/>
                </a:lnTo>
                <a:close/>
                <a:moveTo>
                  <a:pt x="99" y="133"/>
                </a:moveTo>
                <a:cubicBezTo>
                  <a:pt x="99" y="102"/>
                  <a:pt x="99" y="102"/>
                  <a:pt x="99" y="102"/>
                </a:cubicBezTo>
                <a:cubicBezTo>
                  <a:pt x="89" y="102"/>
                  <a:pt x="89" y="102"/>
                  <a:pt x="89" y="102"/>
                </a:cubicBezTo>
                <a:cubicBezTo>
                  <a:pt x="53" y="102"/>
                  <a:pt x="53" y="102"/>
                  <a:pt x="53" y="102"/>
                </a:cubicBezTo>
                <a:cubicBezTo>
                  <a:pt x="51" y="102"/>
                  <a:pt x="51" y="102"/>
                  <a:pt x="51" y="102"/>
                </a:cubicBezTo>
                <a:cubicBezTo>
                  <a:pt x="52" y="116"/>
                  <a:pt x="55" y="130"/>
                  <a:pt x="61" y="142"/>
                </a:cubicBezTo>
                <a:cubicBezTo>
                  <a:pt x="70" y="138"/>
                  <a:pt x="81" y="135"/>
                  <a:pt x="92" y="133"/>
                </a:cubicBezTo>
                <a:cubicBezTo>
                  <a:pt x="94" y="133"/>
                  <a:pt x="97" y="133"/>
                  <a:pt x="99" y="133"/>
                </a:cubicBezTo>
                <a:close/>
                <a:moveTo>
                  <a:pt x="99" y="64"/>
                </a:moveTo>
                <a:cubicBezTo>
                  <a:pt x="97" y="64"/>
                  <a:pt x="94" y="64"/>
                  <a:pt x="92" y="63"/>
                </a:cubicBezTo>
                <a:cubicBezTo>
                  <a:pt x="81" y="62"/>
                  <a:pt x="71" y="59"/>
                  <a:pt x="61" y="55"/>
                </a:cubicBezTo>
                <a:cubicBezTo>
                  <a:pt x="55" y="67"/>
                  <a:pt x="52" y="81"/>
                  <a:pt x="51" y="96"/>
                </a:cubicBezTo>
                <a:cubicBezTo>
                  <a:pt x="89" y="96"/>
                  <a:pt x="89" y="96"/>
                  <a:pt x="89" y="96"/>
                </a:cubicBezTo>
                <a:cubicBezTo>
                  <a:pt x="99" y="97"/>
                  <a:pt x="99" y="97"/>
                  <a:pt x="99" y="97"/>
                </a:cubicBezTo>
                <a:cubicBezTo>
                  <a:pt x="99" y="96"/>
                  <a:pt x="99" y="96"/>
                  <a:pt x="99" y="96"/>
                </a:cubicBezTo>
                <a:cubicBezTo>
                  <a:pt x="99" y="64"/>
                  <a:pt x="99" y="64"/>
                  <a:pt x="99" y="64"/>
                </a:cubicBezTo>
                <a:close/>
                <a:moveTo>
                  <a:pt x="99" y="10"/>
                </a:moveTo>
                <a:cubicBezTo>
                  <a:pt x="84" y="20"/>
                  <a:pt x="71" y="35"/>
                  <a:pt x="63" y="49"/>
                </a:cubicBezTo>
                <a:cubicBezTo>
                  <a:pt x="72" y="54"/>
                  <a:pt x="82" y="57"/>
                  <a:pt x="92" y="58"/>
                </a:cubicBezTo>
                <a:cubicBezTo>
                  <a:pt x="94" y="58"/>
                  <a:pt x="97" y="58"/>
                  <a:pt x="99" y="58"/>
                </a:cubicBezTo>
                <a:cubicBezTo>
                  <a:pt x="99" y="23"/>
                  <a:pt x="99" y="23"/>
                  <a:pt x="99" y="23"/>
                </a:cubicBezTo>
                <a:lnTo>
                  <a:pt x="99" y="10"/>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55">
            <a:extLst>
              <a:ext uri="{FF2B5EF4-FFF2-40B4-BE49-F238E27FC236}">
                <a16:creationId xmlns:a16="http://schemas.microsoft.com/office/drawing/2014/main" xmlns="" id="{52614281-C1D3-43D3-BAF4-CFB9A4D03223}"/>
              </a:ext>
            </a:extLst>
          </p:cNvPr>
          <p:cNvSpPr>
            <a:spLocks noEditPoints="1"/>
          </p:cNvSpPr>
          <p:nvPr/>
        </p:nvSpPr>
        <p:spPr bwMode="auto">
          <a:xfrm>
            <a:off x="7828261" y="3573035"/>
            <a:ext cx="665063" cy="645953"/>
          </a:xfrm>
          <a:custGeom>
            <a:avLst/>
            <a:gdLst>
              <a:gd name="T0" fmla="*/ 13 w 203"/>
              <a:gd name="T1" fmla="*/ 137 h 197"/>
              <a:gd name="T2" fmla="*/ 103 w 203"/>
              <a:gd name="T3" fmla="*/ 197 h 197"/>
              <a:gd name="T4" fmla="*/ 96 w 203"/>
              <a:gd name="T5" fmla="*/ 0 h 197"/>
              <a:gd name="T6" fmla="*/ 94 w 203"/>
              <a:gd name="T7" fmla="*/ 6 h 197"/>
              <a:gd name="T8" fmla="*/ 38 w 203"/>
              <a:gd name="T9" fmla="*/ 32 h 197"/>
              <a:gd name="T10" fmla="*/ 34 w 203"/>
              <a:gd name="T11" fmla="*/ 36 h 197"/>
              <a:gd name="T12" fmla="*/ 45 w 203"/>
              <a:gd name="T13" fmla="*/ 96 h 197"/>
              <a:gd name="T14" fmla="*/ 34 w 203"/>
              <a:gd name="T15" fmla="*/ 36 h 197"/>
              <a:gd name="T16" fmla="*/ 12 w 203"/>
              <a:gd name="T17" fmla="*/ 102 h 197"/>
              <a:gd name="T18" fmla="*/ 55 w 203"/>
              <a:gd name="T19" fmla="*/ 145 h 197"/>
              <a:gd name="T20" fmla="*/ 10 w 203"/>
              <a:gd name="T21" fmla="*/ 102 h 197"/>
              <a:gd name="T22" fmla="*/ 58 w 203"/>
              <a:gd name="T23" fmla="*/ 150 h 197"/>
              <a:gd name="T24" fmla="*/ 92 w 203"/>
              <a:gd name="T25" fmla="*/ 190 h 197"/>
              <a:gd name="T26" fmla="*/ 99 w 203"/>
              <a:gd name="T27" fmla="*/ 188 h 197"/>
              <a:gd name="T28" fmla="*/ 64 w 203"/>
              <a:gd name="T29" fmla="*/ 147 h 197"/>
              <a:gd name="T30" fmla="*/ 99 w 203"/>
              <a:gd name="T31" fmla="*/ 188 h 197"/>
              <a:gd name="T32" fmla="*/ 51 w 203"/>
              <a:gd name="T33" fmla="*/ 102 h 197"/>
              <a:gd name="T34" fmla="*/ 98 w 203"/>
              <a:gd name="T35" fmla="*/ 102 h 197"/>
              <a:gd name="T36" fmla="*/ 60 w 203"/>
              <a:gd name="T37" fmla="*/ 142 h 197"/>
              <a:gd name="T38" fmla="*/ 98 w 203"/>
              <a:gd name="T39" fmla="*/ 96 h 197"/>
              <a:gd name="T40" fmla="*/ 51 w 203"/>
              <a:gd name="T41" fmla="*/ 96 h 197"/>
              <a:gd name="T42" fmla="*/ 99 w 203"/>
              <a:gd name="T43" fmla="*/ 64 h 197"/>
              <a:gd name="T44" fmla="*/ 63 w 203"/>
              <a:gd name="T45" fmla="*/ 49 h 197"/>
              <a:gd name="T46" fmla="*/ 99 w 203"/>
              <a:gd name="T47" fmla="*/ 58 h 197"/>
              <a:gd name="T48" fmla="*/ 183 w 203"/>
              <a:gd name="T49" fmla="*/ 161 h 197"/>
              <a:gd name="T50" fmla="*/ 194 w 203"/>
              <a:gd name="T51" fmla="*/ 100 h 197"/>
              <a:gd name="T52" fmla="*/ 110 w 203"/>
              <a:gd name="T53" fmla="*/ 88 h 197"/>
              <a:gd name="T54" fmla="*/ 120 w 203"/>
              <a:gd name="T55" fmla="*/ 100 h 197"/>
              <a:gd name="T56" fmla="*/ 110 w 203"/>
              <a:gd name="T57" fmla="*/ 161 h 197"/>
              <a:gd name="T58" fmla="*/ 203 w 203"/>
              <a:gd name="T59" fmla="*/ 186 h 197"/>
              <a:gd name="T60" fmla="*/ 194 w 203"/>
              <a:gd name="T61" fmla="*/ 172 h 197"/>
              <a:gd name="T62" fmla="*/ 162 w 203"/>
              <a:gd name="T63" fmla="*/ 161 h 197"/>
              <a:gd name="T64" fmla="*/ 141 w 203"/>
              <a:gd name="T65" fmla="*/ 100 h 197"/>
              <a:gd name="T66" fmla="*/ 162 w 203"/>
              <a:gd name="T67" fmla="*/ 161 h 197"/>
              <a:gd name="T68" fmla="*/ 203 w 203"/>
              <a:gd name="T69" fmla="*/ 79 h 197"/>
              <a:gd name="T70" fmla="*/ 110 w 203"/>
              <a:gd name="T71" fmla="*/ 60 h 197"/>
              <a:gd name="T72" fmla="*/ 142 w 203"/>
              <a:gd name="T73" fmla="*/ 58 h 197"/>
              <a:gd name="T74" fmla="*/ 110 w 203"/>
              <a:gd name="T75" fmla="*/ 1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3" h="197">
                <a:moveTo>
                  <a:pt x="19" y="48"/>
                </a:moveTo>
                <a:cubicBezTo>
                  <a:pt x="3" y="73"/>
                  <a:pt x="0" y="110"/>
                  <a:pt x="13" y="137"/>
                </a:cubicBezTo>
                <a:cubicBezTo>
                  <a:pt x="27" y="171"/>
                  <a:pt x="63" y="197"/>
                  <a:pt x="101" y="197"/>
                </a:cubicBezTo>
                <a:cubicBezTo>
                  <a:pt x="102" y="197"/>
                  <a:pt x="102" y="197"/>
                  <a:pt x="103" y="197"/>
                </a:cubicBezTo>
                <a:cubicBezTo>
                  <a:pt x="103" y="0"/>
                  <a:pt x="103" y="0"/>
                  <a:pt x="103" y="0"/>
                </a:cubicBezTo>
                <a:cubicBezTo>
                  <a:pt x="100" y="0"/>
                  <a:pt x="98" y="0"/>
                  <a:pt x="96" y="0"/>
                </a:cubicBezTo>
                <a:cubicBezTo>
                  <a:pt x="65" y="2"/>
                  <a:pt x="35" y="20"/>
                  <a:pt x="19" y="48"/>
                </a:cubicBezTo>
                <a:close/>
                <a:moveTo>
                  <a:pt x="94" y="6"/>
                </a:moveTo>
                <a:cubicBezTo>
                  <a:pt x="79" y="16"/>
                  <a:pt x="66" y="32"/>
                  <a:pt x="58" y="47"/>
                </a:cubicBezTo>
                <a:cubicBezTo>
                  <a:pt x="51" y="43"/>
                  <a:pt x="44" y="38"/>
                  <a:pt x="38" y="32"/>
                </a:cubicBezTo>
                <a:cubicBezTo>
                  <a:pt x="54" y="17"/>
                  <a:pt x="73" y="8"/>
                  <a:pt x="94" y="6"/>
                </a:cubicBezTo>
                <a:close/>
                <a:moveTo>
                  <a:pt x="34" y="36"/>
                </a:moveTo>
                <a:cubicBezTo>
                  <a:pt x="41" y="42"/>
                  <a:pt x="48" y="48"/>
                  <a:pt x="55" y="52"/>
                </a:cubicBezTo>
                <a:cubicBezTo>
                  <a:pt x="49" y="66"/>
                  <a:pt x="46" y="80"/>
                  <a:pt x="45" y="96"/>
                </a:cubicBezTo>
                <a:cubicBezTo>
                  <a:pt x="10" y="96"/>
                  <a:pt x="10" y="96"/>
                  <a:pt x="10" y="96"/>
                </a:cubicBezTo>
                <a:cubicBezTo>
                  <a:pt x="11" y="73"/>
                  <a:pt x="19" y="53"/>
                  <a:pt x="34" y="36"/>
                </a:cubicBezTo>
                <a:close/>
                <a:moveTo>
                  <a:pt x="10" y="102"/>
                </a:moveTo>
                <a:cubicBezTo>
                  <a:pt x="11" y="102"/>
                  <a:pt x="11" y="102"/>
                  <a:pt x="12" y="102"/>
                </a:cubicBezTo>
                <a:cubicBezTo>
                  <a:pt x="45" y="102"/>
                  <a:pt x="45" y="102"/>
                  <a:pt x="45" y="102"/>
                </a:cubicBezTo>
                <a:cubicBezTo>
                  <a:pt x="46" y="116"/>
                  <a:pt x="49" y="132"/>
                  <a:pt x="55" y="145"/>
                </a:cubicBezTo>
                <a:cubicBezTo>
                  <a:pt x="48" y="149"/>
                  <a:pt x="41" y="154"/>
                  <a:pt x="34" y="160"/>
                </a:cubicBezTo>
                <a:cubicBezTo>
                  <a:pt x="19" y="144"/>
                  <a:pt x="11" y="124"/>
                  <a:pt x="10" y="102"/>
                </a:cubicBezTo>
                <a:close/>
                <a:moveTo>
                  <a:pt x="38" y="165"/>
                </a:moveTo>
                <a:cubicBezTo>
                  <a:pt x="44" y="159"/>
                  <a:pt x="51" y="154"/>
                  <a:pt x="58" y="150"/>
                </a:cubicBezTo>
                <a:cubicBezTo>
                  <a:pt x="59" y="153"/>
                  <a:pt x="61" y="156"/>
                  <a:pt x="62" y="158"/>
                </a:cubicBezTo>
                <a:cubicBezTo>
                  <a:pt x="70" y="170"/>
                  <a:pt x="80" y="182"/>
                  <a:pt x="92" y="190"/>
                </a:cubicBezTo>
                <a:cubicBezTo>
                  <a:pt x="72" y="188"/>
                  <a:pt x="53" y="179"/>
                  <a:pt x="38" y="165"/>
                </a:cubicBezTo>
                <a:close/>
                <a:moveTo>
                  <a:pt x="99" y="188"/>
                </a:moveTo>
                <a:cubicBezTo>
                  <a:pt x="84" y="178"/>
                  <a:pt x="71" y="163"/>
                  <a:pt x="63" y="148"/>
                </a:cubicBezTo>
                <a:cubicBezTo>
                  <a:pt x="64" y="147"/>
                  <a:pt x="64" y="147"/>
                  <a:pt x="64" y="147"/>
                </a:cubicBezTo>
                <a:cubicBezTo>
                  <a:pt x="74" y="142"/>
                  <a:pt x="87" y="139"/>
                  <a:pt x="99" y="138"/>
                </a:cubicBezTo>
                <a:lnTo>
                  <a:pt x="99" y="188"/>
                </a:lnTo>
                <a:close/>
                <a:moveTo>
                  <a:pt x="60" y="142"/>
                </a:moveTo>
                <a:cubicBezTo>
                  <a:pt x="55" y="130"/>
                  <a:pt x="51" y="116"/>
                  <a:pt x="51" y="102"/>
                </a:cubicBezTo>
                <a:cubicBezTo>
                  <a:pt x="52" y="102"/>
                  <a:pt x="52" y="102"/>
                  <a:pt x="52" y="102"/>
                </a:cubicBezTo>
                <a:cubicBezTo>
                  <a:pt x="98" y="102"/>
                  <a:pt x="98" y="102"/>
                  <a:pt x="98" y="102"/>
                </a:cubicBezTo>
                <a:cubicBezTo>
                  <a:pt x="99" y="133"/>
                  <a:pt x="99" y="133"/>
                  <a:pt x="99" y="133"/>
                </a:cubicBezTo>
                <a:cubicBezTo>
                  <a:pt x="85" y="133"/>
                  <a:pt x="72" y="137"/>
                  <a:pt x="60" y="142"/>
                </a:cubicBezTo>
                <a:close/>
                <a:moveTo>
                  <a:pt x="99" y="64"/>
                </a:moveTo>
                <a:cubicBezTo>
                  <a:pt x="98" y="96"/>
                  <a:pt x="98" y="96"/>
                  <a:pt x="98" y="96"/>
                </a:cubicBezTo>
                <a:cubicBezTo>
                  <a:pt x="98" y="96"/>
                  <a:pt x="98" y="96"/>
                  <a:pt x="98" y="96"/>
                </a:cubicBezTo>
                <a:cubicBezTo>
                  <a:pt x="51" y="96"/>
                  <a:pt x="51" y="96"/>
                  <a:pt x="51" y="96"/>
                </a:cubicBezTo>
                <a:cubicBezTo>
                  <a:pt x="51" y="81"/>
                  <a:pt x="55" y="67"/>
                  <a:pt x="61" y="55"/>
                </a:cubicBezTo>
                <a:cubicBezTo>
                  <a:pt x="72" y="60"/>
                  <a:pt x="85" y="63"/>
                  <a:pt x="99" y="64"/>
                </a:cubicBezTo>
                <a:close/>
                <a:moveTo>
                  <a:pt x="99" y="58"/>
                </a:moveTo>
                <a:cubicBezTo>
                  <a:pt x="86" y="58"/>
                  <a:pt x="74" y="55"/>
                  <a:pt x="63" y="49"/>
                </a:cubicBezTo>
                <a:cubicBezTo>
                  <a:pt x="71" y="35"/>
                  <a:pt x="84" y="20"/>
                  <a:pt x="98" y="10"/>
                </a:cubicBezTo>
                <a:lnTo>
                  <a:pt x="99" y="58"/>
                </a:lnTo>
                <a:close/>
                <a:moveTo>
                  <a:pt x="194" y="161"/>
                </a:moveTo>
                <a:cubicBezTo>
                  <a:pt x="183" y="161"/>
                  <a:pt x="183" y="161"/>
                  <a:pt x="183" y="161"/>
                </a:cubicBezTo>
                <a:cubicBezTo>
                  <a:pt x="183" y="100"/>
                  <a:pt x="183" y="100"/>
                  <a:pt x="183" y="100"/>
                </a:cubicBezTo>
                <a:cubicBezTo>
                  <a:pt x="194" y="100"/>
                  <a:pt x="194" y="100"/>
                  <a:pt x="194" y="100"/>
                </a:cubicBezTo>
                <a:cubicBezTo>
                  <a:pt x="194" y="88"/>
                  <a:pt x="194" y="88"/>
                  <a:pt x="194" y="88"/>
                </a:cubicBezTo>
                <a:cubicBezTo>
                  <a:pt x="110" y="88"/>
                  <a:pt x="110" y="88"/>
                  <a:pt x="110" y="88"/>
                </a:cubicBezTo>
                <a:cubicBezTo>
                  <a:pt x="110" y="100"/>
                  <a:pt x="110" y="100"/>
                  <a:pt x="110" y="100"/>
                </a:cubicBezTo>
                <a:cubicBezTo>
                  <a:pt x="120" y="100"/>
                  <a:pt x="120" y="100"/>
                  <a:pt x="120" y="100"/>
                </a:cubicBezTo>
                <a:cubicBezTo>
                  <a:pt x="120" y="161"/>
                  <a:pt x="120" y="161"/>
                  <a:pt x="120" y="161"/>
                </a:cubicBezTo>
                <a:cubicBezTo>
                  <a:pt x="110" y="161"/>
                  <a:pt x="110" y="161"/>
                  <a:pt x="110" y="161"/>
                </a:cubicBezTo>
                <a:cubicBezTo>
                  <a:pt x="110" y="186"/>
                  <a:pt x="110" y="186"/>
                  <a:pt x="110" y="186"/>
                </a:cubicBezTo>
                <a:cubicBezTo>
                  <a:pt x="203" y="186"/>
                  <a:pt x="203" y="186"/>
                  <a:pt x="203" y="186"/>
                </a:cubicBezTo>
                <a:cubicBezTo>
                  <a:pt x="203" y="172"/>
                  <a:pt x="203" y="172"/>
                  <a:pt x="203" y="172"/>
                </a:cubicBezTo>
                <a:cubicBezTo>
                  <a:pt x="194" y="172"/>
                  <a:pt x="194" y="172"/>
                  <a:pt x="194" y="172"/>
                </a:cubicBezTo>
                <a:lnTo>
                  <a:pt x="194" y="161"/>
                </a:lnTo>
                <a:close/>
                <a:moveTo>
                  <a:pt x="162" y="161"/>
                </a:moveTo>
                <a:cubicBezTo>
                  <a:pt x="141" y="161"/>
                  <a:pt x="141" y="161"/>
                  <a:pt x="141" y="161"/>
                </a:cubicBezTo>
                <a:cubicBezTo>
                  <a:pt x="141" y="100"/>
                  <a:pt x="141" y="100"/>
                  <a:pt x="141" y="100"/>
                </a:cubicBezTo>
                <a:cubicBezTo>
                  <a:pt x="162" y="100"/>
                  <a:pt x="162" y="100"/>
                  <a:pt x="162" y="100"/>
                </a:cubicBezTo>
                <a:lnTo>
                  <a:pt x="162" y="161"/>
                </a:lnTo>
                <a:close/>
                <a:moveTo>
                  <a:pt x="203" y="74"/>
                </a:moveTo>
                <a:cubicBezTo>
                  <a:pt x="203" y="79"/>
                  <a:pt x="203" y="79"/>
                  <a:pt x="203" y="79"/>
                </a:cubicBezTo>
                <a:cubicBezTo>
                  <a:pt x="110" y="79"/>
                  <a:pt x="110" y="79"/>
                  <a:pt x="110" y="79"/>
                </a:cubicBezTo>
                <a:cubicBezTo>
                  <a:pt x="110" y="60"/>
                  <a:pt x="110" y="60"/>
                  <a:pt x="110" y="60"/>
                </a:cubicBezTo>
                <a:cubicBezTo>
                  <a:pt x="142" y="60"/>
                  <a:pt x="142" y="60"/>
                  <a:pt x="142" y="60"/>
                </a:cubicBezTo>
                <a:cubicBezTo>
                  <a:pt x="142" y="58"/>
                  <a:pt x="142" y="58"/>
                  <a:pt x="142" y="58"/>
                </a:cubicBezTo>
                <a:cubicBezTo>
                  <a:pt x="110" y="36"/>
                  <a:pt x="110" y="36"/>
                  <a:pt x="110" y="36"/>
                </a:cubicBezTo>
                <a:cubicBezTo>
                  <a:pt x="110" y="11"/>
                  <a:pt x="110" y="11"/>
                  <a:pt x="110" y="11"/>
                </a:cubicBezTo>
                <a:lnTo>
                  <a:pt x="203" y="74"/>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58">
            <a:extLst>
              <a:ext uri="{FF2B5EF4-FFF2-40B4-BE49-F238E27FC236}">
                <a16:creationId xmlns:a16="http://schemas.microsoft.com/office/drawing/2014/main" xmlns="" id="{F2D5F1DF-A00A-4C92-915A-6D62F58836CE}"/>
              </a:ext>
            </a:extLst>
          </p:cNvPr>
          <p:cNvSpPr>
            <a:spLocks noEditPoints="1"/>
          </p:cNvSpPr>
          <p:nvPr/>
        </p:nvSpPr>
        <p:spPr bwMode="auto">
          <a:xfrm>
            <a:off x="5787356" y="4094783"/>
            <a:ext cx="617287" cy="645953"/>
          </a:xfrm>
          <a:custGeom>
            <a:avLst/>
            <a:gdLst>
              <a:gd name="T0" fmla="*/ 13 w 189"/>
              <a:gd name="T1" fmla="*/ 137 h 197"/>
              <a:gd name="T2" fmla="*/ 103 w 189"/>
              <a:gd name="T3" fmla="*/ 197 h 197"/>
              <a:gd name="T4" fmla="*/ 96 w 189"/>
              <a:gd name="T5" fmla="*/ 0 h 197"/>
              <a:gd name="T6" fmla="*/ 94 w 189"/>
              <a:gd name="T7" fmla="*/ 6 h 197"/>
              <a:gd name="T8" fmla="*/ 38 w 189"/>
              <a:gd name="T9" fmla="*/ 32 h 197"/>
              <a:gd name="T10" fmla="*/ 34 w 189"/>
              <a:gd name="T11" fmla="*/ 36 h 197"/>
              <a:gd name="T12" fmla="*/ 46 w 189"/>
              <a:gd name="T13" fmla="*/ 96 h 197"/>
              <a:gd name="T14" fmla="*/ 34 w 189"/>
              <a:gd name="T15" fmla="*/ 36 h 197"/>
              <a:gd name="T16" fmla="*/ 12 w 189"/>
              <a:gd name="T17" fmla="*/ 102 h 197"/>
              <a:gd name="T18" fmla="*/ 56 w 189"/>
              <a:gd name="T19" fmla="*/ 145 h 197"/>
              <a:gd name="T20" fmla="*/ 10 w 189"/>
              <a:gd name="T21" fmla="*/ 102 h 197"/>
              <a:gd name="T22" fmla="*/ 58 w 189"/>
              <a:gd name="T23" fmla="*/ 150 h 197"/>
              <a:gd name="T24" fmla="*/ 92 w 189"/>
              <a:gd name="T25" fmla="*/ 190 h 197"/>
              <a:gd name="T26" fmla="*/ 99 w 189"/>
              <a:gd name="T27" fmla="*/ 188 h 197"/>
              <a:gd name="T28" fmla="*/ 64 w 189"/>
              <a:gd name="T29" fmla="*/ 147 h 197"/>
              <a:gd name="T30" fmla="*/ 99 w 189"/>
              <a:gd name="T31" fmla="*/ 188 h 197"/>
              <a:gd name="T32" fmla="*/ 51 w 189"/>
              <a:gd name="T33" fmla="*/ 102 h 197"/>
              <a:gd name="T34" fmla="*/ 99 w 189"/>
              <a:gd name="T35" fmla="*/ 102 h 197"/>
              <a:gd name="T36" fmla="*/ 61 w 189"/>
              <a:gd name="T37" fmla="*/ 142 h 197"/>
              <a:gd name="T38" fmla="*/ 99 w 189"/>
              <a:gd name="T39" fmla="*/ 96 h 197"/>
              <a:gd name="T40" fmla="*/ 51 w 189"/>
              <a:gd name="T41" fmla="*/ 96 h 197"/>
              <a:gd name="T42" fmla="*/ 99 w 189"/>
              <a:gd name="T43" fmla="*/ 64 h 197"/>
              <a:gd name="T44" fmla="*/ 63 w 189"/>
              <a:gd name="T45" fmla="*/ 49 h 197"/>
              <a:gd name="T46" fmla="*/ 99 w 189"/>
              <a:gd name="T47" fmla="*/ 58 h 197"/>
              <a:gd name="T48" fmla="*/ 142 w 189"/>
              <a:gd name="T49" fmla="*/ 93 h 197"/>
              <a:gd name="T50" fmla="*/ 116 w 189"/>
              <a:gd name="T51" fmla="*/ 126 h 197"/>
              <a:gd name="T52" fmla="*/ 127 w 189"/>
              <a:gd name="T53" fmla="*/ 16 h 197"/>
              <a:gd name="T54" fmla="*/ 180 w 189"/>
              <a:gd name="T55" fmla="*/ 93 h 197"/>
              <a:gd name="T56" fmla="*/ 141 w 189"/>
              <a:gd name="T57" fmla="*/ 166 h 197"/>
              <a:gd name="T58" fmla="*/ 116 w 189"/>
              <a:gd name="T59" fmla="*/ 186 h 197"/>
              <a:gd name="T60" fmla="*/ 116 w 189"/>
              <a:gd name="T61" fmla="*/ 137 h 197"/>
              <a:gd name="T62" fmla="*/ 141 w 189"/>
              <a:gd name="T63" fmla="*/ 157 h 197"/>
              <a:gd name="T64" fmla="*/ 116 w 189"/>
              <a:gd name="T65" fmla="*/ 13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6"/>
                  <a:pt x="99" y="96"/>
                  <a:pt x="99" y="96"/>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80" y="93"/>
                </a:moveTo>
                <a:cubicBezTo>
                  <a:pt x="142" y="93"/>
                  <a:pt x="142" y="93"/>
                  <a:pt x="142" y="93"/>
                </a:cubicBezTo>
                <a:cubicBezTo>
                  <a:pt x="142" y="126"/>
                  <a:pt x="142" y="126"/>
                  <a:pt x="142" y="126"/>
                </a:cubicBezTo>
                <a:cubicBezTo>
                  <a:pt x="116" y="126"/>
                  <a:pt x="116" y="126"/>
                  <a:pt x="116" y="126"/>
                </a:cubicBezTo>
                <a:cubicBezTo>
                  <a:pt x="116" y="11"/>
                  <a:pt x="116" y="11"/>
                  <a:pt x="116" y="11"/>
                </a:cubicBezTo>
                <a:cubicBezTo>
                  <a:pt x="119" y="11"/>
                  <a:pt x="123" y="12"/>
                  <a:pt x="127" y="16"/>
                </a:cubicBezTo>
                <a:cubicBezTo>
                  <a:pt x="187" y="85"/>
                  <a:pt x="187" y="85"/>
                  <a:pt x="187" y="85"/>
                </a:cubicBezTo>
                <a:cubicBezTo>
                  <a:pt x="189" y="93"/>
                  <a:pt x="180" y="93"/>
                  <a:pt x="180" y="93"/>
                </a:cubicBezTo>
                <a:close/>
                <a:moveTo>
                  <a:pt x="116" y="166"/>
                </a:moveTo>
                <a:cubicBezTo>
                  <a:pt x="141" y="166"/>
                  <a:pt x="141" y="166"/>
                  <a:pt x="141" y="166"/>
                </a:cubicBezTo>
                <a:cubicBezTo>
                  <a:pt x="141" y="186"/>
                  <a:pt x="141" y="186"/>
                  <a:pt x="141" y="186"/>
                </a:cubicBezTo>
                <a:cubicBezTo>
                  <a:pt x="116" y="186"/>
                  <a:pt x="116" y="186"/>
                  <a:pt x="116" y="186"/>
                </a:cubicBezTo>
                <a:lnTo>
                  <a:pt x="116" y="166"/>
                </a:lnTo>
                <a:close/>
                <a:moveTo>
                  <a:pt x="116" y="137"/>
                </a:moveTo>
                <a:cubicBezTo>
                  <a:pt x="141" y="137"/>
                  <a:pt x="141" y="137"/>
                  <a:pt x="141" y="137"/>
                </a:cubicBezTo>
                <a:cubicBezTo>
                  <a:pt x="141" y="157"/>
                  <a:pt x="141" y="157"/>
                  <a:pt x="141" y="157"/>
                </a:cubicBezTo>
                <a:cubicBezTo>
                  <a:pt x="116" y="157"/>
                  <a:pt x="116" y="157"/>
                  <a:pt x="116" y="157"/>
                </a:cubicBezTo>
                <a:lnTo>
                  <a:pt x="116" y="137"/>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0">
            <a:extLst>
              <a:ext uri="{FF2B5EF4-FFF2-40B4-BE49-F238E27FC236}">
                <a16:creationId xmlns:a16="http://schemas.microsoft.com/office/drawing/2014/main" xmlns="" id="{F13A04B9-E1FB-4511-8827-922FA76A9122}"/>
              </a:ext>
            </a:extLst>
          </p:cNvPr>
          <p:cNvSpPr>
            <a:spLocks noEditPoints="1"/>
          </p:cNvSpPr>
          <p:nvPr/>
        </p:nvSpPr>
        <p:spPr bwMode="auto">
          <a:xfrm>
            <a:off x="3652914" y="4564491"/>
            <a:ext cx="670797" cy="659331"/>
          </a:xfrm>
          <a:custGeom>
            <a:avLst/>
            <a:gdLst>
              <a:gd name="T0" fmla="*/ 122 w 205"/>
              <a:gd name="T1" fmla="*/ 178 h 201"/>
              <a:gd name="T2" fmla="*/ 100 w 205"/>
              <a:gd name="T3" fmla="*/ 174 h 201"/>
              <a:gd name="T4" fmla="*/ 73 w 205"/>
              <a:gd name="T5" fmla="*/ 146 h 201"/>
              <a:gd name="T6" fmla="*/ 53 w 205"/>
              <a:gd name="T7" fmla="*/ 107 h 201"/>
              <a:gd name="T8" fmla="*/ 78 w 205"/>
              <a:gd name="T9" fmla="*/ 99 h 201"/>
              <a:gd name="T10" fmla="*/ 101 w 205"/>
              <a:gd name="T11" fmla="*/ 67 h 201"/>
              <a:gd name="T12" fmla="*/ 106 w 205"/>
              <a:gd name="T13" fmla="*/ 67 h 201"/>
              <a:gd name="T14" fmla="*/ 153 w 205"/>
              <a:gd name="T15" fmla="*/ 89 h 201"/>
              <a:gd name="T16" fmla="*/ 171 w 205"/>
              <a:gd name="T17" fmla="*/ 39 h 201"/>
              <a:gd name="T18" fmla="*/ 165 w 205"/>
              <a:gd name="T19" fmla="*/ 105 h 201"/>
              <a:gd name="T20" fmla="*/ 179 w 205"/>
              <a:gd name="T21" fmla="*/ 152 h 201"/>
              <a:gd name="T22" fmla="*/ 186 w 205"/>
              <a:gd name="T23" fmla="*/ 51 h 201"/>
              <a:gd name="T24" fmla="*/ 13 w 205"/>
              <a:gd name="T25" fmla="*/ 144 h 201"/>
              <a:gd name="T26" fmla="*/ 157 w 205"/>
              <a:gd name="T27" fmla="*/ 176 h 201"/>
              <a:gd name="T28" fmla="*/ 147 w 205"/>
              <a:gd name="T29" fmla="*/ 50 h 201"/>
              <a:gd name="T30" fmla="*/ 106 w 205"/>
              <a:gd name="T31" fmla="*/ 13 h 201"/>
              <a:gd name="T32" fmla="*/ 106 w 205"/>
              <a:gd name="T33" fmla="*/ 13 h 201"/>
              <a:gd name="T34" fmla="*/ 101 w 205"/>
              <a:gd name="T35" fmla="*/ 12 h 201"/>
              <a:gd name="T36" fmla="*/ 59 w 205"/>
              <a:gd name="T37" fmla="*/ 51 h 201"/>
              <a:gd name="T38" fmla="*/ 10 w 205"/>
              <a:gd name="T39" fmla="*/ 92 h 201"/>
              <a:gd name="T40" fmla="*/ 57 w 205"/>
              <a:gd name="T41" fmla="*/ 56 h 201"/>
              <a:gd name="T42" fmla="*/ 9 w 205"/>
              <a:gd name="T43" fmla="*/ 99 h 201"/>
              <a:gd name="T44" fmla="*/ 9 w 205"/>
              <a:gd name="T45" fmla="*/ 105 h 201"/>
              <a:gd name="T46" fmla="*/ 56 w 205"/>
              <a:gd name="T47" fmla="*/ 147 h 201"/>
              <a:gd name="T48" fmla="*/ 59 w 205"/>
              <a:gd name="T49" fmla="*/ 152 h 201"/>
              <a:gd name="T50" fmla="*/ 110 w 205"/>
              <a:gd name="T51" fmla="*/ 105 h 201"/>
              <a:gd name="T52" fmla="*/ 110 w 205"/>
              <a:gd name="T53" fmla="*/ 105 h 201"/>
              <a:gd name="T54" fmla="*/ 168 w 205"/>
              <a:gd name="T55" fmla="*/ 154 h 201"/>
              <a:gd name="T56" fmla="*/ 163 w 205"/>
              <a:gd name="T57" fmla="*/ 157 h 201"/>
              <a:gd name="T58" fmla="*/ 158 w 205"/>
              <a:gd name="T59" fmla="*/ 153 h 201"/>
              <a:gd name="T60" fmla="*/ 156 w 205"/>
              <a:gd name="T61" fmla="*/ 148 h 201"/>
              <a:gd name="T62" fmla="*/ 146 w 205"/>
              <a:gd name="T63" fmla="*/ 95 h 201"/>
              <a:gd name="T64" fmla="*/ 90 w 205"/>
              <a:gd name="T65" fmla="*/ 99 h 201"/>
              <a:gd name="T66" fmla="*/ 80 w 205"/>
              <a:gd name="T67" fmla="*/ 138 h 201"/>
              <a:gd name="T68" fmla="*/ 100 w 205"/>
              <a:gd name="T69" fmla="*/ 164 h 201"/>
              <a:gd name="T70" fmla="*/ 141 w 205"/>
              <a:gd name="T71" fmla="*/ 164 h 201"/>
              <a:gd name="T72" fmla="*/ 153 w 205"/>
              <a:gd name="T73" fmla="*/ 159 h 201"/>
              <a:gd name="T74" fmla="*/ 155 w 205"/>
              <a:gd name="T75" fmla="*/ 157 h 201"/>
              <a:gd name="T76" fmla="*/ 160 w 205"/>
              <a:gd name="T77" fmla="*/ 162 h 201"/>
              <a:gd name="T78" fmla="*/ 164 w 205"/>
              <a:gd name="T79" fmla="*/ 170 h 201"/>
              <a:gd name="T80" fmla="*/ 187 w 205"/>
              <a:gd name="T81" fmla="*/ 186 h 201"/>
              <a:gd name="T82" fmla="*/ 178 w 205"/>
              <a:gd name="T83" fmla="*/ 163 h 201"/>
              <a:gd name="T84" fmla="*/ 124 w 205"/>
              <a:gd name="T85" fmla="*/ 161 h 201"/>
              <a:gd name="T86" fmla="*/ 100 w 205"/>
              <a:gd name="T87" fmla="*/ 154 h 201"/>
              <a:gd name="T88" fmla="*/ 87 w 205"/>
              <a:gd name="T89" fmla="*/ 132 h 201"/>
              <a:gd name="T90" fmla="*/ 106 w 205"/>
              <a:gd name="T91" fmla="*/ 97 h 201"/>
              <a:gd name="T92" fmla="*/ 141 w 205"/>
              <a:gd name="T93" fmla="*/ 101 h 201"/>
              <a:gd name="T94" fmla="*/ 153 w 205"/>
              <a:gd name="T95" fmla="*/ 121 h 201"/>
              <a:gd name="T96" fmla="*/ 147 w 205"/>
              <a:gd name="T97" fmla="*/ 148 h 201"/>
              <a:gd name="T98" fmla="*/ 136 w 205"/>
              <a:gd name="T99" fmla="*/ 115 h 201"/>
              <a:gd name="T100" fmla="*/ 119 w 205"/>
              <a:gd name="T101" fmla="*/ 105 h 201"/>
              <a:gd name="T102" fmla="*/ 140 w 205"/>
              <a:gd name="T103" fmla="*/ 113 h 201"/>
              <a:gd name="T104" fmla="*/ 145 w 205"/>
              <a:gd name="T105" fmla="*/ 123 h 201"/>
              <a:gd name="T106" fmla="*/ 141 w 205"/>
              <a:gd name="T107" fmla="*/ 124 h 201"/>
              <a:gd name="T108" fmla="*/ 145 w 205"/>
              <a:gd name="T109"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5" h="201">
                <a:moveTo>
                  <a:pt x="113" y="193"/>
                </a:moveTo>
                <a:cubicBezTo>
                  <a:pt x="119" y="188"/>
                  <a:pt x="125" y="183"/>
                  <a:pt x="131" y="177"/>
                </a:cubicBezTo>
                <a:cubicBezTo>
                  <a:pt x="128" y="177"/>
                  <a:pt x="125" y="178"/>
                  <a:pt x="122" y="178"/>
                </a:cubicBezTo>
                <a:cubicBezTo>
                  <a:pt x="117" y="183"/>
                  <a:pt x="112" y="187"/>
                  <a:pt x="106" y="191"/>
                </a:cubicBezTo>
                <a:cubicBezTo>
                  <a:pt x="106" y="176"/>
                  <a:pt x="106" y="176"/>
                  <a:pt x="106" y="176"/>
                </a:cubicBezTo>
                <a:cubicBezTo>
                  <a:pt x="104" y="175"/>
                  <a:pt x="102" y="175"/>
                  <a:pt x="100" y="174"/>
                </a:cubicBezTo>
                <a:cubicBezTo>
                  <a:pt x="100" y="191"/>
                  <a:pt x="100" y="191"/>
                  <a:pt x="100" y="191"/>
                </a:cubicBezTo>
                <a:cubicBezTo>
                  <a:pt x="85" y="181"/>
                  <a:pt x="72" y="166"/>
                  <a:pt x="64" y="149"/>
                </a:cubicBezTo>
                <a:cubicBezTo>
                  <a:pt x="67" y="148"/>
                  <a:pt x="70" y="147"/>
                  <a:pt x="73" y="146"/>
                </a:cubicBezTo>
                <a:cubicBezTo>
                  <a:pt x="73" y="144"/>
                  <a:pt x="72" y="142"/>
                  <a:pt x="72" y="140"/>
                </a:cubicBezTo>
                <a:cubicBezTo>
                  <a:pt x="68" y="142"/>
                  <a:pt x="65" y="143"/>
                  <a:pt x="62" y="144"/>
                </a:cubicBezTo>
                <a:cubicBezTo>
                  <a:pt x="57" y="133"/>
                  <a:pt x="54" y="120"/>
                  <a:pt x="53" y="107"/>
                </a:cubicBezTo>
                <a:cubicBezTo>
                  <a:pt x="53" y="105"/>
                  <a:pt x="53" y="105"/>
                  <a:pt x="53" y="105"/>
                </a:cubicBezTo>
                <a:cubicBezTo>
                  <a:pt x="75" y="105"/>
                  <a:pt x="75" y="105"/>
                  <a:pt x="75" y="105"/>
                </a:cubicBezTo>
                <a:cubicBezTo>
                  <a:pt x="76" y="103"/>
                  <a:pt x="77" y="101"/>
                  <a:pt x="78" y="99"/>
                </a:cubicBezTo>
                <a:cubicBezTo>
                  <a:pt x="53" y="99"/>
                  <a:pt x="53" y="99"/>
                  <a:pt x="53" y="99"/>
                </a:cubicBezTo>
                <a:cubicBezTo>
                  <a:pt x="54" y="85"/>
                  <a:pt x="56" y="71"/>
                  <a:pt x="62" y="59"/>
                </a:cubicBezTo>
                <a:cubicBezTo>
                  <a:pt x="74" y="64"/>
                  <a:pt x="87" y="67"/>
                  <a:pt x="101" y="67"/>
                </a:cubicBezTo>
                <a:cubicBezTo>
                  <a:pt x="101" y="81"/>
                  <a:pt x="101" y="81"/>
                  <a:pt x="101" y="81"/>
                </a:cubicBezTo>
                <a:cubicBezTo>
                  <a:pt x="102" y="80"/>
                  <a:pt x="104" y="80"/>
                  <a:pt x="106" y="79"/>
                </a:cubicBezTo>
                <a:cubicBezTo>
                  <a:pt x="106" y="67"/>
                  <a:pt x="106" y="67"/>
                  <a:pt x="106" y="67"/>
                </a:cubicBezTo>
                <a:cubicBezTo>
                  <a:pt x="106" y="67"/>
                  <a:pt x="106" y="67"/>
                  <a:pt x="106" y="67"/>
                </a:cubicBezTo>
                <a:cubicBezTo>
                  <a:pt x="120" y="66"/>
                  <a:pt x="133" y="63"/>
                  <a:pt x="144" y="58"/>
                </a:cubicBezTo>
                <a:cubicBezTo>
                  <a:pt x="149" y="67"/>
                  <a:pt x="152" y="78"/>
                  <a:pt x="153" y="89"/>
                </a:cubicBezTo>
                <a:cubicBezTo>
                  <a:pt x="155" y="92"/>
                  <a:pt x="158" y="94"/>
                  <a:pt x="159" y="96"/>
                </a:cubicBezTo>
                <a:cubicBezTo>
                  <a:pt x="159" y="81"/>
                  <a:pt x="155" y="68"/>
                  <a:pt x="149" y="55"/>
                </a:cubicBezTo>
                <a:cubicBezTo>
                  <a:pt x="157" y="51"/>
                  <a:pt x="164" y="45"/>
                  <a:pt x="171" y="39"/>
                </a:cubicBezTo>
                <a:cubicBezTo>
                  <a:pt x="186" y="56"/>
                  <a:pt x="194" y="76"/>
                  <a:pt x="195" y="99"/>
                </a:cubicBezTo>
                <a:cubicBezTo>
                  <a:pt x="162" y="99"/>
                  <a:pt x="162" y="99"/>
                  <a:pt x="162" y="99"/>
                </a:cubicBezTo>
                <a:cubicBezTo>
                  <a:pt x="163" y="101"/>
                  <a:pt x="164" y="103"/>
                  <a:pt x="165" y="105"/>
                </a:cubicBezTo>
                <a:cubicBezTo>
                  <a:pt x="193" y="105"/>
                  <a:pt x="193" y="105"/>
                  <a:pt x="193" y="105"/>
                </a:cubicBezTo>
                <a:cubicBezTo>
                  <a:pt x="194" y="105"/>
                  <a:pt x="194" y="105"/>
                  <a:pt x="195" y="105"/>
                </a:cubicBezTo>
                <a:cubicBezTo>
                  <a:pt x="194" y="122"/>
                  <a:pt x="189" y="138"/>
                  <a:pt x="179" y="152"/>
                </a:cubicBezTo>
                <a:cubicBezTo>
                  <a:pt x="184" y="156"/>
                  <a:pt x="184" y="156"/>
                  <a:pt x="184" y="156"/>
                </a:cubicBezTo>
                <a:cubicBezTo>
                  <a:pt x="187" y="151"/>
                  <a:pt x="190" y="146"/>
                  <a:pt x="192" y="140"/>
                </a:cubicBezTo>
                <a:cubicBezTo>
                  <a:pt x="205" y="113"/>
                  <a:pt x="202" y="76"/>
                  <a:pt x="186" y="51"/>
                </a:cubicBezTo>
                <a:cubicBezTo>
                  <a:pt x="170" y="23"/>
                  <a:pt x="140" y="5"/>
                  <a:pt x="109" y="3"/>
                </a:cubicBezTo>
                <a:cubicBezTo>
                  <a:pt x="69" y="0"/>
                  <a:pt x="30" y="23"/>
                  <a:pt x="13" y="60"/>
                </a:cubicBezTo>
                <a:cubicBezTo>
                  <a:pt x="0" y="85"/>
                  <a:pt x="1" y="120"/>
                  <a:pt x="13" y="144"/>
                </a:cubicBezTo>
                <a:cubicBezTo>
                  <a:pt x="29" y="178"/>
                  <a:pt x="66" y="201"/>
                  <a:pt x="104" y="200"/>
                </a:cubicBezTo>
                <a:cubicBezTo>
                  <a:pt x="125" y="200"/>
                  <a:pt x="145" y="192"/>
                  <a:pt x="161" y="179"/>
                </a:cubicBezTo>
                <a:cubicBezTo>
                  <a:pt x="157" y="176"/>
                  <a:pt x="157" y="176"/>
                  <a:pt x="157" y="176"/>
                </a:cubicBezTo>
                <a:cubicBezTo>
                  <a:pt x="144" y="185"/>
                  <a:pt x="129" y="191"/>
                  <a:pt x="113" y="193"/>
                </a:cubicBezTo>
                <a:close/>
                <a:moveTo>
                  <a:pt x="167" y="35"/>
                </a:moveTo>
                <a:cubicBezTo>
                  <a:pt x="161" y="41"/>
                  <a:pt x="154" y="46"/>
                  <a:pt x="147" y="50"/>
                </a:cubicBezTo>
                <a:cubicBezTo>
                  <a:pt x="139" y="34"/>
                  <a:pt x="126" y="19"/>
                  <a:pt x="111" y="9"/>
                </a:cubicBezTo>
                <a:cubicBezTo>
                  <a:pt x="132" y="11"/>
                  <a:pt x="151" y="20"/>
                  <a:pt x="167" y="35"/>
                </a:cubicBezTo>
                <a:close/>
                <a:moveTo>
                  <a:pt x="106" y="13"/>
                </a:moveTo>
                <a:cubicBezTo>
                  <a:pt x="121" y="23"/>
                  <a:pt x="134" y="38"/>
                  <a:pt x="142" y="52"/>
                </a:cubicBezTo>
                <a:cubicBezTo>
                  <a:pt x="131" y="58"/>
                  <a:pt x="119" y="61"/>
                  <a:pt x="106" y="61"/>
                </a:cubicBezTo>
                <a:lnTo>
                  <a:pt x="106" y="13"/>
                </a:lnTo>
                <a:close/>
                <a:moveTo>
                  <a:pt x="101" y="61"/>
                </a:moveTo>
                <a:cubicBezTo>
                  <a:pt x="87" y="61"/>
                  <a:pt x="76" y="58"/>
                  <a:pt x="65" y="53"/>
                </a:cubicBezTo>
                <a:cubicBezTo>
                  <a:pt x="72" y="37"/>
                  <a:pt x="86" y="23"/>
                  <a:pt x="101" y="12"/>
                </a:cubicBezTo>
                <a:lnTo>
                  <a:pt x="101" y="61"/>
                </a:lnTo>
                <a:close/>
                <a:moveTo>
                  <a:pt x="95" y="9"/>
                </a:moveTo>
                <a:cubicBezTo>
                  <a:pt x="80" y="20"/>
                  <a:pt x="67" y="35"/>
                  <a:pt x="59" y="51"/>
                </a:cubicBezTo>
                <a:cubicBezTo>
                  <a:pt x="51" y="47"/>
                  <a:pt x="44" y="41"/>
                  <a:pt x="37" y="35"/>
                </a:cubicBezTo>
                <a:cubicBezTo>
                  <a:pt x="53" y="20"/>
                  <a:pt x="73" y="11"/>
                  <a:pt x="95" y="9"/>
                </a:cubicBezTo>
                <a:close/>
                <a:moveTo>
                  <a:pt x="10" y="92"/>
                </a:moveTo>
                <a:cubicBezTo>
                  <a:pt x="10" y="92"/>
                  <a:pt x="10" y="91"/>
                  <a:pt x="10" y="91"/>
                </a:cubicBezTo>
                <a:cubicBezTo>
                  <a:pt x="12" y="72"/>
                  <a:pt x="20" y="54"/>
                  <a:pt x="33" y="39"/>
                </a:cubicBezTo>
                <a:cubicBezTo>
                  <a:pt x="41" y="46"/>
                  <a:pt x="48" y="52"/>
                  <a:pt x="57" y="56"/>
                </a:cubicBezTo>
                <a:cubicBezTo>
                  <a:pt x="51" y="69"/>
                  <a:pt x="48" y="85"/>
                  <a:pt x="47" y="99"/>
                </a:cubicBezTo>
                <a:cubicBezTo>
                  <a:pt x="10" y="99"/>
                  <a:pt x="10" y="99"/>
                  <a:pt x="10" y="99"/>
                </a:cubicBezTo>
                <a:cubicBezTo>
                  <a:pt x="9" y="99"/>
                  <a:pt x="9" y="99"/>
                  <a:pt x="9" y="99"/>
                </a:cubicBezTo>
                <a:lnTo>
                  <a:pt x="10" y="92"/>
                </a:lnTo>
                <a:close/>
                <a:moveTo>
                  <a:pt x="33" y="163"/>
                </a:moveTo>
                <a:cubicBezTo>
                  <a:pt x="18" y="147"/>
                  <a:pt x="10" y="127"/>
                  <a:pt x="9" y="105"/>
                </a:cubicBezTo>
                <a:cubicBezTo>
                  <a:pt x="44" y="105"/>
                  <a:pt x="44" y="105"/>
                  <a:pt x="44" y="105"/>
                </a:cubicBezTo>
                <a:cubicBezTo>
                  <a:pt x="47" y="105"/>
                  <a:pt x="47" y="105"/>
                  <a:pt x="47" y="105"/>
                </a:cubicBezTo>
                <a:cubicBezTo>
                  <a:pt x="48" y="120"/>
                  <a:pt x="51" y="134"/>
                  <a:pt x="56" y="147"/>
                </a:cubicBezTo>
                <a:cubicBezTo>
                  <a:pt x="48" y="151"/>
                  <a:pt x="40" y="157"/>
                  <a:pt x="33" y="163"/>
                </a:cubicBezTo>
                <a:close/>
                <a:moveTo>
                  <a:pt x="37" y="168"/>
                </a:moveTo>
                <a:cubicBezTo>
                  <a:pt x="43" y="161"/>
                  <a:pt x="51" y="156"/>
                  <a:pt x="59" y="152"/>
                </a:cubicBezTo>
                <a:cubicBezTo>
                  <a:pt x="66" y="167"/>
                  <a:pt x="79" y="183"/>
                  <a:pt x="94" y="194"/>
                </a:cubicBezTo>
                <a:cubicBezTo>
                  <a:pt x="72" y="192"/>
                  <a:pt x="53" y="182"/>
                  <a:pt x="37" y="168"/>
                </a:cubicBezTo>
                <a:close/>
                <a:moveTo>
                  <a:pt x="110" y="105"/>
                </a:moveTo>
                <a:cubicBezTo>
                  <a:pt x="111" y="105"/>
                  <a:pt x="111" y="105"/>
                  <a:pt x="111" y="105"/>
                </a:cubicBezTo>
                <a:cubicBezTo>
                  <a:pt x="111" y="105"/>
                  <a:pt x="111" y="105"/>
                  <a:pt x="111" y="105"/>
                </a:cubicBezTo>
                <a:lnTo>
                  <a:pt x="110" y="105"/>
                </a:lnTo>
                <a:close/>
                <a:moveTo>
                  <a:pt x="178" y="163"/>
                </a:moveTo>
                <a:cubicBezTo>
                  <a:pt x="174" y="159"/>
                  <a:pt x="174" y="159"/>
                  <a:pt x="174" y="159"/>
                </a:cubicBezTo>
                <a:cubicBezTo>
                  <a:pt x="168" y="154"/>
                  <a:pt x="168" y="154"/>
                  <a:pt x="168" y="154"/>
                </a:cubicBezTo>
                <a:cubicBezTo>
                  <a:pt x="167" y="154"/>
                  <a:pt x="166" y="154"/>
                  <a:pt x="165" y="155"/>
                </a:cubicBezTo>
                <a:cubicBezTo>
                  <a:pt x="163" y="157"/>
                  <a:pt x="163" y="157"/>
                  <a:pt x="163" y="157"/>
                </a:cubicBezTo>
                <a:cubicBezTo>
                  <a:pt x="163" y="157"/>
                  <a:pt x="163" y="157"/>
                  <a:pt x="163" y="157"/>
                </a:cubicBezTo>
                <a:cubicBezTo>
                  <a:pt x="161" y="155"/>
                  <a:pt x="161" y="155"/>
                  <a:pt x="161" y="155"/>
                </a:cubicBezTo>
                <a:cubicBezTo>
                  <a:pt x="160" y="154"/>
                  <a:pt x="160" y="154"/>
                  <a:pt x="160" y="154"/>
                </a:cubicBezTo>
                <a:cubicBezTo>
                  <a:pt x="158" y="153"/>
                  <a:pt x="158" y="153"/>
                  <a:pt x="158" y="153"/>
                </a:cubicBezTo>
                <a:cubicBezTo>
                  <a:pt x="159" y="152"/>
                  <a:pt x="159" y="152"/>
                  <a:pt x="159" y="152"/>
                </a:cubicBezTo>
                <a:cubicBezTo>
                  <a:pt x="160" y="152"/>
                  <a:pt x="160" y="151"/>
                  <a:pt x="159" y="151"/>
                </a:cubicBezTo>
                <a:cubicBezTo>
                  <a:pt x="156" y="148"/>
                  <a:pt x="156" y="148"/>
                  <a:pt x="156" y="148"/>
                </a:cubicBezTo>
                <a:cubicBezTo>
                  <a:pt x="163" y="137"/>
                  <a:pt x="163" y="124"/>
                  <a:pt x="159" y="113"/>
                </a:cubicBezTo>
                <a:cubicBezTo>
                  <a:pt x="157" y="108"/>
                  <a:pt x="154" y="103"/>
                  <a:pt x="151" y="99"/>
                </a:cubicBezTo>
                <a:cubicBezTo>
                  <a:pt x="149" y="98"/>
                  <a:pt x="148" y="96"/>
                  <a:pt x="146" y="95"/>
                </a:cubicBezTo>
                <a:cubicBezTo>
                  <a:pt x="134" y="86"/>
                  <a:pt x="119" y="84"/>
                  <a:pt x="106" y="88"/>
                </a:cubicBezTo>
                <a:cubicBezTo>
                  <a:pt x="104" y="89"/>
                  <a:pt x="102" y="90"/>
                  <a:pt x="101" y="91"/>
                </a:cubicBezTo>
                <a:cubicBezTo>
                  <a:pt x="96" y="93"/>
                  <a:pt x="93" y="96"/>
                  <a:pt x="90" y="99"/>
                </a:cubicBezTo>
                <a:cubicBezTo>
                  <a:pt x="89" y="100"/>
                  <a:pt x="88" y="101"/>
                  <a:pt x="87" y="102"/>
                </a:cubicBezTo>
                <a:cubicBezTo>
                  <a:pt x="87" y="103"/>
                  <a:pt x="86" y="104"/>
                  <a:pt x="85" y="105"/>
                </a:cubicBezTo>
                <a:cubicBezTo>
                  <a:pt x="79" y="115"/>
                  <a:pt x="77" y="127"/>
                  <a:pt x="80" y="138"/>
                </a:cubicBezTo>
                <a:cubicBezTo>
                  <a:pt x="80" y="140"/>
                  <a:pt x="81" y="142"/>
                  <a:pt x="82" y="143"/>
                </a:cubicBezTo>
                <a:cubicBezTo>
                  <a:pt x="84" y="150"/>
                  <a:pt x="89" y="156"/>
                  <a:pt x="95" y="160"/>
                </a:cubicBezTo>
                <a:cubicBezTo>
                  <a:pt x="96" y="162"/>
                  <a:pt x="98" y="163"/>
                  <a:pt x="100" y="164"/>
                </a:cubicBezTo>
                <a:cubicBezTo>
                  <a:pt x="102" y="165"/>
                  <a:pt x="104" y="166"/>
                  <a:pt x="106" y="167"/>
                </a:cubicBezTo>
                <a:cubicBezTo>
                  <a:pt x="114" y="170"/>
                  <a:pt x="123" y="170"/>
                  <a:pt x="131" y="168"/>
                </a:cubicBezTo>
                <a:cubicBezTo>
                  <a:pt x="134" y="167"/>
                  <a:pt x="138" y="165"/>
                  <a:pt x="141" y="164"/>
                </a:cubicBezTo>
                <a:cubicBezTo>
                  <a:pt x="144" y="162"/>
                  <a:pt x="147" y="159"/>
                  <a:pt x="150" y="157"/>
                </a:cubicBezTo>
                <a:cubicBezTo>
                  <a:pt x="152" y="158"/>
                  <a:pt x="152" y="158"/>
                  <a:pt x="152" y="158"/>
                </a:cubicBezTo>
                <a:cubicBezTo>
                  <a:pt x="153" y="159"/>
                  <a:pt x="153" y="159"/>
                  <a:pt x="153" y="159"/>
                </a:cubicBezTo>
                <a:cubicBezTo>
                  <a:pt x="153" y="159"/>
                  <a:pt x="154" y="159"/>
                  <a:pt x="155" y="158"/>
                </a:cubicBezTo>
                <a:cubicBezTo>
                  <a:pt x="155" y="158"/>
                  <a:pt x="155" y="158"/>
                  <a:pt x="155" y="158"/>
                </a:cubicBezTo>
                <a:cubicBezTo>
                  <a:pt x="155" y="157"/>
                  <a:pt x="155" y="157"/>
                  <a:pt x="155" y="157"/>
                </a:cubicBezTo>
                <a:cubicBezTo>
                  <a:pt x="158" y="159"/>
                  <a:pt x="158" y="159"/>
                  <a:pt x="158" y="159"/>
                </a:cubicBezTo>
                <a:cubicBezTo>
                  <a:pt x="160" y="161"/>
                  <a:pt x="160" y="161"/>
                  <a:pt x="160" y="161"/>
                </a:cubicBezTo>
                <a:cubicBezTo>
                  <a:pt x="160" y="162"/>
                  <a:pt x="160" y="162"/>
                  <a:pt x="160" y="162"/>
                </a:cubicBezTo>
                <a:cubicBezTo>
                  <a:pt x="158" y="163"/>
                  <a:pt x="158" y="163"/>
                  <a:pt x="158" y="163"/>
                </a:cubicBezTo>
                <a:cubicBezTo>
                  <a:pt x="158" y="164"/>
                  <a:pt x="158" y="166"/>
                  <a:pt x="159" y="166"/>
                </a:cubicBezTo>
                <a:cubicBezTo>
                  <a:pt x="164" y="170"/>
                  <a:pt x="164" y="170"/>
                  <a:pt x="164" y="170"/>
                </a:cubicBezTo>
                <a:cubicBezTo>
                  <a:pt x="168" y="174"/>
                  <a:pt x="168" y="174"/>
                  <a:pt x="168" y="174"/>
                </a:cubicBezTo>
                <a:cubicBezTo>
                  <a:pt x="184" y="186"/>
                  <a:pt x="184" y="186"/>
                  <a:pt x="184" y="186"/>
                </a:cubicBezTo>
                <a:cubicBezTo>
                  <a:pt x="185" y="187"/>
                  <a:pt x="186" y="187"/>
                  <a:pt x="187" y="186"/>
                </a:cubicBezTo>
                <a:cubicBezTo>
                  <a:pt x="194" y="177"/>
                  <a:pt x="194" y="177"/>
                  <a:pt x="194" y="177"/>
                </a:cubicBezTo>
                <a:cubicBezTo>
                  <a:pt x="194" y="176"/>
                  <a:pt x="194" y="175"/>
                  <a:pt x="193" y="174"/>
                </a:cubicBezTo>
                <a:lnTo>
                  <a:pt x="178" y="163"/>
                </a:lnTo>
                <a:close/>
                <a:moveTo>
                  <a:pt x="147" y="148"/>
                </a:moveTo>
                <a:cubicBezTo>
                  <a:pt x="145" y="151"/>
                  <a:pt x="142" y="153"/>
                  <a:pt x="140" y="155"/>
                </a:cubicBezTo>
                <a:cubicBezTo>
                  <a:pt x="135" y="158"/>
                  <a:pt x="130" y="160"/>
                  <a:pt x="124" y="161"/>
                </a:cubicBezTo>
                <a:cubicBezTo>
                  <a:pt x="118" y="162"/>
                  <a:pt x="112" y="161"/>
                  <a:pt x="106" y="158"/>
                </a:cubicBezTo>
                <a:cubicBezTo>
                  <a:pt x="104" y="157"/>
                  <a:pt x="102" y="156"/>
                  <a:pt x="100" y="155"/>
                </a:cubicBezTo>
                <a:cubicBezTo>
                  <a:pt x="100" y="154"/>
                  <a:pt x="100" y="154"/>
                  <a:pt x="100" y="154"/>
                </a:cubicBezTo>
                <a:cubicBezTo>
                  <a:pt x="95" y="151"/>
                  <a:pt x="92" y="147"/>
                  <a:pt x="90" y="142"/>
                </a:cubicBezTo>
                <a:cubicBezTo>
                  <a:pt x="89" y="140"/>
                  <a:pt x="89" y="139"/>
                  <a:pt x="88" y="137"/>
                </a:cubicBezTo>
                <a:cubicBezTo>
                  <a:pt x="88" y="135"/>
                  <a:pt x="87" y="133"/>
                  <a:pt x="87" y="132"/>
                </a:cubicBezTo>
                <a:cubicBezTo>
                  <a:pt x="86" y="123"/>
                  <a:pt x="88" y="114"/>
                  <a:pt x="94" y="107"/>
                </a:cubicBezTo>
                <a:cubicBezTo>
                  <a:pt x="94" y="106"/>
                  <a:pt x="95" y="106"/>
                  <a:pt x="95" y="105"/>
                </a:cubicBezTo>
                <a:cubicBezTo>
                  <a:pt x="99" y="102"/>
                  <a:pt x="102" y="99"/>
                  <a:pt x="106" y="97"/>
                </a:cubicBezTo>
                <a:cubicBezTo>
                  <a:pt x="109" y="96"/>
                  <a:pt x="113" y="95"/>
                  <a:pt x="116" y="94"/>
                </a:cubicBezTo>
                <a:cubicBezTo>
                  <a:pt x="124" y="93"/>
                  <a:pt x="131" y="95"/>
                  <a:pt x="138" y="99"/>
                </a:cubicBezTo>
                <a:cubicBezTo>
                  <a:pt x="139" y="100"/>
                  <a:pt x="140" y="101"/>
                  <a:pt x="141" y="101"/>
                </a:cubicBezTo>
                <a:cubicBezTo>
                  <a:pt x="142" y="102"/>
                  <a:pt x="144" y="104"/>
                  <a:pt x="145" y="105"/>
                </a:cubicBezTo>
                <a:cubicBezTo>
                  <a:pt x="149" y="109"/>
                  <a:pt x="151" y="114"/>
                  <a:pt x="152" y="119"/>
                </a:cubicBezTo>
                <a:cubicBezTo>
                  <a:pt x="153" y="120"/>
                  <a:pt x="153" y="120"/>
                  <a:pt x="153" y="121"/>
                </a:cubicBezTo>
                <a:cubicBezTo>
                  <a:pt x="153" y="121"/>
                  <a:pt x="153" y="122"/>
                  <a:pt x="153" y="123"/>
                </a:cubicBezTo>
                <a:cubicBezTo>
                  <a:pt x="153" y="123"/>
                  <a:pt x="153" y="123"/>
                  <a:pt x="153" y="123"/>
                </a:cubicBezTo>
                <a:cubicBezTo>
                  <a:pt x="154" y="132"/>
                  <a:pt x="152" y="141"/>
                  <a:pt x="147" y="148"/>
                </a:cubicBezTo>
                <a:close/>
                <a:moveTo>
                  <a:pt x="141" y="120"/>
                </a:moveTo>
                <a:cubicBezTo>
                  <a:pt x="140" y="120"/>
                  <a:pt x="139" y="120"/>
                  <a:pt x="138" y="119"/>
                </a:cubicBezTo>
                <a:cubicBezTo>
                  <a:pt x="138" y="118"/>
                  <a:pt x="137" y="116"/>
                  <a:pt x="136" y="115"/>
                </a:cubicBezTo>
                <a:cubicBezTo>
                  <a:pt x="132" y="111"/>
                  <a:pt x="127" y="108"/>
                  <a:pt x="121" y="107"/>
                </a:cubicBezTo>
                <a:cubicBezTo>
                  <a:pt x="120" y="107"/>
                  <a:pt x="119" y="106"/>
                  <a:pt x="119" y="105"/>
                </a:cubicBezTo>
                <a:cubicBezTo>
                  <a:pt x="119" y="105"/>
                  <a:pt x="119" y="105"/>
                  <a:pt x="119" y="105"/>
                </a:cubicBezTo>
                <a:cubicBezTo>
                  <a:pt x="120" y="104"/>
                  <a:pt x="121" y="103"/>
                  <a:pt x="122" y="103"/>
                </a:cubicBezTo>
                <a:cubicBezTo>
                  <a:pt x="124" y="103"/>
                  <a:pt x="127" y="104"/>
                  <a:pt x="129" y="105"/>
                </a:cubicBezTo>
                <a:cubicBezTo>
                  <a:pt x="133" y="107"/>
                  <a:pt x="137" y="110"/>
                  <a:pt x="140" y="113"/>
                </a:cubicBezTo>
                <a:cubicBezTo>
                  <a:pt x="141" y="114"/>
                  <a:pt x="141" y="116"/>
                  <a:pt x="142" y="117"/>
                </a:cubicBezTo>
                <a:cubicBezTo>
                  <a:pt x="143" y="118"/>
                  <a:pt x="142" y="119"/>
                  <a:pt x="141" y="120"/>
                </a:cubicBezTo>
                <a:close/>
                <a:moveTo>
                  <a:pt x="145" y="123"/>
                </a:moveTo>
                <a:cubicBezTo>
                  <a:pt x="145" y="124"/>
                  <a:pt x="145" y="124"/>
                  <a:pt x="145" y="124"/>
                </a:cubicBezTo>
                <a:cubicBezTo>
                  <a:pt x="145" y="125"/>
                  <a:pt x="144" y="125"/>
                  <a:pt x="143" y="126"/>
                </a:cubicBezTo>
                <a:cubicBezTo>
                  <a:pt x="142" y="126"/>
                  <a:pt x="141" y="125"/>
                  <a:pt x="141" y="124"/>
                </a:cubicBezTo>
                <a:cubicBezTo>
                  <a:pt x="140" y="123"/>
                  <a:pt x="141" y="122"/>
                  <a:pt x="142" y="122"/>
                </a:cubicBezTo>
                <a:cubicBezTo>
                  <a:pt x="143" y="122"/>
                  <a:pt x="144" y="122"/>
                  <a:pt x="144" y="123"/>
                </a:cubicBezTo>
                <a:lnTo>
                  <a:pt x="145" y="123"/>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83">
            <a:extLst>
              <a:ext uri="{FF2B5EF4-FFF2-40B4-BE49-F238E27FC236}">
                <a16:creationId xmlns:a16="http://schemas.microsoft.com/office/drawing/2014/main" xmlns="" id="{E46A0CBE-73CF-4994-BD37-4D7D27F85CB3}"/>
              </a:ext>
            </a:extLst>
          </p:cNvPr>
          <p:cNvSpPr>
            <a:spLocks noEditPoints="1"/>
          </p:cNvSpPr>
          <p:nvPr/>
        </p:nvSpPr>
        <p:spPr bwMode="auto">
          <a:xfrm>
            <a:off x="1079814" y="5304570"/>
            <a:ext cx="689909" cy="659331"/>
          </a:xfrm>
          <a:custGeom>
            <a:avLst/>
            <a:gdLst>
              <a:gd name="T0" fmla="*/ 170 w 211"/>
              <a:gd name="T1" fmla="*/ 163 h 201"/>
              <a:gd name="T2" fmla="*/ 144 w 211"/>
              <a:gd name="T3" fmla="*/ 138 h 201"/>
              <a:gd name="T4" fmla="*/ 104 w 211"/>
              <a:gd name="T5" fmla="*/ 105 h 201"/>
              <a:gd name="T6" fmla="*/ 125 w 211"/>
              <a:gd name="T7" fmla="*/ 99 h 201"/>
              <a:gd name="T8" fmla="*/ 144 w 211"/>
              <a:gd name="T9" fmla="*/ 65 h 201"/>
              <a:gd name="T10" fmla="*/ 183 w 211"/>
              <a:gd name="T11" fmla="*/ 58 h 201"/>
              <a:gd name="T12" fmla="*/ 19 w 211"/>
              <a:gd name="T13" fmla="*/ 51 h 201"/>
              <a:gd name="T14" fmla="*/ 191 w 211"/>
              <a:gd name="T15" fmla="*/ 142 h 201"/>
              <a:gd name="T16" fmla="*/ 54 w 211"/>
              <a:gd name="T17" fmla="*/ 129 h 201"/>
              <a:gd name="T18" fmla="*/ 98 w 211"/>
              <a:gd name="T19" fmla="*/ 136 h 201"/>
              <a:gd name="T20" fmla="*/ 71 w 211"/>
              <a:gd name="T21" fmla="*/ 147 h 201"/>
              <a:gd name="T22" fmla="*/ 55 w 211"/>
              <a:gd name="T23" fmla="*/ 155 h 201"/>
              <a:gd name="T24" fmla="*/ 56 w 211"/>
              <a:gd name="T25" fmla="*/ 134 h 201"/>
              <a:gd name="T26" fmla="*/ 98 w 211"/>
              <a:gd name="T27" fmla="*/ 67 h 201"/>
              <a:gd name="T28" fmla="*/ 56 w 211"/>
              <a:gd name="T29" fmla="*/ 69 h 201"/>
              <a:gd name="T30" fmla="*/ 48 w 211"/>
              <a:gd name="T31" fmla="*/ 53 h 201"/>
              <a:gd name="T32" fmla="*/ 62 w 211"/>
              <a:gd name="T33" fmla="*/ 41 h 201"/>
              <a:gd name="T34" fmla="*/ 68 w 211"/>
              <a:gd name="T35" fmla="*/ 61 h 201"/>
              <a:gd name="T36" fmla="*/ 48 w 211"/>
              <a:gd name="T37" fmla="*/ 53 h 201"/>
              <a:gd name="T38" fmla="*/ 76 w 211"/>
              <a:gd name="T39" fmla="*/ 53 h 201"/>
              <a:gd name="T40" fmla="*/ 65 w 211"/>
              <a:gd name="T41" fmla="*/ 37 h 201"/>
              <a:gd name="T42" fmla="*/ 93 w 211"/>
              <a:gd name="T43" fmla="*/ 9 h 201"/>
              <a:gd name="T44" fmla="*/ 51 w 211"/>
              <a:gd name="T45" fmla="*/ 67 h 201"/>
              <a:gd name="T46" fmla="*/ 10 w 211"/>
              <a:gd name="T47" fmla="*/ 105 h 201"/>
              <a:gd name="T48" fmla="*/ 43 w 211"/>
              <a:gd name="T49" fmla="*/ 145 h 201"/>
              <a:gd name="T50" fmla="*/ 38 w 211"/>
              <a:gd name="T51" fmla="*/ 167 h 201"/>
              <a:gd name="T52" fmla="*/ 62 w 211"/>
              <a:gd name="T53" fmla="*/ 161 h 201"/>
              <a:gd name="T54" fmla="*/ 76 w 211"/>
              <a:gd name="T55" fmla="*/ 145 h 201"/>
              <a:gd name="T56" fmla="*/ 166 w 211"/>
              <a:gd name="T57" fmla="*/ 35 h 201"/>
              <a:gd name="T58" fmla="*/ 139 w 211"/>
              <a:gd name="T59" fmla="*/ 53 h 201"/>
              <a:gd name="T60" fmla="*/ 104 w 211"/>
              <a:gd name="T61" fmla="*/ 141 h 201"/>
              <a:gd name="T62" fmla="*/ 110 w 211"/>
              <a:gd name="T63" fmla="*/ 194 h 201"/>
              <a:gd name="T64" fmla="*/ 211 w 211"/>
              <a:gd name="T65" fmla="*/ 98 h 201"/>
              <a:gd name="T66" fmla="*/ 194 w 211"/>
              <a:gd name="T67" fmla="*/ 68 h 201"/>
              <a:gd name="T68" fmla="*/ 146 w 211"/>
              <a:gd name="T69" fmla="*/ 69 h 201"/>
              <a:gd name="T70" fmla="*/ 144 w 211"/>
              <a:gd name="T71" fmla="*/ 132 h 201"/>
              <a:gd name="T72" fmla="*/ 151 w 211"/>
              <a:gd name="T73" fmla="*/ 137 h 201"/>
              <a:gd name="T74" fmla="*/ 171 w 211"/>
              <a:gd name="T75" fmla="*/ 142 h 201"/>
              <a:gd name="T76" fmla="*/ 185 w 211"/>
              <a:gd name="T77" fmla="*/ 139 h 201"/>
              <a:gd name="T78" fmla="*/ 211 w 211"/>
              <a:gd name="T79" fmla="*/ 105 h 201"/>
              <a:gd name="T80" fmla="*/ 211 w 211"/>
              <a:gd name="T81" fmla="*/ 98 h 201"/>
              <a:gd name="T82" fmla="*/ 201 w 211"/>
              <a:gd name="T83" fmla="*/ 105 h 201"/>
              <a:gd name="T84" fmla="*/ 181 w 211"/>
              <a:gd name="T85" fmla="*/ 130 h 201"/>
              <a:gd name="T86" fmla="*/ 170 w 211"/>
              <a:gd name="T87" fmla="*/ 132 h 201"/>
              <a:gd name="T88" fmla="*/ 154 w 211"/>
              <a:gd name="T89" fmla="*/ 127 h 201"/>
              <a:gd name="T90" fmla="*/ 140 w 211"/>
              <a:gd name="T91" fmla="*/ 105 h 201"/>
              <a:gd name="T92" fmla="*/ 153 w 211"/>
              <a:gd name="T93" fmla="*/ 76 h 201"/>
              <a:gd name="T94" fmla="*/ 200 w 211"/>
              <a:gd name="T95" fmla="*/ 95 h 201"/>
              <a:gd name="T96" fmla="*/ 201 w 211"/>
              <a:gd name="T97" fmla="*/ 101 h 201"/>
              <a:gd name="T98" fmla="*/ 193 w 211"/>
              <a:gd name="T99" fmla="*/ 102 h 201"/>
              <a:gd name="T100" fmla="*/ 193 w 211"/>
              <a:gd name="T101" fmla="*/ 105 h 201"/>
              <a:gd name="T102" fmla="*/ 174 w 211"/>
              <a:gd name="T103" fmla="*/ 124 h 201"/>
              <a:gd name="T104" fmla="*/ 160 w 211"/>
              <a:gd name="T105" fmla="*/ 122 h 201"/>
              <a:gd name="T106" fmla="*/ 155 w 211"/>
              <a:gd name="T107" fmla="*/ 118 h 201"/>
              <a:gd name="T108" fmla="*/ 157 w 211"/>
              <a:gd name="T109" fmla="*/ 83 h 201"/>
              <a:gd name="T110" fmla="*/ 193 w 211"/>
              <a:gd name="T111" fmla="*/ 9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1" h="201">
                <a:moveTo>
                  <a:pt x="187" y="144"/>
                </a:moveTo>
                <a:cubicBezTo>
                  <a:pt x="187" y="144"/>
                  <a:pt x="187" y="144"/>
                  <a:pt x="187" y="144"/>
                </a:cubicBezTo>
                <a:cubicBezTo>
                  <a:pt x="186" y="144"/>
                  <a:pt x="184" y="145"/>
                  <a:pt x="183" y="145"/>
                </a:cubicBezTo>
                <a:cubicBezTo>
                  <a:pt x="180" y="151"/>
                  <a:pt x="175" y="158"/>
                  <a:pt x="170" y="163"/>
                </a:cubicBezTo>
                <a:cubicBezTo>
                  <a:pt x="163" y="157"/>
                  <a:pt x="156" y="151"/>
                  <a:pt x="147" y="147"/>
                </a:cubicBezTo>
                <a:cubicBezTo>
                  <a:pt x="148" y="145"/>
                  <a:pt x="149" y="143"/>
                  <a:pt x="149" y="141"/>
                </a:cubicBezTo>
                <a:cubicBezTo>
                  <a:pt x="148" y="141"/>
                  <a:pt x="148" y="141"/>
                  <a:pt x="148" y="141"/>
                </a:cubicBezTo>
                <a:cubicBezTo>
                  <a:pt x="147" y="140"/>
                  <a:pt x="146" y="139"/>
                  <a:pt x="144" y="138"/>
                </a:cubicBezTo>
                <a:cubicBezTo>
                  <a:pt x="144" y="140"/>
                  <a:pt x="143" y="142"/>
                  <a:pt x="142" y="144"/>
                </a:cubicBezTo>
                <a:cubicBezTo>
                  <a:pt x="131" y="139"/>
                  <a:pt x="118" y="136"/>
                  <a:pt x="105" y="136"/>
                </a:cubicBezTo>
                <a:cubicBezTo>
                  <a:pt x="105" y="136"/>
                  <a:pt x="104" y="136"/>
                  <a:pt x="104" y="135"/>
                </a:cubicBezTo>
                <a:cubicBezTo>
                  <a:pt x="104" y="105"/>
                  <a:pt x="104" y="105"/>
                  <a:pt x="104" y="105"/>
                </a:cubicBezTo>
                <a:cubicBezTo>
                  <a:pt x="114" y="105"/>
                  <a:pt x="114" y="105"/>
                  <a:pt x="114" y="105"/>
                </a:cubicBezTo>
                <a:cubicBezTo>
                  <a:pt x="125" y="105"/>
                  <a:pt x="125" y="105"/>
                  <a:pt x="125" y="105"/>
                </a:cubicBezTo>
                <a:cubicBezTo>
                  <a:pt x="125" y="104"/>
                  <a:pt x="125" y="103"/>
                  <a:pt x="125" y="101"/>
                </a:cubicBezTo>
                <a:cubicBezTo>
                  <a:pt x="125" y="101"/>
                  <a:pt x="125" y="100"/>
                  <a:pt x="125" y="99"/>
                </a:cubicBezTo>
                <a:cubicBezTo>
                  <a:pt x="104" y="99"/>
                  <a:pt x="104" y="99"/>
                  <a:pt x="104" y="99"/>
                </a:cubicBezTo>
                <a:cubicBezTo>
                  <a:pt x="103" y="67"/>
                  <a:pt x="103" y="67"/>
                  <a:pt x="103" y="67"/>
                </a:cubicBezTo>
                <a:cubicBezTo>
                  <a:pt x="117" y="67"/>
                  <a:pt x="130" y="64"/>
                  <a:pt x="142" y="59"/>
                </a:cubicBezTo>
                <a:cubicBezTo>
                  <a:pt x="143" y="61"/>
                  <a:pt x="143" y="63"/>
                  <a:pt x="144" y="65"/>
                </a:cubicBezTo>
                <a:cubicBezTo>
                  <a:pt x="146" y="64"/>
                  <a:pt x="147" y="62"/>
                  <a:pt x="149" y="62"/>
                </a:cubicBezTo>
                <a:cubicBezTo>
                  <a:pt x="148" y="60"/>
                  <a:pt x="148" y="58"/>
                  <a:pt x="147" y="56"/>
                </a:cubicBezTo>
                <a:cubicBezTo>
                  <a:pt x="155" y="52"/>
                  <a:pt x="163" y="46"/>
                  <a:pt x="170" y="39"/>
                </a:cubicBezTo>
                <a:cubicBezTo>
                  <a:pt x="175" y="45"/>
                  <a:pt x="180" y="51"/>
                  <a:pt x="183" y="58"/>
                </a:cubicBezTo>
                <a:cubicBezTo>
                  <a:pt x="186" y="59"/>
                  <a:pt x="188" y="60"/>
                  <a:pt x="191" y="61"/>
                </a:cubicBezTo>
                <a:cubicBezTo>
                  <a:pt x="190" y="60"/>
                  <a:pt x="190" y="60"/>
                  <a:pt x="190" y="60"/>
                </a:cubicBezTo>
                <a:cubicBezTo>
                  <a:pt x="173" y="23"/>
                  <a:pt x="135" y="0"/>
                  <a:pt x="95" y="3"/>
                </a:cubicBezTo>
                <a:cubicBezTo>
                  <a:pt x="65" y="5"/>
                  <a:pt x="35" y="23"/>
                  <a:pt x="19" y="51"/>
                </a:cubicBezTo>
                <a:cubicBezTo>
                  <a:pt x="3" y="76"/>
                  <a:pt x="0" y="113"/>
                  <a:pt x="13" y="140"/>
                </a:cubicBezTo>
                <a:cubicBezTo>
                  <a:pt x="27" y="174"/>
                  <a:pt x="63" y="199"/>
                  <a:pt x="100" y="200"/>
                </a:cubicBezTo>
                <a:cubicBezTo>
                  <a:pt x="137" y="201"/>
                  <a:pt x="174" y="178"/>
                  <a:pt x="190" y="144"/>
                </a:cubicBezTo>
                <a:cubicBezTo>
                  <a:pt x="190" y="143"/>
                  <a:pt x="191" y="143"/>
                  <a:pt x="191" y="142"/>
                </a:cubicBezTo>
                <a:cubicBezTo>
                  <a:pt x="190" y="142"/>
                  <a:pt x="189" y="143"/>
                  <a:pt x="187" y="143"/>
                </a:cubicBezTo>
                <a:lnTo>
                  <a:pt x="187" y="144"/>
                </a:lnTo>
                <a:close/>
                <a:moveTo>
                  <a:pt x="60" y="128"/>
                </a:moveTo>
                <a:cubicBezTo>
                  <a:pt x="58" y="128"/>
                  <a:pt x="56" y="128"/>
                  <a:pt x="54" y="129"/>
                </a:cubicBezTo>
                <a:cubicBezTo>
                  <a:pt x="52" y="121"/>
                  <a:pt x="51" y="113"/>
                  <a:pt x="51" y="105"/>
                </a:cubicBezTo>
                <a:cubicBezTo>
                  <a:pt x="52" y="105"/>
                  <a:pt x="52" y="105"/>
                  <a:pt x="52" y="105"/>
                </a:cubicBezTo>
                <a:cubicBezTo>
                  <a:pt x="98" y="105"/>
                  <a:pt x="98" y="105"/>
                  <a:pt x="98" y="105"/>
                </a:cubicBezTo>
                <a:cubicBezTo>
                  <a:pt x="98" y="136"/>
                  <a:pt x="98" y="136"/>
                  <a:pt x="98" y="136"/>
                </a:cubicBezTo>
                <a:cubicBezTo>
                  <a:pt x="90" y="136"/>
                  <a:pt x="83" y="137"/>
                  <a:pt x="75" y="139"/>
                </a:cubicBezTo>
                <a:cubicBezTo>
                  <a:pt x="73" y="133"/>
                  <a:pt x="67" y="128"/>
                  <a:pt x="60" y="128"/>
                </a:cubicBezTo>
                <a:close/>
                <a:moveTo>
                  <a:pt x="71" y="145"/>
                </a:moveTo>
                <a:cubicBezTo>
                  <a:pt x="71" y="145"/>
                  <a:pt x="71" y="146"/>
                  <a:pt x="71" y="147"/>
                </a:cubicBezTo>
                <a:cubicBezTo>
                  <a:pt x="70" y="150"/>
                  <a:pt x="68" y="153"/>
                  <a:pt x="65" y="155"/>
                </a:cubicBezTo>
                <a:cubicBezTo>
                  <a:pt x="63" y="156"/>
                  <a:pt x="62" y="156"/>
                  <a:pt x="60" y="156"/>
                </a:cubicBezTo>
                <a:cubicBezTo>
                  <a:pt x="59" y="156"/>
                  <a:pt x="59" y="156"/>
                  <a:pt x="59" y="156"/>
                </a:cubicBezTo>
                <a:cubicBezTo>
                  <a:pt x="57" y="156"/>
                  <a:pt x="56" y="156"/>
                  <a:pt x="55" y="155"/>
                </a:cubicBezTo>
                <a:cubicBezTo>
                  <a:pt x="53" y="154"/>
                  <a:pt x="51" y="153"/>
                  <a:pt x="50" y="151"/>
                </a:cubicBezTo>
                <a:cubicBezTo>
                  <a:pt x="49" y="149"/>
                  <a:pt x="48" y="147"/>
                  <a:pt x="48" y="145"/>
                </a:cubicBezTo>
                <a:cubicBezTo>
                  <a:pt x="48" y="142"/>
                  <a:pt x="49" y="140"/>
                  <a:pt x="51" y="138"/>
                </a:cubicBezTo>
                <a:cubicBezTo>
                  <a:pt x="52" y="136"/>
                  <a:pt x="54" y="135"/>
                  <a:pt x="56" y="134"/>
                </a:cubicBezTo>
                <a:cubicBezTo>
                  <a:pt x="57" y="134"/>
                  <a:pt x="58" y="133"/>
                  <a:pt x="60" y="133"/>
                </a:cubicBezTo>
                <a:cubicBezTo>
                  <a:pt x="65" y="133"/>
                  <a:pt x="69" y="136"/>
                  <a:pt x="71" y="141"/>
                </a:cubicBezTo>
                <a:cubicBezTo>
                  <a:pt x="71" y="142"/>
                  <a:pt x="71" y="143"/>
                  <a:pt x="71" y="145"/>
                </a:cubicBezTo>
                <a:close/>
                <a:moveTo>
                  <a:pt x="98" y="67"/>
                </a:moveTo>
                <a:cubicBezTo>
                  <a:pt x="98" y="99"/>
                  <a:pt x="98" y="99"/>
                  <a:pt x="98" y="99"/>
                </a:cubicBezTo>
                <a:cubicBezTo>
                  <a:pt x="98" y="99"/>
                  <a:pt x="98" y="99"/>
                  <a:pt x="98" y="99"/>
                </a:cubicBezTo>
                <a:cubicBezTo>
                  <a:pt x="51" y="99"/>
                  <a:pt x="51" y="99"/>
                  <a:pt x="51" y="99"/>
                </a:cubicBezTo>
                <a:cubicBezTo>
                  <a:pt x="51" y="89"/>
                  <a:pt x="53" y="78"/>
                  <a:pt x="56" y="69"/>
                </a:cubicBezTo>
                <a:cubicBezTo>
                  <a:pt x="57" y="69"/>
                  <a:pt x="59" y="69"/>
                  <a:pt x="60" y="69"/>
                </a:cubicBezTo>
                <a:cubicBezTo>
                  <a:pt x="65" y="69"/>
                  <a:pt x="70" y="67"/>
                  <a:pt x="73" y="62"/>
                </a:cubicBezTo>
                <a:cubicBezTo>
                  <a:pt x="81" y="65"/>
                  <a:pt x="89" y="67"/>
                  <a:pt x="98" y="67"/>
                </a:cubicBezTo>
                <a:close/>
                <a:moveTo>
                  <a:pt x="48" y="53"/>
                </a:moveTo>
                <a:cubicBezTo>
                  <a:pt x="48" y="52"/>
                  <a:pt x="48" y="51"/>
                  <a:pt x="48" y="51"/>
                </a:cubicBezTo>
                <a:cubicBezTo>
                  <a:pt x="49" y="49"/>
                  <a:pt x="50" y="47"/>
                  <a:pt x="51" y="46"/>
                </a:cubicBezTo>
                <a:cubicBezTo>
                  <a:pt x="53" y="43"/>
                  <a:pt x="56" y="41"/>
                  <a:pt x="60" y="41"/>
                </a:cubicBezTo>
                <a:cubicBezTo>
                  <a:pt x="61" y="41"/>
                  <a:pt x="62" y="41"/>
                  <a:pt x="62" y="41"/>
                </a:cubicBezTo>
                <a:cubicBezTo>
                  <a:pt x="64" y="42"/>
                  <a:pt x="66" y="43"/>
                  <a:pt x="68" y="44"/>
                </a:cubicBezTo>
                <a:cubicBezTo>
                  <a:pt x="70" y="46"/>
                  <a:pt x="71" y="49"/>
                  <a:pt x="71" y="53"/>
                </a:cubicBezTo>
                <a:cubicBezTo>
                  <a:pt x="71" y="54"/>
                  <a:pt x="71" y="55"/>
                  <a:pt x="71" y="56"/>
                </a:cubicBezTo>
                <a:cubicBezTo>
                  <a:pt x="70" y="58"/>
                  <a:pt x="69" y="59"/>
                  <a:pt x="68" y="61"/>
                </a:cubicBezTo>
                <a:cubicBezTo>
                  <a:pt x="66" y="63"/>
                  <a:pt x="63" y="64"/>
                  <a:pt x="60" y="64"/>
                </a:cubicBezTo>
                <a:cubicBezTo>
                  <a:pt x="59" y="64"/>
                  <a:pt x="58" y="64"/>
                  <a:pt x="58" y="64"/>
                </a:cubicBezTo>
                <a:cubicBezTo>
                  <a:pt x="56" y="64"/>
                  <a:pt x="54" y="63"/>
                  <a:pt x="53" y="62"/>
                </a:cubicBezTo>
                <a:cubicBezTo>
                  <a:pt x="50" y="59"/>
                  <a:pt x="48" y="56"/>
                  <a:pt x="48" y="53"/>
                </a:cubicBezTo>
                <a:close/>
                <a:moveTo>
                  <a:pt x="98" y="13"/>
                </a:moveTo>
                <a:cubicBezTo>
                  <a:pt x="98" y="61"/>
                  <a:pt x="98" y="61"/>
                  <a:pt x="98" y="61"/>
                </a:cubicBezTo>
                <a:cubicBezTo>
                  <a:pt x="90" y="61"/>
                  <a:pt x="83" y="60"/>
                  <a:pt x="76" y="57"/>
                </a:cubicBezTo>
                <a:cubicBezTo>
                  <a:pt x="76" y="56"/>
                  <a:pt x="76" y="54"/>
                  <a:pt x="76" y="53"/>
                </a:cubicBezTo>
                <a:cubicBezTo>
                  <a:pt x="76" y="47"/>
                  <a:pt x="74" y="43"/>
                  <a:pt x="70" y="40"/>
                </a:cubicBezTo>
                <a:cubicBezTo>
                  <a:pt x="78" y="30"/>
                  <a:pt x="87" y="20"/>
                  <a:pt x="98" y="13"/>
                </a:cubicBezTo>
                <a:close/>
                <a:moveTo>
                  <a:pt x="93" y="9"/>
                </a:moveTo>
                <a:cubicBezTo>
                  <a:pt x="83" y="16"/>
                  <a:pt x="73" y="26"/>
                  <a:pt x="65" y="37"/>
                </a:cubicBezTo>
                <a:cubicBezTo>
                  <a:pt x="64" y="36"/>
                  <a:pt x="62" y="36"/>
                  <a:pt x="60" y="36"/>
                </a:cubicBezTo>
                <a:cubicBezTo>
                  <a:pt x="54" y="36"/>
                  <a:pt x="50" y="39"/>
                  <a:pt x="47" y="43"/>
                </a:cubicBezTo>
                <a:cubicBezTo>
                  <a:pt x="44" y="40"/>
                  <a:pt x="41" y="38"/>
                  <a:pt x="38" y="35"/>
                </a:cubicBezTo>
                <a:cubicBezTo>
                  <a:pt x="54" y="20"/>
                  <a:pt x="73" y="11"/>
                  <a:pt x="93" y="9"/>
                </a:cubicBezTo>
                <a:close/>
                <a:moveTo>
                  <a:pt x="34" y="39"/>
                </a:moveTo>
                <a:cubicBezTo>
                  <a:pt x="37" y="42"/>
                  <a:pt x="41" y="45"/>
                  <a:pt x="44" y="48"/>
                </a:cubicBezTo>
                <a:cubicBezTo>
                  <a:pt x="44" y="49"/>
                  <a:pt x="43" y="51"/>
                  <a:pt x="43" y="53"/>
                </a:cubicBezTo>
                <a:cubicBezTo>
                  <a:pt x="43" y="58"/>
                  <a:pt x="46" y="64"/>
                  <a:pt x="51" y="67"/>
                </a:cubicBezTo>
                <a:cubicBezTo>
                  <a:pt x="47" y="77"/>
                  <a:pt x="45" y="88"/>
                  <a:pt x="45" y="99"/>
                </a:cubicBezTo>
                <a:cubicBezTo>
                  <a:pt x="10" y="99"/>
                  <a:pt x="10" y="99"/>
                  <a:pt x="10" y="99"/>
                </a:cubicBezTo>
                <a:cubicBezTo>
                  <a:pt x="11" y="76"/>
                  <a:pt x="19" y="56"/>
                  <a:pt x="34" y="39"/>
                </a:cubicBezTo>
                <a:close/>
                <a:moveTo>
                  <a:pt x="10" y="105"/>
                </a:moveTo>
                <a:cubicBezTo>
                  <a:pt x="11" y="105"/>
                  <a:pt x="11" y="105"/>
                  <a:pt x="12" y="105"/>
                </a:cubicBezTo>
                <a:cubicBezTo>
                  <a:pt x="45" y="105"/>
                  <a:pt x="45" y="105"/>
                  <a:pt x="45" y="105"/>
                </a:cubicBezTo>
                <a:cubicBezTo>
                  <a:pt x="45" y="114"/>
                  <a:pt x="47" y="123"/>
                  <a:pt x="49" y="132"/>
                </a:cubicBezTo>
                <a:cubicBezTo>
                  <a:pt x="46" y="135"/>
                  <a:pt x="43" y="140"/>
                  <a:pt x="43" y="145"/>
                </a:cubicBezTo>
                <a:cubicBezTo>
                  <a:pt x="43" y="148"/>
                  <a:pt x="44" y="151"/>
                  <a:pt x="46" y="154"/>
                </a:cubicBezTo>
                <a:cubicBezTo>
                  <a:pt x="42" y="157"/>
                  <a:pt x="38" y="160"/>
                  <a:pt x="34" y="163"/>
                </a:cubicBezTo>
                <a:cubicBezTo>
                  <a:pt x="20" y="147"/>
                  <a:pt x="11" y="127"/>
                  <a:pt x="10" y="105"/>
                </a:cubicBezTo>
                <a:close/>
                <a:moveTo>
                  <a:pt x="38" y="167"/>
                </a:moveTo>
                <a:cubicBezTo>
                  <a:pt x="42" y="164"/>
                  <a:pt x="46" y="161"/>
                  <a:pt x="50" y="158"/>
                </a:cubicBezTo>
                <a:cubicBezTo>
                  <a:pt x="53" y="160"/>
                  <a:pt x="56" y="161"/>
                  <a:pt x="60" y="161"/>
                </a:cubicBezTo>
                <a:cubicBezTo>
                  <a:pt x="61" y="161"/>
                  <a:pt x="61" y="161"/>
                  <a:pt x="62" y="161"/>
                </a:cubicBezTo>
                <a:cubicBezTo>
                  <a:pt x="62" y="161"/>
                  <a:pt x="62" y="161"/>
                  <a:pt x="62" y="161"/>
                </a:cubicBezTo>
                <a:cubicBezTo>
                  <a:pt x="69" y="173"/>
                  <a:pt x="80" y="185"/>
                  <a:pt x="91" y="193"/>
                </a:cubicBezTo>
                <a:cubicBezTo>
                  <a:pt x="71" y="191"/>
                  <a:pt x="53" y="182"/>
                  <a:pt x="38" y="167"/>
                </a:cubicBezTo>
                <a:close/>
                <a:moveTo>
                  <a:pt x="68" y="159"/>
                </a:moveTo>
                <a:cubicBezTo>
                  <a:pt x="73" y="157"/>
                  <a:pt x="76" y="151"/>
                  <a:pt x="76" y="145"/>
                </a:cubicBezTo>
                <a:cubicBezTo>
                  <a:pt x="83" y="143"/>
                  <a:pt x="91" y="142"/>
                  <a:pt x="98" y="141"/>
                </a:cubicBezTo>
                <a:cubicBezTo>
                  <a:pt x="98" y="191"/>
                  <a:pt x="98" y="191"/>
                  <a:pt x="98" y="191"/>
                </a:cubicBezTo>
                <a:cubicBezTo>
                  <a:pt x="86" y="183"/>
                  <a:pt x="75" y="172"/>
                  <a:pt x="68" y="159"/>
                </a:cubicBezTo>
                <a:close/>
                <a:moveTo>
                  <a:pt x="166" y="35"/>
                </a:moveTo>
                <a:cubicBezTo>
                  <a:pt x="160" y="41"/>
                  <a:pt x="152" y="47"/>
                  <a:pt x="144" y="51"/>
                </a:cubicBezTo>
                <a:cubicBezTo>
                  <a:pt x="137" y="35"/>
                  <a:pt x="124" y="20"/>
                  <a:pt x="109" y="9"/>
                </a:cubicBezTo>
                <a:cubicBezTo>
                  <a:pt x="131" y="11"/>
                  <a:pt x="150" y="20"/>
                  <a:pt x="166" y="35"/>
                </a:cubicBezTo>
                <a:close/>
                <a:moveTo>
                  <a:pt x="139" y="53"/>
                </a:moveTo>
                <a:cubicBezTo>
                  <a:pt x="128" y="58"/>
                  <a:pt x="117" y="61"/>
                  <a:pt x="104" y="61"/>
                </a:cubicBezTo>
                <a:cubicBezTo>
                  <a:pt x="103" y="12"/>
                  <a:pt x="103" y="12"/>
                  <a:pt x="103" y="12"/>
                </a:cubicBezTo>
                <a:cubicBezTo>
                  <a:pt x="118" y="23"/>
                  <a:pt x="131" y="37"/>
                  <a:pt x="139" y="53"/>
                </a:cubicBezTo>
                <a:close/>
                <a:moveTo>
                  <a:pt x="104" y="141"/>
                </a:moveTo>
                <a:cubicBezTo>
                  <a:pt x="117" y="142"/>
                  <a:pt x="129" y="144"/>
                  <a:pt x="140" y="149"/>
                </a:cubicBezTo>
                <a:cubicBezTo>
                  <a:pt x="132" y="166"/>
                  <a:pt x="119" y="181"/>
                  <a:pt x="104" y="191"/>
                </a:cubicBezTo>
                <a:lnTo>
                  <a:pt x="104" y="141"/>
                </a:lnTo>
                <a:close/>
                <a:moveTo>
                  <a:pt x="110" y="194"/>
                </a:moveTo>
                <a:cubicBezTo>
                  <a:pt x="125" y="183"/>
                  <a:pt x="137" y="167"/>
                  <a:pt x="145" y="152"/>
                </a:cubicBezTo>
                <a:cubicBezTo>
                  <a:pt x="152" y="156"/>
                  <a:pt x="160" y="161"/>
                  <a:pt x="166" y="168"/>
                </a:cubicBezTo>
                <a:cubicBezTo>
                  <a:pt x="151" y="182"/>
                  <a:pt x="132" y="192"/>
                  <a:pt x="110" y="194"/>
                </a:cubicBezTo>
                <a:close/>
                <a:moveTo>
                  <a:pt x="211" y="98"/>
                </a:moveTo>
                <a:cubicBezTo>
                  <a:pt x="211" y="98"/>
                  <a:pt x="211" y="97"/>
                  <a:pt x="211" y="96"/>
                </a:cubicBezTo>
                <a:cubicBezTo>
                  <a:pt x="211" y="95"/>
                  <a:pt x="210" y="94"/>
                  <a:pt x="210" y="93"/>
                </a:cubicBezTo>
                <a:cubicBezTo>
                  <a:pt x="210" y="93"/>
                  <a:pt x="210" y="93"/>
                  <a:pt x="210" y="93"/>
                </a:cubicBezTo>
                <a:cubicBezTo>
                  <a:pt x="208" y="82"/>
                  <a:pt x="202" y="74"/>
                  <a:pt x="194" y="68"/>
                </a:cubicBezTo>
                <a:cubicBezTo>
                  <a:pt x="191" y="66"/>
                  <a:pt x="189" y="65"/>
                  <a:pt x="186" y="64"/>
                </a:cubicBezTo>
                <a:cubicBezTo>
                  <a:pt x="181" y="62"/>
                  <a:pt x="176" y="61"/>
                  <a:pt x="171" y="61"/>
                </a:cubicBezTo>
                <a:cubicBezTo>
                  <a:pt x="163" y="61"/>
                  <a:pt x="156" y="63"/>
                  <a:pt x="150" y="66"/>
                </a:cubicBezTo>
                <a:cubicBezTo>
                  <a:pt x="149" y="67"/>
                  <a:pt x="147" y="68"/>
                  <a:pt x="146" y="69"/>
                </a:cubicBezTo>
                <a:cubicBezTo>
                  <a:pt x="137" y="76"/>
                  <a:pt x="131" y="87"/>
                  <a:pt x="130" y="99"/>
                </a:cubicBezTo>
                <a:cubicBezTo>
                  <a:pt x="130" y="100"/>
                  <a:pt x="130" y="101"/>
                  <a:pt x="130" y="101"/>
                </a:cubicBezTo>
                <a:cubicBezTo>
                  <a:pt x="130" y="103"/>
                  <a:pt x="130" y="104"/>
                  <a:pt x="130" y="105"/>
                </a:cubicBezTo>
                <a:cubicBezTo>
                  <a:pt x="131" y="116"/>
                  <a:pt x="136" y="125"/>
                  <a:pt x="144" y="132"/>
                </a:cubicBezTo>
                <a:cubicBezTo>
                  <a:pt x="145" y="132"/>
                  <a:pt x="145" y="133"/>
                  <a:pt x="146" y="133"/>
                </a:cubicBezTo>
                <a:cubicBezTo>
                  <a:pt x="147" y="134"/>
                  <a:pt x="147" y="134"/>
                  <a:pt x="147" y="134"/>
                </a:cubicBezTo>
                <a:cubicBezTo>
                  <a:pt x="148" y="135"/>
                  <a:pt x="149" y="136"/>
                  <a:pt x="151" y="137"/>
                </a:cubicBezTo>
                <a:cubicBezTo>
                  <a:pt x="151" y="137"/>
                  <a:pt x="151" y="137"/>
                  <a:pt x="151" y="137"/>
                </a:cubicBezTo>
                <a:cubicBezTo>
                  <a:pt x="151" y="137"/>
                  <a:pt x="151" y="137"/>
                  <a:pt x="151" y="137"/>
                </a:cubicBezTo>
                <a:cubicBezTo>
                  <a:pt x="153" y="138"/>
                  <a:pt x="154" y="139"/>
                  <a:pt x="156" y="139"/>
                </a:cubicBezTo>
                <a:cubicBezTo>
                  <a:pt x="160" y="141"/>
                  <a:pt x="165" y="142"/>
                  <a:pt x="170" y="142"/>
                </a:cubicBezTo>
                <a:cubicBezTo>
                  <a:pt x="171" y="142"/>
                  <a:pt x="171" y="142"/>
                  <a:pt x="171" y="142"/>
                </a:cubicBezTo>
                <a:cubicBezTo>
                  <a:pt x="172" y="142"/>
                  <a:pt x="174" y="142"/>
                  <a:pt x="176" y="142"/>
                </a:cubicBezTo>
                <a:cubicBezTo>
                  <a:pt x="177" y="141"/>
                  <a:pt x="179" y="141"/>
                  <a:pt x="180" y="141"/>
                </a:cubicBezTo>
                <a:cubicBezTo>
                  <a:pt x="182" y="140"/>
                  <a:pt x="183" y="140"/>
                  <a:pt x="185" y="139"/>
                </a:cubicBezTo>
                <a:cubicBezTo>
                  <a:pt x="185" y="139"/>
                  <a:pt x="185" y="139"/>
                  <a:pt x="185" y="139"/>
                </a:cubicBezTo>
                <a:cubicBezTo>
                  <a:pt x="185" y="139"/>
                  <a:pt x="186" y="139"/>
                  <a:pt x="186" y="139"/>
                </a:cubicBezTo>
                <a:cubicBezTo>
                  <a:pt x="189" y="138"/>
                  <a:pt x="191" y="136"/>
                  <a:pt x="194" y="135"/>
                </a:cubicBezTo>
                <a:cubicBezTo>
                  <a:pt x="203" y="128"/>
                  <a:pt x="209" y="118"/>
                  <a:pt x="211" y="106"/>
                </a:cubicBezTo>
                <a:cubicBezTo>
                  <a:pt x="211" y="106"/>
                  <a:pt x="211" y="105"/>
                  <a:pt x="211" y="105"/>
                </a:cubicBezTo>
                <a:cubicBezTo>
                  <a:pt x="211" y="104"/>
                  <a:pt x="211" y="103"/>
                  <a:pt x="211" y="102"/>
                </a:cubicBezTo>
                <a:cubicBezTo>
                  <a:pt x="211" y="102"/>
                  <a:pt x="211" y="102"/>
                  <a:pt x="211" y="102"/>
                </a:cubicBezTo>
                <a:cubicBezTo>
                  <a:pt x="211" y="101"/>
                  <a:pt x="211" y="101"/>
                  <a:pt x="211" y="101"/>
                </a:cubicBezTo>
                <a:cubicBezTo>
                  <a:pt x="211" y="100"/>
                  <a:pt x="211" y="99"/>
                  <a:pt x="211" y="98"/>
                </a:cubicBezTo>
                <a:close/>
                <a:moveTo>
                  <a:pt x="201" y="102"/>
                </a:moveTo>
                <a:cubicBezTo>
                  <a:pt x="201" y="102"/>
                  <a:pt x="201" y="102"/>
                  <a:pt x="201" y="102"/>
                </a:cubicBezTo>
                <a:cubicBezTo>
                  <a:pt x="201" y="102"/>
                  <a:pt x="201" y="103"/>
                  <a:pt x="201" y="104"/>
                </a:cubicBezTo>
                <a:cubicBezTo>
                  <a:pt x="201" y="104"/>
                  <a:pt x="201" y="105"/>
                  <a:pt x="201" y="105"/>
                </a:cubicBezTo>
                <a:cubicBezTo>
                  <a:pt x="200" y="108"/>
                  <a:pt x="200" y="111"/>
                  <a:pt x="199" y="113"/>
                </a:cubicBezTo>
                <a:cubicBezTo>
                  <a:pt x="197" y="117"/>
                  <a:pt x="194" y="121"/>
                  <a:pt x="191" y="124"/>
                </a:cubicBezTo>
                <a:cubicBezTo>
                  <a:pt x="188" y="126"/>
                  <a:pt x="185" y="128"/>
                  <a:pt x="181" y="130"/>
                </a:cubicBezTo>
                <a:cubicBezTo>
                  <a:pt x="181" y="130"/>
                  <a:pt x="181" y="130"/>
                  <a:pt x="181" y="130"/>
                </a:cubicBezTo>
                <a:cubicBezTo>
                  <a:pt x="180" y="130"/>
                  <a:pt x="179" y="131"/>
                  <a:pt x="178" y="131"/>
                </a:cubicBezTo>
                <a:cubicBezTo>
                  <a:pt x="177" y="131"/>
                  <a:pt x="176" y="131"/>
                  <a:pt x="175" y="132"/>
                </a:cubicBezTo>
                <a:cubicBezTo>
                  <a:pt x="173" y="132"/>
                  <a:pt x="172" y="132"/>
                  <a:pt x="171" y="132"/>
                </a:cubicBezTo>
                <a:cubicBezTo>
                  <a:pt x="170" y="132"/>
                  <a:pt x="170" y="132"/>
                  <a:pt x="170" y="132"/>
                </a:cubicBezTo>
                <a:cubicBezTo>
                  <a:pt x="167" y="132"/>
                  <a:pt x="163" y="131"/>
                  <a:pt x="160" y="130"/>
                </a:cubicBezTo>
                <a:cubicBezTo>
                  <a:pt x="158" y="129"/>
                  <a:pt x="157" y="129"/>
                  <a:pt x="156" y="128"/>
                </a:cubicBezTo>
                <a:cubicBezTo>
                  <a:pt x="156" y="128"/>
                  <a:pt x="156" y="128"/>
                  <a:pt x="156" y="128"/>
                </a:cubicBezTo>
                <a:cubicBezTo>
                  <a:pt x="155" y="128"/>
                  <a:pt x="154" y="127"/>
                  <a:pt x="154" y="127"/>
                </a:cubicBezTo>
                <a:cubicBezTo>
                  <a:pt x="153" y="126"/>
                  <a:pt x="153" y="126"/>
                  <a:pt x="153" y="126"/>
                </a:cubicBezTo>
                <a:cubicBezTo>
                  <a:pt x="152" y="125"/>
                  <a:pt x="151" y="125"/>
                  <a:pt x="151" y="124"/>
                </a:cubicBezTo>
                <a:cubicBezTo>
                  <a:pt x="150" y="124"/>
                  <a:pt x="149" y="123"/>
                  <a:pt x="149" y="122"/>
                </a:cubicBezTo>
                <a:cubicBezTo>
                  <a:pt x="144" y="118"/>
                  <a:pt x="141" y="112"/>
                  <a:pt x="140" y="105"/>
                </a:cubicBezTo>
                <a:cubicBezTo>
                  <a:pt x="140" y="104"/>
                  <a:pt x="140" y="103"/>
                  <a:pt x="140" y="101"/>
                </a:cubicBezTo>
                <a:cubicBezTo>
                  <a:pt x="140" y="98"/>
                  <a:pt x="141" y="94"/>
                  <a:pt x="142" y="90"/>
                </a:cubicBezTo>
                <a:cubicBezTo>
                  <a:pt x="144" y="87"/>
                  <a:pt x="146" y="83"/>
                  <a:pt x="148" y="81"/>
                </a:cubicBezTo>
                <a:cubicBezTo>
                  <a:pt x="150" y="79"/>
                  <a:pt x="151" y="78"/>
                  <a:pt x="153" y="76"/>
                </a:cubicBezTo>
                <a:cubicBezTo>
                  <a:pt x="158" y="73"/>
                  <a:pt x="164" y="71"/>
                  <a:pt x="171" y="71"/>
                </a:cubicBezTo>
                <a:cubicBezTo>
                  <a:pt x="178" y="71"/>
                  <a:pt x="186" y="74"/>
                  <a:pt x="191" y="79"/>
                </a:cubicBezTo>
                <a:cubicBezTo>
                  <a:pt x="194" y="82"/>
                  <a:pt x="197" y="85"/>
                  <a:pt x="199" y="90"/>
                </a:cubicBezTo>
                <a:cubicBezTo>
                  <a:pt x="199" y="91"/>
                  <a:pt x="200" y="93"/>
                  <a:pt x="200" y="95"/>
                </a:cubicBezTo>
                <a:cubicBezTo>
                  <a:pt x="200" y="95"/>
                  <a:pt x="200" y="95"/>
                  <a:pt x="200" y="95"/>
                </a:cubicBezTo>
                <a:cubicBezTo>
                  <a:pt x="200" y="96"/>
                  <a:pt x="201" y="97"/>
                  <a:pt x="201" y="97"/>
                </a:cubicBezTo>
                <a:cubicBezTo>
                  <a:pt x="201" y="98"/>
                  <a:pt x="201" y="98"/>
                  <a:pt x="201" y="99"/>
                </a:cubicBezTo>
                <a:cubicBezTo>
                  <a:pt x="201" y="100"/>
                  <a:pt x="201" y="101"/>
                  <a:pt x="201" y="101"/>
                </a:cubicBezTo>
                <a:lnTo>
                  <a:pt x="201" y="102"/>
                </a:lnTo>
                <a:close/>
                <a:moveTo>
                  <a:pt x="193" y="100"/>
                </a:moveTo>
                <a:cubicBezTo>
                  <a:pt x="193" y="100"/>
                  <a:pt x="193" y="101"/>
                  <a:pt x="193" y="101"/>
                </a:cubicBezTo>
                <a:cubicBezTo>
                  <a:pt x="193" y="102"/>
                  <a:pt x="193" y="102"/>
                  <a:pt x="193" y="102"/>
                </a:cubicBezTo>
                <a:cubicBezTo>
                  <a:pt x="193" y="102"/>
                  <a:pt x="193" y="102"/>
                  <a:pt x="193" y="102"/>
                </a:cubicBezTo>
                <a:cubicBezTo>
                  <a:pt x="193" y="102"/>
                  <a:pt x="193" y="103"/>
                  <a:pt x="193" y="103"/>
                </a:cubicBezTo>
                <a:cubicBezTo>
                  <a:pt x="193" y="104"/>
                  <a:pt x="193" y="104"/>
                  <a:pt x="193" y="104"/>
                </a:cubicBezTo>
                <a:cubicBezTo>
                  <a:pt x="193" y="105"/>
                  <a:pt x="193" y="105"/>
                  <a:pt x="193" y="105"/>
                </a:cubicBezTo>
                <a:cubicBezTo>
                  <a:pt x="192" y="113"/>
                  <a:pt x="186" y="120"/>
                  <a:pt x="179" y="123"/>
                </a:cubicBezTo>
                <a:cubicBezTo>
                  <a:pt x="179" y="123"/>
                  <a:pt x="179" y="123"/>
                  <a:pt x="179" y="123"/>
                </a:cubicBezTo>
                <a:cubicBezTo>
                  <a:pt x="178" y="123"/>
                  <a:pt x="177" y="123"/>
                  <a:pt x="176" y="124"/>
                </a:cubicBezTo>
                <a:cubicBezTo>
                  <a:pt x="175" y="124"/>
                  <a:pt x="174" y="124"/>
                  <a:pt x="174" y="124"/>
                </a:cubicBezTo>
                <a:cubicBezTo>
                  <a:pt x="173" y="124"/>
                  <a:pt x="172" y="124"/>
                  <a:pt x="171" y="124"/>
                </a:cubicBezTo>
                <a:cubicBezTo>
                  <a:pt x="170" y="124"/>
                  <a:pt x="170" y="124"/>
                  <a:pt x="170" y="124"/>
                </a:cubicBezTo>
                <a:cubicBezTo>
                  <a:pt x="168" y="124"/>
                  <a:pt x="165" y="124"/>
                  <a:pt x="162" y="123"/>
                </a:cubicBezTo>
                <a:cubicBezTo>
                  <a:pt x="162" y="122"/>
                  <a:pt x="161" y="122"/>
                  <a:pt x="160" y="122"/>
                </a:cubicBezTo>
                <a:cubicBezTo>
                  <a:pt x="159" y="121"/>
                  <a:pt x="159" y="121"/>
                  <a:pt x="159" y="121"/>
                </a:cubicBezTo>
                <a:cubicBezTo>
                  <a:pt x="159" y="121"/>
                  <a:pt x="158" y="120"/>
                  <a:pt x="157" y="120"/>
                </a:cubicBezTo>
                <a:cubicBezTo>
                  <a:pt x="157" y="119"/>
                  <a:pt x="156" y="119"/>
                  <a:pt x="156" y="119"/>
                </a:cubicBezTo>
                <a:cubicBezTo>
                  <a:pt x="155" y="118"/>
                  <a:pt x="155" y="118"/>
                  <a:pt x="155" y="118"/>
                </a:cubicBezTo>
                <a:cubicBezTo>
                  <a:pt x="152" y="115"/>
                  <a:pt x="150" y="112"/>
                  <a:pt x="149" y="108"/>
                </a:cubicBezTo>
                <a:cubicBezTo>
                  <a:pt x="148" y="106"/>
                  <a:pt x="148" y="104"/>
                  <a:pt x="148" y="101"/>
                </a:cubicBezTo>
                <a:cubicBezTo>
                  <a:pt x="148" y="97"/>
                  <a:pt x="149" y="93"/>
                  <a:pt x="151" y="89"/>
                </a:cubicBezTo>
                <a:cubicBezTo>
                  <a:pt x="153" y="87"/>
                  <a:pt x="155" y="84"/>
                  <a:pt x="157" y="83"/>
                </a:cubicBezTo>
                <a:cubicBezTo>
                  <a:pt x="161" y="80"/>
                  <a:pt x="166" y="79"/>
                  <a:pt x="171" y="79"/>
                </a:cubicBezTo>
                <a:cubicBezTo>
                  <a:pt x="181" y="79"/>
                  <a:pt x="191" y="86"/>
                  <a:pt x="193" y="96"/>
                </a:cubicBezTo>
                <a:cubicBezTo>
                  <a:pt x="193" y="97"/>
                  <a:pt x="193" y="97"/>
                  <a:pt x="193" y="97"/>
                </a:cubicBezTo>
                <a:cubicBezTo>
                  <a:pt x="193" y="97"/>
                  <a:pt x="193" y="98"/>
                  <a:pt x="193" y="98"/>
                </a:cubicBezTo>
                <a:cubicBezTo>
                  <a:pt x="193" y="99"/>
                  <a:pt x="193" y="99"/>
                  <a:pt x="193" y="99"/>
                </a:cubicBezTo>
                <a:lnTo>
                  <a:pt x="193" y="100"/>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TextBox 7">
            <a:extLst>
              <a:ext uri="{FF2B5EF4-FFF2-40B4-BE49-F238E27FC236}">
                <a16:creationId xmlns:a16="http://schemas.microsoft.com/office/drawing/2014/main" xmlns="" id="{356F762F-5640-4588-8637-0E96716CFB80}"/>
              </a:ext>
            </a:extLst>
          </p:cNvPr>
          <p:cNvSpPr txBox="1"/>
          <p:nvPr/>
        </p:nvSpPr>
        <p:spPr>
          <a:xfrm>
            <a:off x="474201" y="6171428"/>
            <a:ext cx="1881955" cy="584775"/>
          </a:xfrm>
          <a:prstGeom prst="rect">
            <a:avLst/>
          </a:prstGeom>
          <a:noFill/>
        </p:spPr>
        <p:txBody>
          <a:bodyPr wrap="square" rtlCol="0">
            <a:spAutoFit/>
          </a:bodyPr>
          <a:lstStyle/>
          <a:p>
            <a:pPr algn="ctr"/>
            <a:r>
              <a:rPr lang="en-US" sz="3200" dirty="0">
                <a:solidFill>
                  <a:schemeClr val="bg1"/>
                </a:solidFill>
                <a:latin typeface="思源黑体 CN Bold" panose="020B0800000000000000" pitchFamily="34" charset="-122"/>
                <a:ea typeface="思源黑体 CN Bold" panose="020B0800000000000000" pitchFamily="34" charset="-122"/>
                <a:cs typeface="Nexa Bold" charset="0"/>
              </a:rPr>
              <a:t>158</a:t>
            </a:r>
            <a:r>
              <a:rPr lang="zh-CN" altLang="en-US" sz="3200" dirty="0">
                <a:solidFill>
                  <a:schemeClr val="bg1"/>
                </a:solidFill>
                <a:latin typeface="思源黑体 CN Bold" panose="020B0800000000000000" pitchFamily="34" charset="-122"/>
                <a:ea typeface="思源黑体 CN Bold" panose="020B0800000000000000" pitchFamily="34" charset="-122"/>
                <a:cs typeface="Nexa Bold" charset="0"/>
              </a:rPr>
              <a:t>万</a:t>
            </a:r>
            <a:endParaRPr lang="en-US" sz="32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117" name="TextBox 7">
            <a:extLst>
              <a:ext uri="{FF2B5EF4-FFF2-40B4-BE49-F238E27FC236}">
                <a16:creationId xmlns:a16="http://schemas.microsoft.com/office/drawing/2014/main" xmlns="" id="{BEFF835F-3FB0-4A74-B4C9-60E92EDC7839}"/>
              </a:ext>
            </a:extLst>
          </p:cNvPr>
          <p:cNvSpPr txBox="1"/>
          <p:nvPr/>
        </p:nvSpPr>
        <p:spPr>
          <a:xfrm>
            <a:off x="3028343" y="5559783"/>
            <a:ext cx="1881955" cy="584775"/>
          </a:xfrm>
          <a:prstGeom prst="rect">
            <a:avLst/>
          </a:prstGeom>
          <a:noFill/>
        </p:spPr>
        <p:txBody>
          <a:bodyPr wrap="square" rtlCol="0">
            <a:spAutoFit/>
          </a:bodyPr>
          <a:lstStyle/>
          <a:p>
            <a:pPr algn="ctr"/>
            <a:r>
              <a:rPr lang="en-US" sz="3200" dirty="0">
                <a:solidFill>
                  <a:schemeClr val="bg1"/>
                </a:solidFill>
                <a:latin typeface="思源黑体 CN Bold" panose="020B0800000000000000" pitchFamily="34" charset="-122"/>
                <a:ea typeface="思源黑体 CN Bold" panose="020B0800000000000000" pitchFamily="34" charset="-122"/>
                <a:cs typeface="Nexa Bold" charset="0"/>
              </a:rPr>
              <a:t>259</a:t>
            </a:r>
            <a:r>
              <a:rPr lang="zh-CN" altLang="en-US" sz="3200" dirty="0">
                <a:solidFill>
                  <a:schemeClr val="bg1"/>
                </a:solidFill>
                <a:latin typeface="思源黑体 CN Bold" panose="020B0800000000000000" pitchFamily="34" charset="-122"/>
                <a:ea typeface="思源黑体 CN Bold" panose="020B0800000000000000" pitchFamily="34" charset="-122"/>
                <a:cs typeface="Nexa Bold" charset="0"/>
              </a:rPr>
              <a:t>万</a:t>
            </a:r>
            <a:endParaRPr lang="en-US" sz="32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118" name="TextBox 7">
            <a:extLst>
              <a:ext uri="{FF2B5EF4-FFF2-40B4-BE49-F238E27FC236}">
                <a16:creationId xmlns:a16="http://schemas.microsoft.com/office/drawing/2014/main" xmlns="" id="{C49E66E2-1337-4311-B4AE-F92F133B1632}"/>
              </a:ext>
            </a:extLst>
          </p:cNvPr>
          <p:cNvSpPr txBox="1"/>
          <p:nvPr/>
        </p:nvSpPr>
        <p:spPr>
          <a:xfrm>
            <a:off x="5189368" y="5086677"/>
            <a:ext cx="1881955" cy="584775"/>
          </a:xfrm>
          <a:prstGeom prst="rect">
            <a:avLst/>
          </a:prstGeom>
          <a:noFill/>
        </p:spPr>
        <p:txBody>
          <a:bodyPr wrap="square" rtlCol="0">
            <a:spAutoFit/>
          </a:bodyPr>
          <a:lstStyle/>
          <a:p>
            <a:pPr algn="ctr"/>
            <a:r>
              <a:rPr lang="en-US" sz="3200" dirty="0">
                <a:solidFill>
                  <a:schemeClr val="bg1"/>
                </a:solidFill>
                <a:latin typeface="思源黑体 CN Bold" panose="020B0800000000000000" pitchFamily="34" charset="-122"/>
                <a:ea typeface="思源黑体 CN Bold" panose="020B0800000000000000" pitchFamily="34" charset="-122"/>
                <a:cs typeface="Nexa Bold" charset="0"/>
              </a:rPr>
              <a:t>489</a:t>
            </a:r>
            <a:r>
              <a:rPr lang="zh-CN" altLang="en-US" sz="3200" dirty="0">
                <a:solidFill>
                  <a:schemeClr val="bg1"/>
                </a:solidFill>
                <a:latin typeface="思源黑体 CN Bold" panose="020B0800000000000000" pitchFamily="34" charset="-122"/>
                <a:ea typeface="思源黑体 CN Bold" panose="020B0800000000000000" pitchFamily="34" charset="-122"/>
                <a:cs typeface="Nexa Bold" charset="0"/>
              </a:rPr>
              <a:t>万</a:t>
            </a:r>
            <a:endParaRPr lang="en-US" sz="32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119" name="TextBox 7">
            <a:extLst>
              <a:ext uri="{FF2B5EF4-FFF2-40B4-BE49-F238E27FC236}">
                <a16:creationId xmlns:a16="http://schemas.microsoft.com/office/drawing/2014/main" xmlns="" id="{0AAF4F0B-A829-4437-9E83-12391870B0F3}"/>
              </a:ext>
            </a:extLst>
          </p:cNvPr>
          <p:cNvSpPr txBox="1"/>
          <p:nvPr/>
        </p:nvSpPr>
        <p:spPr>
          <a:xfrm>
            <a:off x="7278414" y="4448036"/>
            <a:ext cx="1881955" cy="584775"/>
          </a:xfrm>
          <a:prstGeom prst="rect">
            <a:avLst/>
          </a:prstGeom>
          <a:noFill/>
        </p:spPr>
        <p:txBody>
          <a:bodyPr wrap="square" rtlCol="0">
            <a:spAutoFit/>
          </a:bodyPr>
          <a:lstStyle/>
          <a:p>
            <a:pPr algn="ctr"/>
            <a:r>
              <a:rPr lang="en-US" sz="3200" dirty="0">
                <a:solidFill>
                  <a:schemeClr val="bg1"/>
                </a:solidFill>
                <a:latin typeface="思源黑体 CN Bold" panose="020B0800000000000000" pitchFamily="34" charset="-122"/>
                <a:ea typeface="思源黑体 CN Bold" panose="020B0800000000000000" pitchFamily="34" charset="-122"/>
                <a:cs typeface="Nexa Bold" charset="0"/>
              </a:rPr>
              <a:t>629</a:t>
            </a:r>
            <a:r>
              <a:rPr lang="zh-CN" altLang="en-US" sz="3200" dirty="0">
                <a:solidFill>
                  <a:schemeClr val="bg1"/>
                </a:solidFill>
                <a:latin typeface="思源黑体 CN Bold" panose="020B0800000000000000" pitchFamily="34" charset="-122"/>
                <a:ea typeface="思源黑体 CN Bold" panose="020B0800000000000000" pitchFamily="34" charset="-122"/>
                <a:cs typeface="Nexa Bold" charset="0"/>
              </a:rPr>
              <a:t>万</a:t>
            </a:r>
            <a:endParaRPr lang="en-US" sz="32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
        <p:nvSpPr>
          <p:cNvPr id="120" name="TextBox 7">
            <a:extLst>
              <a:ext uri="{FF2B5EF4-FFF2-40B4-BE49-F238E27FC236}">
                <a16:creationId xmlns:a16="http://schemas.microsoft.com/office/drawing/2014/main" xmlns="" id="{EB4D3489-B4C2-4678-893D-22BC6D175CFB}"/>
              </a:ext>
            </a:extLst>
          </p:cNvPr>
          <p:cNvSpPr txBox="1"/>
          <p:nvPr/>
        </p:nvSpPr>
        <p:spPr>
          <a:xfrm>
            <a:off x="9846319" y="4155648"/>
            <a:ext cx="1881955" cy="584775"/>
          </a:xfrm>
          <a:prstGeom prst="rect">
            <a:avLst/>
          </a:prstGeom>
          <a:noFill/>
        </p:spPr>
        <p:txBody>
          <a:bodyPr wrap="square" rtlCol="0">
            <a:spAutoFit/>
          </a:bodyPr>
          <a:lstStyle/>
          <a:p>
            <a:pPr algn="ctr"/>
            <a:r>
              <a:rPr lang="en-US" altLang="zh-CN" sz="3200" dirty="0">
                <a:solidFill>
                  <a:schemeClr val="bg1"/>
                </a:solidFill>
                <a:latin typeface="思源黑体 CN Bold" panose="020B0800000000000000" pitchFamily="34" charset="-122"/>
                <a:ea typeface="思源黑体 CN Bold" panose="020B0800000000000000" pitchFamily="34" charset="-122"/>
                <a:cs typeface="Nexa Bold" charset="0"/>
              </a:rPr>
              <a:t>895</a:t>
            </a:r>
            <a:r>
              <a:rPr lang="zh-CN" altLang="en-US" sz="3200" dirty="0">
                <a:solidFill>
                  <a:schemeClr val="bg1"/>
                </a:solidFill>
                <a:latin typeface="思源黑体 CN Bold" panose="020B0800000000000000" pitchFamily="34" charset="-122"/>
                <a:ea typeface="思源黑体 CN Bold" panose="020B0800000000000000" pitchFamily="34" charset="-122"/>
                <a:cs typeface="Nexa Bold" charset="0"/>
              </a:rPr>
              <a:t>万</a:t>
            </a:r>
            <a:endParaRPr lang="en-US" sz="3200" dirty="0">
              <a:solidFill>
                <a:schemeClr val="bg1"/>
              </a:solidFill>
              <a:latin typeface="思源黑体 CN Bold" panose="020B0800000000000000" pitchFamily="34" charset="-122"/>
              <a:ea typeface="思源黑体 CN Bold" panose="020B0800000000000000" pitchFamily="34" charset="-122"/>
              <a:cs typeface="Nexa Bold" charset="0"/>
            </a:endParaRPr>
          </a:p>
        </p:txBody>
      </p:sp>
    </p:spTree>
    <p:extLst>
      <p:ext uri="{BB962C8B-B14F-4D97-AF65-F5344CB8AC3E}">
        <p14:creationId xmlns:p14="http://schemas.microsoft.com/office/powerpoint/2010/main" val="19926408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xmlns="" id="{91908C96-1EDF-4873-ADDF-483B0389DBB1}"/>
              </a:ext>
            </a:extLst>
          </p:cNvPr>
          <p:cNvSpPr txBox="1"/>
          <p:nvPr/>
        </p:nvSpPr>
        <p:spPr>
          <a:xfrm>
            <a:off x="893828" y="2391281"/>
            <a:ext cx="4300472" cy="1331583"/>
          </a:xfrm>
          <a:prstGeom prst="rect">
            <a:avLst/>
          </a:prstGeom>
          <a:noFill/>
        </p:spPr>
        <p:txBody>
          <a:bodyPr wrap="square" rtlCol="0">
            <a:spAutoFit/>
          </a:bodyPr>
          <a:lstStyle/>
          <a:p>
            <a:pPr>
              <a:lnSpc>
                <a:spcPct val="150000"/>
              </a:lnSpc>
            </a:pPr>
            <a:r>
              <a:rPr lang="zh-CN" altLang="en-US" sz="6000" dirty="0">
                <a:solidFill>
                  <a:schemeClr val="bg1"/>
                </a:solidFill>
                <a:latin typeface="思源黑体 CN Bold" panose="020B0800000000000000" pitchFamily="34" charset="-122"/>
                <a:ea typeface="思源黑体 CN Bold" panose="020B0800000000000000" pitchFamily="34" charset="-122"/>
                <a:cs typeface="Roboto Thin" charset="0"/>
              </a:rPr>
              <a:t>第一部分：</a:t>
            </a:r>
            <a:endParaRPr lang="en-US" altLang="zh-CN" sz="60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 name="TextBox 11">
            <a:extLst>
              <a:ext uri="{FF2B5EF4-FFF2-40B4-BE49-F238E27FC236}">
                <a16:creationId xmlns:a16="http://schemas.microsoft.com/office/drawing/2014/main" xmlns="" id="{117F8BCF-C606-44D1-8F48-02F2CE9615AA}"/>
              </a:ext>
            </a:extLst>
          </p:cNvPr>
          <p:cNvSpPr txBox="1"/>
          <p:nvPr/>
        </p:nvSpPr>
        <p:spPr>
          <a:xfrm>
            <a:off x="893828" y="4067681"/>
            <a:ext cx="3894072" cy="588046"/>
          </a:xfrm>
          <a:prstGeom prst="rect">
            <a:avLst/>
          </a:prstGeom>
          <a:noFill/>
        </p:spPr>
        <p:txBody>
          <a:bodyPr wrap="square" rtlCol="0">
            <a:spAutoFit/>
          </a:bodyPr>
          <a:lstStyle/>
          <a:p>
            <a:pPr>
              <a:lnSpc>
                <a:spcPct val="150000"/>
              </a:lnSpc>
            </a:pPr>
            <a:r>
              <a:rPr lang="zh-CN" altLang="en-US" sz="2400">
                <a:solidFill>
                  <a:schemeClr val="bg1"/>
                </a:solidFill>
                <a:latin typeface="思源黑体 CN Bold" panose="020B0800000000000000" pitchFamily="34" charset="-122"/>
                <a:ea typeface="思源黑体 CN Bold" panose="020B0800000000000000" pitchFamily="34" charset="-122"/>
                <a:cs typeface="Calibri"/>
              </a:rPr>
              <a:t>全年工作概述</a:t>
            </a:r>
            <a:endParaRPr lang="en-US" altLang="zh-CN" sz="24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grpSp>
        <p:nvGrpSpPr>
          <p:cNvPr id="30" name="组合 29">
            <a:extLst>
              <a:ext uri="{FF2B5EF4-FFF2-40B4-BE49-F238E27FC236}">
                <a16:creationId xmlns:a16="http://schemas.microsoft.com/office/drawing/2014/main" xmlns="" id="{121E7EF1-89B1-4248-8037-72FCD5DDCB7B}"/>
              </a:ext>
            </a:extLst>
          </p:cNvPr>
          <p:cNvGrpSpPr/>
          <p:nvPr/>
        </p:nvGrpSpPr>
        <p:grpSpPr>
          <a:xfrm>
            <a:off x="4584700" y="1629841"/>
            <a:ext cx="7327900" cy="3785644"/>
            <a:chOff x="658813" y="2028825"/>
            <a:chExt cx="5783263" cy="2987675"/>
          </a:xfrm>
          <a:solidFill>
            <a:srgbClr val="00EBF7"/>
          </a:solidFill>
        </p:grpSpPr>
        <p:sp>
          <p:nvSpPr>
            <p:cNvPr id="14" name="Oval 5">
              <a:extLst>
                <a:ext uri="{FF2B5EF4-FFF2-40B4-BE49-F238E27FC236}">
                  <a16:creationId xmlns:a16="http://schemas.microsoft.com/office/drawing/2014/main" xmlns="" id="{97D2B462-C105-4BCA-AD74-EF3A461DD870}"/>
                </a:ext>
              </a:extLst>
            </p:cNvPr>
            <p:cNvSpPr>
              <a:spLocks noChangeArrowheads="1"/>
            </p:cNvSpPr>
            <p:nvPr/>
          </p:nvSpPr>
          <p:spPr bwMode="auto">
            <a:xfrm>
              <a:off x="4237038" y="4265613"/>
              <a:ext cx="74613" cy="76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6">
              <a:extLst>
                <a:ext uri="{FF2B5EF4-FFF2-40B4-BE49-F238E27FC236}">
                  <a16:creationId xmlns:a16="http://schemas.microsoft.com/office/drawing/2014/main" xmlns="" id="{B924557E-B89F-47B8-BB99-2B7D0BB6F3C8}"/>
                </a:ext>
              </a:extLst>
            </p:cNvPr>
            <p:cNvSpPr>
              <a:spLocks noChangeArrowheads="1"/>
            </p:cNvSpPr>
            <p:nvPr/>
          </p:nvSpPr>
          <p:spPr bwMode="auto">
            <a:xfrm>
              <a:off x="4286251" y="4189413"/>
              <a:ext cx="38100"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a:extLst>
                <a:ext uri="{FF2B5EF4-FFF2-40B4-BE49-F238E27FC236}">
                  <a16:creationId xmlns:a16="http://schemas.microsoft.com/office/drawing/2014/main" xmlns="" id="{C8750328-7C01-43E1-819C-4E08D20A59F2}"/>
                </a:ext>
              </a:extLst>
            </p:cNvPr>
            <p:cNvSpPr>
              <a:spLocks noChangeArrowheads="1"/>
            </p:cNvSpPr>
            <p:nvPr/>
          </p:nvSpPr>
          <p:spPr bwMode="auto">
            <a:xfrm>
              <a:off x="4672013" y="2060575"/>
              <a:ext cx="44450"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8">
              <a:extLst>
                <a:ext uri="{FF2B5EF4-FFF2-40B4-BE49-F238E27FC236}">
                  <a16:creationId xmlns:a16="http://schemas.microsoft.com/office/drawing/2014/main" xmlns="" id="{A48A35FB-50AD-415D-870D-BF3D9552C4CC}"/>
                </a:ext>
              </a:extLst>
            </p:cNvPr>
            <p:cNvSpPr>
              <a:spLocks noChangeArrowheads="1"/>
            </p:cNvSpPr>
            <p:nvPr/>
          </p:nvSpPr>
          <p:spPr bwMode="auto">
            <a:xfrm>
              <a:off x="6178551" y="24320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9">
              <a:extLst>
                <a:ext uri="{FF2B5EF4-FFF2-40B4-BE49-F238E27FC236}">
                  <a16:creationId xmlns:a16="http://schemas.microsoft.com/office/drawing/2014/main" xmlns="" id="{DD4B7ACE-5857-4FA4-B3B8-FFCC31CAE0D7}"/>
                </a:ext>
              </a:extLst>
            </p:cNvPr>
            <p:cNvSpPr>
              <a:spLocks noChangeArrowheads="1"/>
            </p:cNvSpPr>
            <p:nvPr/>
          </p:nvSpPr>
          <p:spPr bwMode="auto">
            <a:xfrm>
              <a:off x="5851526" y="3475038"/>
              <a:ext cx="39688"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a:extLst>
                <a:ext uri="{FF2B5EF4-FFF2-40B4-BE49-F238E27FC236}">
                  <a16:creationId xmlns:a16="http://schemas.microsoft.com/office/drawing/2014/main" xmlns="" id="{9CC7F30E-D38A-47B6-AE42-80A3C8C4E914}"/>
                </a:ext>
              </a:extLst>
            </p:cNvPr>
            <p:cNvSpPr>
              <a:spLocks noChangeArrowheads="1"/>
            </p:cNvSpPr>
            <p:nvPr/>
          </p:nvSpPr>
          <p:spPr bwMode="auto">
            <a:xfrm>
              <a:off x="5891213" y="3511550"/>
              <a:ext cx="38100" cy="396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xmlns="" id="{D8B2A3E9-E676-40BC-9389-A6C9391851BD}"/>
                </a:ext>
              </a:extLst>
            </p:cNvPr>
            <p:cNvSpPr>
              <a:spLocks noEditPoints="1"/>
            </p:cNvSpPr>
            <p:nvPr/>
          </p:nvSpPr>
          <p:spPr bwMode="auto">
            <a:xfrm>
              <a:off x="5953126" y="2838450"/>
              <a:ext cx="160338" cy="228600"/>
            </a:xfrm>
            <a:custGeom>
              <a:avLst/>
              <a:gdLst>
                <a:gd name="T0" fmla="*/ 104 w 118"/>
                <a:gd name="T1" fmla="*/ 115 h 168"/>
                <a:gd name="T2" fmla="*/ 118 w 118"/>
                <a:gd name="T3" fmla="*/ 101 h 168"/>
                <a:gd name="T4" fmla="*/ 105 w 118"/>
                <a:gd name="T5" fmla="*/ 87 h 168"/>
                <a:gd name="T6" fmla="*/ 103 w 118"/>
                <a:gd name="T7" fmla="*/ 28 h 168"/>
                <a:gd name="T8" fmla="*/ 115 w 118"/>
                <a:gd name="T9" fmla="*/ 14 h 168"/>
                <a:gd name="T10" fmla="*/ 101 w 118"/>
                <a:gd name="T11" fmla="*/ 0 h 168"/>
                <a:gd name="T12" fmla="*/ 87 w 118"/>
                <a:gd name="T13" fmla="*/ 14 h 168"/>
                <a:gd name="T14" fmla="*/ 94 w 118"/>
                <a:gd name="T15" fmla="*/ 26 h 168"/>
                <a:gd name="T16" fmla="*/ 41 w 118"/>
                <a:gd name="T17" fmla="*/ 115 h 168"/>
                <a:gd name="T18" fmla="*/ 28 w 118"/>
                <a:gd name="T19" fmla="*/ 112 h 168"/>
                <a:gd name="T20" fmla="*/ 0 w 118"/>
                <a:gd name="T21" fmla="*/ 140 h 168"/>
                <a:gd name="T22" fmla="*/ 28 w 118"/>
                <a:gd name="T23" fmla="*/ 168 h 168"/>
                <a:gd name="T24" fmla="*/ 56 w 118"/>
                <a:gd name="T25" fmla="*/ 140 h 168"/>
                <a:gd name="T26" fmla="*/ 53 w 118"/>
                <a:gd name="T27" fmla="*/ 128 h 168"/>
                <a:gd name="T28" fmla="*/ 92 w 118"/>
                <a:gd name="T29" fmla="*/ 108 h 168"/>
                <a:gd name="T30" fmla="*/ 104 w 118"/>
                <a:gd name="T31" fmla="*/ 115 h 168"/>
                <a:gd name="T32" fmla="*/ 52 w 118"/>
                <a:gd name="T33" fmla="*/ 126 h 168"/>
                <a:gd name="T34" fmla="*/ 42 w 118"/>
                <a:gd name="T35" fmla="*/ 116 h 168"/>
                <a:gd name="T36" fmla="*/ 95 w 118"/>
                <a:gd name="T37" fmla="*/ 27 h 168"/>
                <a:gd name="T38" fmla="*/ 101 w 118"/>
                <a:gd name="T39" fmla="*/ 28 h 168"/>
                <a:gd name="T40" fmla="*/ 101 w 118"/>
                <a:gd name="T41" fmla="*/ 28 h 168"/>
                <a:gd name="T42" fmla="*/ 103 w 118"/>
                <a:gd name="T43" fmla="*/ 87 h 168"/>
                <a:gd name="T44" fmla="*/ 91 w 118"/>
                <a:gd name="T45" fmla="*/ 101 h 168"/>
                <a:gd name="T46" fmla="*/ 92 w 118"/>
                <a:gd name="T47" fmla="*/ 106 h 168"/>
                <a:gd name="T48" fmla="*/ 52 w 118"/>
                <a:gd name="T49" fmla="*/ 12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168">
                  <a:moveTo>
                    <a:pt x="104" y="115"/>
                  </a:moveTo>
                  <a:cubicBezTo>
                    <a:pt x="112" y="115"/>
                    <a:pt x="118" y="109"/>
                    <a:pt x="118" y="101"/>
                  </a:cubicBezTo>
                  <a:cubicBezTo>
                    <a:pt x="118" y="94"/>
                    <a:pt x="112" y="88"/>
                    <a:pt x="105" y="87"/>
                  </a:cubicBezTo>
                  <a:cubicBezTo>
                    <a:pt x="103" y="28"/>
                    <a:pt x="103" y="28"/>
                    <a:pt x="103" y="28"/>
                  </a:cubicBezTo>
                  <a:cubicBezTo>
                    <a:pt x="110" y="27"/>
                    <a:pt x="115" y="21"/>
                    <a:pt x="115" y="14"/>
                  </a:cubicBezTo>
                  <a:cubicBezTo>
                    <a:pt x="115" y="6"/>
                    <a:pt x="109" y="0"/>
                    <a:pt x="101" y="0"/>
                  </a:cubicBezTo>
                  <a:cubicBezTo>
                    <a:pt x="93" y="0"/>
                    <a:pt x="87" y="6"/>
                    <a:pt x="87" y="14"/>
                  </a:cubicBezTo>
                  <a:cubicBezTo>
                    <a:pt x="87" y="19"/>
                    <a:pt x="90" y="23"/>
                    <a:pt x="94" y="26"/>
                  </a:cubicBezTo>
                  <a:cubicBezTo>
                    <a:pt x="41" y="115"/>
                    <a:pt x="41" y="115"/>
                    <a:pt x="41" y="115"/>
                  </a:cubicBezTo>
                  <a:cubicBezTo>
                    <a:pt x="37" y="113"/>
                    <a:pt x="33" y="112"/>
                    <a:pt x="28" y="112"/>
                  </a:cubicBezTo>
                  <a:cubicBezTo>
                    <a:pt x="13" y="112"/>
                    <a:pt x="0" y="125"/>
                    <a:pt x="0" y="140"/>
                  </a:cubicBezTo>
                  <a:cubicBezTo>
                    <a:pt x="0" y="155"/>
                    <a:pt x="13" y="168"/>
                    <a:pt x="28" y="168"/>
                  </a:cubicBezTo>
                  <a:cubicBezTo>
                    <a:pt x="43" y="168"/>
                    <a:pt x="56" y="155"/>
                    <a:pt x="56" y="140"/>
                  </a:cubicBezTo>
                  <a:cubicBezTo>
                    <a:pt x="56" y="136"/>
                    <a:pt x="55" y="132"/>
                    <a:pt x="53" y="128"/>
                  </a:cubicBezTo>
                  <a:cubicBezTo>
                    <a:pt x="92" y="108"/>
                    <a:pt x="92" y="108"/>
                    <a:pt x="92" y="108"/>
                  </a:cubicBezTo>
                  <a:cubicBezTo>
                    <a:pt x="95" y="112"/>
                    <a:pt x="99" y="115"/>
                    <a:pt x="104" y="115"/>
                  </a:cubicBezTo>
                  <a:close/>
                  <a:moveTo>
                    <a:pt x="52" y="126"/>
                  </a:moveTo>
                  <a:cubicBezTo>
                    <a:pt x="50" y="122"/>
                    <a:pt x="46" y="119"/>
                    <a:pt x="42" y="116"/>
                  </a:cubicBezTo>
                  <a:cubicBezTo>
                    <a:pt x="95" y="27"/>
                    <a:pt x="95" y="27"/>
                    <a:pt x="95" y="27"/>
                  </a:cubicBezTo>
                  <a:cubicBezTo>
                    <a:pt x="97" y="27"/>
                    <a:pt x="99" y="28"/>
                    <a:pt x="101" y="28"/>
                  </a:cubicBezTo>
                  <a:cubicBezTo>
                    <a:pt x="101" y="28"/>
                    <a:pt x="101" y="28"/>
                    <a:pt x="101" y="28"/>
                  </a:cubicBezTo>
                  <a:cubicBezTo>
                    <a:pt x="103" y="87"/>
                    <a:pt x="103" y="87"/>
                    <a:pt x="103" y="87"/>
                  </a:cubicBezTo>
                  <a:cubicBezTo>
                    <a:pt x="96" y="88"/>
                    <a:pt x="91" y="94"/>
                    <a:pt x="91" y="101"/>
                  </a:cubicBezTo>
                  <a:cubicBezTo>
                    <a:pt x="91" y="103"/>
                    <a:pt x="91" y="105"/>
                    <a:pt x="92" y="106"/>
                  </a:cubicBezTo>
                  <a:lnTo>
                    <a:pt x="52"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xmlns="" id="{900C7A3A-FD3D-442A-BC6F-FFE8EB333949}"/>
                </a:ext>
              </a:extLst>
            </p:cNvPr>
            <p:cNvSpPr>
              <a:spLocks noChangeArrowheads="1"/>
            </p:cNvSpPr>
            <p:nvPr/>
          </p:nvSpPr>
          <p:spPr bwMode="auto">
            <a:xfrm>
              <a:off x="3271838" y="2574925"/>
              <a:ext cx="74613"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xmlns="" id="{157D50C9-6150-45A7-9C1E-3E815F1D9A07}"/>
                </a:ext>
              </a:extLst>
            </p:cNvPr>
            <p:cNvSpPr>
              <a:spLocks noEditPoints="1"/>
            </p:cNvSpPr>
            <p:nvPr/>
          </p:nvSpPr>
          <p:spPr bwMode="auto">
            <a:xfrm>
              <a:off x="3000376" y="2068513"/>
              <a:ext cx="3441700" cy="2535238"/>
            </a:xfrm>
            <a:custGeom>
              <a:avLst/>
              <a:gdLst>
                <a:gd name="T0" fmla="*/ 1824 w 2526"/>
                <a:gd name="T1" fmla="*/ 976 h 1860"/>
                <a:gd name="T2" fmla="*/ 2099 w 2526"/>
                <a:gd name="T3" fmla="*/ 436 h 1860"/>
                <a:gd name="T4" fmla="*/ 1665 w 2526"/>
                <a:gd name="T5" fmla="*/ 176 h 1860"/>
                <a:gd name="T6" fmla="*/ 894 w 2526"/>
                <a:gd name="T7" fmla="*/ 76 h 1860"/>
                <a:gd name="T8" fmla="*/ 367 w 2526"/>
                <a:gd name="T9" fmla="*/ 233 h 1860"/>
                <a:gd name="T10" fmla="*/ 380 w 2526"/>
                <a:gd name="T11" fmla="*/ 537 h 1860"/>
                <a:gd name="T12" fmla="*/ 731 w 2526"/>
                <a:gd name="T13" fmla="*/ 584 h 1860"/>
                <a:gd name="T14" fmla="*/ 81 w 2526"/>
                <a:gd name="T15" fmla="*/ 810 h 1860"/>
                <a:gd name="T16" fmla="*/ 391 w 2526"/>
                <a:gd name="T17" fmla="*/ 1222 h 1860"/>
                <a:gd name="T18" fmla="*/ 662 w 2526"/>
                <a:gd name="T19" fmla="*/ 1747 h 1860"/>
                <a:gd name="T20" fmla="*/ 948 w 2526"/>
                <a:gd name="T21" fmla="*/ 1120 h 1860"/>
                <a:gd name="T22" fmla="*/ 1389 w 2526"/>
                <a:gd name="T23" fmla="*/ 1025 h 1860"/>
                <a:gd name="T24" fmla="*/ 1835 w 2526"/>
                <a:gd name="T25" fmla="*/ 1045 h 1860"/>
                <a:gd name="T26" fmla="*/ 2526 w 2526"/>
                <a:gd name="T27" fmla="*/ 1412 h 1860"/>
                <a:gd name="T28" fmla="*/ 1007 w 2526"/>
                <a:gd name="T29" fmla="*/ 907 h 1860"/>
                <a:gd name="T30" fmla="*/ 645 w 2526"/>
                <a:gd name="T31" fmla="*/ 430 h 1860"/>
                <a:gd name="T32" fmla="*/ 1284 w 2526"/>
                <a:gd name="T33" fmla="*/ 200 h 1860"/>
                <a:gd name="T34" fmla="*/ 1998 w 2526"/>
                <a:gd name="T35" fmla="*/ 251 h 1860"/>
                <a:gd name="T36" fmla="*/ 1728 w 2526"/>
                <a:gd name="T37" fmla="*/ 765 h 1860"/>
                <a:gd name="T38" fmla="*/ 1212 w 2526"/>
                <a:gd name="T39" fmla="*/ 783 h 1860"/>
                <a:gd name="T40" fmla="*/ 917 w 2526"/>
                <a:gd name="T41" fmla="*/ 376 h 1860"/>
                <a:gd name="T42" fmla="*/ 1610 w 2526"/>
                <a:gd name="T43" fmla="*/ 380 h 1860"/>
                <a:gd name="T44" fmla="*/ 1186 w 2526"/>
                <a:gd name="T45" fmla="*/ 624 h 1860"/>
                <a:gd name="T46" fmla="*/ 1713 w 2526"/>
                <a:gd name="T47" fmla="*/ 734 h 1860"/>
                <a:gd name="T48" fmla="*/ 1281 w 2526"/>
                <a:gd name="T49" fmla="*/ 531 h 1860"/>
                <a:gd name="T50" fmla="*/ 1476 w 2526"/>
                <a:gd name="T51" fmla="*/ 278 h 1860"/>
                <a:gd name="T52" fmla="*/ 1480 w 2526"/>
                <a:gd name="T53" fmla="*/ 478 h 1860"/>
                <a:gd name="T54" fmla="*/ 1597 w 2526"/>
                <a:gd name="T55" fmla="*/ 387 h 1860"/>
                <a:gd name="T56" fmla="*/ 1063 w 2526"/>
                <a:gd name="T57" fmla="*/ 613 h 1860"/>
                <a:gd name="T58" fmla="*/ 1539 w 2526"/>
                <a:gd name="T59" fmla="*/ 600 h 1860"/>
                <a:gd name="T60" fmla="*/ 1766 w 2526"/>
                <a:gd name="T61" fmla="*/ 360 h 1860"/>
                <a:gd name="T62" fmla="*/ 1272 w 2526"/>
                <a:gd name="T63" fmla="*/ 701 h 1860"/>
                <a:gd name="T64" fmla="*/ 1946 w 2526"/>
                <a:gd name="T65" fmla="*/ 383 h 1860"/>
                <a:gd name="T66" fmla="*/ 1853 w 2526"/>
                <a:gd name="T67" fmla="*/ 183 h 1860"/>
                <a:gd name="T68" fmla="*/ 957 w 2526"/>
                <a:gd name="T69" fmla="*/ 219 h 1860"/>
                <a:gd name="T70" fmla="*/ 873 w 2526"/>
                <a:gd name="T71" fmla="*/ 616 h 1860"/>
                <a:gd name="T72" fmla="*/ 1533 w 2526"/>
                <a:gd name="T73" fmla="*/ 717 h 1860"/>
                <a:gd name="T74" fmla="*/ 1981 w 2526"/>
                <a:gd name="T75" fmla="*/ 735 h 1860"/>
                <a:gd name="T76" fmla="*/ 2163 w 2526"/>
                <a:gd name="T77" fmla="*/ 480 h 1860"/>
                <a:gd name="T78" fmla="*/ 2302 w 2526"/>
                <a:gd name="T79" fmla="*/ 336 h 1860"/>
                <a:gd name="T80" fmla="*/ 2108 w 2526"/>
                <a:gd name="T81" fmla="*/ 172 h 1860"/>
                <a:gd name="T82" fmla="*/ 1556 w 2526"/>
                <a:gd name="T83" fmla="*/ 147 h 1860"/>
                <a:gd name="T84" fmla="*/ 1106 w 2526"/>
                <a:gd name="T85" fmla="*/ 157 h 1860"/>
                <a:gd name="T86" fmla="*/ 204 w 2526"/>
                <a:gd name="T87" fmla="*/ 589 h 1860"/>
                <a:gd name="T88" fmla="*/ 463 w 2526"/>
                <a:gd name="T89" fmla="*/ 226 h 1860"/>
                <a:gd name="T90" fmla="*/ 910 w 2526"/>
                <a:gd name="T91" fmla="*/ 445 h 1860"/>
                <a:gd name="T92" fmla="*/ 690 w 2526"/>
                <a:gd name="T93" fmla="*/ 898 h 1860"/>
                <a:gd name="T94" fmla="*/ 577 w 2526"/>
                <a:gd name="T95" fmla="*/ 1499 h 1860"/>
                <a:gd name="T96" fmla="*/ 45 w 2526"/>
                <a:gd name="T97" fmla="*/ 918 h 1860"/>
                <a:gd name="T98" fmla="*/ 423 w 2526"/>
                <a:gd name="T99" fmla="*/ 999 h 1860"/>
                <a:gd name="T100" fmla="*/ 739 w 2526"/>
                <a:gd name="T101" fmla="*/ 1147 h 1860"/>
                <a:gd name="T102" fmla="*/ 571 w 2526"/>
                <a:gd name="T103" fmla="*/ 1175 h 1860"/>
                <a:gd name="T104" fmla="*/ 731 w 2526"/>
                <a:gd name="T105" fmla="*/ 1368 h 1860"/>
                <a:gd name="T106" fmla="*/ 567 w 2526"/>
                <a:gd name="T107" fmla="*/ 983 h 1860"/>
                <a:gd name="T108" fmla="*/ 296 w 2526"/>
                <a:gd name="T109" fmla="*/ 866 h 1860"/>
                <a:gd name="T110" fmla="*/ 164 w 2526"/>
                <a:gd name="T111" fmla="*/ 995 h 1860"/>
                <a:gd name="T112" fmla="*/ 635 w 2526"/>
                <a:gd name="T113" fmla="*/ 1062 h 1860"/>
                <a:gd name="T114" fmla="*/ 571 w 2526"/>
                <a:gd name="T115" fmla="*/ 1529 h 1860"/>
                <a:gd name="T116" fmla="*/ 732 w 2526"/>
                <a:gd name="T117" fmla="*/ 1477 h 1860"/>
                <a:gd name="T118" fmla="*/ 921 w 2526"/>
                <a:gd name="T119" fmla="*/ 1148 h 1860"/>
                <a:gd name="T120" fmla="*/ 1022 w 2526"/>
                <a:gd name="T121" fmla="*/ 911 h 1860"/>
                <a:gd name="T122" fmla="*/ 1490 w 2526"/>
                <a:gd name="T123" fmla="*/ 898 h 1860"/>
                <a:gd name="T124" fmla="*/ 1836 w 2526"/>
                <a:gd name="T125" fmla="*/ 1044 h 1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6" h="1860">
                  <a:moveTo>
                    <a:pt x="2511" y="1396"/>
                  </a:moveTo>
                  <a:cubicBezTo>
                    <a:pt x="2504" y="1396"/>
                    <a:pt x="2499" y="1400"/>
                    <a:pt x="2496" y="1405"/>
                  </a:cubicBezTo>
                  <a:cubicBezTo>
                    <a:pt x="2436" y="1378"/>
                    <a:pt x="2436" y="1378"/>
                    <a:pt x="2436" y="1378"/>
                  </a:cubicBezTo>
                  <a:cubicBezTo>
                    <a:pt x="2438" y="1374"/>
                    <a:pt x="2439" y="1371"/>
                    <a:pt x="2439" y="1367"/>
                  </a:cubicBezTo>
                  <a:cubicBezTo>
                    <a:pt x="2439" y="1351"/>
                    <a:pt x="2426" y="1339"/>
                    <a:pt x="2411" y="1339"/>
                  </a:cubicBezTo>
                  <a:cubicBezTo>
                    <a:pt x="2402" y="1339"/>
                    <a:pt x="2395" y="1343"/>
                    <a:pt x="2389" y="1349"/>
                  </a:cubicBezTo>
                  <a:cubicBezTo>
                    <a:pt x="2368" y="1332"/>
                    <a:pt x="2368" y="1332"/>
                    <a:pt x="2368" y="1332"/>
                  </a:cubicBezTo>
                  <a:cubicBezTo>
                    <a:pt x="2370" y="1329"/>
                    <a:pt x="2372" y="1326"/>
                    <a:pt x="2372" y="1323"/>
                  </a:cubicBezTo>
                  <a:cubicBezTo>
                    <a:pt x="2372" y="1315"/>
                    <a:pt x="2365" y="1309"/>
                    <a:pt x="2358" y="1309"/>
                  </a:cubicBezTo>
                  <a:cubicBezTo>
                    <a:pt x="2352" y="1309"/>
                    <a:pt x="2347" y="1313"/>
                    <a:pt x="2345" y="1318"/>
                  </a:cubicBezTo>
                  <a:cubicBezTo>
                    <a:pt x="2043" y="1234"/>
                    <a:pt x="2043" y="1234"/>
                    <a:pt x="2043" y="1234"/>
                  </a:cubicBezTo>
                  <a:cubicBezTo>
                    <a:pt x="2042" y="1227"/>
                    <a:pt x="2036" y="1222"/>
                    <a:pt x="2029" y="1222"/>
                  </a:cubicBezTo>
                  <a:cubicBezTo>
                    <a:pt x="2024" y="1222"/>
                    <a:pt x="2019" y="1225"/>
                    <a:pt x="2017" y="1229"/>
                  </a:cubicBezTo>
                  <a:cubicBezTo>
                    <a:pt x="1999" y="1227"/>
                    <a:pt x="1999" y="1227"/>
                    <a:pt x="1999" y="1227"/>
                  </a:cubicBezTo>
                  <a:cubicBezTo>
                    <a:pt x="1999" y="1226"/>
                    <a:pt x="1999" y="1226"/>
                    <a:pt x="1999" y="1225"/>
                  </a:cubicBezTo>
                  <a:cubicBezTo>
                    <a:pt x="1999" y="1218"/>
                    <a:pt x="1993" y="1212"/>
                    <a:pt x="1985" y="1212"/>
                  </a:cubicBezTo>
                  <a:cubicBezTo>
                    <a:pt x="1978" y="1212"/>
                    <a:pt x="1972" y="1218"/>
                    <a:pt x="1972" y="1225"/>
                  </a:cubicBezTo>
                  <a:cubicBezTo>
                    <a:pt x="1972" y="1228"/>
                    <a:pt x="1972" y="1230"/>
                    <a:pt x="1973" y="1232"/>
                  </a:cubicBezTo>
                  <a:cubicBezTo>
                    <a:pt x="1837" y="1315"/>
                    <a:pt x="1837" y="1315"/>
                    <a:pt x="1837" y="1315"/>
                  </a:cubicBezTo>
                  <a:cubicBezTo>
                    <a:pt x="1835" y="1311"/>
                    <a:pt x="1831" y="1309"/>
                    <a:pt x="1826" y="1309"/>
                  </a:cubicBezTo>
                  <a:cubicBezTo>
                    <a:pt x="1824" y="1309"/>
                    <a:pt x="1822" y="1309"/>
                    <a:pt x="1821" y="1310"/>
                  </a:cubicBezTo>
                  <a:cubicBezTo>
                    <a:pt x="1810" y="1289"/>
                    <a:pt x="1810" y="1289"/>
                    <a:pt x="1810" y="1289"/>
                  </a:cubicBezTo>
                  <a:cubicBezTo>
                    <a:pt x="1814" y="1286"/>
                    <a:pt x="1817" y="1282"/>
                    <a:pt x="1817" y="1277"/>
                  </a:cubicBezTo>
                  <a:cubicBezTo>
                    <a:pt x="1817" y="1269"/>
                    <a:pt x="1810" y="1263"/>
                    <a:pt x="1803" y="1263"/>
                  </a:cubicBezTo>
                  <a:cubicBezTo>
                    <a:pt x="1802" y="1263"/>
                    <a:pt x="1802" y="1263"/>
                    <a:pt x="1801" y="1263"/>
                  </a:cubicBezTo>
                  <a:cubicBezTo>
                    <a:pt x="1790" y="1192"/>
                    <a:pt x="1790" y="1192"/>
                    <a:pt x="1790" y="1192"/>
                  </a:cubicBezTo>
                  <a:cubicBezTo>
                    <a:pt x="1796" y="1191"/>
                    <a:pt x="1800" y="1185"/>
                    <a:pt x="1800" y="1179"/>
                  </a:cubicBezTo>
                  <a:cubicBezTo>
                    <a:pt x="1800" y="1174"/>
                    <a:pt x="1798" y="1170"/>
                    <a:pt x="1794" y="1167"/>
                  </a:cubicBezTo>
                  <a:cubicBezTo>
                    <a:pt x="1844" y="1085"/>
                    <a:pt x="1844" y="1085"/>
                    <a:pt x="1844" y="1085"/>
                  </a:cubicBezTo>
                  <a:cubicBezTo>
                    <a:pt x="1848" y="1087"/>
                    <a:pt x="1853" y="1088"/>
                    <a:pt x="1858" y="1088"/>
                  </a:cubicBezTo>
                  <a:cubicBezTo>
                    <a:pt x="1873" y="1088"/>
                    <a:pt x="1885" y="1076"/>
                    <a:pt x="1885" y="1061"/>
                  </a:cubicBezTo>
                  <a:cubicBezTo>
                    <a:pt x="1885" y="1045"/>
                    <a:pt x="1873" y="1033"/>
                    <a:pt x="1858" y="1033"/>
                  </a:cubicBezTo>
                  <a:cubicBezTo>
                    <a:pt x="1854" y="1033"/>
                    <a:pt x="1851" y="1034"/>
                    <a:pt x="1848" y="1035"/>
                  </a:cubicBezTo>
                  <a:cubicBezTo>
                    <a:pt x="1824" y="976"/>
                    <a:pt x="1824" y="976"/>
                    <a:pt x="1824" y="976"/>
                  </a:cubicBezTo>
                  <a:cubicBezTo>
                    <a:pt x="1828" y="973"/>
                    <a:pt x="1831" y="969"/>
                    <a:pt x="1831" y="963"/>
                  </a:cubicBezTo>
                  <a:cubicBezTo>
                    <a:pt x="1831" y="960"/>
                    <a:pt x="1830" y="957"/>
                    <a:pt x="1829" y="955"/>
                  </a:cubicBezTo>
                  <a:cubicBezTo>
                    <a:pt x="1873" y="917"/>
                    <a:pt x="1873" y="917"/>
                    <a:pt x="1873" y="917"/>
                  </a:cubicBezTo>
                  <a:cubicBezTo>
                    <a:pt x="1878" y="923"/>
                    <a:pt x="1885" y="926"/>
                    <a:pt x="1892" y="926"/>
                  </a:cubicBezTo>
                  <a:cubicBezTo>
                    <a:pt x="1906" y="926"/>
                    <a:pt x="1918" y="914"/>
                    <a:pt x="1918" y="900"/>
                  </a:cubicBezTo>
                  <a:cubicBezTo>
                    <a:pt x="1918" y="891"/>
                    <a:pt x="1912" y="882"/>
                    <a:pt x="1904" y="878"/>
                  </a:cubicBezTo>
                  <a:cubicBezTo>
                    <a:pt x="1928" y="828"/>
                    <a:pt x="1928" y="828"/>
                    <a:pt x="1928" y="828"/>
                  </a:cubicBezTo>
                  <a:cubicBezTo>
                    <a:pt x="1930" y="828"/>
                    <a:pt x="1932" y="828"/>
                    <a:pt x="1934" y="828"/>
                  </a:cubicBezTo>
                  <a:cubicBezTo>
                    <a:pt x="1950" y="828"/>
                    <a:pt x="1962" y="816"/>
                    <a:pt x="1962" y="801"/>
                  </a:cubicBezTo>
                  <a:cubicBezTo>
                    <a:pt x="1962" y="801"/>
                    <a:pt x="1962" y="801"/>
                    <a:pt x="1962" y="801"/>
                  </a:cubicBezTo>
                  <a:cubicBezTo>
                    <a:pt x="2013" y="787"/>
                    <a:pt x="2013" y="787"/>
                    <a:pt x="2013" y="787"/>
                  </a:cubicBezTo>
                  <a:cubicBezTo>
                    <a:pt x="2015" y="793"/>
                    <a:pt x="2020" y="797"/>
                    <a:pt x="2026" y="797"/>
                  </a:cubicBezTo>
                  <a:cubicBezTo>
                    <a:pt x="2034" y="797"/>
                    <a:pt x="2040" y="791"/>
                    <a:pt x="2040" y="783"/>
                  </a:cubicBezTo>
                  <a:cubicBezTo>
                    <a:pt x="2040" y="778"/>
                    <a:pt x="2037" y="773"/>
                    <a:pt x="2033" y="771"/>
                  </a:cubicBezTo>
                  <a:cubicBezTo>
                    <a:pt x="2081" y="679"/>
                    <a:pt x="2081" y="679"/>
                    <a:pt x="2081" y="679"/>
                  </a:cubicBezTo>
                  <a:cubicBezTo>
                    <a:pt x="2083" y="680"/>
                    <a:pt x="2084" y="680"/>
                    <a:pt x="2085" y="680"/>
                  </a:cubicBezTo>
                  <a:cubicBezTo>
                    <a:pt x="2093" y="680"/>
                    <a:pt x="2099" y="674"/>
                    <a:pt x="2099" y="666"/>
                  </a:cubicBezTo>
                  <a:cubicBezTo>
                    <a:pt x="2099" y="658"/>
                    <a:pt x="2093" y="652"/>
                    <a:pt x="2085" y="652"/>
                  </a:cubicBezTo>
                  <a:cubicBezTo>
                    <a:pt x="2081" y="652"/>
                    <a:pt x="2077" y="654"/>
                    <a:pt x="2075" y="657"/>
                  </a:cubicBezTo>
                  <a:cubicBezTo>
                    <a:pt x="2062" y="645"/>
                    <a:pt x="2062" y="645"/>
                    <a:pt x="2062" y="645"/>
                  </a:cubicBezTo>
                  <a:cubicBezTo>
                    <a:pt x="2065" y="642"/>
                    <a:pt x="2066" y="639"/>
                    <a:pt x="2066" y="635"/>
                  </a:cubicBezTo>
                  <a:cubicBezTo>
                    <a:pt x="2066" y="628"/>
                    <a:pt x="2060" y="621"/>
                    <a:pt x="2052" y="621"/>
                  </a:cubicBezTo>
                  <a:cubicBezTo>
                    <a:pt x="2051" y="621"/>
                    <a:pt x="2051" y="622"/>
                    <a:pt x="2050" y="622"/>
                  </a:cubicBezTo>
                  <a:cubicBezTo>
                    <a:pt x="2046" y="599"/>
                    <a:pt x="2046" y="599"/>
                    <a:pt x="2046" y="599"/>
                  </a:cubicBezTo>
                  <a:cubicBezTo>
                    <a:pt x="2060" y="598"/>
                    <a:pt x="2072" y="586"/>
                    <a:pt x="2072" y="571"/>
                  </a:cubicBezTo>
                  <a:cubicBezTo>
                    <a:pt x="2072" y="565"/>
                    <a:pt x="2070" y="560"/>
                    <a:pt x="2067" y="555"/>
                  </a:cubicBezTo>
                  <a:cubicBezTo>
                    <a:pt x="2165" y="481"/>
                    <a:pt x="2165" y="481"/>
                    <a:pt x="2165" y="481"/>
                  </a:cubicBezTo>
                  <a:cubicBezTo>
                    <a:pt x="2167" y="484"/>
                    <a:pt x="2171" y="486"/>
                    <a:pt x="2175" y="486"/>
                  </a:cubicBezTo>
                  <a:cubicBezTo>
                    <a:pt x="2183" y="486"/>
                    <a:pt x="2189" y="480"/>
                    <a:pt x="2189" y="472"/>
                  </a:cubicBezTo>
                  <a:cubicBezTo>
                    <a:pt x="2189" y="464"/>
                    <a:pt x="2183" y="458"/>
                    <a:pt x="2175" y="458"/>
                  </a:cubicBezTo>
                  <a:cubicBezTo>
                    <a:pt x="2169" y="458"/>
                    <a:pt x="2163" y="463"/>
                    <a:pt x="2162" y="469"/>
                  </a:cubicBezTo>
                  <a:cubicBezTo>
                    <a:pt x="2106" y="458"/>
                    <a:pt x="2106" y="458"/>
                    <a:pt x="2106" y="458"/>
                  </a:cubicBezTo>
                  <a:cubicBezTo>
                    <a:pt x="2106" y="457"/>
                    <a:pt x="2107" y="456"/>
                    <a:pt x="2107" y="454"/>
                  </a:cubicBezTo>
                  <a:cubicBezTo>
                    <a:pt x="2107" y="447"/>
                    <a:pt x="2104" y="441"/>
                    <a:pt x="2099" y="436"/>
                  </a:cubicBezTo>
                  <a:cubicBezTo>
                    <a:pt x="2208" y="330"/>
                    <a:pt x="2208" y="330"/>
                    <a:pt x="2208" y="330"/>
                  </a:cubicBezTo>
                  <a:cubicBezTo>
                    <a:pt x="2213" y="333"/>
                    <a:pt x="2219" y="335"/>
                    <a:pt x="2225" y="335"/>
                  </a:cubicBezTo>
                  <a:cubicBezTo>
                    <a:pt x="2233" y="335"/>
                    <a:pt x="2241" y="332"/>
                    <a:pt x="2246" y="326"/>
                  </a:cubicBezTo>
                  <a:cubicBezTo>
                    <a:pt x="2279" y="349"/>
                    <a:pt x="2279" y="349"/>
                    <a:pt x="2279" y="349"/>
                  </a:cubicBezTo>
                  <a:cubicBezTo>
                    <a:pt x="2276" y="353"/>
                    <a:pt x="2274" y="358"/>
                    <a:pt x="2274" y="363"/>
                  </a:cubicBezTo>
                  <a:cubicBezTo>
                    <a:pt x="2274" y="379"/>
                    <a:pt x="2287" y="391"/>
                    <a:pt x="2302" y="391"/>
                  </a:cubicBezTo>
                  <a:cubicBezTo>
                    <a:pt x="2317" y="391"/>
                    <a:pt x="2330" y="379"/>
                    <a:pt x="2330" y="363"/>
                  </a:cubicBezTo>
                  <a:cubicBezTo>
                    <a:pt x="2330" y="349"/>
                    <a:pt x="2319" y="338"/>
                    <a:pt x="2305" y="336"/>
                  </a:cubicBezTo>
                  <a:cubicBezTo>
                    <a:pt x="2313" y="251"/>
                    <a:pt x="2313" y="251"/>
                    <a:pt x="2313" y="251"/>
                  </a:cubicBezTo>
                  <a:cubicBezTo>
                    <a:pt x="2326" y="248"/>
                    <a:pt x="2336" y="237"/>
                    <a:pt x="2336" y="223"/>
                  </a:cubicBezTo>
                  <a:cubicBezTo>
                    <a:pt x="2336" y="208"/>
                    <a:pt x="2323" y="196"/>
                    <a:pt x="2308" y="196"/>
                  </a:cubicBezTo>
                  <a:cubicBezTo>
                    <a:pt x="2301" y="196"/>
                    <a:pt x="2295" y="198"/>
                    <a:pt x="2290" y="202"/>
                  </a:cubicBezTo>
                  <a:cubicBezTo>
                    <a:pt x="2269" y="181"/>
                    <a:pt x="2269" y="181"/>
                    <a:pt x="2269" y="181"/>
                  </a:cubicBezTo>
                  <a:cubicBezTo>
                    <a:pt x="2271" y="179"/>
                    <a:pt x="2272" y="176"/>
                    <a:pt x="2272" y="172"/>
                  </a:cubicBezTo>
                  <a:cubicBezTo>
                    <a:pt x="2272" y="165"/>
                    <a:pt x="2266" y="159"/>
                    <a:pt x="2258" y="159"/>
                  </a:cubicBezTo>
                  <a:cubicBezTo>
                    <a:pt x="2250" y="159"/>
                    <a:pt x="2244" y="165"/>
                    <a:pt x="2244" y="172"/>
                  </a:cubicBezTo>
                  <a:cubicBezTo>
                    <a:pt x="2244" y="173"/>
                    <a:pt x="2244" y="174"/>
                    <a:pt x="2245" y="175"/>
                  </a:cubicBezTo>
                  <a:cubicBezTo>
                    <a:pt x="2207" y="186"/>
                    <a:pt x="2207" y="186"/>
                    <a:pt x="2207" y="186"/>
                  </a:cubicBezTo>
                  <a:cubicBezTo>
                    <a:pt x="2203" y="174"/>
                    <a:pt x="2193" y="166"/>
                    <a:pt x="2180" y="166"/>
                  </a:cubicBezTo>
                  <a:cubicBezTo>
                    <a:pt x="2169" y="166"/>
                    <a:pt x="2160" y="172"/>
                    <a:pt x="2155" y="182"/>
                  </a:cubicBezTo>
                  <a:cubicBezTo>
                    <a:pt x="2108" y="170"/>
                    <a:pt x="2108" y="170"/>
                    <a:pt x="2108" y="170"/>
                  </a:cubicBezTo>
                  <a:cubicBezTo>
                    <a:pt x="2107" y="156"/>
                    <a:pt x="2095" y="145"/>
                    <a:pt x="2081" y="145"/>
                  </a:cubicBezTo>
                  <a:cubicBezTo>
                    <a:pt x="2069" y="145"/>
                    <a:pt x="2060" y="151"/>
                    <a:pt x="2055" y="161"/>
                  </a:cubicBezTo>
                  <a:cubicBezTo>
                    <a:pt x="1939" y="154"/>
                    <a:pt x="1939" y="154"/>
                    <a:pt x="1939" y="154"/>
                  </a:cubicBezTo>
                  <a:cubicBezTo>
                    <a:pt x="1939" y="147"/>
                    <a:pt x="1933" y="142"/>
                    <a:pt x="1926" y="142"/>
                  </a:cubicBezTo>
                  <a:cubicBezTo>
                    <a:pt x="1918" y="142"/>
                    <a:pt x="1912" y="147"/>
                    <a:pt x="1912" y="155"/>
                  </a:cubicBezTo>
                  <a:cubicBezTo>
                    <a:pt x="1881" y="155"/>
                    <a:pt x="1881" y="155"/>
                    <a:pt x="1881" y="155"/>
                  </a:cubicBezTo>
                  <a:cubicBezTo>
                    <a:pt x="1881" y="140"/>
                    <a:pt x="1868" y="128"/>
                    <a:pt x="1853" y="128"/>
                  </a:cubicBezTo>
                  <a:cubicBezTo>
                    <a:pt x="1838" y="128"/>
                    <a:pt x="1826" y="140"/>
                    <a:pt x="1826" y="156"/>
                  </a:cubicBezTo>
                  <a:cubicBezTo>
                    <a:pt x="1826" y="160"/>
                    <a:pt x="1827" y="164"/>
                    <a:pt x="1828" y="167"/>
                  </a:cubicBezTo>
                  <a:cubicBezTo>
                    <a:pt x="1768" y="198"/>
                    <a:pt x="1768" y="198"/>
                    <a:pt x="1768" y="198"/>
                  </a:cubicBezTo>
                  <a:cubicBezTo>
                    <a:pt x="1765" y="187"/>
                    <a:pt x="1754" y="179"/>
                    <a:pt x="1742" y="179"/>
                  </a:cubicBezTo>
                  <a:cubicBezTo>
                    <a:pt x="1730" y="179"/>
                    <a:pt x="1720" y="186"/>
                    <a:pt x="1716" y="197"/>
                  </a:cubicBezTo>
                  <a:cubicBezTo>
                    <a:pt x="1665" y="176"/>
                    <a:pt x="1665" y="176"/>
                    <a:pt x="1665" y="176"/>
                  </a:cubicBezTo>
                  <a:cubicBezTo>
                    <a:pt x="1667" y="172"/>
                    <a:pt x="1668" y="167"/>
                    <a:pt x="1668" y="162"/>
                  </a:cubicBezTo>
                  <a:cubicBezTo>
                    <a:pt x="1668" y="146"/>
                    <a:pt x="1655" y="132"/>
                    <a:pt x="1638" y="132"/>
                  </a:cubicBezTo>
                  <a:cubicBezTo>
                    <a:pt x="1628" y="132"/>
                    <a:pt x="1620" y="137"/>
                    <a:pt x="1614" y="144"/>
                  </a:cubicBezTo>
                  <a:cubicBezTo>
                    <a:pt x="1591" y="131"/>
                    <a:pt x="1591" y="131"/>
                    <a:pt x="1591" y="131"/>
                  </a:cubicBezTo>
                  <a:cubicBezTo>
                    <a:pt x="1592" y="129"/>
                    <a:pt x="1593" y="127"/>
                    <a:pt x="1593" y="125"/>
                  </a:cubicBezTo>
                  <a:cubicBezTo>
                    <a:pt x="1593" y="117"/>
                    <a:pt x="1587" y="111"/>
                    <a:pt x="1579" y="111"/>
                  </a:cubicBezTo>
                  <a:cubicBezTo>
                    <a:pt x="1571" y="111"/>
                    <a:pt x="1565" y="117"/>
                    <a:pt x="1565" y="125"/>
                  </a:cubicBezTo>
                  <a:cubicBezTo>
                    <a:pt x="1565" y="128"/>
                    <a:pt x="1566" y="131"/>
                    <a:pt x="1568" y="134"/>
                  </a:cubicBezTo>
                  <a:cubicBezTo>
                    <a:pt x="1554" y="146"/>
                    <a:pt x="1554" y="146"/>
                    <a:pt x="1554" y="146"/>
                  </a:cubicBezTo>
                  <a:cubicBezTo>
                    <a:pt x="1552" y="145"/>
                    <a:pt x="1548" y="145"/>
                    <a:pt x="1545" y="145"/>
                  </a:cubicBezTo>
                  <a:cubicBezTo>
                    <a:pt x="1539" y="145"/>
                    <a:pt x="1533" y="147"/>
                    <a:pt x="1528" y="151"/>
                  </a:cubicBezTo>
                  <a:cubicBezTo>
                    <a:pt x="1517" y="136"/>
                    <a:pt x="1517" y="136"/>
                    <a:pt x="1517" y="136"/>
                  </a:cubicBezTo>
                  <a:cubicBezTo>
                    <a:pt x="1520" y="133"/>
                    <a:pt x="1522" y="129"/>
                    <a:pt x="1522" y="125"/>
                  </a:cubicBezTo>
                  <a:cubicBezTo>
                    <a:pt x="1522" y="117"/>
                    <a:pt x="1515" y="111"/>
                    <a:pt x="1508" y="111"/>
                  </a:cubicBezTo>
                  <a:cubicBezTo>
                    <a:pt x="1501" y="111"/>
                    <a:pt x="1495" y="116"/>
                    <a:pt x="1494" y="123"/>
                  </a:cubicBezTo>
                  <a:cubicBezTo>
                    <a:pt x="1395" y="115"/>
                    <a:pt x="1395" y="115"/>
                    <a:pt x="1395" y="115"/>
                  </a:cubicBezTo>
                  <a:cubicBezTo>
                    <a:pt x="1395" y="114"/>
                    <a:pt x="1395" y="114"/>
                    <a:pt x="1395" y="113"/>
                  </a:cubicBezTo>
                  <a:cubicBezTo>
                    <a:pt x="1395" y="98"/>
                    <a:pt x="1382" y="86"/>
                    <a:pt x="1367" y="86"/>
                  </a:cubicBezTo>
                  <a:cubicBezTo>
                    <a:pt x="1353" y="86"/>
                    <a:pt x="1342" y="96"/>
                    <a:pt x="1340" y="109"/>
                  </a:cubicBezTo>
                  <a:cubicBezTo>
                    <a:pt x="1285" y="103"/>
                    <a:pt x="1285" y="103"/>
                    <a:pt x="1285" y="103"/>
                  </a:cubicBezTo>
                  <a:cubicBezTo>
                    <a:pt x="1285" y="102"/>
                    <a:pt x="1285" y="102"/>
                    <a:pt x="1285" y="102"/>
                  </a:cubicBezTo>
                  <a:cubicBezTo>
                    <a:pt x="1285" y="94"/>
                    <a:pt x="1278" y="88"/>
                    <a:pt x="1271" y="88"/>
                  </a:cubicBezTo>
                  <a:cubicBezTo>
                    <a:pt x="1263" y="88"/>
                    <a:pt x="1257" y="94"/>
                    <a:pt x="1257" y="102"/>
                  </a:cubicBezTo>
                  <a:cubicBezTo>
                    <a:pt x="1257" y="103"/>
                    <a:pt x="1257" y="105"/>
                    <a:pt x="1257" y="106"/>
                  </a:cubicBezTo>
                  <a:cubicBezTo>
                    <a:pt x="1159" y="142"/>
                    <a:pt x="1159" y="142"/>
                    <a:pt x="1159" y="142"/>
                  </a:cubicBezTo>
                  <a:cubicBezTo>
                    <a:pt x="1155" y="132"/>
                    <a:pt x="1145" y="125"/>
                    <a:pt x="1133" y="125"/>
                  </a:cubicBezTo>
                  <a:cubicBezTo>
                    <a:pt x="1118" y="125"/>
                    <a:pt x="1105" y="137"/>
                    <a:pt x="1105" y="153"/>
                  </a:cubicBezTo>
                  <a:cubicBezTo>
                    <a:pt x="1105" y="153"/>
                    <a:pt x="1105" y="153"/>
                    <a:pt x="1105" y="153"/>
                  </a:cubicBezTo>
                  <a:cubicBezTo>
                    <a:pt x="973" y="152"/>
                    <a:pt x="973" y="152"/>
                    <a:pt x="973" y="152"/>
                  </a:cubicBezTo>
                  <a:cubicBezTo>
                    <a:pt x="973" y="143"/>
                    <a:pt x="966" y="137"/>
                    <a:pt x="958" y="137"/>
                  </a:cubicBezTo>
                  <a:cubicBezTo>
                    <a:pt x="954" y="137"/>
                    <a:pt x="951" y="138"/>
                    <a:pt x="949" y="139"/>
                  </a:cubicBezTo>
                  <a:cubicBezTo>
                    <a:pt x="907" y="93"/>
                    <a:pt x="907" y="93"/>
                    <a:pt x="907" y="93"/>
                  </a:cubicBezTo>
                  <a:cubicBezTo>
                    <a:pt x="907" y="92"/>
                    <a:pt x="908" y="91"/>
                    <a:pt x="908" y="89"/>
                  </a:cubicBezTo>
                  <a:cubicBezTo>
                    <a:pt x="908" y="82"/>
                    <a:pt x="901" y="76"/>
                    <a:pt x="894" y="76"/>
                  </a:cubicBezTo>
                  <a:cubicBezTo>
                    <a:pt x="886" y="76"/>
                    <a:pt x="880" y="82"/>
                    <a:pt x="880" y="89"/>
                  </a:cubicBezTo>
                  <a:cubicBezTo>
                    <a:pt x="880" y="94"/>
                    <a:pt x="882" y="99"/>
                    <a:pt x="886" y="101"/>
                  </a:cubicBezTo>
                  <a:cubicBezTo>
                    <a:pt x="818" y="190"/>
                    <a:pt x="818" y="190"/>
                    <a:pt x="818" y="190"/>
                  </a:cubicBezTo>
                  <a:cubicBezTo>
                    <a:pt x="814" y="186"/>
                    <a:pt x="808" y="184"/>
                    <a:pt x="802" y="184"/>
                  </a:cubicBezTo>
                  <a:cubicBezTo>
                    <a:pt x="789" y="184"/>
                    <a:pt x="779" y="193"/>
                    <a:pt x="775" y="205"/>
                  </a:cubicBezTo>
                  <a:cubicBezTo>
                    <a:pt x="685" y="188"/>
                    <a:pt x="685" y="188"/>
                    <a:pt x="685" y="188"/>
                  </a:cubicBezTo>
                  <a:cubicBezTo>
                    <a:pt x="686" y="186"/>
                    <a:pt x="686" y="185"/>
                    <a:pt x="686" y="183"/>
                  </a:cubicBezTo>
                  <a:cubicBezTo>
                    <a:pt x="686" y="168"/>
                    <a:pt x="673" y="155"/>
                    <a:pt x="658" y="155"/>
                  </a:cubicBezTo>
                  <a:cubicBezTo>
                    <a:pt x="643" y="155"/>
                    <a:pt x="632" y="167"/>
                    <a:pt x="630" y="181"/>
                  </a:cubicBezTo>
                  <a:cubicBezTo>
                    <a:pt x="533" y="176"/>
                    <a:pt x="533" y="176"/>
                    <a:pt x="533" y="176"/>
                  </a:cubicBezTo>
                  <a:cubicBezTo>
                    <a:pt x="533" y="175"/>
                    <a:pt x="533" y="174"/>
                    <a:pt x="533" y="172"/>
                  </a:cubicBezTo>
                  <a:cubicBezTo>
                    <a:pt x="533" y="158"/>
                    <a:pt x="522" y="146"/>
                    <a:pt x="507" y="145"/>
                  </a:cubicBezTo>
                  <a:cubicBezTo>
                    <a:pt x="509" y="60"/>
                    <a:pt x="509" y="60"/>
                    <a:pt x="509" y="60"/>
                  </a:cubicBezTo>
                  <a:cubicBezTo>
                    <a:pt x="518" y="60"/>
                    <a:pt x="525" y="53"/>
                    <a:pt x="525" y="44"/>
                  </a:cubicBezTo>
                  <a:cubicBezTo>
                    <a:pt x="525" y="41"/>
                    <a:pt x="524" y="39"/>
                    <a:pt x="523" y="37"/>
                  </a:cubicBezTo>
                  <a:cubicBezTo>
                    <a:pt x="528" y="34"/>
                    <a:pt x="528" y="34"/>
                    <a:pt x="528" y="34"/>
                  </a:cubicBezTo>
                  <a:cubicBezTo>
                    <a:pt x="532" y="40"/>
                    <a:pt x="539" y="44"/>
                    <a:pt x="546" y="44"/>
                  </a:cubicBezTo>
                  <a:cubicBezTo>
                    <a:pt x="559" y="44"/>
                    <a:pt x="569" y="34"/>
                    <a:pt x="569" y="22"/>
                  </a:cubicBezTo>
                  <a:cubicBezTo>
                    <a:pt x="569" y="10"/>
                    <a:pt x="559" y="0"/>
                    <a:pt x="546" y="0"/>
                  </a:cubicBezTo>
                  <a:cubicBezTo>
                    <a:pt x="534" y="0"/>
                    <a:pt x="524" y="10"/>
                    <a:pt x="524" y="22"/>
                  </a:cubicBezTo>
                  <a:cubicBezTo>
                    <a:pt x="524" y="26"/>
                    <a:pt x="525" y="29"/>
                    <a:pt x="527" y="32"/>
                  </a:cubicBezTo>
                  <a:cubicBezTo>
                    <a:pt x="522" y="35"/>
                    <a:pt x="522" y="35"/>
                    <a:pt x="522" y="35"/>
                  </a:cubicBezTo>
                  <a:cubicBezTo>
                    <a:pt x="519" y="31"/>
                    <a:pt x="514" y="28"/>
                    <a:pt x="509" y="28"/>
                  </a:cubicBezTo>
                  <a:cubicBezTo>
                    <a:pt x="500" y="28"/>
                    <a:pt x="493" y="35"/>
                    <a:pt x="493" y="44"/>
                  </a:cubicBezTo>
                  <a:cubicBezTo>
                    <a:pt x="493" y="52"/>
                    <a:pt x="499" y="59"/>
                    <a:pt x="507" y="60"/>
                  </a:cubicBezTo>
                  <a:cubicBezTo>
                    <a:pt x="505" y="145"/>
                    <a:pt x="505" y="145"/>
                    <a:pt x="505" y="145"/>
                  </a:cubicBezTo>
                  <a:cubicBezTo>
                    <a:pt x="490" y="145"/>
                    <a:pt x="478" y="157"/>
                    <a:pt x="478" y="172"/>
                  </a:cubicBezTo>
                  <a:cubicBezTo>
                    <a:pt x="478" y="181"/>
                    <a:pt x="482" y="189"/>
                    <a:pt x="488" y="194"/>
                  </a:cubicBezTo>
                  <a:cubicBezTo>
                    <a:pt x="461" y="225"/>
                    <a:pt x="461" y="225"/>
                    <a:pt x="461" y="225"/>
                  </a:cubicBezTo>
                  <a:cubicBezTo>
                    <a:pt x="457" y="221"/>
                    <a:pt x="451" y="218"/>
                    <a:pt x="444" y="218"/>
                  </a:cubicBezTo>
                  <a:cubicBezTo>
                    <a:pt x="429" y="218"/>
                    <a:pt x="417" y="231"/>
                    <a:pt x="417" y="246"/>
                  </a:cubicBezTo>
                  <a:cubicBezTo>
                    <a:pt x="417" y="247"/>
                    <a:pt x="417" y="248"/>
                    <a:pt x="417" y="249"/>
                  </a:cubicBezTo>
                  <a:cubicBezTo>
                    <a:pt x="392" y="253"/>
                    <a:pt x="392" y="253"/>
                    <a:pt x="392" y="253"/>
                  </a:cubicBezTo>
                  <a:cubicBezTo>
                    <a:pt x="389" y="242"/>
                    <a:pt x="379" y="233"/>
                    <a:pt x="367" y="233"/>
                  </a:cubicBezTo>
                  <a:cubicBezTo>
                    <a:pt x="353" y="233"/>
                    <a:pt x="341" y="244"/>
                    <a:pt x="341" y="258"/>
                  </a:cubicBezTo>
                  <a:cubicBezTo>
                    <a:pt x="341" y="272"/>
                    <a:pt x="353" y="284"/>
                    <a:pt x="367" y="284"/>
                  </a:cubicBezTo>
                  <a:cubicBezTo>
                    <a:pt x="372" y="284"/>
                    <a:pt x="377" y="282"/>
                    <a:pt x="381" y="279"/>
                  </a:cubicBezTo>
                  <a:cubicBezTo>
                    <a:pt x="425" y="335"/>
                    <a:pt x="425" y="335"/>
                    <a:pt x="425" y="335"/>
                  </a:cubicBezTo>
                  <a:cubicBezTo>
                    <a:pt x="416" y="340"/>
                    <a:pt x="410" y="349"/>
                    <a:pt x="410" y="360"/>
                  </a:cubicBezTo>
                  <a:cubicBezTo>
                    <a:pt x="410" y="372"/>
                    <a:pt x="418" y="383"/>
                    <a:pt x="429" y="386"/>
                  </a:cubicBezTo>
                  <a:cubicBezTo>
                    <a:pt x="390" y="483"/>
                    <a:pt x="390" y="483"/>
                    <a:pt x="390" y="483"/>
                  </a:cubicBezTo>
                  <a:cubicBezTo>
                    <a:pt x="387" y="482"/>
                    <a:pt x="384" y="482"/>
                    <a:pt x="380" y="482"/>
                  </a:cubicBezTo>
                  <a:cubicBezTo>
                    <a:pt x="378" y="482"/>
                    <a:pt x="375" y="482"/>
                    <a:pt x="372" y="483"/>
                  </a:cubicBezTo>
                  <a:cubicBezTo>
                    <a:pt x="360" y="446"/>
                    <a:pt x="360" y="446"/>
                    <a:pt x="360" y="446"/>
                  </a:cubicBezTo>
                  <a:cubicBezTo>
                    <a:pt x="369" y="443"/>
                    <a:pt x="375" y="435"/>
                    <a:pt x="375" y="425"/>
                  </a:cubicBezTo>
                  <a:cubicBezTo>
                    <a:pt x="375" y="413"/>
                    <a:pt x="365" y="403"/>
                    <a:pt x="352" y="403"/>
                  </a:cubicBezTo>
                  <a:cubicBezTo>
                    <a:pt x="340" y="403"/>
                    <a:pt x="330" y="413"/>
                    <a:pt x="330" y="425"/>
                  </a:cubicBezTo>
                  <a:cubicBezTo>
                    <a:pt x="330" y="429"/>
                    <a:pt x="331" y="433"/>
                    <a:pt x="333" y="436"/>
                  </a:cubicBezTo>
                  <a:cubicBezTo>
                    <a:pt x="264" y="480"/>
                    <a:pt x="264" y="480"/>
                    <a:pt x="264" y="480"/>
                  </a:cubicBezTo>
                  <a:cubicBezTo>
                    <a:pt x="260" y="474"/>
                    <a:pt x="253" y="470"/>
                    <a:pt x="245" y="470"/>
                  </a:cubicBezTo>
                  <a:cubicBezTo>
                    <a:pt x="233" y="470"/>
                    <a:pt x="223" y="480"/>
                    <a:pt x="223" y="492"/>
                  </a:cubicBezTo>
                  <a:cubicBezTo>
                    <a:pt x="223" y="499"/>
                    <a:pt x="226" y="505"/>
                    <a:pt x="231" y="509"/>
                  </a:cubicBezTo>
                  <a:cubicBezTo>
                    <a:pt x="175" y="578"/>
                    <a:pt x="175" y="578"/>
                    <a:pt x="175" y="578"/>
                  </a:cubicBezTo>
                  <a:cubicBezTo>
                    <a:pt x="170" y="574"/>
                    <a:pt x="164" y="572"/>
                    <a:pt x="158" y="572"/>
                  </a:cubicBezTo>
                  <a:cubicBezTo>
                    <a:pt x="142" y="572"/>
                    <a:pt x="130" y="584"/>
                    <a:pt x="130" y="600"/>
                  </a:cubicBezTo>
                  <a:cubicBezTo>
                    <a:pt x="130" y="615"/>
                    <a:pt x="142" y="627"/>
                    <a:pt x="158" y="627"/>
                  </a:cubicBezTo>
                  <a:cubicBezTo>
                    <a:pt x="173" y="627"/>
                    <a:pt x="185" y="615"/>
                    <a:pt x="185" y="600"/>
                  </a:cubicBezTo>
                  <a:cubicBezTo>
                    <a:pt x="185" y="599"/>
                    <a:pt x="185" y="597"/>
                    <a:pt x="185" y="596"/>
                  </a:cubicBezTo>
                  <a:cubicBezTo>
                    <a:pt x="204" y="593"/>
                    <a:pt x="204" y="593"/>
                    <a:pt x="204" y="593"/>
                  </a:cubicBezTo>
                  <a:cubicBezTo>
                    <a:pt x="206" y="603"/>
                    <a:pt x="215" y="611"/>
                    <a:pt x="226" y="611"/>
                  </a:cubicBezTo>
                  <a:cubicBezTo>
                    <a:pt x="239" y="611"/>
                    <a:pt x="249" y="601"/>
                    <a:pt x="249" y="589"/>
                  </a:cubicBezTo>
                  <a:cubicBezTo>
                    <a:pt x="249" y="578"/>
                    <a:pt x="241" y="570"/>
                    <a:pt x="231" y="567"/>
                  </a:cubicBezTo>
                  <a:cubicBezTo>
                    <a:pt x="242" y="514"/>
                    <a:pt x="242" y="514"/>
                    <a:pt x="242" y="514"/>
                  </a:cubicBezTo>
                  <a:cubicBezTo>
                    <a:pt x="243" y="514"/>
                    <a:pt x="244" y="514"/>
                    <a:pt x="245" y="514"/>
                  </a:cubicBezTo>
                  <a:cubicBezTo>
                    <a:pt x="256" y="514"/>
                    <a:pt x="265" y="507"/>
                    <a:pt x="267" y="497"/>
                  </a:cubicBezTo>
                  <a:cubicBezTo>
                    <a:pt x="353" y="507"/>
                    <a:pt x="353" y="507"/>
                    <a:pt x="353" y="507"/>
                  </a:cubicBezTo>
                  <a:cubicBezTo>
                    <a:pt x="353" y="508"/>
                    <a:pt x="353" y="509"/>
                    <a:pt x="353" y="509"/>
                  </a:cubicBezTo>
                  <a:cubicBezTo>
                    <a:pt x="353" y="525"/>
                    <a:pt x="365" y="537"/>
                    <a:pt x="380" y="537"/>
                  </a:cubicBezTo>
                  <a:cubicBezTo>
                    <a:pt x="396" y="537"/>
                    <a:pt x="408" y="525"/>
                    <a:pt x="408" y="509"/>
                  </a:cubicBezTo>
                  <a:cubicBezTo>
                    <a:pt x="408" y="505"/>
                    <a:pt x="407" y="500"/>
                    <a:pt x="405" y="497"/>
                  </a:cubicBezTo>
                  <a:cubicBezTo>
                    <a:pt x="444" y="475"/>
                    <a:pt x="444" y="475"/>
                    <a:pt x="444" y="475"/>
                  </a:cubicBezTo>
                  <a:cubicBezTo>
                    <a:pt x="449" y="483"/>
                    <a:pt x="458" y="488"/>
                    <a:pt x="468" y="488"/>
                  </a:cubicBezTo>
                  <a:cubicBezTo>
                    <a:pt x="484" y="488"/>
                    <a:pt x="496" y="476"/>
                    <a:pt x="496" y="461"/>
                  </a:cubicBezTo>
                  <a:cubicBezTo>
                    <a:pt x="496" y="445"/>
                    <a:pt x="484" y="433"/>
                    <a:pt x="468" y="433"/>
                  </a:cubicBezTo>
                  <a:cubicBezTo>
                    <a:pt x="466" y="433"/>
                    <a:pt x="464" y="433"/>
                    <a:pt x="462" y="434"/>
                  </a:cubicBezTo>
                  <a:cubicBezTo>
                    <a:pt x="450" y="384"/>
                    <a:pt x="450" y="384"/>
                    <a:pt x="450" y="384"/>
                  </a:cubicBezTo>
                  <a:cubicBezTo>
                    <a:pt x="459" y="380"/>
                    <a:pt x="465" y="371"/>
                    <a:pt x="465" y="360"/>
                  </a:cubicBezTo>
                  <a:cubicBezTo>
                    <a:pt x="465" y="359"/>
                    <a:pt x="465" y="357"/>
                    <a:pt x="465" y="356"/>
                  </a:cubicBezTo>
                  <a:cubicBezTo>
                    <a:pt x="564" y="352"/>
                    <a:pt x="564" y="352"/>
                    <a:pt x="564" y="352"/>
                  </a:cubicBezTo>
                  <a:cubicBezTo>
                    <a:pt x="564" y="352"/>
                    <a:pt x="564" y="352"/>
                    <a:pt x="564" y="352"/>
                  </a:cubicBezTo>
                  <a:cubicBezTo>
                    <a:pt x="564" y="364"/>
                    <a:pt x="571" y="374"/>
                    <a:pt x="582" y="378"/>
                  </a:cubicBezTo>
                  <a:cubicBezTo>
                    <a:pt x="523" y="531"/>
                    <a:pt x="523" y="531"/>
                    <a:pt x="523" y="531"/>
                  </a:cubicBezTo>
                  <a:cubicBezTo>
                    <a:pt x="522" y="531"/>
                    <a:pt x="520" y="530"/>
                    <a:pt x="518" y="530"/>
                  </a:cubicBezTo>
                  <a:cubicBezTo>
                    <a:pt x="510" y="530"/>
                    <a:pt x="502" y="538"/>
                    <a:pt x="502" y="546"/>
                  </a:cubicBezTo>
                  <a:cubicBezTo>
                    <a:pt x="502" y="555"/>
                    <a:pt x="510" y="562"/>
                    <a:pt x="518" y="562"/>
                  </a:cubicBezTo>
                  <a:cubicBezTo>
                    <a:pt x="527" y="562"/>
                    <a:pt x="534" y="555"/>
                    <a:pt x="534" y="546"/>
                  </a:cubicBezTo>
                  <a:cubicBezTo>
                    <a:pt x="534" y="546"/>
                    <a:pt x="534" y="546"/>
                    <a:pt x="534" y="546"/>
                  </a:cubicBezTo>
                  <a:cubicBezTo>
                    <a:pt x="586" y="542"/>
                    <a:pt x="586" y="542"/>
                    <a:pt x="586" y="542"/>
                  </a:cubicBezTo>
                  <a:cubicBezTo>
                    <a:pt x="588" y="555"/>
                    <a:pt x="600" y="565"/>
                    <a:pt x="613" y="565"/>
                  </a:cubicBezTo>
                  <a:cubicBezTo>
                    <a:pt x="629" y="565"/>
                    <a:pt x="641" y="553"/>
                    <a:pt x="641" y="538"/>
                  </a:cubicBezTo>
                  <a:cubicBezTo>
                    <a:pt x="641" y="525"/>
                    <a:pt x="632" y="514"/>
                    <a:pt x="621" y="511"/>
                  </a:cubicBezTo>
                  <a:cubicBezTo>
                    <a:pt x="628" y="460"/>
                    <a:pt x="628" y="460"/>
                    <a:pt x="628" y="460"/>
                  </a:cubicBezTo>
                  <a:cubicBezTo>
                    <a:pt x="628" y="460"/>
                    <a:pt x="629" y="460"/>
                    <a:pt x="630" y="460"/>
                  </a:cubicBezTo>
                  <a:cubicBezTo>
                    <a:pt x="639" y="460"/>
                    <a:pt x="646" y="454"/>
                    <a:pt x="648" y="445"/>
                  </a:cubicBezTo>
                  <a:cubicBezTo>
                    <a:pt x="724" y="476"/>
                    <a:pt x="724" y="476"/>
                    <a:pt x="724" y="476"/>
                  </a:cubicBezTo>
                  <a:cubicBezTo>
                    <a:pt x="723" y="477"/>
                    <a:pt x="723" y="479"/>
                    <a:pt x="723" y="480"/>
                  </a:cubicBezTo>
                  <a:cubicBezTo>
                    <a:pt x="723" y="488"/>
                    <a:pt x="729" y="494"/>
                    <a:pt x="737" y="494"/>
                  </a:cubicBezTo>
                  <a:cubicBezTo>
                    <a:pt x="744" y="494"/>
                    <a:pt x="750" y="488"/>
                    <a:pt x="751" y="481"/>
                  </a:cubicBezTo>
                  <a:cubicBezTo>
                    <a:pt x="886" y="475"/>
                    <a:pt x="886" y="475"/>
                    <a:pt x="886" y="475"/>
                  </a:cubicBezTo>
                  <a:cubicBezTo>
                    <a:pt x="886" y="480"/>
                    <a:pt x="888" y="485"/>
                    <a:pt x="891" y="489"/>
                  </a:cubicBezTo>
                  <a:cubicBezTo>
                    <a:pt x="753" y="594"/>
                    <a:pt x="753" y="594"/>
                    <a:pt x="753" y="594"/>
                  </a:cubicBezTo>
                  <a:cubicBezTo>
                    <a:pt x="748" y="588"/>
                    <a:pt x="740" y="584"/>
                    <a:pt x="731" y="584"/>
                  </a:cubicBezTo>
                  <a:cubicBezTo>
                    <a:pt x="716" y="584"/>
                    <a:pt x="704" y="597"/>
                    <a:pt x="704" y="612"/>
                  </a:cubicBezTo>
                  <a:cubicBezTo>
                    <a:pt x="704" y="627"/>
                    <a:pt x="716" y="640"/>
                    <a:pt x="731" y="640"/>
                  </a:cubicBezTo>
                  <a:cubicBezTo>
                    <a:pt x="736" y="640"/>
                    <a:pt x="740" y="639"/>
                    <a:pt x="743" y="637"/>
                  </a:cubicBezTo>
                  <a:cubicBezTo>
                    <a:pt x="833" y="812"/>
                    <a:pt x="833" y="812"/>
                    <a:pt x="833" y="812"/>
                  </a:cubicBezTo>
                  <a:cubicBezTo>
                    <a:pt x="825" y="817"/>
                    <a:pt x="820" y="824"/>
                    <a:pt x="819" y="833"/>
                  </a:cubicBezTo>
                  <a:cubicBezTo>
                    <a:pt x="705" y="818"/>
                    <a:pt x="705" y="818"/>
                    <a:pt x="705" y="818"/>
                  </a:cubicBezTo>
                  <a:cubicBezTo>
                    <a:pt x="705" y="817"/>
                    <a:pt x="705" y="816"/>
                    <a:pt x="705" y="815"/>
                  </a:cubicBezTo>
                  <a:cubicBezTo>
                    <a:pt x="705" y="800"/>
                    <a:pt x="693" y="787"/>
                    <a:pt x="677" y="787"/>
                  </a:cubicBezTo>
                  <a:cubicBezTo>
                    <a:pt x="662" y="787"/>
                    <a:pt x="650" y="800"/>
                    <a:pt x="650" y="815"/>
                  </a:cubicBezTo>
                  <a:cubicBezTo>
                    <a:pt x="650" y="817"/>
                    <a:pt x="650" y="819"/>
                    <a:pt x="650" y="822"/>
                  </a:cubicBezTo>
                  <a:cubicBezTo>
                    <a:pt x="536" y="854"/>
                    <a:pt x="536" y="854"/>
                    <a:pt x="536" y="854"/>
                  </a:cubicBezTo>
                  <a:cubicBezTo>
                    <a:pt x="532" y="843"/>
                    <a:pt x="522" y="835"/>
                    <a:pt x="510" y="835"/>
                  </a:cubicBezTo>
                  <a:cubicBezTo>
                    <a:pt x="503" y="835"/>
                    <a:pt x="497" y="837"/>
                    <a:pt x="492" y="841"/>
                  </a:cubicBezTo>
                  <a:cubicBezTo>
                    <a:pt x="445" y="787"/>
                    <a:pt x="445" y="787"/>
                    <a:pt x="445" y="787"/>
                  </a:cubicBezTo>
                  <a:cubicBezTo>
                    <a:pt x="449" y="783"/>
                    <a:pt x="453" y="777"/>
                    <a:pt x="453" y="770"/>
                  </a:cubicBezTo>
                  <a:cubicBezTo>
                    <a:pt x="535" y="764"/>
                    <a:pt x="535" y="764"/>
                    <a:pt x="535" y="764"/>
                  </a:cubicBezTo>
                  <a:cubicBezTo>
                    <a:pt x="535" y="764"/>
                    <a:pt x="535" y="764"/>
                    <a:pt x="535" y="764"/>
                  </a:cubicBezTo>
                  <a:cubicBezTo>
                    <a:pt x="535" y="780"/>
                    <a:pt x="548" y="793"/>
                    <a:pt x="564" y="793"/>
                  </a:cubicBezTo>
                  <a:cubicBezTo>
                    <a:pt x="579" y="793"/>
                    <a:pt x="592" y="780"/>
                    <a:pt x="592" y="764"/>
                  </a:cubicBezTo>
                  <a:cubicBezTo>
                    <a:pt x="592" y="748"/>
                    <a:pt x="579" y="736"/>
                    <a:pt x="564" y="736"/>
                  </a:cubicBezTo>
                  <a:cubicBezTo>
                    <a:pt x="548" y="736"/>
                    <a:pt x="536" y="747"/>
                    <a:pt x="535" y="762"/>
                  </a:cubicBezTo>
                  <a:cubicBezTo>
                    <a:pt x="454" y="769"/>
                    <a:pt x="454" y="769"/>
                    <a:pt x="454" y="769"/>
                  </a:cubicBezTo>
                  <a:cubicBezTo>
                    <a:pt x="454" y="768"/>
                    <a:pt x="454" y="767"/>
                    <a:pt x="454" y="767"/>
                  </a:cubicBezTo>
                  <a:cubicBezTo>
                    <a:pt x="454" y="751"/>
                    <a:pt x="441" y="738"/>
                    <a:pt x="425" y="738"/>
                  </a:cubicBezTo>
                  <a:cubicBezTo>
                    <a:pt x="411" y="738"/>
                    <a:pt x="399" y="749"/>
                    <a:pt x="397" y="763"/>
                  </a:cubicBezTo>
                  <a:cubicBezTo>
                    <a:pt x="343" y="757"/>
                    <a:pt x="343" y="757"/>
                    <a:pt x="343" y="757"/>
                  </a:cubicBezTo>
                  <a:cubicBezTo>
                    <a:pt x="343" y="756"/>
                    <a:pt x="343" y="755"/>
                    <a:pt x="343" y="754"/>
                  </a:cubicBezTo>
                  <a:cubicBezTo>
                    <a:pt x="343" y="738"/>
                    <a:pt x="330" y="724"/>
                    <a:pt x="313" y="724"/>
                  </a:cubicBezTo>
                  <a:cubicBezTo>
                    <a:pt x="298" y="724"/>
                    <a:pt x="285" y="736"/>
                    <a:pt x="283" y="751"/>
                  </a:cubicBezTo>
                  <a:cubicBezTo>
                    <a:pt x="207" y="745"/>
                    <a:pt x="207" y="745"/>
                    <a:pt x="207" y="745"/>
                  </a:cubicBezTo>
                  <a:cubicBezTo>
                    <a:pt x="205" y="731"/>
                    <a:pt x="194" y="720"/>
                    <a:pt x="179" y="720"/>
                  </a:cubicBezTo>
                  <a:cubicBezTo>
                    <a:pt x="164" y="720"/>
                    <a:pt x="152" y="733"/>
                    <a:pt x="152" y="748"/>
                  </a:cubicBezTo>
                  <a:cubicBezTo>
                    <a:pt x="152" y="751"/>
                    <a:pt x="152" y="755"/>
                    <a:pt x="154" y="758"/>
                  </a:cubicBezTo>
                  <a:cubicBezTo>
                    <a:pt x="81" y="810"/>
                    <a:pt x="81" y="810"/>
                    <a:pt x="81" y="810"/>
                  </a:cubicBezTo>
                  <a:cubicBezTo>
                    <a:pt x="76" y="803"/>
                    <a:pt x="67" y="798"/>
                    <a:pt x="58" y="798"/>
                  </a:cubicBezTo>
                  <a:cubicBezTo>
                    <a:pt x="42" y="798"/>
                    <a:pt x="29" y="811"/>
                    <a:pt x="29" y="827"/>
                  </a:cubicBezTo>
                  <a:cubicBezTo>
                    <a:pt x="29" y="838"/>
                    <a:pt x="35" y="847"/>
                    <a:pt x="44" y="852"/>
                  </a:cubicBezTo>
                  <a:cubicBezTo>
                    <a:pt x="28" y="896"/>
                    <a:pt x="28" y="896"/>
                    <a:pt x="28" y="896"/>
                  </a:cubicBezTo>
                  <a:cubicBezTo>
                    <a:pt x="27" y="896"/>
                    <a:pt x="25" y="896"/>
                    <a:pt x="23" y="896"/>
                  </a:cubicBezTo>
                  <a:cubicBezTo>
                    <a:pt x="10" y="896"/>
                    <a:pt x="0" y="906"/>
                    <a:pt x="0" y="918"/>
                  </a:cubicBezTo>
                  <a:cubicBezTo>
                    <a:pt x="0" y="929"/>
                    <a:pt x="8" y="937"/>
                    <a:pt x="18" y="940"/>
                  </a:cubicBezTo>
                  <a:cubicBezTo>
                    <a:pt x="16" y="953"/>
                    <a:pt x="16" y="953"/>
                    <a:pt x="16" y="953"/>
                  </a:cubicBezTo>
                  <a:cubicBezTo>
                    <a:pt x="15" y="953"/>
                    <a:pt x="15" y="953"/>
                    <a:pt x="14" y="953"/>
                  </a:cubicBezTo>
                  <a:cubicBezTo>
                    <a:pt x="7" y="953"/>
                    <a:pt x="2" y="959"/>
                    <a:pt x="2" y="966"/>
                  </a:cubicBezTo>
                  <a:cubicBezTo>
                    <a:pt x="2" y="973"/>
                    <a:pt x="7" y="978"/>
                    <a:pt x="14" y="978"/>
                  </a:cubicBezTo>
                  <a:cubicBezTo>
                    <a:pt x="15" y="978"/>
                    <a:pt x="17" y="978"/>
                    <a:pt x="18" y="978"/>
                  </a:cubicBezTo>
                  <a:cubicBezTo>
                    <a:pt x="29" y="1010"/>
                    <a:pt x="29" y="1010"/>
                    <a:pt x="29" y="1010"/>
                  </a:cubicBezTo>
                  <a:cubicBezTo>
                    <a:pt x="18" y="1014"/>
                    <a:pt x="11" y="1024"/>
                    <a:pt x="11" y="1036"/>
                  </a:cubicBezTo>
                  <a:cubicBezTo>
                    <a:pt x="11" y="1051"/>
                    <a:pt x="23" y="1064"/>
                    <a:pt x="39" y="1064"/>
                  </a:cubicBezTo>
                  <a:cubicBezTo>
                    <a:pt x="44" y="1064"/>
                    <a:pt x="48" y="1063"/>
                    <a:pt x="52" y="1060"/>
                  </a:cubicBezTo>
                  <a:cubicBezTo>
                    <a:pt x="77" y="1102"/>
                    <a:pt x="77" y="1102"/>
                    <a:pt x="77" y="1102"/>
                  </a:cubicBezTo>
                  <a:cubicBezTo>
                    <a:pt x="69" y="1107"/>
                    <a:pt x="64" y="1115"/>
                    <a:pt x="64" y="1125"/>
                  </a:cubicBezTo>
                  <a:cubicBezTo>
                    <a:pt x="64" y="1140"/>
                    <a:pt x="77" y="1153"/>
                    <a:pt x="92" y="1153"/>
                  </a:cubicBezTo>
                  <a:cubicBezTo>
                    <a:pt x="106" y="1153"/>
                    <a:pt x="118" y="1142"/>
                    <a:pt x="120" y="1128"/>
                  </a:cubicBezTo>
                  <a:cubicBezTo>
                    <a:pt x="183" y="1133"/>
                    <a:pt x="183" y="1133"/>
                    <a:pt x="183" y="1133"/>
                  </a:cubicBezTo>
                  <a:cubicBezTo>
                    <a:pt x="183" y="1134"/>
                    <a:pt x="183" y="1134"/>
                    <a:pt x="183" y="1134"/>
                  </a:cubicBezTo>
                  <a:cubicBezTo>
                    <a:pt x="183" y="1150"/>
                    <a:pt x="196" y="1162"/>
                    <a:pt x="211" y="1162"/>
                  </a:cubicBezTo>
                  <a:cubicBezTo>
                    <a:pt x="226" y="1162"/>
                    <a:pt x="239" y="1150"/>
                    <a:pt x="239" y="1134"/>
                  </a:cubicBezTo>
                  <a:cubicBezTo>
                    <a:pt x="239" y="1131"/>
                    <a:pt x="238" y="1127"/>
                    <a:pt x="237" y="1124"/>
                  </a:cubicBezTo>
                  <a:cubicBezTo>
                    <a:pt x="298" y="1098"/>
                    <a:pt x="298" y="1098"/>
                    <a:pt x="298" y="1098"/>
                  </a:cubicBezTo>
                  <a:cubicBezTo>
                    <a:pt x="302" y="1107"/>
                    <a:pt x="312" y="1114"/>
                    <a:pt x="323" y="1114"/>
                  </a:cubicBezTo>
                  <a:cubicBezTo>
                    <a:pt x="338" y="1114"/>
                    <a:pt x="350" y="1102"/>
                    <a:pt x="350" y="1087"/>
                  </a:cubicBezTo>
                  <a:cubicBezTo>
                    <a:pt x="438" y="1088"/>
                    <a:pt x="438" y="1088"/>
                    <a:pt x="438" y="1088"/>
                  </a:cubicBezTo>
                  <a:cubicBezTo>
                    <a:pt x="439" y="1095"/>
                    <a:pt x="442" y="1102"/>
                    <a:pt x="447" y="1107"/>
                  </a:cubicBezTo>
                  <a:cubicBezTo>
                    <a:pt x="399" y="1196"/>
                    <a:pt x="399" y="1196"/>
                    <a:pt x="399" y="1196"/>
                  </a:cubicBezTo>
                  <a:cubicBezTo>
                    <a:pt x="397" y="1195"/>
                    <a:pt x="394" y="1194"/>
                    <a:pt x="391" y="1194"/>
                  </a:cubicBezTo>
                  <a:cubicBezTo>
                    <a:pt x="384" y="1194"/>
                    <a:pt x="378" y="1200"/>
                    <a:pt x="378" y="1208"/>
                  </a:cubicBezTo>
                  <a:cubicBezTo>
                    <a:pt x="378" y="1216"/>
                    <a:pt x="384" y="1222"/>
                    <a:pt x="391" y="1222"/>
                  </a:cubicBezTo>
                  <a:cubicBezTo>
                    <a:pt x="393" y="1222"/>
                    <a:pt x="395" y="1222"/>
                    <a:pt x="397" y="1221"/>
                  </a:cubicBezTo>
                  <a:cubicBezTo>
                    <a:pt x="429" y="1275"/>
                    <a:pt x="429" y="1275"/>
                    <a:pt x="429" y="1275"/>
                  </a:cubicBezTo>
                  <a:cubicBezTo>
                    <a:pt x="421" y="1280"/>
                    <a:pt x="416" y="1289"/>
                    <a:pt x="416" y="1299"/>
                  </a:cubicBezTo>
                  <a:cubicBezTo>
                    <a:pt x="416" y="1314"/>
                    <a:pt x="429" y="1326"/>
                    <a:pt x="444" y="1326"/>
                  </a:cubicBezTo>
                  <a:cubicBezTo>
                    <a:pt x="444" y="1326"/>
                    <a:pt x="445" y="1326"/>
                    <a:pt x="445" y="1326"/>
                  </a:cubicBezTo>
                  <a:cubicBezTo>
                    <a:pt x="451" y="1363"/>
                    <a:pt x="451" y="1363"/>
                    <a:pt x="451" y="1363"/>
                  </a:cubicBezTo>
                  <a:cubicBezTo>
                    <a:pt x="444" y="1365"/>
                    <a:pt x="439" y="1372"/>
                    <a:pt x="439" y="1381"/>
                  </a:cubicBezTo>
                  <a:cubicBezTo>
                    <a:pt x="439" y="1389"/>
                    <a:pt x="445" y="1397"/>
                    <a:pt x="453" y="1399"/>
                  </a:cubicBezTo>
                  <a:cubicBezTo>
                    <a:pt x="446" y="1494"/>
                    <a:pt x="446" y="1494"/>
                    <a:pt x="446" y="1494"/>
                  </a:cubicBezTo>
                  <a:cubicBezTo>
                    <a:pt x="439" y="1494"/>
                    <a:pt x="434" y="1500"/>
                    <a:pt x="434" y="1507"/>
                  </a:cubicBezTo>
                  <a:cubicBezTo>
                    <a:pt x="434" y="1514"/>
                    <a:pt x="439" y="1520"/>
                    <a:pt x="446" y="1520"/>
                  </a:cubicBezTo>
                  <a:cubicBezTo>
                    <a:pt x="447" y="1520"/>
                    <a:pt x="447" y="1520"/>
                    <a:pt x="447" y="1520"/>
                  </a:cubicBezTo>
                  <a:cubicBezTo>
                    <a:pt x="449" y="1531"/>
                    <a:pt x="449" y="1531"/>
                    <a:pt x="449" y="1531"/>
                  </a:cubicBezTo>
                  <a:cubicBezTo>
                    <a:pt x="438" y="1535"/>
                    <a:pt x="431" y="1545"/>
                    <a:pt x="431" y="1557"/>
                  </a:cubicBezTo>
                  <a:cubicBezTo>
                    <a:pt x="431" y="1572"/>
                    <a:pt x="443" y="1585"/>
                    <a:pt x="458" y="1585"/>
                  </a:cubicBezTo>
                  <a:cubicBezTo>
                    <a:pt x="468" y="1585"/>
                    <a:pt x="476" y="1580"/>
                    <a:pt x="481" y="1573"/>
                  </a:cubicBezTo>
                  <a:cubicBezTo>
                    <a:pt x="566" y="1611"/>
                    <a:pt x="566" y="1611"/>
                    <a:pt x="566" y="1611"/>
                  </a:cubicBezTo>
                  <a:cubicBezTo>
                    <a:pt x="565" y="1613"/>
                    <a:pt x="564" y="1616"/>
                    <a:pt x="564" y="1619"/>
                  </a:cubicBezTo>
                  <a:cubicBezTo>
                    <a:pt x="564" y="1620"/>
                    <a:pt x="564" y="1622"/>
                    <a:pt x="564" y="1623"/>
                  </a:cubicBezTo>
                  <a:cubicBezTo>
                    <a:pt x="526" y="1643"/>
                    <a:pt x="526" y="1643"/>
                    <a:pt x="526" y="1643"/>
                  </a:cubicBezTo>
                  <a:cubicBezTo>
                    <a:pt x="521" y="1637"/>
                    <a:pt x="513" y="1633"/>
                    <a:pt x="504" y="1633"/>
                  </a:cubicBezTo>
                  <a:cubicBezTo>
                    <a:pt x="489" y="1633"/>
                    <a:pt x="477" y="1645"/>
                    <a:pt x="477" y="1660"/>
                  </a:cubicBezTo>
                  <a:cubicBezTo>
                    <a:pt x="477" y="1676"/>
                    <a:pt x="489" y="1688"/>
                    <a:pt x="504" y="1688"/>
                  </a:cubicBezTo>
                  <a:cubicBezTo>
                    <a:pt x="505" y="1688"/>
                    <a:pt x="505" y="1688"/>
                    <a:pt x="505" y="1688"/>
                  </a:cubicBezTo>
                  <a:cubicBezTo>
                    <a:pt x="512" y="1829"/>
                    <a:pt x="512" y="1829"/>
                    <a:pt x="512" y="1829"/>
                  </a:cubicBezTo>
                  <a:cubicBezTo>
                    <a:pt x="504" y="1829"/>
                    <a:pt x="497" y="1836"/>
                    <a:pt x="497" y="1845"/>
                  </a:cubicBezTo>
                  <a:cubicBezTo>
                    <a:pt x="497" y="1853"/>
                    <a:pt x="504" y="1860"/>
                    <a:pt x="513" y="1860"/>
                  </a:cubicBezTo>
                  <a:cubicBezTo>
                    <a:pt x="522" y="1860"/>
                    <a:pt x="529" y="1853"/>
                    <a:pt x="529" y="1845"/>
                  </a:cubicBezTo>
                  <a:cubicBezTo>
                    <a:pt x="529" y="1840"/>
                    <a:pt x="527" y="1837"/>
                    <a:pt x="525" y="1834"/>
                  </a:cubicBezTo>
                  <a:cubicBezTo>
                    <a:pt x="562" y="1790"/>
                    <a:pt x="562" y="1790"/>
                    <a:pt x="562" y="1790"/>
                  </a:cubicBezTo>
                  <a:cubicBezTo>
                    <a:pt x="566" y="1794"/>
                    <a:pt x="572" y="1796"/>
                    <a:pt x="579" y="1796"/>
                  </a:cubicBezTo>
                  <a:cubicBezTo>
                    <a:pt x="594" y="1796"/>
                    <a:pt x="607" y="1783"/>
                    <a:pt x="607" y="1768"/>
                  </a:cubicBezTo>
                  <a:cubicBezTo>
                    <a:pt x="607" y="1766"/>
                    <a:pt x="606" y="1764"/>
                    <a:pt x="606" y="1762"/>
                  </a:cubicBezTo>
                  <a:cubicBezTo>
                    <a:pt x="662" y="1747"/>
                    <a:pt x="662" y="1747"/>
                    <a:pt x="662" y="1747"/>
                  </a:cubicBezTo>
                  <a:cubicBezTo>
                    <a:pt x="665" y="1758"/>
                    <a:pt x="676" y="1766"/>
                    <a:pt x="689" y="1766"/>
                  </a:cubicBezTo>
                  <a:cubicBezTo>
                    <a:pt x="704" y="1766"/>
                    <a:pt x="716" y="1754"/>
                    <a:pt x="716" y="1739"/>
                  </a:cubicBezTo>
                  <a:cubicBezTo>
                    <a:pt x="716" y="1726"/>
                    <a:pt x="708" y="1715"/>
                    <a:pt x="696" y="1712"/>
                  </a:cubicBezTo>
                  <a:cubicBezTo>
                    <a:pt x="715" y="1642"/>
                    <a:pt x="715" y="1642"/>
                    <a:pt x="715" y="1642"/>
                  </a:cubicBezTo>
                  <a:cubicBezTo>
                    <a:pt x="729" y="1641"/>
                    <a:pt x="741" y="1629"/>
                    <a:pt x="741" y="1615"/>
                  </a:cubicBezTo>
                  <a:cubicBezTo>
                    <a:pt x="741" y="1605"/>
                    <a:pt x="736" y="1597"/>
                    <a:pt x="729" y="1592"/>
                  </a:cubicBezTo>
                  <a:cubicBezTo>
                    <a:pt x="748" y="1520"/>
                    <a:pt x="748" y="1520"/>
                    <a:pt x="748" y="1520"/>
                  </a:cubicBezTo>
                  <a:cubicBezTo>
                    <a:pt x="750" y="1521"/>
                    <a:pt x="753" y="1521"/>
                    <a:pt x="755" y="1521"/>
                  </a:cubicBezTo>
                  <a:cubicBezTo>
                    <a:pt x="765" y="1521"/>
                    <a:pt x="773" y="1516"/>
                    <a:pt x="778" y="1509"/>
                  </a:cubicBezTo>
                  <a:cubicBezTo>
                    <a:pt x="829" y="1540"/>
                    <a:pt x="829" y="1540"/>
                    <a:pt x="829" y="1540"/>
                  </a:cubicBezTo>
                  <a:cubicBezTo>
                    <a:pt x="828" y="1542"/>
                    <a:pt x="827" y="1544"/>
                    <a:pt x="827" y="1546"/>
                  </a:cubicBezTo>
                  <a:cubicBezTo>
                    <a:pt x="827" y="1554"/>
                    <a:pt x="833" y="1560"/>
                    <a:pt x="841" y="1560"/>
                  </a:cubicBezTo>
                  <a:cubicBezTo>
                    <a:pt x="849" y="1560"/>
                    <a:pt x="855" y="1554"/>
                    <a:pt x="855" y="1546"/>
                  </a:cubicBezTo>
                  <a:cubicBezTo>
                    <a:pt x="855" y="1539"/>
                    <a:pt x="850" y="1533"/>
                    <a:pt x="843" y="1532"/>
                  </a:cubicBezTo>
                  <a:cubicBezTo>
                    <a:pt x="846" y="1462"/>
                    <a:pt x="846" y="1462"/>
                    <a:pt x="846" y="1462"/>
                  </a:cubicBezTo>
                  <a:cubicBezTo>
                    <a:pt x="853" y="1462"/>
                    <a:pt x="860" y="1456"/>
                    <a:pt x="860" y="1448"/>
                  </a:cubicBezTo>
                  <a:cubicBezTo>
                    <a:pt x="860" y="1440"/>
                    <a:pt x="853" y="1434"/>
                    <a:pt x="846" y="1434"/>
                  </a:cubicBezTo>
                  <a:cubicBezTo>
                    <a:pt x="841" y="1434"/>
                    <a:pt x="837" y="1436"/>
                    <a:pt x="834" y="1440"/>
                  </a:cubicBezTo>
                  <a:cubicBezTo>
                    <a:pt x="749" y="1387"/>
                    <a:pt x="749" y="1387"/>
                    <a:pt x="749" y="1387"/>
                  </a:cubicBezTo>
                  <a:cubicBezTo>
                    <a:pt x="750" y="1385"/>
                    <a:pt x="751" y="1383"/>
                    <a:pt x="751" y="1380"/>
                  </a:cubicBezTo>
                  <a:cubicBezTo>
                    <a:pt x="751" y="1378"/>
                    <a:pt x="750" y="1375"/>
                    <a:pt x="749" y="1373"/>
                  </a:cubicBezTo>
                  <a:cubicBezTo>
                    <a:pt x="820" y="1323"/>
                    <a:pt x="820" y="1323"/>
                    <a:pt x="820" y="1323"/>
                  </a:cubicBezTo>
                  <a:cubicBezTo>
                    <a:pt x="822" y="1326"/>
                    <a:pt x="826" y="1327"/>
                    <a:pt x="830" y="1327"/>
                  </a:cubicBezTo>
                  <a:cubicBezTo>
                    <a:pt x="837" y="1327"/>
                    <a:pt x="844" y="1321"/>
                    <a:pt x="844" y="1313"/>
                  </a:cubicBezTo>
                  <a:cubicBezTo>
                    <a:pt x="844" y="1309"/>
                    <a:pt x="842" y="1306"/>
                    <a:pt x="839" y="1303"/>
                  </a:cubicBezTo>
                  <a:cubicBezTo>
                    <a:pt x="866" y="1263"/>
                    <a:pt x="866" y="1263"/>
                    <a:pt x="866" y="1263"/>
                  </a:cubicBezTo>
                  <a:cubicBezTo>
                    <a:pt x="870" y="1266"/>
                    <a:pt x="875" y="1267"/>
                    <a:pt x="881" y="1267"/>
                  </a:cubicBezTo>
                  <a:cubicBezTo>
                    <a:pt x="897" y="1267"/>
                    <a:pt x="910" y="1255"/>
                    <a:pt x="910" y="1239"/>
                  </a:cubicBezTo>
                  <a:cubicBezTo>
                    <a:pt x="910" y="1230"/>
                    <a:pt x="906" y="1222"/>
                    <a:pt x="900" y="1217"/>
                  </a:cubicBezTo>
                  <a:cubicBezTo>
                    <a:pt x="934" y="1172"/>
                    <a:pt x="934" y="1172"/>
                    <a:pt x="934" y="1172"/>
                  </a:cubicBezTo>
                  <a:cubicBezTo>
                    <a:pt x="939" y="1174"/>
                    <a:pt x="943" y="1176"/>
                    <a:pt x="948" y="1176"/>
                  </a:cubicBezTo>
                  <a:cubicBezTo>
                    <a:pt x="964" y="1176"/>
                    <a:pt x="976" y="1163"/>
                    <a:pt x="976" y="1148"/>
                  </a:cubicBezTo>
                  <a:cubicBezTo>
                    <a:pt x="976" y="1133"/>
                    <a:pt x="964" y="1120"/>
                    <a:pt x="948" y="1120"/>
                  </a:cubicBezTo>
                  <a:cubicBezTo>
                    <a:pt x="948" y="1120"/>
                    <a:pt x="948" y="1120"/>
                    <a:pt x="948" y="1120"/>
                  </a:cubicBezTo>
                  <a:cubicBezTo>
                    <a:pt x="938" y="1038"/>
                    <a:pt x="938" y="1038"/>
                    <a:pt x="938" y="1038"/>
                  </a:cubicBezTo>
                  <a:cubicBezTo>
                    <a:pt x="952" y="1036"/>
                    <a:pt x="962" y="1024"/>
                    <a:pt x="962" y="1010"/>
                  </a:cubicBezTo>
                  <a:cubicBezTo>
                    <a:pt x="962" y="1003"/>
                    <a:pt x="959" y="997"/>
                    <a:pt x="955" y="992"/>
                  </a:cubicBezTo>
                  <a:cubicBezTo>
                    <a:pt x="991" y="958"/>
                    <a:pt x="991" y="958"/>
                    <a:pt x="991" y="958"/>
                  </a:cubicBezTo>
                  <a:cubicBezTo>
                    <a:pt x="996" y="961"/>
                    <a:pt x="1001" y="963"/>
                    <a:pt x="1007" y="963"/>
                  </a:cubicBezTo>
                  <a:cubicBezTo>
                    <a:pt x="1022" y="963"/>
                    <a:pt x="1034" y="950"/>
                    <a:pt x="1034" y="935"/>
                  </a:cubicBezTo>
                  <a:cubicBezTo>
                    <a:pt x="1034" y="930"/>
                    <a:pt x="1033" y="925"/>
                    <a:pt x="1031" y="921"/>
                  </a:cubicBezTo>
                  <a:cubicBezTo>
                    <a:pt x="1189" y="825"/>
                    <a:pt x="1189" y="825"/>
                    <a:pt x="1189" y="825"/>
                  </a:cubicBezTo>
                  <a:cubicBezTo>
                    <a:pt x="1194" y="833"/>
                    <a:pt x="1203" y="838"/>
                    <a:pt x="1212" y="838"/>
                  </a:cubicBezTo>
                  <a:cubicBezTo>
                    <a:pt x="1223" y="838"/>
                    <a:pt x="1232" y="832"/>
                    <a:pt x="1237" y="824"/>
                  </a:cubicBezTo>
                  <a:cubicBezTo>
                    <a:pt x="1316" y="891"/>
                    <a:pt x="1316" y="891"/>
                    <a:pt x="1316" y="891"/>
                  </a:cubicBezTo>
                  <a:cubicBezTo>
                    <a:pt x="1313" y="895"/>
                    <a:pt x="1311" y="900"/>
                    <a:pt x="1311" y="906"/>
                  </a:cubicBezTo>
                  <a:cubicBezTo>
                    <a:pt x="1311" y="921"/>
                    <a:pt x="1324" y="933"/>
                    <a:pt x="1339" y="933"/>
                  </a:cubicBezTo>
                  <a:cubicBezTo>
                    <a:pt x="1341" y="933"/>
                    <a:pt x="1343" y="933"/>
                    <a:pt x="1345" y="933"/>
                  </a:cubicBezTo>
                  <a:cubicBezTo>
                    <a:pt x="1353" y="961"/>
                    <a:pt x="1353" y="961"/>
                    <a:pt x="1353" y="961"/>
                  </a:cubicBezTo>
                  <a:cubicBezTo>
                    <a:pt x="1348" y="963"/>
                    <a:pt x="1344" y="968"/>
                    <a:pt x="1344" y="974"/>
                  </a:cubicBezTo>
                  <a:cubicBezTo>
                    <a:pt x="1344" y="982"/>
                    <a:pt x="1350" y="988"/>
                    <a:pt x="1358" y="988"/>
                  </a:cubicBezTo>
                  <a:cubicBezTo>
                    <a:pt x="1365" y="988"/>
                    <a:pt x="1371" y="982"/>
                    <a:pt x="1371" y="974"/>
                  </a:cubicBezTo>
                  <a:cubicBezTo>
                    <a:pt x="1371" y="967"/>
                    <a:pt x="1365" y="960"/>
                    <a:pt x="1358" y="960"/>
                  </a:cubicBezTo>
                  <a:cubicBezTo>
                    <a:pt x="1357" y="960"/>
                    <a:pt x="1356" y="960"/>
                    <a:pt x="1355" y="961"/>
                  </a:cubicBezTo>
                  <a:cubicBezTo>
                    <a:pt x="1347" y="932"/>
                    <a:pt x="1347" y="932"/>
                    <a:pt x="1347" y="932"/>
                  </a:cubicBezTo>
                  <a:cubicBezTo>
                    <a:pt x="1357" y="929"/>
                    <a:pt x="1364" y="921"/>
                    <a:pt x="1366" y="911"/>
                  </a:cubicBezTo>
                  <a:cubicBezTo>
                    <a:pt x="1441" y="922"/>
                    <a:pt x="1441" y="922"/>
                    <a:pt x="1441" y="922"/>
                  </a:cubicBezTo>
                  <a:cubicBezTo>
                    <a:pt x="1443" y="928"/>
                    <a:pt x="1447" y="933"/>
                    <a:pt x="1452" y="937"/>
                  </a:cubicBezTo>
                  <a:cubicBezTo>
                    <a:pt x="1431" y="980"/>
                    <a:pt x="1431" y="980"/>
                    <a:pt x="1431" y="980"/>
                  </a:cubicBezTo>
                  <a:cubicBezTo>
                    <a:pt x="1430" y="979"/>
                    <a:pt x="1428" y="979"/>
                    <a:pt x="1426" y="979"/>
                  </a:cubicBezTo>
                  <a:cubicBezTo>
                    <a:pt x="1418" y="979"/>
                    <a:pt x="1412" y="985"/>
                    <a:pt x="1412" y="993"/>
                  </a:cubicBezTo>
                  <a:cubicBezTo>
                    <a:pt x="1412" y="1000"/>
                    <a:pt x="1418" y="1007"/>
                    <a:pt x="1426" y="1007"/>
                  </a:cubicBezTo>
                  <a:cubicBezTo>
                    <a:pt x="1427" y="1007"/>
                    <a:pt x="1429" y="1006"/>
                    <a:pt x="1430" y="1006"/>
                  </a:cubicBezTo>
                  <a:cubicBezTo>
                    <a:pt x="1441" y="1036"/>
                    <a:pt x="1441" y="1036"/>
                    <a:pt x="1441" y="1036"/>
                  </a:cubicBezTo>
                  <a:cubicBezTo>
                    <a:pt x="1437" y="1038"/>
                    <a:pt x="1434" y="1041"/>
                    <a:pt x="1433" y="1045"/>
                  </a:cubicBezTo>
                  <a:cubicBezTo>
                    <a:pt x="1402" y="1040"/>
                    <a:pt x="1402" y="1040"/>
                    <a:pt x="1402" y="1040"/>
                  </a:cubicBezTo>
                  <a:cubicBezTo>
                    <a:pt x="1402" y="1040"/>
                    <a:pt x="1402" y="1039"/>
                    <a:pt x="1402" y="1039"/>
                  </a:cubicBezTo>
                  <a:cubicBezTo>
                    <a:pt x="1402" y="1031"/>
                    <a:pt x="1396" y="1025"/>
                    <a:pt x="1389" y="1025"/>
                  </a:cubicBezTo>
                  <a:cubicBezTo>
                    <a:pt x="1381" y="1025"/>
                    <a:pt x="1375" y="1031"/>
                    <a:pt x="1375" y="1039"/>
                  </a:cubicBezTo>
                  <a:cubicBezTo>
                    <a:pt x="1375" y="1047"/>
                    <a:pt x="1381" y="1053"/>
                    <a:pt x="1389" y="1053"/>
                  </a:cubicBezTo>
                  <a:cubicBezTo>
                    <a:pt x="1390" y="1053"/>
                    <a:pt x="1391" y="1053"/>
                    <a:pt x="1391" y="1053"/>
                  </a:cubicBezTo>
                  <a:cubicBezTo>
                    <a:pt x="1417" y="1100"/>
                    <a:pt x="1417" y="1100"/>
                    <a:pt x="1417" y="1100"/>
                  </a:cubicBezTo>
                  <a:cubicBezTo>
                    <a:pt x="1413" y="1102"/>
                    <a:pt x="1410" y="1106"/>
                    <a:pt x="1410" y="1111"/>
                  </a:cubicBezTo>
                  <a:cubicBezTo>
                    <a:pt x="1410" y="1119"/>
                    <a:pt x="1416" y="1125"/>
                    <a:pt x="1424" y="1125"/>
                  </a:cubicBezTo>
                  <a:cubicBezTo>
                    <a:pt x="1432" y="1125"/>
                    <a:pt x="1438" y="1119"/>
                    <a:pt x="1438" y="1111"/>
                  </a:cubicBezTo>
                  <a:cubicBezTo>
                    <a:pt x="1438" y="1106"/>
                    <a:pt x="1434" y="1101"/>
                    <a:pt x="1429" y="1099"/>
                  </a:cubicBezTo>
                  <a:cubicBezTo>
                    <a:pt x="1442" y="1062"/>
                    <a:pt x="1442" y="1062"/>
                    <a:pt x="1442" y="1062"/>
                  </a:cubicBezTo>
                  <a:cubicBezTo>
                    <a:pt x="1444" y="1063"/>
                    <a:pt x="1445" y="1063"/>
                    <a:pt x="1446" y="1063"/>
                  </a:cubicBezTo>
                  <a:cubicBezTo>
                    <a:pt x="1454" y="1063"/>
                    <a:pt x="1460" y="1057"/>
                    <a:pt x="1460" y="1049"/>
                  </a:cubicBezTo>
                  <a:cubicBezTo>
                    <a:pt x="1460" y="1041"/>
                    <a:pt x="1454" y="1035"/>
                    <a:pt x="1446" y="1035"/>
                  </a:cubicBezTo>
                  <a:cubicBezTo>
                    <a:pt x="1445" y="1035"/>
                    <a:pt x="1444" y="1035"/>
                    <a:pt x="1442" y="1036"/>
                  </a:cubicBezTo>
                  <a:cubicBezTo>
                    <a:pt x="1431" y="1005"/>
                    <a:pt x="1431" y="1005"/>
                    <a:pt x="1431" y="1005"/>
                  </a:cubicBezTo>
                  <a:cubicBezTo>
                    <a:pt x="1436" y="1003"/>
                    <a:pt x="1440" y="998"/>
                    <a:pt x="1440" y="993"/>
                  </a:cubicBezTo>
                  <a:cubicBezTo>
                    <a:pt x="1440" y="988"/>
                    <a:pt x="1437" y="983"/>
                    <a:pt x="1433" y="981"/>
                  </a:cubicBezTo>
                  <a:cubicBezTo>
                    <a:pt x="1453" y="938"/>
                    <a:pt x="1453" y="938"/>
                    <a:pt x="1453" y="938"/>
                  </a:cubicBezTo>
                  <a:cubicBezTo>
                    <a:pt x="1457" y="940"/>
                    <a:pt x="1463" y="942"/>
                    <a:pt x="1468" y="942"/>
                  </a:cubicBezTo>
                  <a:cubicBezTo>
                    <a:pt x="1483" y="942"/>
                    <a:pt x="1496" y="930"/>
                    <a:pt x="1496" y="914"/>
                  </a:cubicBezTo>
                  <a:cubicBezTo>
                    <a:pt x="1496" y="909"/>
                    <a:pt x="1494" y="903"/>
                    <a:pt x="1491" y="899"/>
                  </a:cubicBezTo>
                  <a:cubicBezTo>
                    <a:pt x="1519" y="882"/>
                    <a:pt x="1519" y="882"/>
                    <a:pt x="1519" y="882"/>
                  </a:cubicBezTo>
                  <a:cubicBezTo>
                    <a:pt x="1521" y="885"/>
                    <a:pt x="1525" y="888"/>
                    <a:pt x="1530" y="888"/>
                  </a:cubicBezTo>
                  <a:cubicBezTo>
                    <a:pt x="1538" y="888"/>
                    <a:pt x="1544" y="882"/>
                    <a:pt x="1544" y="874"/>
                  </a:cubicBezTo>
                  <a:cubicBezTo>
                    <a:pt x="1544" y="873"/>
                    <a:pt x="1544" y="872"/>
                    <a:pt x="1544" y="872"/>
                  </a:cubicBezTo>
                  <a:cubicBezTo>
                    <a:pt x="1597" y="859"/>
                    <a:pt x="1597" y="859"/>
                    <a:pt x="1597" y="859"/>
                  </a:cubicBezTo>
                  <a:cubicBezTo>
                    <a:pt x="1600" y="871"/>
                    <a:pt x="1611" y="880"/>
                    <a:pt x="1624" y="880"/>
                  </a:cubicBezTo>
                  <a:cubicBezTo>
                    <a:pt x="1637" y="880"/>
                    <a:pt x="1647" y="872"/>
                    <a:pt x="1651" y="861"/>
                  </a:cubicBezTo>
                  <a:cubicBezTo>
                    <a:pt x="1730" y="888"/>
                    <a:pt x="1730" y="888"/>
                    <a:pt x="1730" y="888"/>
                  </a:cubicBezTo>
                  <a:cubicBezTo>
                    <a:pt x="1730" y="888"/>
                    <a:pt x="1730" y="889"/>
                    <a:pt x="1730" y="889"/>
                  </a:cubicBezTo>
                  <a:cubicBezTo>
                    <a:pt x="1730" y="905"/>
                    <a:pt x="1742" y="917"/>
                    <a:pt x="1757" y="917"/>
                  </a:cubicBezTo>
                  <a:cubicBezTo>
                    <a:pt x="1760" y="917"/>
                    <a:pt x="1763" y="917"/>
                    <a:pt x="1766" y="916"/>
                  </a:cubicBezTo>
                  <a:cubicBezTo>
                    <a:pt x="1790" y="1028"/>
                    <a:pt x="1790" y="1028"/>
                    <a:pt x="1790" y="1028"/>
                  </a:cubicBezTo>
                  <a:cubicBezTo>
                    <a:pt x="1790" y="1028"/>
                    <a:pt x="1790" y="1028"/>
                    <a:pt x="1791" y="1028"/>
                  </a:cubicBezTo>
                  <a:cubicBezTo>
                    <a:pt x="1835" y="1045"/>
                    <a:pt x="1835" y="1045"/>
                    <a:pt x="1835" y="1045"/>
                  </a:cubicBezTo>
                  <a:cubicBezTo>
                    <a:pt x="1832" y="1049"/>
                    <a:pt x="1830" y="1055"/>
                    <a:pt x="1830" y="1061"/>
                  </a:cubicBezTo>
                  <a:cubicBezTo>
                    <a:pt x="1830" y="1070"/>
                    <a:pt x="1835" y="1079"/>
                    <a:pt x="1843" y="1084"/>
                  </a:cubicBezTo>
                  <a:cubicBezTo>
                    <a:pt x="1793" y="1167"/>
                    <a:pt x="1793" y="1167"/>
                    <a:pt x="1793" y="1167"/>
                  </a:cubicBezTo>
                  <a:cubicBezTo>
                    <a:pt x="1791" y="1166"/>
                    <a:pt x="1789" y="1165"/>
                    <a:pt x="1786" y="1165"/>
                  </a:cubicBezTo>
                  <a:cubicBezTo>
                    <a:pt x="1779" y="1165"/>
                    <a:pt x="1773" y="1171"/>
                    <a:pt x="1773" y="1179"/>
                  </a:cubicBezTo>
                  <a:cubicBezTo>
                    <a:pt x="1773" y="1187"/>
                    <a:pt x="1779" y="1193"/>
                    <a:pt x="1786" y="1193"/>
                  </a:cubicBezTo>
                  <a:cubicBezTo>
                    <a:pt x="1787" y="1193"/>
                    <a:pt x="1787" y="1193"/>
                    <a:pt x="1788" y="1193"/>
                  </a:cubicBezTo>
                  <a:cubicBezTo>
                    <a:pt x="1800" y="1263"/>
                    <a:pt x="1800" y="1263"/>
                    <a:pt x="1800" y="1263"/>
                  </a:cubicBezTo>
                  <a:cubicBezTo>
                    <a:pt x="1793" y="1265"/>
                    <a:pt x="1789" y="1270"/>
                    <a:pt x="1789" y="1277"/>
                  </a:cubicBezTo>
                  <a:cubicBezTo>
                    <a:pt x="1789" y="1284"/>
                    <a:pt x="1795" y="1291"/>
                    <a:pt x="1803" y="1291"/>
                  </a:cubicBezTo>
                  <a:cubicBezTo>
                    <a:pt x="1805" y="1291"/>
                    <a:pt x="1807" y="1290"/>
                    <a:pt x="1808" y="1289"/>
                  </a:cubicBezTo>
                  <a:cubicBezTo>
                    <a:pt x="1819" y="1311"/>
                    <a:pt x="1819" y="1311"/>
                    <a:pt x="1819" y="1311"/>
                  </a:cubicBezTo>
                  <a:cubicBezTo>
                    <a:pt x="1815" y="1313"/>
                    <a:pt x="1812" y="1318"/>
                    <a:pt x="1812" y="1323"/>
                  </a:cubicBezTo>
                  <a:cubicBezTo>
                    <a:pt x="1812" y="1330"/>
                    <a:pt x="1818" y="1337"/>
                    <a:pt x="1826" y="1337"/>
                  </a:cubicBezTo>
                  <a:cubicBezTo>
                    <a:pt x="1834" y="1337"/>
                    <a:pt x="1840" y="1330"/>
                    <a:pt x="1840" y="1323"/>
                  </a:cubicBezTo>
                  <a:cubicBezTo>
                    <a:pt x="1840" y="1322"/>
                    <a:pt x="1840" y="1321"/>
                    <a:pt x="1840" y="1320"/>
                  </a:cubicBezTo>
                  <a:cubicBezTo>
                    <a:pt x="1955" y="1291"/>
                    <a:pt x="1955" y="1291"/>
                    <a:pt x="1955" y="1291"/>
                  </a:cubicBezTo>
                  <a:cubicBezTo>
                    <a:pt x="1959" y="1301"/>
                    <a:pt x="1969" y="1309"/>
                    <a:pt x="1981" y="1309"/>
                  </a:cubicBezTo>
                  <a:cubicBezTo>
                    <a:pt x="1993" y="1309"/>
                    <a:pt x="2002" y="1302"/>
                    <a:pt x="2007" y="1292"/>
                  </a:cubicBezTo>
                  <a:cubicBezTo>
                    <a:pt x="2083" y="1321"/>
                    <a:pt x="2083" y="1321"/>
                    <a:pt x="2083" y="1321"/>
                  </a:cubicBezTo>
                  <a:cubicBezTo>
                    <a:pt x="2083" y="1322"/>
                    <a:pt x="2083" y="1324"/>
                    <a:pt x="2083" y="1325"/>
                  </a:cubicBezTo>
                  <a:cubicBezTo>
                    <a:pt x="2083" y="1333"/>
                    <a:pt x="2089" y="1339"/>
                    <a:pt x="2097" y="1339"/>
                  </a:cubicBezTo>
                  <a:cubicBezTo>
                    <a:pt x="2104" y="1339"/>
                    <a:pt x="2110" y="1333"/>
                    <a:pt x="2111" y="1326"/>
                  </a:cubicBezTo>
                  <a:cubicBezTo>
                    <a:pt x="2344" y="1326"/>
                    <a:pt x="2344" y="1326"/>
                    <a:pt x="2344" y="1326"/>
                  </a:cubicBezTo>
                  <a:cubicBezTo>
                    <a:pt x="2346" y="1332"/>
                    <a:pt x="2351" y="1337"/>
                    <a:pt x="2358" y="1337"/>
                  </a:cubicBezTo>
                  <a:cubicBezTo>
                    <a:pt x="2361" y="1337"/>
                    <a:pt x="2364" y="1335"/>
                    <a:pt x="2367" y="1333"/>
                  </a:cubicBezTo>
                  <a:cubicBezTo>
                    <a:pt x="2388" y="1350"/>
                    <a:pt x="2388" y="1350"/>
                    <a:pt x="2388" y="1350"/>
                  </a:cubicBezTo>
                  <a:cubicBezTo>
                    <a:pt x="2385" y="1355"/>
                    <a:pt x="2383" y="1361"/>
                    <a:pt x="2383" y="1367"/>
                  </a:cubicBezTo>
                  <a:cubicBezTo>
                    <a:pt x="2383" y="1382"/>
                    <a:pt x="2396" y="1394"/>
                    <a:pt x="2411" y="1394"/>
                  </a:cubicBezTo>
                  <a:cubicBezTo>
                    <a:pt x="2422" y="1394"/>
                    <a:pt x="2431" y="1388"/>
                    <a:pt x="2435" y="1379"/>
                  </a:cubicBezTo>
                  <a:cubicBezTo>
                    <a:pt x="2496" y="1406"/>
                    <a:pt x="2496" y="1406"/>
                    <a:pt x="2496" y="1406"/>
                  </a:cubicBezTo>
                  <a:cubicBezTo>
                    <a:pt x="2495" y="1408"/>
                    <a:pt x="2495" y="1410"/>
                    <a:pt x="2495" y="1412"/>
                  </a:cubicBezTo>
                  <a:cubicBezTo>
                    <a:pt x="2495" y="1421"/>
                    <a:pt x="2502" y="1428"/>
                    <a:pt x="2511" y="1428"/>
                  </a:cubicBezTo>
                  <a:cubicBezTo>
                    <a:pt x="2519" y="1428"/>
                    <a:pt x="2526" y="1421"/>
                    <a:pt x="2526" y="1412"/>
                  </a:cubicBezTo>
                  <a:cubicBezTo>
                    <a:pt x="2526" y="1403"/>
                    <a:pt x="2519" y="1396"/>
                    <a:pt x="2511" y="1396"/>
                  </a:cubicBezTo>
                  <a:close/>
                  <a:moveTo>
                    <a:pt x="1428" y="1098"/>
                  </a:moveTo>
                  <a:cubicBezTo>
                    <a:pt x="1427" y="1098"/>
                    <a:pt x="1425" y="1098"/>
                    <a:pt x="1424" y="1098"/>
                  </a:cubicBezTo>
                  <a:cubicBezTo>
                    <a:pt x="1422" y="1098"/>
                    <a:pt x="1420" y="1098"/>
                    <a:pt x="1418" y="1099"/>
                  </a:cubicBezTo>
                  <a:cubicBezTo>
                    <a:pt x="1393" y="1052"/>
                    <a:pt x="1393" y="1052"/>
                    <a:pt x="1393" y="1052"/>
                  </a:cubicBezTo>
                  <a:cubicBezTo>
                    <a:pt x="1398" y="1051"/>
                    <a:pt x="1401" y="1047"/>
                    <a:pt x="1402" y="1042"/>
                  </a:cubicBezTo>
                  <a:cubicBezTo>
                    <a:pt x="1433" y="1047"/>
                    <a:pt x="1433" y="1047"/>
                    <a:pt x="1433" y="1047"/>
                  </a:cubicBezTo>
                  <a:cubicBezTo>
                    <a:pt x="1432" y="1047"/>
                    <a:pt x="1432" y="1048"/>
                    <a:pt x="1432" y="1049"/>
                  </a:cubicBezTo>
                  <a:cubicBezTo>
                    <a:pt x="1432" y="1055"/>
                    <a:pt x="1436" y="1059"/>
                    <a:pt x="1441" y="1062"/>
                  </a:cubicBezTo>
                  <a:lnTo>
                    <a:pt x="1428" y="1098"/>
                  </a:lnTo>
                  <a:close/>
                  <a:moveTo>
                    <a:pt x="1530" y="860"/>
                  </a:moveTo>
                  <a:cubicBezTo>
                    <a:pt x="1527" y="860"/>
                    <a:pt x="1524" y="861"/>
                    <a:pt x="1521" y="863"/>
                  </a:cubicBezTo>
                  <a:cubicBezTo>
                    <a:pt x="1450" y="785"/>
                    <a:pt x="1450" y="785"/>
                    <a:pt x="1450" y="785"/>
                  </a:cubicBezTo>
                  <a:cubicBezTo>
                    <a:pt x="1454" y="780"/>
                    <a:pt x="1456" y="774"/>
                    <a:pt x="1456" y="767"/>
                  </a:cubicBezTo>
                  <a:cubicBezTo>
                    <a:pt x="1456" y="749"/>
                    <a:pt x="1442" y="735"/>
                    <a:pt x="1424" y="735"/>
                  </a:cubicBezTo>
                  <a:cubicBezTo>
                    <a:pt x="1420" y="735"/>
                    <a:pt x="1417" y="736"/>
                    <a:pt x="1413" y="737"/>
                  </a:cubicBezTo>
                  <a:cubicBezTo>
                    <a:pt x="1380" y="652"/>
                    <a:pt x="1380" y="652"/>
                    <a:pt x="1380" y="652"/>
                  </a:cubicBezTo>
                  <a:cubicBezTo>
                    <a:pt x="1383" y="650"/>
                    <a:pt x="1386" y="648"/>
                    <a:pt x="1389" y="645"/>
                  </a:cubicBezTo>
                  <a:cubicBezTo>
                    <a:pt x="1510" y="735"/>
                    <a:pt x="1510" y="735"/>
                    <a:pt x="1510" y="735"/>
                  </a:cubicBezTo>
                  <a:cubicBezTo>
                    <a:pt x="1509" y="738"/>
                    <a:pt x="1509" y="741"/>
                    <a:pt x="1509" y="744"/>
                  </a:cubicBezTo>
                  <a:cubicBezTo>
                    <a:pt x="1509" y="759"/>
                    <a:pt x="1521" y="772"/>
                    <a:pt x="1536" y="772"/>
                  </a:cubicBezTo>
                  <a:cubicBezTo>
                    <a:pt x="1537" y="772"/>
                    <a:pt x="1537" y="772"/>
                    <a:pt x="1537" y="772"/>
                  </a:cubicBezTo>
                  <a:cubicBezTo>
                    <a:pt x="1530" y="860"/>
                    <a:pt x="1530" y="860"/>
                    <a:pt x="1530" y="860"/>
                  </a:cubicBezTo>
                  <a:cubicBezTo>
                    <a:pt x="1530" y="860"/>
                    <a:pt x="1530" y="860"/>
                    <a:pt x="1530" y="860"/>
                  </a:cubicBezTo>
                  <a:close/>
                  <a:moveTo>
                    <a:pt x="1339" y="878"/>
                  </a:moveTo>
                  <a:cubicBezTo>
                    <a:pt x="1336" y="878"/>
                    <a:pt x="1333" y="878"/>
                    <a:pt x="1331" y="879"/>
                  </a:cubicBezTo>
                  <a:cubicBezTo>
                    <a:pt x="1321" y="819"/>
                    <a:pt x="1321" y="819"/>
                    <a:pt x="1321" y="819"/>
                  </a:cubicBezTo>
                  <a:cubicBezTo>
                    <a:pt x="1329" y="819"/>
                    <a:pt x="1335" y="812"/>
                    <a:pt x="1335" y="804"/>
                  </a:cubicBezTo>
                  <a:cubicBezTo>
                    <a:pt x="1335" y="802"/>
                    <a:pt x="1335" y="801"/>
                    <a:pt x="1335" y="800"/>
                  </a:cubicBezTo>
                  <a:cubicBezTo>
                    <a:pt x="1396" y="781"/>
                    <a:pt x="1396" y="781"/>
                    <a:pt x="1396" y="781"/>
                  </a:cubicBezTo>
                  <a:cubicBezTo>
                    <a:pt x="1399" y="787"/>
                    <a:pt x="1404" y="792"/>
                    <a:pt x="1410" y="795"/>
                  </a:cubicBezTo>
                  <a:cubicBezTo>
                    <a:pt x="1353" y="882"/>
                    <a:pt x="1353" y="882"/>
                    <a:pt x="1353" y="882"/>
                  </a:cubicBezTo>
                  <a:cubicBezTo>
                    <a:pt x="1349" y="879"/>
                    <a:pt x="1344" y="878"/>
                    <a:pt x="1339" y="878"/>
                  </a:cubicBezTo>
                  <a:close/>
                  <a:moveTo>
                    <a:pt x="1007" y="907"/>
                  </a:moveTo>
                  <a:cubicBezTo>
                    <a:pt x="1003" y="907"/>
                    <a:pt x="999" y="908"/>
                    <a:pt x="996" y="909"/>
                  </a:cubicBezTo>
                  <a:cubicBezTo>
                    <a:pt x="953" y="851"/>
                    <a:pt x="953" y="851"/>
                    <a:pt x="953" y="851"/>
                  </a:cubicBezTo>
                  <a:cubicBezTo>
                    <a:pt x="959" y="845"/>
                    <a:pt x="964" y="838"/>
                    <a:pt x="964" y="829"/>
                  </a:cubicBezTo>
                  <a:cubicBezTo>
                    <a:pt x="964" y="827"/>
                    <a:pt x="963" y="824"/>
                    <a:pt x="963" y="822"/>
                  </a:cubicBezTo>
                  <a:cubicBezTo>
                    <a:pt x="1080" y="777"/>
                    <a:pt x="1080" y="777"/>
                    <a:pt x="1080" y="777"/>
                  </a:cubicBezTo>
                  <a:cubicBezTo>
                    <a:pt x="1082" y="782"/>
                    <a:pt x="1086" y="787"/>
                    <a:pt x="1091" y="790"/>
                  </a:cubicBezTo>
                  <a:cubicBezTo>
                    <a:pt x="1020" y="911"/>
                    <a:pt x="1020" y="911"/>
                    <a:pt x="1020" y="911"/>
                  </a:cubicBezTo>
                  <a:cubicBezTo>
                    <a:pt x="1016" y="908"/>
                    <a:pt x="1012" y="907"/>
                    <a:pt x="1007" y="907"/>
                  </a:cubicBezTo>
                  <a:close/>
                  <a:moveTo>
                    <a:pt x="863" y="813"/>
                  </a:moveTo>
                  <a:cubicBezTo>
                    <a:pt x="916" y="740"/>
                    <a:pt x="916" y="740"/>
                    <a:pt x="916" y="740"/>
                  </a:cubicBezTo>
                  <a:cubicBezTo>
                    <a:pt x="918" y="741"/>
                    <a:pt x="920" y="742"/>
                    <a:pt x="923" y="742"/>
                  </a:cubicBezTo>
                  <a:cubicBezTo>
                    <a:pt x="924" y="742"/>
                    <a:pt x="924" y="741"/>
                    <a:pt x="925" y="741"/>
                  </a:cubicBezTo>
                  <a:cubicBezTo>
                    <a:pt x="932" y="801"/>
                    <a:pt x="932" y="801"/>
                    <a:pt x="932" y="801"/>
                  </a:cubicBezTo>
                  <a:cubicBezTo>
                    <a:pt x="918" y="803"/>
                    <a:pt x="908" y="815"/>
                    <a:pt x="908" y="829"/>
                  </a:cubicBezTo>
                  <a:cubicBezTo>
                    <a:pt x="908" y="829"/>
                    <a:pt x="908" y="830"/>
                    <a:pt x="908" y="830"/>
                  </a:cubicBezTo>
                  <a:cubicBezTo>
                    <a:pt x="875" y="834"/>
                    <a:pt x="875" y="834"/>
                    <a:pt x="875" y="834"/>
                  </a:cubicBezTo>
                  <a:cubicBezTo>
                    <a:pt x="874" y="825"/>
                    <a:pt x="869" y="818"/>
                    <a:pt x="863" y="813"/>
                  </a:cubicBezTo>
                  <a:close/>
                  <a:moveTo>
                    <a:pt x="739" y="467"/>
                  </a:moveTo>
                  <a:cubicBezTo>
                    <a:pt x="746" y="373"/>
                    <a:pt x="746" y="373"/>
                    <a:pt x="746" y="373"/>
                  </a:cubicBezTo>
                  <a:cubicBezTo>
                    <a:pt x="747" y="373"/>
                    <a:pt x="747" y="373"/>
                    <a:pt x="748" y="373"/>
                  </a:cubicBezTo>
                  <a:cubicBezTo>
                    <a:pt x="761" y="373"/>
                    <a:pt x="773" y="363"/>
                    <a:pt x="775" y="350"/>
                  </a:cubicBezTo>
                  <a:cubicBezTo>
                    <a:pt x="891" y="368"/>
                    <a:pt x="891" y="368"/>
                    <a:pt x="891" y="368"/>
                  </a:cubicBezTo>
                  <a:cubicBezTo>
                    <a:pt x="891" y="369"/>
                    <a:pt x="891" y="370"/>
                    <a:pt x="891" y="371"/>
                  </a:cubicBezTo>
                  <a:cubicBezTo>
                    <a:pt x="891" y="373"/>
                    <a:pt x="891" y="375"/>
                    <a:pt x="892" y="378"/>
                  </a:cubicBezTo>
                  <a:cubicBezTo>
                    <a:pt x="748" y="472"/>
                    <a:pt x="748" y="472"/>
                    <a:pt x="748" y="472"/>
                  </a:cubicBezTo>
                  <a:cubicBezTo>
                    <a:pt x="746" y="469"/>
                    <a:pt x="742" y="467"/>
                    <a:pt x="739" y="467"/>
                  </a:cubicBezTo>
                  <a:close/>
                  <a:moveTo>
                    <a:pt x="630" y="422"/>
                  </a:moveTo>
                  <a:cubicBezTo>
                    <a:pt x="627" y="422"/>
                    <a:pt x="625" y="422"/>
                    <a:pt x="623" y="423"/>
                  </a:cubicBezTo>
                  <a:cubicBezTo>
                    <a:pt x="605" y="377"/>
                    <a:pt x="605" y="377"/>
                    <a:pt x="605" y="377"/>
                  </a:cubicBezTo>
                  <a:cubicBezTo>
                    <a:pt x="614" y="372"/>
                    <a:pt x="620" y="363"/>
                    <a:pt x="620" y="352"/>
                  </a:cubicBezTo>
                  <a:cubicBezTo>
                    <a:pt x="620" y="351"/>
                    <a:pt x="619" y="350"/>
                    <a:pt x="619" y="348"/>
                  </a:cubicBezTo>
                  <a:cubicBezTo>
                    <a:pt x="720" y="347"/>
                    <a:pt x="720" y="347"/>
                    <a:pt x="720" y="347"/>
                  </a:cubicBezTo>
                  <a:cubicBezTo>
                    <a:pt x="720" y="353"/>
                    <a:pt x="723" y="359"/>
                    <a:pt x="728" y="364"/>
                  </a:cubicBezTo>
                  <a:cubicBezTo>
                    <a:pt x="645" y="430"/>
                    <a:pt x="645" y="430"/>
                    <a:pt x="645" y="430"/>
                  </a:cubicBezTo>
                  <a:cubicBezTo>
                    <a:pt x="642" y="425"/>
                    <a:pt x="636" y="422"/>
                    <a:pt x="630" y="422"/>
                  </a:cubicBezTo>
                  <a:close/>
                  <a:moveTo>
                    <a:pt x="658" y="211"/>
                  </a:moveTo>
                  <a:cubicBezTo>
                    <a:pt x="663" y="211"/>
                    <a:pt x="667" y="210"/>
                    <a:pt x="671" y="207"/>
                  </a:cubicBezTo>
                  <a:cubicBezTo>
                    <a:pt x="737" y="320"/>
                    <a:pt x="737" y="320"/>
                    <a:pt x="737" y="320"/>
                  </a:cubicBezTo>
                  <a:cubicBezTo>
                    <a:pt x="727" y="324"/>
                    <a:pt x="720" y="334"/>
                    <a:pt x="720" y="345"/>
                  </a:cubicBezTo>
                  <a:cubicBezTo>
                    <a:pt x="619" y="347"/>
                    <a:pt x="619" y="347"/>
                    <a:pt x="619" y="347"/>
                  </a:cubicBezTo>
                  <a:cubicBezTo>
                    <a:pt x="617" y="338"/>
                    <a:pt x="611" y="331"/>
                    <a:pt x="603" y="327"/>
                  </a:cubicBezTo>
                  <a:cubicBezTo>
                    <a:pt x="649" y="209"/>
                    <a:pt x="649" y="209"/>
                    <a:pt x="649" y="209"/>
                  </a:cubicBezTo>
                  <a:cubicBezTo>
                    <a:pt x="652" y="210"/>
                    <a:pt x="655" y="211"/>
                    <a:pt x="658" y="211"/>
                  </a:cubicBezTo>
                  <a:close/>
                  <a:moveTo>
                    <a:pt x="802" y="240"/>
                  </a:moveTo>
                  <a:cubicBezTo>
                    <a:pt x="818" y="240"/>
                    <a:pt x="830" y="227"/>
                    <a:pt x="830" y="212"/>
                  </a:cubicBezTo>
                  <a:cubicBezTo>
                    <a:pt x="830" y="210"/>
                    <a:pt x="830" y="207"/>
                    <a:pt x="829" y="205"/>
                  </a:cubicBezTo>
                  <a:cubicBezTo>
                    <a:pt x="852" y="197"/>
                    <a:pt x="852" y="197"/>
                    <a:pt x="852" y="197"/>
                  </a:cubicBezTo>
                  <a:cubicBezTo>
                    <a:pt x="855" y="203"/>
                    <a:pt x="860" y="206"/>
                    <a:pt x="867" y="206"/>
                  </a:cubicBezTo>
                  <a:cubicBezTo>
                    <a:pt x="869" y="206"/>
                    <a:pt x="871" y="206"/>
                    <a:pt x="872" y="205"/>
                  </a:cubicBezTo>
                  <a:cubicBezTo>
                    <a:pt x="901" y="357"/>
                    <a:pt x="901" y="357"/>
                    <a:pt x="901" y="357"/>
                  </a:cubicBezTo>
                  <a:cubicBezTo>
                    <a:pt x="897" y="358"/>
                    <a:pt x="893" y="362"/>
                    <a:pt x="891" y="366"/>
                  </a:cubicBezTo>
                  <a:cubicBezTo>
                    <a:pt x="775" y="348"/>
                    <a:pt x="775" y="348"/>
                    <a:pt x="775" y="348"/>
                  </a:cubicBezTo>
                  <a:cubicBezTo>
                    <a:pt x="775" y="347"/>
                    <a:pt x="775" y="346"/>
                    <a:pt x="775" y="345"/>
                  </a:cubicBezTo>
                  <a:cubicBezTo>
                    <a:pt x="775" y="335"/>
                    <a:pt x="770" y="327"/>
                    <a:pt x="763" y="322"/>
                  </a:cubicBezTo>
                  <a:cubicBezTo>
                    <a:pt x="796" y="239"/>
                    <a:pt x="796" y="239"/>
                    <a:pt x="796" y="239"/>
                  </a:cubicBezTo>
                  <a:cubicBezTo>
                    <a:pt x="798" y="240"/>
                    <a:pt x="800" y="240"/>
                    <a:pt x="802" y="240"/>
                  </a:cubicBezTo>
                  <a:close/>
                  <a:moveTo>
                    <a:pt x="954" y="168"/>
                  </a:moveTo>
                  <a:cubicBezTo>
                    <a:pt x="936" y="205"/>
                    <a:pt x="936" y="205"/>
                    <a:pt x="936" y="205"/>
                  </a:cubicBezTo>
                  <a:cubicBezTo>
                    <a:pt x="935" y="205"/>
                    <a:pt x="934" y="205"/>
                    <a:pt x="933" y="205"/>
                  </a:cubicBezTo>
                  <a:cubicBezTo>
                    <a:pt x="923" y="205"/>
                    <a:pt x="915" y="210"/>
                    <a:pt x="910" y="218"/>
                  </a:cubicBezTo>
                  <a:cubicBezTo>
                    <a:pt x="880" y="199"/>
                    <a:pt x="880" y="199"/>
                    <a:pt x="880" y="199"/>
                  </a:cubicBezTo>
                  <a:cubicBezTo>
                    <a:pt x="882" y="196"/>
                    <a:pt x="883" y="193"/>
                    <a:pt x="883" y="190"/>
                  </a:cubicBezTo>
                  <a:cubicBezTo>
                    <a:pt x="883" y="189"/>
                    <a:pt x="882" y="187"/>
                    <a:pt x="882" y="185"/>
                  </a:cubicBezTo>
                  <a:cubicBezTo>
                    <a:pt x="943" y="160"/>
                    <a:pt x="943" y="160"/>
                    <a:pt x="943" y="160"/>
                  </a:cubicBezTo>
                  <a:cubicBezTo>
                    <a:pt x="945" y="164"/>
                    <a:pt x="949" y="167"/>
                    <a:pt x="954" y="168"/>
                  </a:cubicBezTo>
                  <a:close/>
                  <a:moveTo>
                    <a:pt x="1262" y="174"/>
                  </a:moveTo>
                  <a:cubicBezTo>
                    <a:pt x="1262" y="175"/>
                    <a:pt x="1262" y="177"/>
                    <a:pt x="1262" y="178"/>
                  </a:cubicBezTo>
                  <a:cubicBezTo>
                    <a:pt x="1262" y="190"/>
                    <a:pt x="1272" y="200"/>
                    <a:pt x="1284" y="200"/>
                  </a:cubicBezTo>
                  <a:cubicBezTo>
                    <a:pt x="1285" y="200"/>
                    <a:pt x="1287" y="200"/>
                    <a:pt x="1288" y="200"/>
                  </a:cubicBezTo>
                  <a:cubicBezTo>
                    <a:pt x="1295" y="256"/>
                    <a:pt x="1295" y="256"/>
                    <a:pt x="1295" y="256"/>
                  </a:cubicBezTo>
                  <a:cubicBezTo>
                    <a:pt x="1291" y="257"/>
                    <a:pt x="1288" y="260"/>
                    <a:pt x="1285" y="264"/>
                  </a:cubicBezTo>
                  <a:cubicBezTo>
                    <a:pt x="1157" y="166"/>
                    <a:pt x="1157" y="166"/>
                    <a:pt x="1157" y="166"/>
                  </a:cubicBezTo>
                  <a:cubicBezTo>
                    <a:pt x="1160" y="162"/>
                    <a:pt x="1161" y="158"/>
                    <a:pt x="1161" y="153"/>
                  </a:cubicBezTo>
                  <a:lnTo>
                    <a:pt x="1262" y="174"/>
                  </a:lnTo>
                  <a:close/>
                  <a:moveTo>
                    <a:pt x="1367" y="141"/>
                  </a:moveTo>
                  <a:cubicBezTo>
                    <a:pt x="1374" y="141"/>
                    <a:pt x="1380" y="139"/>
                    <a:pt x="1385" y="135"/>
                  </a:cubicBezTo>
                  <a:cubicBezTo>
                    <a:pt x="1470" y="233"/>
                    <a:pt x="1470" y="233"/>
                    <a:pt x="1470" y="233"/>
                  </a:cubicBezTo>
                  <a:cubicBezTo>
                    <a:pt x="1467" y="236"/>
                    <a:pt x="1464" y="239"/>
                    <a:pt x="1463" y="243"/>
                  </a:cubicBezTo>
                  <a:cubicBezTo>
                    <a:pt x="1305" y="185"/>
                    <a:pt x="1305" y="185"/>
                    <a:pt x="1305" y="185"/>
                  </a:cubicBezTo>
                  <a:cubicBezTo>
                    <a:pt x="1306" y="183"/>
                    <a:pt x="1306" y="180"/>
                    <a:pt x="1306" y="178"/>
                  </a:cubicBezTo>
                  <a:cubicBezTo>
                    <a:pt x="1306" y="174"/>
                    <a:pt x="1305" y="170"/>
                    <a:pt x="1303" y="167"/>
                  </a:cubicBezTo>
                  <a:cubicBezTo>
                    <a:pt x="1346" y="132"/>
                    <a:pt x="1346" y="132"/>
                    <a:pt x="1346" y="132"/>
                  </a:cubicBezTo>
                  <a:cubicBezTo>
                    <a:pt x="1351" y="138"/>
                    <a:pt x="1359" y="141"/>
                    <a:pt x="1367" y="141"/>
                  </a:cubicBezTo>
                  <a:close/>
                  <a:moveTo>
                    <a:pt x="1545" y="200"/>
                  </a:moveTo>
                  <a:cubicBezTo>
                    <a:pt x="1560" y="200"/>
                    <a:pt x="1573" y="188"/>
                    <a:pt x="1573" y="172"/>
                  </a:cubicBezTo>
                  <a:cubicBezTo>
                    <a:pt x="1573" y="172"/>
                    <a:pt x="1573" y="172"/>
                    <a:pt x="1573" y="172"/>
                  </a:cubicBezTo>
                  <a:cubicBezTo>
                    <a:pt x="1608" y="168"/>
                    <a:pt x="1608" y="168"/>
                    <a:pt x="1608" y="168"/>
                  </a:cubicBezTo>
                  <a:cubicBezTo>
                    <a:pt x="1610" y="179"/>
                    <a:pt x="1619" y="188"/>
                    <a:pt x="1630" y="191"/>
                  </a:cubicBezTo>
                  <a:cubicBezTo>
                    <a:pt x="1621" y="228"/>
                    <a:pt x="1621" y="228"/>
                    <a:pt x="1621" y="228"/>
                  </a:cubicBezTo>
                  <a:cubicBezTo>
                    <a:pt x="1516" y="248"/>
                    <a:pt x="1516" y="248"/>
                    <a:pt x="1516" y="248"/>
                  </a:cubicBezTo>
                  <a:cubicBezTo>
                    <a:pt x="1514" y="240"/>
                    <a:pt x="1509" y="234"/>
                    <a:pt x="1503" y="230"/>
                  </a:cubicBezTo>
                  <a:cubicBezTo>
                    <a:pt x="1529" y="195"/>
                    <a:pt x="1529" y="195"/>
                    <a:pt x="1529" y="195"/>
                  </a:cubicBezTo>
                  <a:cubicBezTo>
                    <a:pt x="1533" y="198"/>
                    <a:pt x="1539" y="200"/>
                    <a:pt x="1545" y="200"/>
                  </a:cubicBezTo>
                  <a:close/>
                  <a:moveTo>
                    <a:pt x="1766" y="220"/>
                  </a:moveTo>
                  <a:cubicBezTo>
                    <a:pt x="1812" y="233"/>
                    <a:pt x="1812" y="233"/>
                    <a:pt x="1812" y="233"/>
                  </a:cubicBezTo>
                  <a:cubicBezTo>
                    <a:pt x="1756" y="339"/>
                    <a:pt x="1756" y="339"/>
                    <a:pt x="1756" y="339"/>
                  </a:cubicBezTo>
                  <a:cubicBezTo>
                    <a:pt x="1756" y="338"/>
                    <a:pt x="1755" y="338"/>
                    <a:pt x="1754" y="338"/>
                  </a:cubicBezTo>
                  <a:cubicBezTo>
                    <a:pt x="1753" y="338"/>
                    <a:pt x="1752" y="339"/>
                    <a:pt x="1750" y="339"/>
                  </a:cubicBezTo>
                  <a:cubicBezTo>
                    <a:pt x="1747" y="234"/>
                    <a:pt x="1747" y="234"/>
                    <a:pt x="1747" y="234"/>
                  </a:cubicBezTo>
                  <a:cubicBezTo>
                    <a:pt x="1755" y="232"/>
                    <a:pt x="1762" y="227"/>
                    <a:pt x="1766" y="220"/>
                  </a:cubicBezTo>
                  <a:close/>
                  <a:moveTo>
                    <a:pt x="1934" y="167"/>
                  </a:moveTo>
                  <a:cubicBezTo>
                    <a:pt x="1998" y="251"/>
                    <a:pt x="1998" y="251"/>
                    <a:pt x="1998" y="251"/>
                  </a:cubicBezTo>
                  <a:cubicBezTo>
                    <a:pt x="1994" y="254"/>
                    <a:pt x="1990" y="258"/>
                    <a:pt x="1988" y="262"/>
                  </a:cubicBezTo>
                  <a:cubicBezTo>
                    <a:pt x="1930" y="251"/>
                    <a:pt x="1930" y="251"/>
                    <a:pt x="1930" y="251"/>
                  </a:cubicBezTo>
                  <a:cubicBezTo>
                    <a:pt x="1930" y="251"/>
                    <a:pt x="1930" y="251"/>
                    <a:pt x="1930" y="251"/>
                  </a:cubicBezTo>
                  <a:cubicBezTo>
                    <a:pt x="1930" y="237"/>
                    <a:pt x="1920" y="225"/>
                    <a:pt x="1906" y="223"/>
                  </a:cubicBezTo>
                  <a:cubicBezTo>
                    <a:pt x="1927" y="169"/>
                    <a:pt x="1927" y="169"/>
                    <a:pt x="1927" y="169"/>
                  </a:cubicBezTo>
                  <a:cubicBezTo>
                    <a:pt x="1929" y="169"/>
                    <a:pt x="1932" y="168"/>
                    <a:pt x="1934" y="167"/>
                  </a:cubicBezTo>
                  <a:close/>
                  <a:moveTo>
                    <a:pt x="2023" y="590"/>
                  </a:moveTo>
                  <a:cubicBezTo>
                    <a:pt x="1959" y="610"/>
                    <a:pt x="1959" y="610"/>
                    <a:pt x="1959" y="610"/>
                  </a:cubicBezTo>
                  <a:cubicBezTo>
                    <a:pt x="1954" y="603"/>
                    <a:pt x="1946" y="597"/>
                    <a:pt x="1936" y="597"/>
                  </a:cubicBezTo>
                  <a:cubicBezTo>
                    <a:pt x="1933" y="597"/>
                    <a:pt x="1931" y="598"/>
                    <a:pt x="1928" y="598"/>
                  </a:cubicBezTo>
                  <a:cubicBezTo>
                    <a:pt x="1906" y="530"/>
                    <a:pt x="1906" y="530"/>
                    <a:pt x="1906" y="530"/>
                  </a:cubicBezTo>
                  <a:cubicBezTo>
                    <a:pt x="1916" y="529"/>
                    <a:pt x="1923" y="523"/>
                    <a:pt x="1928" y="515"/>
                  </a:cubicBezTo>
                  <a:cubicBezTo>
                    <a:pt x="2019" y="560"/>
                    <a:pt x="2019" y="560"/>
                    <a:pt x="2019" y="560"/>
                  </a:cubicBezTo>
                  <a:cubicBezTo>
                    <a:pt x="2017" y="563"/>
                    <a:pt x="2016" y="567"/>
                    <a:pt x="2016" y="571"/>
                  </a:cubicBezTo>
                  <a:cubicBezTo>
                    <a:pt x="2016" y="578"/>
                    <a:pt x="2019" y="585"/>
                    <a:pt x="2023" y="590"/>
                  </a:cubicBezTo>
                  <a:close/>
                  <a:moveTo>
                    <a:pt x="2039" y="640"/>
                  </a:moveTo>
                  <a:cubicBezTo>
                    <a:pt x="1917" y="692"/>
                    <a:pt x="1917" y="692"/>
                    <a:pt x="1917" y="692"/>
                  </a:cubicBezTo>
                  <a:cubicBezTo>
                    <a:pt x="1913" y="687"/>
                    <a:pt x="1906" y="683"/>
                    <a:pt x="1899" y="683"/>
                  </a:cubicBezTo>
                  <a:cubicBezTo>
                    <a:pt x="1896" y="683"/>
                    <a:pt x="1894" y="683"/>
                    <a:pt x="1892" y="684"/>
                  </a:cubicBezTo>
                  <a:cubicBezTo>
                    <a:pt x="1864" y="622"/>
                    <a:pt x="1864" y="622"/>
                    <a:pt x="1864" y="622"/>
                  </a:cubicBezTo>
                  <a:cubicBezTo>
                    <a:pt x="1867" y="620"/>
                    <a:pt x="1870" y="617"/>
                    <a:pt x="1871" y="613"/>
                  </a:cubicBezTo>
                  <a:cubicBezTo>
                    <a:pt x="1909" y="621"/>
                    <a:pt x="1909" y="621"/>
                    <a:pt x="1909" y="621"/>
                  </a:cubicBezTo>
                  <a:cubicBezTo>
                    <a:pt x="1908" y="622"/>
                    <a:pt x="1908" y="624"/>
                    <a:pt x="1908" y="625"/>
                  </a:cubicBezTo>
                  <a:cubicBezTo>
                    <a:pt x="1908" y="640"/>
                    <a:pt x="1921" y="653"/>
                    <a:pt x="1936" y="653"/>
                  </a:cubicBezTo>
                  <a:cubicBezTo>
                    <a:pt x="1950" y="653"/>
                    <a:pt x="1962" y="642"/>
                    <a:pt x="1963" y="628"/>
                  </a:cubicBezTo>
                  <a:cubicBezTo>
                    <a:pt x="2038" y="635"/>
                    <a:pt x="2038" y="635"/>
                    <a:pt x="2038" y="635"/>
                  </a:cubicBezTo>
                  <a:cubicBezTo>
                    <a:pt x="2038" y="635"/>
                    <a:pt x="2038" y="635"/>
                    <a:pt x="2038" y="635"/>
                  </a:cubicBezTo>
                  <a:cubicBezTo>
                    <a:pt x="2038" y="637"/>
                    <a:pt x="2039" y="639"/>
                    <a:pt x="2039" y="640"/>
                  </a:cubicBezTo>
                  <a:close/>
                  <a:moveTo>
                    <a:pt x="1907" y="799"/>
                  </a:moveTo>
                  <a:cubicBezTo>
                    <a:pt x="1848" y="793"/>
                    <a:pt x="1848" y="793"/>
                    <a:pt x="1848" y="793"/>
                  </a:cubicBezTo>
                  <a:cubicBezTo>
                    <a:pt x="1848" y="791"/>
                    <a:pt x="1848" y="790"/>
                    <a:pt x="1848" y="789"/>
                  </a:cubicBezTo>
                  <a:cubicBezTo>
                    <a:pt x="1848" y="781"/>
                    <a:pt x="1842" y="775"/>
                    <a:pt x="1834" y="775"/>
                  </a:cubicBezTo>
                  <a:cubicBezTo>
                    <a:pt x="1828" y="775"/>
                    <a:pt x="1822" y="779"/>
                    <a:pt x="1821" y="785"/>
                  </a:cubicBezTo>
                  <a:cubicBezTo>
                    <a:pt x="1728" y="765"/>
                    <a:pt x="1728" y="765"/>
                    <a:pt x="1728" y="765"/>
                  </a:cubicBezTo>
                  <a:cubicBezTo>
                    <a:pt x="1728" y="763"/>
                    <a:pt x="1729" y="761"/>
                    <a:pt x="1729" y="759"/>
                  </a:cubicBezTo>
                  <a:cubicBezTo>
                    <a:pt x="1729" y="756"/>
                    <a:pt x="1728" y="753"/>
                    <a:pt x="1727" y="751"/>
                  </a:cubicBezTo>
                  <a:cubicBezTo>
                    <a:pt x="1878" y="712"/>
                    <a:pt x="1878" y="712"/>
                    <a:pt x="1878" y="712"/>
                  </a:cubicBezTo>
                  <a:cubicBezTo>
                    <a:pt x="1880" y="721"/>
                    <a:pt x="1889" y="727"/>
                    <a:pt x="1899" y="727"/>
                  </a:cubicBezTo>
                  <a:cubicBezTo>
                    <a:pt x="1902" y="727"/>
                    <a:pt x="1904" y="727"/>
                    <a:pt x="1907" y="726"/>
                  </a:cubicBezTo>
                  <a:cubicBezTo>
                    <a:pt x="1924" y="775"/>
                    <a:pt x="1924" y="775"/>
                    <a:pt x="1924" y="775"/>
                  </a:cubicBezTo>
                  <a:cubicBezTo>
                    <a:pt x="1915" y="779"/>
                    <a:pt x="1908" y="788"/>
                    <a:pt x="1907" y="799"/>
                  </a:cubicBezTo>
                  <a:close/>
                  <a:moveTo>
                    <a:pt x="1757" y="862"/>
                  </a:moveTo>
                  <a:cubicBezTo>
                    <a:pt x="1753" y="862"/>
                    <a:pt x="1750" y="862"/>
                    <a:pt x="1747" y="864"/>
                  </a:cubicBezTo>
                  <a:cubicBezTo>
                    <a:pt x="1708" y="786"/>
                    <a:pt x="1708" y="786"/>
                    <a:pt x="1708" y="786"/>
                  </a:cubicBezTo>
                  <a:cubicBezTo>
                    <a:pt x="1717" y="783"/>
                    <a:pt x="1725" y="776"/>
                    <a:pt x="1727" y="767"/>
                  </a:cubicBezTo>
                  <a:cubicBezTo>
                    <a:pt x="1820" y="787"/>
                    <a:pt x="1820" y="787"/>
                    <a:pt x="1820" y="787"/>
                  </a:cubicBezTo>
                  <a:cubicBezTo>
                    <a:pt x="1820" y="788"/>
                    <a:pt x="1820" y="788"/>
                    <a:pt x="1820" y="789"/>
                  </a:cubicBezTo>
                  <a:cubicBezTo>
                    <a:pt x="1820" y="794"/>
                    <a:pt x="1823" y="799"/>
                    <a:pt x="1827" y="801"/>
                  </a:cubicBezTo>
                  <a:cubicBezTo>
                    <a:pt x="1779" y="872"/>
                    <a:pt x="1779" y="872"/>
                    <a:pt x="1779" y="872"/>
                  </a:cubicBezTo>
                  <a:cubicBezTo>
                    <a:pt x="1774" y="866"/>
                    <a:pt x="1766" y="862"/>
                    <a:pt x="1757" y="862"/>
                  </a:cubicBezTo>
                  <a:close/>
                  <a:moveTo>
                    <a:pt x="1319" y="788"/>
                  </a:moveTo>
                  <a:cubicBezTo>
                    <a:pt x="1316" y="788"/>
                    <a:pt x="1313" y="789"/>
                    <a:pt x="1311" y="790"/>
                  </a:cubicBezTo>
                  <a:cubicBezTo>
                    <a:pt x="1268" y="723"/>
                    <a:pt x="1268" y="723"/>
                    <a:pt x="1268" y="723"/>
                  </a:cubicBezTo>
                  <a:cubicBezTo>
                    <a:pt x="1271" y="721"/>
                    <a:pt x="1272" y="719"/>
                    <a:pt x="1274" y="716"/>
                  </a:cubicBezTo>
                  <a:cubicBezTo>
                    <a:pt x="1394" y="757"/>
                    <a:pt x="1394" y="757"/>
                    <a:pt x="1394" y="757"/>
                  </a:cubicBezTo>
                  <a:cubicBezTo>
                    <a:pt x="1393" y="760"/>
                    <a:pt x="1392" y="764"/>
                    <a:pt x="1392" y="767"/>
                  </a:cubicBezTo>
                  <a:cubicBezTo>
                    <a:pt x="1392" y="772"/>
                    <a:pt x="1393" y="776"/>
                    <a:pt x="1395" y="780"/>
                  </a:cubicBezTo>
                  <a:cubicBezTo>
                    <a:pt x="1334" y="798"/>
                    <a:pt x="1334" y="798"/>
                    <a:pt x="1334" y="798"/>
                  </a:cubicBezTo>
                  <a:cubicBezTo>
                    <a:pt x="1332" y="792"/>
                    <a:pt x="1326" y="788"/>
                    <a:pt x="1319" y="788"/>
                  </a:cubicBezTo>
                  <a:close/>
                  <a:moveTo>
                    <a:pt x="1212" y="783"/>
                  </a:moveTo>
                  <a:cubicBezTo>
                    <a:pt x="1210" y="783"/>
                    <a:pt x="1208" y="783"/>
                    <a:pt x="1206" y="783"/>
                  </a:cubicBezTo>
                  <a:cubicBezTo>
                    <a:pt x="1149" y="688"/>
                    <a:pt x="1149" y="688"/>
                    <a:pt x="1149" y="688"/>
                  </a:cubicBezTo>
                  <a:cubicBezTo>
                    <a:pt x="1152" y="687"/>
                    <a:pt x="1154" y="684"/>
                    <a:pt x="1154" y="681"/>
                  </a:cubicBezTo>
                  <a:cubicBezTo>
                    <a:pt x="1243" y="706"/>
                    <a:pt x="1243" y="706"/>
                    <a:pt x="1243" y="706"/>
                  </a:cubicBezTo>
                  <a:cubicBezTo>
                    <a:pt x="1243" y="707"/>
                    <a:pt x="1243" y="709"/>
                    <a:pt x="1243" y="710"/>
                  </a:cubicBezTo>
                  <a:cubicBezTo>
                    <a:pt x="1243" y="716"/>
                    <a:pt x="1246" y="721"/>
                    <a:pt x="1251" y="724"/>
                  </a:cubicBezTo>
                  <a:cubicBezTo>
                    <a:pt x="1223" y="785"/>
                    <a:pt x="1223" y="785"/>
                    <a:pt x="1223" y="785"/>
                  </a:cubicBezTo>
                  <a:cubicBezTo>
                    <a:pt x="1220" y="783"/>
                    <a:pt x="1216" y="783"/>
                    <a:pt x="1212" y="783"/>
                  </a:cubicBezTo>
                  <a:close/>
                  <a:moveTo>
                    <a:pt x="936" y="801"/>
                  </a:moveTo>
                  <a:cubicBezTo>
                    <a:pt x="935" y="801"/>
                    <a:pt x="934" y="801"/>
                    <a:pt x="933" y="801"/>
                  </a:cubicBezTo>
                  <a:cubicBezTo>
                    <a:pt x="927" y="741"/>
                    <a:pt x="927" y="741"/>
                    <a:pt x="927" y="741"/>
                  </a:cubicBezTo>
                  <a:cubicBezTo>
                    <a:pt x="932" y="740"/>
                    <a:pt x="937" y="735"/>
                    <a:pt x="938" y="730"/>
                  </a:cubicBezTo>
                  <a:cubicBezTo>
                    <a:pt x="1078" y="760"/>
                    <a:pt x="1078" y="760"/>
                    <a:pt x="1078" y="760"/>
                  </a:cubicBezTo>
                  <a:cubicBezTo>
                    <a:pt x="1078" y="762"/>
                    <a:pt x="1078" y="764"/>
                    <a:pt x="1078" y="766"/>
                  </a:cubicBezTo>
                  <a:cubicBezTo>
                    <a:pt x="1078" y="769"/>
                    <a:pt x="1078" y="772"/>
                    <a:pt x="1079" y="775"/>
                  </a:cubicBezTo>
                  <a:cubicBezTo>
                    <a:pt x="963" y="821"/>
                    <a:pt x="963" y="821"/>
                    <a:pt x="963" y="821"/>
                  </a:cubicBezTo>
                  <a:cubicBezTo>
                    <a:pt x="959" y="809"/>
                    <a:pt x="949" y="801"/>
                    <a:pt x="936" y="801"/>
                  </a:cubicBezTo>
                  <a:close/>
                  <a:moveTo>
                    <a:pt x="939" y="728"/>
                  </a:moveTo>
                  <a:cubicBezTo>
                    <a:pt x="939" y="727"/>
                    <a:pt x="939" y="726"/>
                    <a:pt x="939" y="726"/>
                  </a:cubicBezTo>
                  <a:cubicBezTo>
                    <a:pt x="939" y="722"/>
                    <a:pt x="938" y="719"/>
                    <a:pt x="936" y="716"/>
                  </a:cubicBezTo>
                  <a:cubicBezTo>
                    <a:pt x="1016" y="633"/>
                    <a:pt x="1016" y="633"/>
                    <a:pt x="1016" y="633"/>
                  </a:cubicBezTo>
                  <a:cubicBezTo>
                    <a:pt x="1021" y="637"/>
                    <a:pt x="1028" y="640"/>
                    <a:pt x="1035" y="640"/>
                  </a:cubicBezTo>
                  <a:cubicBezTo>
                    <a:pt x="1039" y="640"/>
                    <a:pt x="1043" y="639"/>
                    <a:pt x="1046" y="638"/>
                  </a:cubicBezTo>
                  <a:cubicBezTo>
                    <a:pt x="1093" y="740"/>
                    <a:pt x="1093" y="740"/>
                    <a:pt x="1093" y="740"/>
                  </a:cubicBezTo>
                  <a:cubicBezTo>
                    <a:pt x="1086" y="744"/>
                    <a:pt x="1081" y="751"/>
                    <a:pt x="1078" y="759"/>
                  </a:cubicBezTo>
                  <a:lnTo>
                    <a:pt x="939" y="728"/>
                  </a:lnTo>
                  <a:close/>
                  <a:moveTo>
                    <a:pt x="941" y="476"/>
                  </a:moveTo>
                  <a:cubicBezTo>
                    <a:pt x="1106" y="492"/>
                    <a:pt x="1106" y="492"/>
                    <a:pt x="1106" y="492"/>
                  </a:cubicBezTo>
                  <a:cubicBezTo>
                    <a:pt x="1105" y="493"/>
                    <a:pt x="1105" y="495"/>
                    <a:pt x="1105" y="496"/>
                  </a:cubicBezTo>
                  <a:cubicBezTo>
                    <a:pt x="1105" y="504"/>
                    <a:pt x="1108" y="510"/>
                    <a:pt x="1113" y="515"/>
                  </a:cubicBezTo>
                  <a:cubicBezTo>
                    <a:pt x="1052" y="590"/>
                    <a:pt x="1052" y="590"/>
                    <a:pt x="1052" y="590"/>
                  </a:cubicBezTo>
                  <a:cubicBezTo>
                    <a:pt x="1047" y="586"/>
                    <a:pt x="1041" y="584"/>
                    <a:pt x="1035" y="584"/>
                  </a:cubicBezTo>
                  <a:cubicBezTo>
                    <a:pt x="1028" y="584"/>
                    <a:pt x="1022" y="587"/>
                    <a:pt x="1017" y="591"/>
                  </a:cubicBezTo>
                  <a:cubicBezTo>
                    <a:pt x="933" y="493"/>
                    <a:pt x="933" y="493"/>
                    <a:pt x="933" y="493"/>
                  </a:cubicBezTo>
                  <a:cubicBezTo>
                    <a:pt x="937" y="488"/>
                    <a:pt x="940" y="483"/>
                    <a:pt x="941" y="476"/>
                  </a:cubicBezTo>
                  <a:close/>
                  <a:moveTo>
                    <a:pt x="918" y="369"/>
                  </a:moveTo>
                  <a:cubicBezTo>
                    <a:pt x="1037" y="291"/>
                    <a:pt x="1037" y="291"/>
                    <a:pt x="1037" y="291"/>
                  </a:cubicBezTo>
                  <a:cubicBezTo>
                    <a:pt x="1042" y="297"/>
                    <a:pt x="1050" y="301"/>
                    <a:pt x="1059" y="301"/>
                  </a:cubicBezTo>
                  <a:cubicBezTo>
                    <a:pt x="1061" y="301"/>
                    <a:pt x="1063" y="301"/>
                    <a:pt x="1065" y="300"/>
                  </a:cubicBezTo>
                  <a:cubicBezTo>
                    <a:pt x="1115" y="475"/>
                    <a:pt x="1115" y="475"/>
                    <a:pt x="1115" y="475"/>
                  </a:cubicBezTo>
                  <a:cubicBezTo>
                    <a:pt x="1113" y="477"/>
                    <a:pt x="1112" y="478"/>
                    <a:pt x="1111" y="480"/>
                  </a:cubicBezTo>
                  <a:cubicBezTo>
                    <a:pt x="917" y="376"/>
                    <a:pt x="917" y="376"/>
                    <a:pt x="917" y="376"/>
                  </a:cubicBezTo>
                  <a:cubicBezTo>
                    <a:pt x="918" y="375"/>
                    <a:pt x="918" y="373"/>
                    <a:pt x="918" y="371"/>
                  </a:cubicBezTo>
                  <a:cubicBezTo>
                    <a:pt x="918" y="370"/>
                    <a:pt x="918" y="369"/>
                    <a:pt x="918" y="369"/>
                  </a:cubicBezTo>
                  <a:close/>
                  <a:moveTo>
                    <a:pt x="1133" y="180"/>
                  </a:moveTo>
                  <a:cubicBezTo>
                    <a:pt x="1143" y="180"/>
                    <a:pt x="1152" y="175"/>
                    <a:pt x="1157" y="167"/>
                  </a:cubicBezTo>
                  <a:cubicBezTo>
                    <a:pt x="1284" y="265"/>
                    <a:pt x="1284" y="265"/>
                    <a:pt x="1284" y="265"/>
                  </a:cubicBezTo>
                  <a:cubicBezTo>
                    <a:pt x="1280" y="270"/>
                    <a:pt x="1278" y="275"/>
                    <a:pt x="1278" y="281"/>
                  </a:cubicBezTo>
                  <a:cubicBezTo>
                    <a:pt x="1278" y="288"/>
                    <a:pt x="1281" y="294"/>
                    <a:pt x="1284" y="298"/>
                  </a:cubicBezTo>
                  <a:cubicBezTo>
                    <a:pt x="1233" y="341"/>
                    <a:pt x="1233" y="341"/>
                    <a:pt x="1233" y="341"/>
                  </a:cubicBezTo>
                  <a:cubicBezTo>
                    <a:pt x="1227" y="335"/>
                    <a:pt x="1220" y="331"/>
                    <a:pt x="1211" y="331"/>
                  </a:cubicBezTo>
                  <a:cubicBezTo>
                    <a:pt x="1198" y="331"/>
                    <a:pt x="1188" y="340"/>
                    <a:pt x="1184" y="351"/>
                  </a:cubicBezTo>
                  <a:cubicBezTo>
                    <a:pt x="1173" y="348"/>
                    <a:pt x="1173" y="348"/>
                    <a:pt x="1173" y="348"/>
                  </a:cubicBezTo>
                  <a:cubicBezTo>
                    <a:pt x="1173" y="347"/>
                    <a:pt x="1174" y="346"/>
                    <a:pt x="1174" y="345"/>
                  </a:cubicBezTo>
                  <a:cubicBezTo>
                    <a:pt x="1174" y="336"/>
                    <a:pt x="1166" y="329"/>
                    <a:pt x="1158" y="329"/>
                  </a:cubicBezTo>
                  <a:cubicBezTo>
                    <a:pt x="1153" y="329"/>
                    <a:pt x="1148" y="332"/>
                    <a:pt x="1145" y="335"/>
                  </a:cubicBezTo>
                  <a:cubicBezTo>
                    <a:pt x="1081" y="290"/>
                    <a:pt x="1081" y="290"/>
                    <a:pt x="1081" y="290"/>
                  </a:cubicBezTo>
                  <a:cubicBezTo>
                    <a:pt x="1084" y="285"/>
                    <a:pt x="1086" y="279"/>
                    <a:pt x="1086" y="273"/>
                  </a:cubicBezTo>
                  <a:cubicBezTo>
                    <a:pt x="1086" y="264"/>
                    <a:pt x="1082" y="256"/>
                    <a:pt x="1075" y="251"/>
                  </a:cubicBezTo>
                  <a:cubicBezTo>
                    <a:pt x="1120" y="177"/>
                    <a:pt x="1120" y="177"/>
                    <a:pt x="1120" y="177"/>
                  </a:cubicBezTo>
                  <a:cubicBezTo>
                    <a:pt x="1124" y="179"/>
                    <a:pt x="1128" y="180"/>
                    <a:pt x="1133" y="180"/>
                  </a:cubicBezTo>
                  <a:close/>
                  <a:moveTo>
                    <a:pt x="1304" y="187"/>
                  </a:moveTo>
                  <a:cubicBezTo>
                    <a:pt x="1462" y="245"/>
                    <a:pt x="1462" y="245"/>
                    <a:pt x="1462" y="245"/>
                  </a:cubicBezTo>
                  <a:cubicBezTo>
                    <a:pt x="1461" y="248"/>
                    <a:pt x="1461" y="250"/>
                    <a:pt x="1461" y="254"/>
                  </a:cubicBezTo>
                  <a:cubicBezTo>
                    <a:pt x="1461" y="256"/>
                    <a:pt x="1461" y="258"/>
                    <a:pt x="1462" y="260"/>
                  </a:cubicBezTo>
                  <a:cubicBezTo>
                    <a:pt x="1333" y="277"/>
                    <a:pt x="1333" y="277"/>
                    <a:pt x="1333" y="277"/>
                  </a:cubicBezTo>
                  <a:cubicBezTo>
                    <a:pt x="1331" y="264"/>
                    <a:pt x="1320" y="253"/>
                    <a:pt x="1306" y="253"/>
                  </a:cubicBezTo>
                  <a:cubicBezTo>
                    <a:pt x="1303" y="253"/>
                    <a:pt x="1300" y="254"/>
                    <a:pt x="1297" y="255"/>
                  </a:cubicBezTo>
                  <a:cubicBezTo>
                    <a:pt x="1290" y="199"/>
                    <a:pt x="1290" y="199"/>
                    <a:pt x="1290" y="199"/>
                  </a:cubicBezTo>
                  <a:cubicBezTo>
                    <a:pt x="1296" y="197"/>
                    <a:pt x="1302" y="193"/>
                    <a:pt x="1304" y="187"/>
                  </a:cubicBezTo>
                  <a:close/>
                  <a:moveTo>
                    <a:pt x="1741" y="354"/>
                  </a:moveTo>
                  <a:cubicBezTo>
                    <a:pt x="1741" y="360"/>
                    <a:pt x="1746" y="365"/>
                    <a:pt x="1753" y="366"/>
                  </a:cubicBezTo>
                  <a:cubicBezTo>
                    <a:pt x="1730" y="469"/>
                    <a:pt x="1730" y="469"/>
                    <a:pt x="1730" y="469"/>
                  </a:cubicBezTo>
                  <a:cubicBezTo>
                    <a:pt x="1728" y="469"/>
                    <a:pt x="1726" y="468"/>
                    <a:pt x="1725" y="468"/>
                  </a:cubicBezTo>
                  <a:cubicBezTo>
                    <a:pt x="1717" y="468"/>
                    <a:pt x="1710" y="471"/>
                    <a:pt x="1706" y="476"/>
                  </a:cubicBezTo>
                  <a:cubicBezTo>
                    <a:pt x="1610" y="380"/>
                    <a:pt x="1610" y="380"/>
                    <a:pt x="1610" y="380"/>
                  </a:cubicBezTo>
                  <a:cubicBezTo>
                    <a:pt x="1615" y="375"/>
                    <a:pt x="1619" y="368"/>
                    <a:pt x="1619" y="360"/>
                  </a:cubicBezTo>
                  <a:cubicBezTo>
                    <a:pt x="1619" y="360"/>
                    <a:pt x="1619" y="360"/>
                    <a:pt x="1619" y="359"/>
                  </a:cubicBezTo>
                  <a:lnTo>
                    <a:pt x="1741" y="354"/>
                  </a:lnTo>
                  <a:close/>
                  <a:moveTo>
                    <a:pt x="1994" y="293"/>
                  </a:moveTo>
                  <a:cubicBezTo>
                    <a:pt x="1939" y="350"/>
                    <a:pt x="1939" y="350"/>
                    <a:pt x="1939" y="350"/>
                  </a:cubicBezTo>
                  <a:cubicBezTo>
                    <a:pt x="1934" y="345"/>
                    <a:pt x="1928" y="342"/>
                    <a:pt x="1921" y="342"/>
                  </a:cubicBezTo>
                  <a:cubicBezTo>
                    <a:pt x="1919" y="342"/>
                    <a:pt x="1918" y="343"/>
                    <a:pt x="1916" y="343"/>
                  </a:cubicBezTo>
                  <a:cubicBezTo>
                    <a:pt x="1904" y="279"/>
                    <a:pt x="1904" y="279"/>
                    <a:pt x="1904" y="279"/>
                  </a:cubicBezTo>
                  <a:cubicBezTo>
                    <a:pt x="1918" y="278"/>
                    <a:pt x="1929" y="267"/>
                    <a:pt x="1930" y="253"/>
                  </a:cubicBezTo>
                  <a:cubicBezTo>
                    <a:pt x="1988" y="264"/>
                    <a:pt x="1988" y="264"/>
                    <a:pt x="1988" y="264"/>
                  </a:cubicBezTo>
                  <a:cubicBezTo>
                    <a:pt x="1987" y="267"/>
                    <a:pt x="1986" y="270"/>
                    <a:pt x="1986" y="273"/>
                  </a:cubicBezTo>
                  <a:cubicBezTo>
                    <a:pt x="1986" y="281"/>
                    <a:pt x="1989" y="288"/>
                    <a:pt x="1994" y="293"/>
                  </a:cubicBezTo>
                  <a:close/>
                  <a:moveTo>
                    <a:pt x="1909" y="619"/>
                  </a:moveTo>
                  <a:cubicBezTo>
                    <a:pt x="1871" y="611"/>
                    <a:pt x="1871" y="611"/>
                    <a:pt x="1871" y="611"/>
                  </a:cubicBezTo>
                  <a:cubicBezTo>
                    <a:pt x="1871" y="611"/>
                    <a:pt x="1871" y="610"/>
                    <a:pt x="1871" y="610"/>
                  </a:cubicBezTo>
                  <a:cubicBezTo>
                    <a:pt x="1871" y="604"/>
                    <a:pt x="1868" y="600"/>
                    <a:pt x="1864" y="597"/>
                  </a:cubicBezTo>
                  <a:cubicBezTo>
                    <a:pt x="1893" y="528"/>
                    <a:pt x="1893" y="528"/>
                    <a:pt x="1893" y="528"/>
                  </a:cubicBezTo>
                  <a:cubicBezTo>
                    <a:pt x="1896" y="529"/>
                    <a:pt x="1900" y="530"/>
                    <a:pt x="1903" y="530"/>
                  </a:cubicBezTo>
                  <a:cubicBezTo>
                    <a:pt x="1904" y="530"/>
                    <a:pt x="1904" y="530"/>
                    <a:pt x="1905" y="530"/>
                  </a:cubicBezTo>
                  <a:cubicBezTo>
                    <a:pt x="1927" y="599"/>
                    <a:pt x="1927" y="599"/>
                    <a:pt x="1927" y="599"/>
                  </a:cubicBezTo>
                  <a:cubicBezTo>
                    <a:pt x="1918" y="602"/>
                    <a:pt x="1911" y="609"/>
                    <a:pt x="1909" y="619"/>
                  </a:cubicBezTo>
                  <a:close/>
                  <a:moveTo>
                    <a:pt x="1877" y="705"/>
                  </a:moveTo>
                  <a:cubicBezTo>
                    <a:pt x="1877" y="707"/>
                    <a:pt x="1877" y="708"/>
                    <a:pt x="1877" y="710"/>
                  </a:cubicBezTo>
                  <a:cubicBezTo>
                    <a:pt x="1727" y="749"/>
                    <a:pt x="1727" y="749"/>
                    <a:pt x="1727" y="749"/>
                  </a:cubicBezTo>
                  <a:cubicBezTo>
                    <a:pt x="1726" y="746"/>
                    <a:pt x="1724" y="743"/>
                    <a:pt x="1721" y="740"/>
                  </a:cubicBezTo>
                  <a:cubicBezTo>
                    <a:pt x="1847" y="619"/>
                    <a:pt x="1847" y="619"/>
                    <a:pt x="1847" y="619"/>
                  </a:cubicBezTo>
                  <a:cubicBezTo>
                    <a:pt x="1850" y="622"/>
                    <a:pt x="1854" y="623"/>
                    <a:pt x="1858" y="623"/>
                  </a:cubicBezTo>
                  <a:cubicBezTo>
                    <a:pt x="1859" y="623"/>
                    <a:pt x="1861" y="623"/>
                    <a:pt x="1862" y="623"/>
                  </a:cubicBezTo>
                  <a:cubicBezTo>
                    <a:pt x="1890" y="685"/>
                    <a:pt x="1890" y="685"/>
                    <a:pt x="1890" y="685"/>
                  </a:cubicBezTo>
                  <a:cubicBezTo>
                    <a:pt x="1882" y="688"/>
                    <a:pt x="1877" y="696"/>
                    <a:pt x="1877" y="705"/>
                  </a:cubicBezTo>
                  <a:close/>
                  <a:moveTo>
                    <a:pt x="1141" y="663"/>
                  </a:moveTo>
                  <a:cubicBezTo>
                    <a:pt x="1141" y="663"/>
                    <a:pt x="1141" y="663"/>
                    <a:pt x="1141" y="663"/>
                  </a:cubicBezTo>
                  <a:cubicBezTo>
                    <a:pt x="1138" y="620"/>
                    <a:pt x="1138" y="620"/>
                    <a:pt x="1138" y="620"/>
                  </a:cubicBezTo>
                  <a:cubicBezTo>
                    <a:pt x="1186" y="624"/>
                    <a:pt x="1186" y="624"/>
                    <a:pt x="1186" y="624"/>
                  </a:cubicBezTo>
                  <a:cubicBezTo>
                    <a:pt x="1186" y="624"/>
                    <a:pt x="1186" y="625"/>
                    <a:pt x="1186" y="625"/>
                  </a:cubicBezTo>
                  <a:cubicBezTo>
                    <a:pt x="1186" y="632"/>
                    <a:pt x="1188" y="639"/>
                    <a:pt x="1193" y="644"/>
                  </a:cubicBezTo>
                  <a:cubicBezTo>
                    <a:pt x="1153" y="669"/>
                    <a:pt x="1153" y="669"/>
                    <a:pt x="1153" y="669"/>
                  </a:cubicBezTo>
                  <a:cubicBezTo>
                    <a:pt x="1150" y="665"/>
                    <a:pt x="1146" y="663"/>
                    <a:pt x="1141" y="663"/>
                  </a:cubicBezTo>
                  <a:close/>
                  <a:moveTo>
                    <a:pt x="1130" y="669"/>
                  </a:moveTo>
                  <a:cubicBezTo>
                    <a:pt x="1057" y="628"/>
                    <a:pt x="1057" y="628"/>
                    <a:pt x="1057" y="628"/>
                  </a:cubicBezTo>
                  <a:cubicBezTo>
                    <a:pt x="1060" y="625"/>
                    <a:pt x="1062" y="620"/>
                    <a:pt x="1063" y="615"/>
                  </a:cubicBezTo>
                  <a:cubicBezTo>
                    <a:pt x="1137" y="620"/>
                    <a:pt x="1137" y="620"/>
                    <a:pt x="1137" y="620"/>
                  </a:cubicBezTo>
                  <a:cubicBezTo>
                    <a:pt x="1140" y="663"/>
                    <a:pt x="1140" y="663"/>
                    <a:pt x="1140" y="663"/>
                  </a:cubicBezTo>
                  <a:cubicBezTo>
                    <a:pt x="1135" y="664"/>
                    <a:pt x="1132" y="666"/>
                    <a:pt x="1130" y="669"/>
                  </a:cubicBezTo>
                  <a:close/>
                  <a:moveTo>
                    <a:pt x="1080" y="291"/>
                  </a:moveTo>
                  <a:cubicBezTo>
                    <a:pt x="1144" y="337"/>
                    <a:pt x="1144" y="337"/>
                    <a:pt x="1144" y="337"/>
                  </a:cubicBezTo>
                  <a:cubicBezTo>
                    <a:pt x="1143" y="339"/>
                    <a:pt x="1142" y="342"/>
                    <a:pt x="1142" y="345"/>
                  </a:cubicBezTo>
                  <a:cubicBezTo>
                    <a:pt x="1142" y="352"/>
                    <a:pt x="1147" y="359"/>
                    <a:pt x="1154" y="360"/>
                  </a:cubicBezTo>
                  <a:cubicBezTo>
                    <a:pt x="1132" y="468"/>
                    <a:pt x="1132" y="468"/>
                    <a:pt x="1132" y="468"/>
                  </a:cubicBezTo>
                  <a:cubicBezTo>
                    <a:pt x="1126" y="469"/>
                    <a:pt x="1121" y="471"/>
                    <a:pt x="1116" y="474"/>
                  </a:cubicBezTo>
                  <a:cubicBezTo>
                    <a:pt x="1067" y="300"/>
                    <a:pt x="1067" y="300"/>
                    <a:pt x="1067" y="300"/>
                  </a:cubicBezTo>
                  <a:cubicBezTo>
                    <a:pt x="1072" y="298"/>
                    <a:pt x="1077" y="295"/>
                    <a:pt x="1080" y="291"/>
                  </a:cubicBezTo>
                  <a:close/>
                  <a:moveTo>
                    <a:pt x="1505" y="276"/>
                  </a:moveTo>
                  <a:cubicBezTo>
                    <a:pt x="1569" y="343"/>
                    <a:pt x="1569" y="343"/>
                    <a:pt x="1569" y="343"/>
                  </a:cubicBezTo>
                  <a:cubicBezTo>
                    <a:pt x="1566" y="348"/>
                    <a:pt x="1563" y="354"/>
                    <a:pt x="1563" y="360"/>
                  </a:cubicBezTo>
                  <a:cubicBezTo>
                    <a:pt x="1563" y="361"/>
                    <a:pt x="1564" y="363"/>
                    <a:pt x="1564" y="364"/>
                  </a:cubicBezTo>
                  <a:cubicBezTo>
                    <a:pt x="1481" y="378"/>
                    <a:pt x="1481" y="378"/>
                    <a:pt x="1481" y="378"/>
                  </a:cubicBezTo>
                  <a:cubicBezTo>
                    <a:pt x="1483" y="281"/>
                    <a:pt x="1483" y="281"/>
                    <a:pt x="1483" y="281"/>
                  </a:cubicBezTo>
                  <a:cubicBezTo>
                    <a:pt x="1485" y="281"/>
                    <a:pt x="1487" y="281"/>
                    <a:pt x="1489" y="281"/>
                  </a:cubicBezTo>
                  <a:cubicBezTo>
                    <a:pt x="1495" y="281"/>
                    <a:pt x="1501" y="279"/>
                    <a:pt x="1505" y="276"/>
                  </a:cubicBezTo>
                  <a:close/>
                  <a:moveTo>
                    <a:pt x="1755" y="366"/>
                  </a:moveTo>
                  <a:cubicBezTo>
                    <a:pt x="1756" y="366"/>
                    <a:pt x="1757" y="366"/>
                    <a:pt x="1759" y="365"/>
                  </a:cubicBezTo>
                  <a:cubicBezTo>
                    <a:pt x="1813" y="496"/>
                    <a:pt x="1813" y="496"/>
                    <a:pt x="1813" y="496"/>
                  </a:cubicBezTo>
                  <a:cubicBezTo>
                    <a:pt x="1752" y="496"/>
                    <a:pt x="1752" y="496"/>
                    <a:pt x="1752" y="496"/>
                  </a:cubicBezTo>
                  <a:cubicBezTo>
                    <a:pt x="1752" y="483"/>
                    <a:pt x="1743" y="472"/>
                    <a:pt x="1731" y="469"/>
                  </a:cubicBezTo>
                  <a:lnTo>
                    <a:pt x="1755" y="366"/>
                  </a:lnTo>
                  <a:close/>
                  <a:moveTo>
                    <a:pt x="1720" y="739"/>
                  </a:moveTo>
                  <a:cubicBezTo>
                    <a:pt x="1718" y="737"/>
                    <a:pt x="1716" y="735"/>
                    <a:pt x="1713" y="734"/>
                  </a:cubicBezTo>
                  <a:cubicBezTo>
                    <a:pt x="1772" y="603"/>
                    <a:pt x="1772" y="603"/>
                    <a:pt x="1772" y="603"/>
                  </a:cubicBezTo>
                  <a:cubicBezTo>
                    <a:pt x="1773" y="604"/>
                    <a:pt x="1775" y="604"/>
                    <a:pt x="1777" y="604"/>
                  </a:cubicBezTo>
                  <a:cubicBezTo>
                    <a:pt x="1782" y="604"/>
                    <a:pt x="1787" y="601"/>
                    <a:pt x="1789" y="597"/>
                  </a:cubicBezTo>
                  <a:cubicBezTo>
                    <a:pt x="1844" y="608"/>
                    <a:pt x="1844" y="608"/>
                    <a:pt x="1844" y="608"/>
                  </a:cubicBezTo>
                  <a:cubicBezTo>
                    <a:pt x="1844" y="608"/>
                    <a:pt x="1844" y="609"/>
                    <a:pt x="1844" y="610"/>
                  </a:cubicBezTo>
                  <a:cubicBezTo>
                    <a:pt x="1844" y="613"/>
                    <a:pt x="1845" y="615"/>
                    <a:pt x="1846" y="618"/>
                  </a:cubicBezTo>
                  <a:lnTo>
                    <a:pt x="1720" y="739"/>
                  </a:lnTo>
                  <a:close/>
                  <a:moveTo>
                    <a:pt x="1629" y="635"/>
                  </a:moveTo>
                  <a:cubicBezTo>
                    <a:pt x="1628" y="635"/>
                    <a:pt x="1627" y="635"/>
                    <a:pt x="1627" y="635"/>
                  </a:cubicBezTo>
                  <a:cubicBezTo>
                    <a:pt x="1633" y="575"/>
                    <a:pt x="1633" y="575"/>
                    <a:pt x="1633" y="575"/>
                  </a:cubicBezTo>
                  <a:cubicBezTo>
                    <a:pt x="1633" y="575"/>
                    <a:pt x="1634" y="575"/>
                    <a:pt x="1635" y="575"/>
                  </a:cubicBezTo>
                  <a:cubicBezTo>
                    <a:pt x="1650" y="575"/>
                    <a:pt x="1663" y="562"/>
                    <a:pt x="1663" y="547"/>
                  </a:cubicBezTo>
                  <a:cubicBezTo>
                    <a:pt x="1663" y="543"/>
                    <a:pt x="1662" y="540"/>
                    <a:pt x="1660" y="536"/>
                  </a:cubicBezTo>
                  <a:cubicBezTo>
                    <a:pt x="1701" y="511"/>
                    <a:pt x="1701" y="511"/>
                    <a:pt x="1701" y="511"/>
                  </a:cubicBezTo>
                  <a:cubicBezTo>
                    <a:pt x="1703" y="514"/>
                    <a:pt x="1706" y="517"/>
                    <a:pt x="1709" y="519"/>
                  </a:cubicBezTo>
                  <a:cubicBezTo>
                    <a:pt x="1636" y="637"/>
                    <a:pt x="1636" y="637"/>
                    <a:pt x="1636" y="637"/>
                  </a:cubicBezTo>
                  <a:cubicBezTo>
                    <a:pt x="1634" y="635"/>
                    <a:pt x="1631" y="635"/>
                    <a:pt x="1629" y="635"/>
                  </a:cubicBezTo>
                  <a:close/>
                  <a:moveTo>
                    <a:pt x="1465" y="492"/>
                  </a:moveTo>
                  <a:cubicBezTo>
                    <a:pt x="1465" y="493"/>
                    <a:pt x="1465" y="494"/>
                    <a:pt x="1465" y="494"/>
                  </a:cubicBezTo>
                  <a:cubicBezTo>
                    <a:pt x="1401" y="489"/>
                    <a:pt x="1401" y="489"/>
                    <a:pt x="1401" y="489"/>
                  </a:cubicBezTo>
                  <a:cubicBezTo>
                    <a:pt x="1401" y="489"/>
                    <a:pt x="1401" y="488"/>
                    <a:pt x="1401" y="488"/>
                  </a:cubicBezTo>
                  <a:cubicBezTo>
                    <a:pt x="1401" y="476"/>
                    <a:pt x="1393" y="465"/>
                    <a:pt x="1382" y="462"/>
                  </a:cubicBezTo>
                  <a:cubicBezTo>
                    <a:pt x="1412" y="404"/>
                    <a:pt x="1412" y="404"/>
                    <a:pt x="1412" y="404"/>
                  </a:cubicBezTo>
                  <a:cubicBezTo>
                    <a:pt x="1414" y="405"/>
                    <a:pt x="1416" y="405"/>
                    <a:pt x="1418" y="405"/>
                  </a:cubicBezTo>
                  <a:cubicBezTo>
                    <a:pt x="1425" y="405"/>
                    <a:pt x="1431" y="399"/>
                    <a:pt x="1431" y="391"/>
                  </a:cubicBezTo>
                  <a:cubicBezTo>
                    <a:pt x="1431" y="391"/>
                    <a:pt x="1431" y="390"/>
                    <a:pt x="1431" y="389"/>
                  </a:cubicBezTo>
                  <a:cubicBezTo>
                    <a:pt x="1480" y="380"/>
                    <a:pt x="1480" y="380"/>
                    <a:pt x="1480" y="380"/>
                  </a:cubicBezTo>
                  <a:cubicBezTo>
                    <a:pt x="1478" y="478"/>
                    <a:pt x="1478" y="478"/>
                    <a:pt x="1478" y="478"/>
                  </a:cubicBezTo>
                  <a:cubicBezTo>
                    <a:pt x="1471" y="478"/>
                    <a:pt x="1465" y="484"/>
                    <a:pt x="1465" y="492"/>
                  </a:cubicBezTo>
                  <a:close/>
                  <a:moveTo>
                    <a:pt x="1243" y="624"/>
                  </a:moveTo>
                  <a:cubicBezTo>
                    <a:pt x="1243" y="613"/>
                    <a:pt x="1236" y="604"/>
                    <a:pt x="1227" y="599"/>
                  </a:cubicBezTo>
                  <a:cubicBezTo>
                    <a:pt x="1252" y="541"/>
                    <a:pt x="1252" y="541"/>
                    <a:pt x="1252" y="541"/>
                  </a:cubicBezTo>
                  <a:cubicBezTo>
                    <a:pt x="1254" y="542"/>
                    <a:pt x="1256" y="542"/>
                    <a:pt x="1259" y="542"/>
                  </a:cubicBezTo>
                  <a:cubicBezTo>
                    <a:pt x="1268" y="542"/>
                    <a:pt x="1276" y="538"/>
                    <a:pt x="1281" y="531"/>
                  </a:cubicBezTo>
                  <a:cubicBezTo>
                    <a:pt x="1345" y="610"/>
                    <a:pt x="1345" y="610"/>
                    <a:pt x="1345" y="610"/>
                  </a:cubicBezTo>
                  <a:cubicBezTo>
                    <a:pt x="1342" y="614"/>
                    <a:pt x="1340" y="619"/>
                    <a:pt x="1340" y="624"/>
                  </a:cubicBezTo>
                  <a:lnTo>
                    <a:pt x="1243" y="624"/>
                  </a:lnTo>
                  <a:close/>
                  <a:moveTo>
                    <a:pt x="1211" y="388"/>
                  </a:moveTo>
                  <a:cubicBezTo>
                    <a:pt x="1221" y="388"/>
                    <a:pt x="1229" y="384"/>
                    <a:pt x="1234" y="377"/>
                  </a:cubicBezTo>
                  <a:cubicBezTo>
                    <a:pt x="1349" y="474"/>
                    <a:pt x="1349" y="474"/>
                    <a:pt x="1349" y="474"/>
                  </a:cubicBezTo>
                  <a:cubicBezTo>
                    <a:pt x="1347" y="478"/>
                    <a:pt x="1345" y="483"/>
                    <a:pt x="1345" y="488"/>
                  </a:cubicBezTo>
                  <a:cubicBezTo>
                    <a:pt x="1345" y="490"/>
                    <a:pt x="1346" y="492"/>
                    <a:pt x="1346" y="493"/>
                  </a:cubicBezTo>
                  <a:cubicBezTo>
                    <a:pt x="1286" y="507"/>
                    <a:pt x="1286" y="507"/>
                    <a:pt x="1286" y="507"/>
                  </a:cubicBezTo>
                  <a:cubicBezTo>
                    <a:pt x="1283" y="495"/>
                    <a:pt x="1272" y="486"/>
                    <a:pt x="1259" y="486"/>
                  </a:cubicBezTo>
                  <a:cubicBezTo>
                    <a:pt x="1248" y="486"/>
                    <a:pt x="1238" y="493"/>
                    <a:pt x="1234" y="503"/>
                  </a:cubicBezTo>
                  <a:cubicBezTo>
                    <a:pt x="1224" y="496"/>
                    <a:pt x="1224" y="496"/>
                    <a:pt x="1224" y="496"/>
                  </a:cubicBezTo>
                  <a:cubicBezTo>
                    <a:pt x="1225" y="493"/>
                    <a:pt x="1226" y="491"/>
                    <a:pt x="1226" y="488"/>
                  </a:cubicBezTo>
                  <a:cubicBezTo>
                    <a:pt x="1226" y="480"/>
                    <a:pt x="1220" y="474"/>
                    <a:pt x="1212" y="474"/>
                  </a:cubicBezTo>
                  <a:cubicBezTo>
                    <a:pt x="1205" y="474"/>
                    <a:pt x="1199" y="480"/>
                    <a:pt x="1199" y="488"/>
                  </a:cubicBezTo>
                  <a:cubicBezTo>
                    <a:pt x="1199" y="488"/>
                    <a:pt x="1199" y="488"/>
                    <a:pt x="1199" y="488"/>
                  </a:cubicBezTo>
                  <a:cubicBezTo>
                    <a:pt x="1160" y="492"/>
                    <a:pt x="1160" y="492"/>
                    <a:pt x="1160" y="492"/>
                  </a:cubicBezTo>
                  <a:cubicBezTo>
                    <a:pt x="1159" y="484"/>
                    <a:pt x="1155" y="478"/>
                    <a:pt x="1150" y="474"/>
                  </a:cubicBezTo>
                  <a:cubicBezTo>
                    <a:pt x="1200" y="386"/>
                    <a:pt x="1200" y="386"/>
                    <a:pt x="1200" y="386"/>
                  </a:cubicBezTo>
                  <a:cubicBezTo>
                    <a:pt x="1204" y="388"/>
                    <a:pt x="1207" y="388"/>
                    <a:pt x="1211" y="388"/>
                  </a:cubicBezTo>
                  <a:close/>
                  <a:moveTo>
                    <a:pt x="1325" y="301"/>
                  </a:moveTo>
                  <a:cubicBezTo>
                    <a:pt x="1407" y="382"/>
                    <a:pt x="1407" y="382"/>
                    <a:pt x="1407" y="382"/>
                  </a:cubicBezTo>
                  <a:cubicBezTo>
                    <a:pt x="1405" y="385"/>
                    <a:pt x="1404" y="388"/>
                    <a:pt x="1404" y="391"/>
                  </a:cubicBezTo>
                  <a:cubicBezTo>
                    <a:pt x="1404" y="396"/>
                    <a:pt x="1406" y="401"/>
                    <a:pt x="1410" y="403"/>
                  </a:cubicBezTo>
                  <a:cubicBezTo>
                    <a:pt x="1380" y="461"/>
                    <a:pt x="1380" y="461"/>
                    <a:pt x="1380" y="461"/>
                  </a:cubicBezTo>
                  <a:cubicBezTo>
                    <a:pt x="1378" y="461"/>
                    <a:pt x="1375" y="460"/>
                    <a:pt x="1373" y="460"/>
                  </a:cubicBezTo>
                  <a:cubicBezTo>
                    <a:pt x="1370" y="460"/>
                    <a:pt x="1367" y="461"/>
                    <a:pt x="1364" y="462"/>
                  </a:cubicBezTo>
                  <a:cubicBezTo>
                    <a:pt x="1308" y="309"/>
                    <a:pt x="1308" y="309"/>
                    <a:pt x="1308" y="309"/>
                  </a:cubicBezTo>
                  <a:cubicBezTo>
                    <a:pt x="1315" y="308"/>
                    <a:pt x="1321" y="306"/>
                    <a:pt x="1325" y="301"/>
                  </a:cubicBezTo>
                  <a:close/>
                  <a:moveTo>
                    <a:pt x="1481" y="280"/>
                  </a:moveTo>
                  <a:cubicBezTo>
                    <a:pt x="1480" y="379"/>
                    <a:pt x="1480" y="379"/>
                    <a:pt x="1480" y="379"/>
                  </a:cubicBezTo>
                  <a:cubicBezTo>
                    <a:pt x="1431" y="387"/>
                    <a:pt x="1431" y="387"/>
                    <a:pt x="1431" y="387"/>
                  </a:cubicBezTo>
                  <a:cubicBezTo>
                    <a:pt x="1429" y="383"/>
                    <a:pt x="1426" y="379"/>
                    <a:pt x="1421" y="378"/>
                  </a:cubicBezTo>
                  <a:cubicBezTo>
                    <a:pt x="1476" y="278"/>
                    <a:pt x="1476" y="278"/>
                    <a:pt x="1476" y="278"/>
                  </a:cubicBezTo>
                  <a:cubicBezTo>
                    <a:pt x="1478" y="279"/>
                    <a:pt x="1480" y="280"/>
                    <a:pt x="1481" y="280"/>
                  </a:cubicBezTo>
                  <a:close/>
                  <a:moveTo>
                    <a:pt x="1214" y="596"/>
                  </a:moveTo>
                  <a:cubicBezTo>
                    <a:pt x="1209" y="596"/>
                    <a:pt x="1204" y="598"/>
                    <a:pt x="1200" y="600"/>
                  </a:cubicBezTo>
                  <a:cubicBezTo>
                    <a:pt x="1149" y="519"/>
                    <a:pt x="1149" y="519"/>
                    <a:pt x="1149" y="519"/>
                  </a:cubicBezTo>
                  <a:cubicBezTo>
                    <a:pt x="1156" y="514"/>
                    <a:pt x="1161" y="506"/>
                    <a:pt x="1161" y="496"/>
                  </a:cubicBezTo>
                  <a:cubicBezTo>
                    <a:pt x="1161" y="495"/>
                    <a:pt x="1161" y="494"/>
                    <a:pt x="1161" y="493"/>
                  </a:cubicBezTo>
                  <a:cubicBezTo>
                    <a:pt x="1199" y="490"/>
                    <a:pt x="1199" y="490"/>
                    <a:pt x="1199" y="490"/>
                  </a:cubicBezTo>
                  <a:cubicBezTo>
                    <a:pt x="1200" y="497"/>
                    <a:pt x="1205" y="502"/>
                    <a:pt x="1212" y="502"/>
                  </a:cubicBezTo>
                  <a:cubicBezTo>
                    <a:pt x="1217" y="502"/>
                    <a:pt x="1221" y="500"/>
                    <a:pt x="1223" y="497"/>
                  </a:cubicBezTo>
                  <a:cubicBezTo>
                    <a:pt x="1233" y="504"/>
                    <a:pt x="1233" y="504"/>
                    <a:pt x="1233" y="504"/>
                  </a:cubicBezTo>
                  <a:cubicBezTo>
                    <a:pt x="1232" y="507"/>
                    <a:pt x="1231" y="511"/>
                    <a:pt x="1231" y="514"/>
                  </a:cubicBezTo>
                  <a:cubicBezTo>
                    <a:pt x="1231" y="526"/>
                    <a:pt x="1239" y="537"/>
                    <a:pt x="1250" y="541"/>
                  </a:cubicBezTo>
                  <a:cubicBezTo>
                    <a:pt x="1225" y="599"/>
                    <a:pt x="1225" y="599"/>
                    <a:pt x="1225" y="599"/>
                  </a:cubicBezTo>
                  <a:cubicBezTo>
                    <a:pt x="1222" y="597"/>
                    <a:pt x="1218" y="596"/>
                    <a:pt x="1214" y="596"/>
                  </a:cubicBezTo>
                  <a:close/>
                  <a:moveTo>
                    <a:pt x="1133" y="524"/>
                  </a:moveTo>
                  <a:cubicBezTo>
                    <a:pt x="1138" y="524"/>
                    <a:pt x="1143" y="522"/>
                    <a:pt x="1147" y="520"/>
                  </a:cubicBezTo>
                  <a:cubicBezTo>
                    <a:pt x="1198" y="601"/>
                    <a:pt x="1198" y="601"/>
                    <a:pt x="1198" y="601"/>
                  </a:cubicBezTo>
                  <a:cubicBezTo>
                    <a:pt x="1191" y="606"/>
                    <a:pt x="1187" y="613"/>
                    <a:pt x="1186" y="622"/>
                  </a:cubicBezTo>
                  <a:cubicBezTo>
                    <a:pt x="1138" y="619"/>
                    <a:pt x="1138" y="619"/>
                    <a:pt x="1138" y="619"/>
                  </a:cubicBezTo>
                  <a:cubicBezTo>
                    <a:pt x="1132" y="524"/>
                    <a:pt x="1132" y="524"/>
                    <a:pt x="1132" y="524"/>
                  </a:cubicBezTo>
                  <a:cubicBezTo>
                    <a:pt x="1132" y="524"/>
                    <a:pt x="1133" y="524"/>
                    <a:pt x="1133" y="524"/>
                  </a:cubicBezTo>
                  <a:close/>
                  <a:moveTo>
                    <a:pt x="1366" y="600"/>
                  </a:moveTo>
                  <a:cubicBezTo>
                    <a:pt x="1358" y="600"/>
                    <a:pt x="1351" y="604"/>
                    <a:pt x="1346" y="609"/>
                  </a:cubicBezTo>
                  <a:cubicBezTo>
                    <a:pt x="1282" y="530"/>
                    <a:pt x="1282" y="530"/>
                    <a:pt x="1282" y="530"/>
                  </a:cubicBezTo>
                  <a:cubicBezTo>
                    <a:pt x="1285" y="525"/>
                    <a:pt x="1287" y="520"/>
                    <a:pt x="1287" y="514"/>
                  </a:cubicBezTo>
                  <a:cubicBezTo>
                    <a:pt x="1287" y="512"/>
                    <a:pt x="1286" y="511"/>
                    <a:pt x="1286" y="509"/>
                  </a:cubicBezTo>
                  <a:cubicBezTo>
                    <a:pt x="1346" y="495"/>
                    <a:pt x="1346" y="495"/>
                    <a:pt x="1346" y="495"/>
                  </a:cubicBezTo>
                  <a:cubicBezTo>
                    <a:pt x="1349" y="506"/>
                    <a:pt x="1359" y="515"/>
                    <a:pt x="1371" y="516"/>
                  </a:cubicBezTo>
                  <a:lnTo>
                    <a:pt x="1366" y="600"/>
                  </a:lnTo>
                  <a:close/>
                  <a:moveTo>
                    <a:pt x="1481" y="380"/>
                  </a:moveTo>
                  <a:cubicBezTo>
                    <a:pt x="1564" y="366"/>
                    <a:pt x="1564" y="366"/>
                    <a:pt x="1564" y="366"/>
                  </a:cubicBezTo>
                  <a:cubicBezTo>
                    <a:pt x="1565" y="371"/>
                    <a:pt x="1568" y="376"/>
                    <a:pt x="1572" y="380"/>
                  </a:cubicBezTo>
                  <a:cubicBezTo>
                    <a:pt x="1485" y="480"/>
                    <a:pt x="1485" y="480"/>
                    <a:pt x="1485" y="480"/>
                  </a:cubicBezTo>
                  <a:cubicBezTo>
                    <a:pt x="1484" y="479"/>
                    <a:pt x="1482" y="478"/>
                    <a:pt x="1480" y="478"/>
                  </a:cubicBezTo>
                  <a:lnTo>
                    <a:pt x="1481" y="380"/>
                  </a:lnTo>
                  <a:close/>
                  <a:moveTo>
                    <a:pt x="1487" y="481"/>
                  </a:moveTo>
                  <a:cubicBezTo>
                    <a:pt x="1574" y="381"/>
                    <a:pt x="1574" y="381"/>
                    <a:pt x="1574" y="381"/>
                  </a:cubicBezTo>
                  <a:cubicBezTo>
                    <a:pt x="1578" y="385"/>
                    <a:pt x="1585" y="388"/>
                    <a:pt x="1591" y="388"/>
                  </a:cubicBezTo>
                  <a:cubicBezTo>
                    <a:pt x="1593" y="388"/>
                    <a:pt x="1594" y="387"/>
                    <a:pt x="1596" y="387"/>
                  </a:cubicBezTo>
                  <a:cubicBezTo>
                    <a:pt x="1627" y="521"/>
                    <a:pt x="1627" y="521"/>
                    <a:pt x="1627" y="521"/>
                  </a:cubicBezTo>
                  <a:cubicBezTo>
                    <a:pt x="1618" y="523"/>
                    <a:pt x="1611" y="530"/>
                    <a:pt x="1609" y="539"/>
                  </a:cubicBezTo>
                  <a:cubicBezTo>
                    <a:pt x="1492" y="493"/>
                    <a:pt x="1492" y="493"/>
                    <a:pt x="1492" y="493"/>
                  </a:cubicBezTo>
                  <a:cubicBezTo>
                    <a:pt x="1492" y="492"/>
                    <a:pt x="1492" y="492"/>
                    <a:pt x="1492" y="492"/>
                  </a:cubicBezTo>
                  <a:cubicBezTo>
                    <a:pt x="1492" y="487"/>
                    <a:pt x="1490" y="483"/>
                    <a:pt x="1487" y="481"/>
                  </a:cubicBezTo>
                  <a:close/>
                  <a:moveTo>
                    <a:pt x="1637" y="638"/>
                  </a:moveTo>
                  <a:cubicBezTo>
                    <a:pt x="1711" y="520"/>
                    <a:pt x="1711" y="520"/>
                    <a:pt x="1711" y="520"/>
                  </a:cubicBezTo>
                  <a:cubicBezTo>
                    <a:pt x="1715" y="522"/>
                    <a:pt x="1719" y="524"/>
                    <a:pt x="1725" y="524"/>
                  </a:cubicBezTo>
                  <a:cubicBezTo>
                    <a:pt x="1729" y="524"/>
                    <a:pt x="1733" y="523"/>
                    <a:pt x="1737" y="521"/>
                  </a:cubicBezTo>
                  <a:cubicBezTo>
                    <a:pt x="1769" y="579"/>
                    <a:pt x="1769" y="579"/>
                    <a:pt x="1769" y="579"/>
                  </a:cubicBezTo>
                  <a:cubicBezTo>
                    <a:pt x="1765" y="581"/>
                    <a:pt x="1763" y="586"/>
                    <a:pt x="1763" y="590"/>
                  </a:cubicBezTo>
                  <a:cubicBezTo>
                    <a:pt x="1763" y="593"/>
                    <a:pt x="1763" y="595"/>
                    <a:pt x="1764" y="596"/>
                  </a:cubicBezTo>
                  <a:cubicBezTo>
                    <a:pt x="1641" y="644"/>
                    <a:pt x="1641" y="644"/>
                    <a:pt x="1641" y="644"/>
                  </a:cubicBezTo>
                  <a:cubicBezTo>
                    <a:pt x="1641" y="641"/>
                    <a:pt x="1639" y="639"/>
                    <a:pt x="1637" y="638"/>
                  </a:cubicBezTo>
                  <a:close/>
                  <a:moveTo>
                    <a:pt x="1844" y="606"/>
                  </a:moveTo>
                  <a:cubicBezTo>
                    <a:pt x="1790" y="595"/>
                    <a:pt x="1790" y="595"/>
                    <a:pt x="1790" y="595"/>
                  </a:cubicBezTo>
                  <a:cubicBezTo>
                    <a:pt x="1790" y="594"/>
                    <a:pt x="1790" y="592"/>
                    <a:pt x="1790" y="590"/>
                  </a:cubicBezTo>
                  <a:cubicBezTo>
                    <a:pt x="1790" y="583"/>
                    <a:pt x="1784" y="577"/>
                    <a:pt x="1777" y="577"/>
                  </a:cubicBezTo>
                  <a:cubicBezTo>
                    <a:pt x="1774" y="577"/>
                    <a:pt x="1772" y="577"/>
                    <a:pt x="1771" y="578"/>
                  </a:cubicBezTo>
                  <a:cubicBezTo>
                    <a:pt x="1739" y="520"/>
                    <a:pt x="1739" y="520"/>
                    <a:pt x="1739" y="520"/>
                  </a:cubicBezTo>
                  <a:cubicBezTo>
                    <a:pt x="1746" y="515"/>
                    <a:pt x="1752" y="507"/>
                    <a:pt x="1752" y="497"/>
                  </a:cubicBezTo>
                  <a:cubicBezTo>
                    <a:pt x="1813" y="498"/>
                    <a:pt x="1813" y="498"/>
                    <a:pt x="1813" y="498"/>
                  </a:cubicBezTo>
                  <a:cubicBezTo>
                    <a:pt x="1854" y="596"/>
                    <a:pt x="1854" y="596"/>
                    <a:pt x="1854" y="596"/>
                  </a:cubicBezTo>
                  <a:cubicBezTo>
                    <a:pt x="1849" y="598"/>
                    <a:pt x="1845" y="601"/>
                    <a:pt x="1844" y="606"/>
                  </a:cubicBezTo>
                  <a:close/>
                  <a:moveTo>
                    <a:pt x="1700" y="510"/>
                  </a:moveTo>
                  <a:cubicBezTo>
                    <a:pt x="1660" y="535"/>
                    <a:pt x="1660" y="535"/>
                    <a:pt x="1660" y="535"/>
                  </a:cubicBezTo>
                  <a:cubicBezTo>
                    <a:pt x="1655" y="526"/>
                    <a:pt x="1646" y="519"/>
                    <a:pt x="1635" y="519"/>
                  </a:cubicBezTo>
                  <a:cubicBezTo>
                    <a:pt x="1633" y="519"/>
                    <a:pt x="1630" y="520"/>
                    <a:pt x="1628" y="520"/>
                  </a:cubicBezTo>
                  <a:cubicBezTo>
                    <a:pt x="1597" y="387"/>
                    <a:pt x="1597" y="387"/>
                    <a:pt x="1597" y="387"/>
                  </a:cubicBezTo>
                  <a:cubicBezTo>
                    <a:pt x="1601" y="386"/>
                    <a:pt x="1605" y="384"/>
                    <a:pt x="1608" y="382"/>
                  </a:cubicBezTo>
                  <a:cubicBezTo>
                    <a:pt x="1704" y="477"/>
                    <a:pt x="1704" y="477"/>
                    <a:pt x="1704" y="477"/>
                  </a:cubicBezTo>
                  <a:cubicBezTo>
                    <a:pt x="1700" y="482"/>
                    <a:pt x="1697" y="489"/>
                    <a:pt x="1697" y="496"/>
                  </a:cubicBezTo>
                  <a:cubicBezTo>
                    <a:pt x="1697" y="501"/>
                    <a:pt x="1698" y="506"/>
                    <a:pt x="1700" y="510"/>
                  </a:cubicBezTo>
                  <a:close/>
                  <a:moveTo>
                    <a:pt x="1475" y="277"/>
                  </a:moveTo>
                  <a:cubicBezTo>
                    <a:pt x="1419" y="378"/>
                    <a:pt x="1419" y="378"/>
                    <a:pt x="1419" y="378"/>
                  </a:cubicBezTo>
                  <a:cubicBezTo>
                    <a:pt x="1419" y="378"/>
                    <a:pt x="1418" y="378"/>
                    <a:pt x="1418" y="378"/>
                  </a:cubicBezTo>
                  <a:cubicBezTo>
                    <a:pt x="1414" y="378"/>
                    <a:pt x="1411" y="379"/>
                    <a:pt x="1408" y="381"/>
                  </a:cubicBezTo>
                  <a:cubicBezTo>
                    <a:pt x="1326" y="300"/>
                    <a:pt x="1326" y="300"/>
                    <a:pt x="1326" y="300"/>
                  </a:cubicBezTo>
                  <a:cubicBezTo>
                    <a:pt x="1331" y="295"/>
                    <a:pt x="1334" y="289"/>
                    <a:pt x="1334" y="281"/>
                  </a:cubicBezTo>
                  <a:cubicBezTo>
                    <a:pt x="1334" y="280"/>
                    <a:pt x="1334" y="279"/>
                    <a:pt x="1334" y="278"/>
                  </a:cubicBezTo>
                  <a:cubicBezTo>
                    <a:pt x="1462" y="261"/>
                    <a:pt x="1462" y="261"/>
                    <a:pt x="1462" y="261"/>
                  </a:cubicBezTo>
                  <a:cubicBezTo>
                    <a:pt x="1464" y="268"/>
                    <a:pt x="1469" y="274"/>
                    <a:pt x="1475" y="277"/>
                  </a:cubicBezTo>
                  <a:close/>
                  <a:moveTo>
                    <a:pt x="1306" y="309"/>
                  </a:moveTo>
                  <a:cubicBezTo>
                    <a:pt x="1363" y="462"/>
                    <a:pt x="1363" y="462"/>
                    <a:pt x="1363" y="462"/>
                  </a:cubicBezTo>
                  <a:cubicBezTo>
                    <a:pt x="1358" y="464"/>
                    <a:pt x="1353" y="468"/>
                    <a:pt x="1350" y="473"/>
                  </a:cubicBezTo>
                  <a:cubicBezTo>
                    <a:pt x="1235" y="375"/>
                    <a:pt x="1235" y="375"/>
                    <a:pt x="1235" y="375"/>
                  </a:cubicBezTo>
                  <a:cubicBezTo>
                    <a:pt x="1238" y="371"/>
                    <a:pt x="1240" y="366"/>
                    <a:pt x="1240" y="360"/>
                  </a:cubicBezTo>
                  <a:cubicBezTo>
                    <a:pt x="1240" y="353"/>
                    <a:pt x="1238" y="347"/>
                    <a:pt x="1234" y="342"/>
                  </a:cubicBezTo>
                  <a:cubicBezTo>
                    <a:pt x="1285" y="300"/>
                    <a:pt x="1285" y="300"/>
                    <a:pt x="1285" y="300"/>
                  </a:cubicBezTo>
                  <a:cubicBezTo>
                    <a:pt x="1290" y="305"/>
                    <a:pt x="1298" y="309"/>
                    <a:pt x="1306" y="309"/>
                  </a:cubicBezTo>
                  <a:close/>
                  <a:moveTo>
                    <a:pt x="1199" y="385"/>
                  </a:moveTo>
                  <a:cubicBezTo>
                    <a:pt x="1148" y="473"/>
                    <a:pt x="1148" y="473"/>
                    <a:pt x="1148" y="473"/>
                  </a:cubicBezTo>
                  <a:cubicBezTo>
                    <a:pt x="1144" y="470"/>
                    <a:pt x="1139" y="469"/>
                    <a:pt x="1134" y="469"/>
                  </a:cubicBezTo>
                  <a:cubicBezTo>
                    <a:pt x="1155" y="361"/>
                    <a:pt x="1155" y="361"/>
                    <a:pt x="1155" y="361"/>
                  </a:cubicBezTo>
                  <a:cubicBezTo>
                    <a:pt x="1156" y="361"/>
                    <a:pt x="1157" y="361"/>
                    <a:pt x="1158" y="361"/>
                  </a:cubicBezTo>
                  <a:cubicBezTo>
                    <a:pt x="1165" y="361"/>
                    <a:pt x="1171" y="356"/>
                    <a:pt x="1173" y="350"/>
                  </a:cubicBezTo>
                  <a:cubicBezTo>
                    <a:pt x="1183" y="353"/>
                    <a:pt x="1183" y="353"/>
                    <a:pt x="1183" y="353"/>
                  </a:cubicBezTo>
                  <a:cubicBezTo>
                    <a:pt x="1183" y="355"/>
                    <a:pt x="1183" y="358"/>
                    <a:pt x="1183" y="360"/>
                  </a:cubicBezTo>
                  <a:cubicBezTo>
                    <a:pt x="1183" y="371"/>
                    <a:pt x="1189" y="381"/>
                    <a:pt x="1199" y="385"/>
                  </a:cubicBezTo>
                  <a:close/>
                  <a:moveTo>
                    <a:pt x="1114" y="517"/>
                  </a:moveTo>
                  <a:cubicBezTo>
                    <a:pt x="1119" y="520"/>
                    <a:pt x="1124" y="523"/>
                    <a:pt x="1130" y="524"/>
                  </a:cubicBezTo>
                  <a:cubicBezTo>
                    <a:pt x="1136" y="619"/>
                    <a:pt x="1136" y="619"/>
                    <a:pt x="1136" y="619"/>
                  </a:cubicBezTo>
                  <a:cubicBezTo>
                    <a:pt x="1063" y="613"/>
                    <a:pt x="1063" y="613"/>
                    <a:pt x="1063" y="613"/>
                  </a:cubicBezTo>
                  <a:cubicBezTo>
                    <a:pt x="1063" y="613"/>
                    <a:pt x="1063" y="612"/>
                    <a:pt x="1063" y="612"/>
                  </a:cubicBezTo>
                  <a:cubicBezTo>
                    <a:pt x="1063" y="604"/>
                    <a:pt x="1059" y="596"/>
                    <a:pt x="1053" y="591"/>
                  </a:cubicBezTo>
                  <a:lnTo>
                    <a:pt x="1114" y="517"/>
                  </a:lnTo>
                  <a:close/>
                  <a:moveTo>
                    <a:pt x="1154" y="670"/>
                  </a:moveTo>
                  <a:cubicBezTo>
                    <a:pt x="1194" y="645"/>
                    <a:pt x="1194" y="645"/>
                    <a:pt x="1194" y="645"/>
                  </a:cubicBezTo>
                  <a:cubicBezTo>
                    <a:pt x="1199" y="650"/>
                    <a:pt x="1206" y="654"/>
                    <a:pt x="1214" y="654"/>
                  </a:cubicBezTo>
                  <a:cubicBezTo>
                    <a:pt x="1219" y="654"/>
                    <a:pt x="1223" y="653"/>
                    <a:pt x="1227" y="651"/>
                  </a:cubicBezTo>
                  <a:cubicBezTo>
                    <a:pt x="1251" y="696"/>
                    <a:pt x="1251" y="696"/>
                    <a:pt x="1251" y="696"/>
                  </a:cubicBezTo>
                  <a:cubicBezTo>
                    <a:pt x="1248" y="698"/>
                    <a:pt x="1245" y="701"/>
                    <a:pt x="1244" y="705"/>
                  </a:cubicBezTo>
                  <a:cubicBezTo>
                    <a:pt x="1155" y="680"/>
                    <a:pt x="1155" y="680"/>
                    <a:pt x="1155" y="680"/>
                  </a:cubicBezTo>
                  <a:cubicBezTo>
                    <a:pt x="1155" y="679"/>
                    <a:pt x="1155" y="678"/>
                    <a:pt x="1155" y="677"/>
                  </a:cubicBezTo>
                  <a:cubicBezTo>
                    <a:pt x="1155" y="674"/>
                    <a:pt x="1155" y="672"/>
                    <a:pt x="1154" y="670"/>
                  </a:cubicBezTo>
                  <a:close/>
                  <a:moveTo>
                    <a:pt x="1259" y="694"/>
                  </a:moveTo>
                  <a:cubicBezTo>
                    <a:pt x="1256" y="694"/>
                    <a:pt x="1254" y="694"/>
                    <a:pt x="1252" y="695"/>
                  </a:cubicBezTo>
                  <a:cubicBezTo>
                    <a:pt x="1228" y="650"/>
                    <a:pt x="1228" y="650"/>
                    <a:pt x="1228" y="650"/>
                  </a:cubicBezTo>
                  <a:cubicBezTo>
                    <a:pt x="1237" y="645"/>
                    <a:pt x="1243" y="636"/>
                    <a:pt x="1243" y="626"/>
                  </a:cubicBezTo>
                  <a:cubicBezTo>
                    <a:pt x="1339" y="626"/>
                    <a:pt x="1339" y="626"/>
                    <a:pt x="1339" y="626"/>
                  </a:cubicBezTo>
                  <a:cubicBezTo>
                    <a:pt x="1339" y="626"/>
                    <a:pt x="1339" y="627"/>
                    <a:pt x="1339" y="628"/>
                  </a:cubicBezTo>
                  <a:cubicBezTo>
                    <a:pt x="1339" y="635"/>
                    <a:pt x="1342" y="642"/>
                    <a:pt x="1347" y="647"/>
                  </a:cubicBezTo>
                  <a:cubicBezTo>
                    <a:pt x="1271" y="700"/>
                    <a:pt x="1271" y="700"/>
                    <a:pt x="1271" y="700"/>
                  </a:cubicBezTo>
                  <a:cubicBezTo>
                    <a:pt x="1268" y="696"/>
                    <a:pt x="1264" y="694"/>
                    <a:pt x="1259" y="694"/>
                  </a:cubicBezTo>
                  <a:close/>
                  <a:moveTo>
                    <a:pt x="1367" y="600"/>
                  </a:moveTo>
                  <a:cubicBezTo>
                    <a:pt x="1372" y="516"/>
                    <a:pt x="1372" y="516"/>
                    <a:pt x="1372" y="516"/>
                  </a:cubicBezTo>
                  <a:cubicBezTo>
                    <a:pt x="1373" y="516"/>
                    <a:pt x="1373" y="516"/>
                    <a:pt x="1373" y="516"/>
                  </a:cubicBezTo>
                  <a:cubicBezTo>
                    <a:pt x="1387" y="516"/>
                    <a:pt x="1399" y="505"/>
                    <a:pt x="1401" y="491"/>
                  </a:cubicBezTo>
                  <a:cubicBezTo>
                    <a:pt x="1465" y="496"/>
                    <a:pt x="1465" y="496"/>
                    <a:pt x="1465" y="496"/>
                  </a:cubicBezTo>
                  <a:cubicBezTo>
                    <a:pt x="1466" y="499"/>
                    <a:pt x="1468" y="502"/>
                    <a:pt x="1471" y="503"/>
                  </a:cubicBezTo>
                  <a:cubicBezTo>
                    <a:pt x="1378" y="602"/>
                    <a:pt x="1378" y="602"/>
                    <a:pt x="1378" y="602"/>
                  </a:cubicBezTo>
                  <a:cubicBezTo>
                    <a:pt x="1375" y="601"/>
                    <a:pt x="1371" y="600"/>
                    <a:pt x="1367" y="600"/>
                  </a:cubicBezTo>
                  <a:close/>
                  <a:moveTo>
                    <a:pt x="1492" y="494"/>
                  </a:moveTo>
                  <a:cubicBezTo>
                    <a:pt x="1608" y="540"/>
                    <a:pt x="1608" y="540"/>
                    <a:pt x="1608" y="540"/>
                  </a:cubicBezTo>
                  <a:cubicBezTo>
                    <a:pt x="1607" y="542"/>
                    <a:pt x="1607" y="545"/>
                    <a:pt x="1607" y="547"/>
                  </a:cubicBezTo>
                  <a:cubicBezTo>
                    <a:pt x="1607" y="553"/>
                    <a:pt x="1609" y="558"/>
                    <a:pt x="1611" y="562"/>
                  </a:cubicBezTo>
                  <a:cubicBezTo>
                    <a:pt x="1539" y="600"/>
                    <a:pt x="1539" y="600"/>
                    <a:pt x="1539" y="600"/>
                  </a:cubicBezTo>
                  <a:cubicBezTo>
                    <a:pt x="1535" y="589"/>
                    <a:pt x="1525" y="582"/>
                    <a:pt x="1513" y="582"/>
                  </a:cubicBezTo>
                  <a:cubicBezTo>
                    <a:pt x="1510" y="582"/>
                    <a:pt x="1507" y="582"/>
                    <a:pt x="1504" y="583"/>
                  </a:cubicBezTo>
                  <a:cubicBezTo>
                    <a:pt x="1482" y="505"/>
                    <a:pt x="1482" y="505"/>
                    <a:pt x="1482" y="505"/>
                  </a:cubicBezTo>
                  <a:cubicBezTo>
                    <a:pt x="1487" y="504"/>
                    <a:pt x="1491" y="500"/>
                    <a:pt x="1492" y="494"/>
                  </a:cubicBezTo>
                  <a:close/>
                  <a:moveTo>
                    <a:pt x="1539" y="602"/>
                  </a:moveTo>
                  <a:cubicBezTo>
                    <a:pt x="1612" y="563"/>
                    <a:pt x="1612" y="563"/>
                    <a:pt x="1612" y="563"/>
                  </a:cubicBezTo>
                  <a:cubicBezTo>
                    <a:pt x="1617" y="569"/>
                    <a:pt x="1623" y="573"/>
                    <a:pt x="1631" y="574"/>
                  </a:cubicBezTo>
                  <a:cubicBezTo>
                    <a:pt x="1625" y="635"/>
                    <a:pt x="1625" y="635"/>
                    <a:pt x="1625" y="635"/>
                  </a:cubicBezTo>
                  <a:cubicBezTo>
                    <a:pt x="1621" y="636"/>
                    <a:pt x="1617" y="640"/>
                    <a:pt x="1616" y="644"/>
                  </a:cubicBezTo>
                  <a:cubicBezTo>
                    <a:pt x="1538" y="621"/>
                    <a:pt x="1538" y="621"/>
                    <a:pt x="1538" y="621"/>
                  </a:cubicBezTo>
                  <a:cubicBezTo>
                    <a:pt x="1540" y="617"/>
                    <a:pt x="1541" y="614"/>
                    <a:pt x="1541" y="610"/>
                  </a:cubicBezTo>
                  <a:cubicBezTo>
                    <a:pt x="1541" y="607"/>
                    <a:pt x="1540" y="604"/>
                    <a:pt x="1539" y="602"/>
                  </a:cubicBezTo>
                  <a:close/>
                  <a:moveTo>
                    <a:pt x="1642" y="649"/>
                  </a:moveTo>
                  <a:cubicBezTo>
                    <a:pt x="1642" y="648"/>
                    <a:pt x="1642" y="646"/>
                    <a:pt x="1642" y="645"/>
                  </a:cubicBezTo>
                  <a:cubicBezTo>
                    <a:pt x="1765" y="598"/>
                    <a:pt x="1765" y="598"/>
                    <a:pt x="1765" y="598"/>
                  </a:cubicBezTo>
                  <a:cubicBezTo>
                    <a:pt x="1766" y="600"/>
                    <a:pt x="1768" y="602"/>
                    <a:pt x="1770" y="603"/>
                  </a:cubicBezTo>
                  <a:cubicBezTo>
                    <a:pt x="1711" y="733"/>
                    <a:pt x="1711" y="733"/>
                    <a:pt x="1711" y="733"/>
                  </a:cubicBezTo>
                  <a:cubicBezTo>
                    <a:pt x="1708" y="732"/>
                    <a:pt x="1705" y="731"/>
                    <a:pt x="1701" y="731"/>
                  </a:cubicBezTo>
                  <a:cubicBezTo>
                    <a:pt x="1695" y="731"/>
                    <a:pt x="1690" y="733"/>
                    <a:pt x="1686" y="736"/>
                  </a:cubicBezTo>
                  <a:cubicBezTo>
                    <a:pt x="1637" y="659"/>
                    <a:pt x="1637" y="659"/>
                    <a:pt x="1637" y="659"/>
                  </a:cubicBezTo>
                  <a:cubicBezTo>
                    <a:pt x="1640" y="657"/>
                    <a:pt x="1642" y="653"/>
                    <a:pt x="1642" y="649"/>
                  </a:cubicBezTo>
                  <a:close/>
                  <a:moveTo>
                    <a:pt x="1891" y="527"/>
                  </a:moveTo>
                  <a:cubicBezTo>
                    <a:pt x="1862" y="597"/>
                    <a:pt x="1862" y="597"/>
                    <a:pt x="1862" y="597"/>
                  </a:cubicBezTo>
                  <a:cubicBezTo>
                    <a:pt x="1861" y="596"/>
                    <a:pt x="1859" y="596"/>
                    <a:pt x="1858" y="596"/>
                  </a:cubicBezTo>
                  <a:cubicBezTo>
                    <a:pt x="1857" y="596"/>
                    <a:pt x="1856" y="596"/>
                    <a:pt x="1856" y="596"/>
                  </a:cubicBezTo>
                  <a:cubicBezTo>
                    <a:pt x="1815" y="498"/>
                    <a:pt x="1815" y="498"/>
                    <a:pt x="1815" y="498"/>
                  </a:cubicBezTo>
                  <a:cubicBezTo>
                    <a:pt x="1876" y="499"/>
                    <a:pt x="1876" y="499"/>
                    <a:pt x="1876" y="499"/>
                  </a:cubicBezTo>
                  <a:cubicBezTo>
                    <a:pt x="1875" y="500"/>
                    <a:pt x="1875" y="501"/>
                    <a:pt x="1875" y="502"/>
                  </a:cubicBezTo>
                  <a:cubicBezTo>
                    <a:pt x="1875" y="513"/>
                    <a:pt x="1882" y="523"/>
                    <a:pt x="1891" y="527"/>
                  </a:cubicBezTo>
                  <a:close/>
                  <a:moveTo>
                    <a:pt x="1903" y="474"/>
                  </a:moveTo>
                  <a:cubicBezTo>
                    <a:pt x="1890" y="474"/>
                    <a:pt x="1878" y="484"/>
                    <a:pt x="1876" y="497"/>
                  </a:cubicBezTo>
                  <a:cubicBezTo>
                    <a:pt x="1815" y="496"/>
                    <a:pt x="1815" y="496"/>
                    <a:pt x="1815" y="496"/>
                  </a:cubicBezTo>
                  <a:cubicBezTo>
                    <a:pt x="1760" y="365"/>
                    <a:pt x="1760" y="365"/>
                    <a:pt x="1760" y="365"/>
                  </a:cubicBezTo>
                  <a:cubicBezTo>
                    <a:pt x="1763" y="364"/>
                    <a:pt x="1764" y="362"/>
                    <a:pt x="1766" y="360"/>
                  </a:cubicBezTo>
                  <a:cubicBezTo>
                    <a:pt x="1893" y="374"/>
                    <a:pt x="1893" y="374"/>
                    <a:pt x="1893" y="374"/>
                  </a:cubicBezTo>
                  <a:cubicBezTo>
                    <a:pt x="1895" y="385"/>
                    <a:pt x="1903" y="394"/>
                    <a:pt x="1914" y="397"/>
                  </a:cubicBezTo>
                  <a:cubicBezTo>
                    <a:pt x="1905" y="474"/>
                    <a:pt x="1905" y="474"/>
                    <a:pt x="1905" y="474"/>
                  </a:cubicBezTo>
                  <a:cubicBezTo>
                    <a:pt x="1904" y="474"/>
                    <a:pt x="1904" y="474"/>
                    <a:pt x="1903" y="474"/>
                  </a:cubicBezTo>
                  <a:close/>
                  <a:moveTo>
                    <a:pt x="1902" y="279"/>
                  </a:moveTo>
                  <a:cubicBezTo>
                    <a:pt x="1915" y="343"/>
                    <a:pt x="1915" y="343"/>
                    <a:pt x="1915" y="343"/>
                  </a:cubicBezTo>
                  <a:cubicBezTo>
                    <a:pt x="1902" y="346"/>
                    <a:pt x="1893" y="357"/>
                    <a:pt x="1893" y="370"/>
                  </a:cubicBezTo>
                  <a:cubicBezTo>
                    <a:pt x="1893" y="371"/>
                    <a:pt x="1893" y="371"/>
                    <a:pt x="1893" y="372"/>
                  </a:cubicBezTo>
                  <a:cubicBezTo>
                    <a:pt x="1767" y="359"/>
                    <a:pt x="1767" y="359"/>
                    <a:pt x="1767" y="359"/>
                  </a:cubicBezTo>
                  <a:cubicBezTo>
                    <a:pt x="1768" y="357"/>
                    <a:pt x="1768" y="355"/>
                    <a:pt x="1768" y="352"/>
                  </a:cubicBezTo>
                  <a:cubicBezTo>
                    <a:pt x="1768" y="350"/>
                    <a:pt x="1768" y="347"/>
                    <a:pt x="1766" y="345"/>
                  </a:cubicBezTo>
                  <a:cubicBezTo>
                    <a:pt x="1878" y="264"/>
                    <a:pt x="1878" y="264"/>
                    <a:pt x="1878" y="264"/>
                  </a:cubicBezTo>
                  <a:cubicBezTo>
                    <a:pt x="1883" y="273"/>
                    <a:pt x="1892" y="278"/>
                    <a:pt x="1902" y="279"/>
                  </a:cubicBezTo>
                  <a:close/>
                  <a:moveTo>
                    <a:pt x="1591" y="332"/>
                  </a:moveTo>
                  <a:cubicBezTo>
                    <a:pt x="1583" y="332"/>
                    <a:pt x="1575" y="336"/>
                    <a:pt x="1570" y="342"/>
                  </a:cubicBezTo>
                  <a:cubicBezTo>
                    <a:pt x="1507" y="275"/>
                    <a:pt x="1507" y="275"/>
                    <a:pt x="1507" y="275"/>
                  </a:cubicBezTo>
                  <a:cubicBezTo>
                    <a:pt x="1513" y="270"/>
                    <a:pt x="1516" y="262"/>
                    <a:pt x="1516" y="254"/>
                  </a:cubicBezTo>
                  <a:cubicBezTo>
                    <a:pt x="1516" y="252"/>
                    <a:pt x="1516" y="251"/>
                    <a:pt x="1516" y="249"/>
                  </a:cubicBezTo>
                  <a:cubicBezTo>
                    <a:pt x="1621" y="230"/>
                    <a:pt x="1621" y="230"/>
                    <a:pt x="1621" y="230"/>
                  </a:cubicBezTo>
                  <a:cubicBezTo>
                    <a:pt x="1597" y="333"/>
                    <a:pt x="1597" y="333"/>
                    <a:pt x="1597" y="333"/>
                  </a:cubicBezTo>
                  <a:cubicBezTo>
                    <a:pt x="1595" y="332"/>
                    <a:pt x="1593" y="332"/>
                    <a:pt x="1591" y="332"/>
                  </a:cubicBezTo>
                  <a:close/>
                  <a:moveTo>
                    <a:pt x="1106" y="737"/>
                  </a:moveTo>
                  <a:cubicBezTo>
                    <a:pt x="1102" y="737"/>
                    <a:pt x="1098" y="738"/>
                    <a:pt x="1095" y="739"/>
                  </a:cubicBezTo>
                  <a:cubicBezTo>
                    <a:pt x="1047" y="637"/>
                    <a:pt x="1047" y="637"/>
                    <a:pt x="1047" y="637"/>
                  </a:cubicBezTo>
                  <a:cubicBezTo>
                    <a:pt x="1051" y="635"/>
                    <a:pt x="1054" y="633"/>
                    <a:pt x="1056" y="630"/>
                  </a:cubicBezTo>
                  <a:cubicBezTo>
                    <a:pt x="1129" y="671"/>
                    <a:pt x="1129" y="671"/>
                    <a:pt x="1129" y="671"/>
                  </a:cubicBezTo>
                  <a:cubicBezTo>
                    <a:pt x="1128" y="673"/>
                    <a:pt x="1128" y="675"/>
                    <a:pt x="1128" y="677"/>
                  </a:cubicBezTo>
                  <a:cubicBezTo>
                    <a:pt x="1128" y="682"/>
                    <a:pt x="1131" y="687"/>
                    <a:pt x="1136" y="689"/>
                  </a:cubicBezTo>
                  <a:cubicBezTo>
                    <a:pt x="1116" y="739"/>
                    <a:pt x="1116" y="739"/>
                    <a:pt x="1116" y="739"/>
                  </a:cubicBezTo>
                  <a:cubicBezTo>
                    <a:pt x="1113" y="738"/>
                    <a:pt x="1110" y="737"/>
                    <a:pt x="1106" y="737"/>
                  </a:cubicBezTo>
                  <a:close/>
                  <a:moveTo>
                    <a:pt x="1394" y="756"/>
                  </a:moveTo>
                  <a:cubicBezTo>
                    <a:pt x="1274" y="714"/>
                    <a:pt x="1274" y="714"/>
                    <a:pt x="1274" y="714"/>
                  </a:cubicBezTo>
                  <a:cubicBezTo>
                    <a:pt x="1275" y="713"/>
                    <a:pt x="1275" y="711"/>
                    <a:pt x="1275" y="710"/>
                  </a:cubicBezTo>
                  <a:cubicBezTo>
                    <a:pt x="1275" y="707"/>
                    <a:pt x="1274" y="704"/>
                    <a:pt x="1272" y="701"/>
                  </a:cubicBezTo>
                  <a:cubicBezTo>
                    <a:pt x="1348" y="648"/>
                    <a:pt x="1348" y="648"/>
                    <a:pt x="1348" y="648"/>
                  </a:cubicBezTo>
                  <a:cubicBezTo>
                    <a:pt x="1353" y="653"/>
                    <a:pt x="1360" y="655"/>
                    <a:pt x="1367" y="655"/>
                  </a:cubicBezTo>
                  <a:cubicBezTo>
                    <a:pt x="1371" y="655"/>
                    <a:pt x="1375" y="654"/>
                    <a:pt x="1379" y="653"/>
                  </a:cubicBezTo>
                  <a:cubicBezTo>
                    <a:pt x="1412" y="738"/>
                    <a:pt x="1412" y="738"/>
                    <a:pt x="1412" y="738"/>
                  </a:cubicBezTo>
                  <a:cubicBezTo>
                    <a:pt x="1404" y="741"/>
                    <a:pt x="1397" y="747"/>
                    <a:pt x="1394" y="756"/>
                  </a:cubicBezTo>
                  <a:close/>
                  <a:moveTo>
                    <a:pt x="1380" y="603"/>
                  </a:moveTo>
                  <a:cubicBezTo>
                    <a:pt x="1472" y="504"/>
                    <a:pt x="1472" y="504"/>
                    <a:pt x="1472" y="504"/>
                  </a:cubicBezTo>
                  <a:cubicBezTo>
                    <a:pt x="1474" y="505"/>
                    <a:pt x="1476" y="506"/>
                    <a:pt x="1479" y="506"/>
                  </a:cubicBezTo>
                  <a:cubicBezTo>
                    <a:pt x="1479" y="506"/>
                    <a:pt x="1480" y="506"/>
                    <a:pt x="1480" y="506"/>
                  </a:cubicBezTo>
                  <a:cubicBezTo>
                    <a:pt x="1502" y="584"/>
                    <a:pt x="1502" y="584"/>
                    <a:pt x="1502" y="584"/>
                  </a:cubicBezTo>
                  <a:cubicBezTo>
                    <a:pt x="1494" y="588"/>
                    <a:pt x="1487" y="596"/>
                    <a:pt x="1486" y="605"/>
                  </a:cubicBezTo>
                  <a:cubicBezTo>
                    <a:pt x="1393" y="618"/>
                    <a:pt x="1393" y="618"/>
                    <a:pt x="1393" y="618"/>
                  </a:cubicBezTo>
                  <a:cubicBezTo>
                    <a:pt x="1390" y="611"/>
                    <a:pt x="1386" y="606"/>
                    <a:pt x="1380" y="603"/>
                  </a:cubicBezTo>
                  <a:close/>
                  <a:moveTo>
                    <a:pt x="1538" y="622"/>
                  </a:moveTo>
                  <a:cubicBezTo>
                    <a:pt x="1615" y="646"/>
                    <a:pt x="1615" y="646"/>
                    <a:pt x="1615" y="646"/>
                  </a:cubicBezTo>
                  <a:cubicBezTo>
                    <a:pt x="1615" y="647"/>
                    <a:pt x="1615" y="648"/>
                    <a:pt x="1615" y="649"/>
                  </a:cubicBezTo>
                  <a:cubicBezTo>
                    <a:pt x="1615" y="652"/>
                    <a:pt x="1616" y="655"/>
                    <a:pt x="1618" y="658"/>
                  </a:cubicBezTo>
                  <a:cubicBezTo>
                    <a:pt x="1554" y="723"/>
                    <a:pt x="1554" y="723"/>
                    <a:pt x="1554" y="723"/>
                  </a:cubicBezTo>
                  <a:cubicBezTo>
                    <a:pt x="1549" y="719"/>
                    <a:pt x="1543" y="716"/>
                    <a:pt x="1536" y="716"/>
                  </a:cubicBezTo>
                  <a:cubicBezTo>
                    <a:pt x="1536" y="716"/>
                    <a:pt x="1535" y="716"/>
                    <a:pt x="1535" y="716"/>
                  </a:cubicBezTo>
                  <a:cubicBezTo>
                    <a:pt x="1517" y="637"/>
                    <a:pt x="1517" y="637"/>
                    <a:pt x="1517" y="637"/>
                  </a:cubicBezTo>
                  <a:cubicBezTo>
                    <a:pt x="1526" y="636"/>
                    <a:pt x="1534" y="630"/>
                    <a:pt x="1538" y="622"/>
                  </a:cubicBezTo>
                  <a:close/>
                  <a:moveTo>
                    <a:pt x="1556" y="724"/>
                  </a:moveTo>
                  <a:cubicBezTo>
                    <a:pt x="1619" y="659"/>
                    <a:pt x="1619" y="659"/>
                    <a:pt x="1619" y="659"/>
                  </a:cubicBezTo>
                  <a:cubicBezTo>
                    <a:pt x="1622" y="661"/>
                    <a:pt x="1625" y="663"/>
                    <a:pt x="1629" y="663"/>
                  </a:cubicBezTo>
                  <a:cubicBezTo>
                    <a:pt x="1631" y="663"/>
                    <a:pt x="1634" y="662"/>
                    <a:pt x="1636" y="660"/>
                  </a:cubicBezTo>
                  <a:cubicBezTo>
                    <a:pt x="1684" y="736"/>
                    <a:pt x="1684" y="736"/>
                    <a:pt x="1684" y="736"/>
                  </a:cubicBezTo>
                  <a:cubicBezTo>
                    <a:pt x="1678" y="741"/>
                    <a:pt x="1674" y="748"/>
                    <a:pt x="1673" y="755"/>
                  </a:cubicBezTo>
                  <a:cubicBezTo>
                    <a:pt x="1564" y="742"/>
                    <a:pt x="1564" y="742"/>
                    <a:pt x="1564" y="742"/>
                  </a:cubicBezTo>
                  <a:cubicBezTo>
                    <a:pt x="1563" y="735"/>
                    <a:pt x="1560" y="729"/>
                    <a:pt x="1556" y="724"/>
                  </a:cubicBezTo>
                  <a:close/>
                  <a:moveTo>
                    <a:pt x="1907" y="475"/>
                  </a:moveTo>
                  <a:cubicBezTo>
                    <a:pt x="1916" y="397"/>
                    <a:pt x="1916" y="397"/>
                    <a:pt x="1916" y="397"/>
                  </a:cubicBezTo>
                  <a:cubicBezTo>
                    <a:pt x="1917" y="398"/>
                    <a:pt x="1919" y="398"/>
                    <a:pt x="1921" y="398"/>
                  </a:cubicBezTo>
                  <a:cubicBezTo>
                    <a:pt x="1932" y="398"/>
                    <a:pt x="1941" y="392"/>
                    <a:pt x="1946" y="383"/>
                  </a:cubicBezTo>
                  <a:cubicBezTo>
                    <a:pt x="2059" y="435"/>
                    <a:pt x="2059" y="435"/>
                    <a:pt x="2059" y="435"/>
                  </a:cubicBezTo>
                  <a:cubicBezTo>
                    <a:pt x="2054" y="440"/>
                    <a:pt x="2051" y="447"/>
                    <a:pt x="2051" y="454"/>
                  </a:cubicBezTo>
                  <a:cubicBezTo>
                    <a:pt x="2051" y="455"/>
                    <a:pt x="2051" y="455"/>
                    <a:pt x="2051" y="455"/>
                  </a:cubicBezTo>
                  <a:cubicBezTo>
                    <a:pt x="1929" y="492"/>
                    <a:pt x="1929" y="492"/>
                    <a:pt x="1929" y="492"/>
                  </a:cubicBezTo>
                  <a:cubicBezTo>
                    <a:pt x="1926" y="483"/>
                    <a:pt x="1917" y="476"/>
                    <a:pt x="1907" y="475"/>
                  </a:cubicBezTo>
                  <a:close/>
                  <a:moveTo>
                    <a:pt x="2079" y="427"/>
                  </a:moveTo>
                  <a:cubicBezTo>
                    <a:pt x="2077" y="427"/>
                    <a:pt x="2074" y="427"/>
                    <a:pt x="2072" y="427"/>
                  </a:cubicBezTo>
                  <a:cubicBezTo>
                    <a:pt x="2043" y="348"/>
                    <a:pt x="2043" y="348"/>
                    <a:pt x="2043" y="348"/>
                  </a:cubicBezTo>
                  <a:cubicBezTo>
                    <a:pt x="2124" y="332"/>
                    <a:pt x="2124" y="332"/>
                    <a:pt x="2124" y="332"/>
                  </a:cubicBezTo>
                  <a:cubicBezTo>
                    <a:pt x="2086" y="428"/>
                    <a:pt x="2086" y="428"/>
                    <a:pt x="2086" y="428"/>
                  </a:cubicBezTo>
                  <a:cubicBezTo>
                    <a:pt x="2084" y="427"/>
                    <a:pt x="2081" y="427"/>
                    <a:pt x="2079" y="427"/>
                  </a:cubicBezTo>
                  <a:close/>
                  <a:moveTo>
                    <a:pt x="2071" y="428"/>
                  </a:moveTo>
                  <a:cubicBezTo>
                    <a:pt x="2067" y="429"/>
                    <a:pt x="2063" y="431"/>
                    <a:pt x="2061" y="433"/>
                  </a:cubicBezTo>
                  <a:cubicBezTo>
                    <a:pt x="1946" y="381"/>
                    <a:pt x="1946" y="381"/>
                    <a:pt x="1946" y="381"/>
                  </a:cubicBezTo>
                  <a:cubicBezTo>
                    <a:pt x="1948" y="378"/>
                    <a:pt x="1948" y="374"/>
                    <a:pt x="1948" y="370"/>
                  </a:cubicBezTo>
                  <a:cubicBezTo>
                    <a:pt x="1948" y="369"/>
                    <a:pt x="1948" y="367"/>
                    <a:pt x="1948" y="366"/>
                  </a:cubicBezTo>
                  <a:cubicBezTo>
                    <a:pt x="2041" y="348"/>
                    <a:pt x="2041" y="348"/>
                    <a:pt x="2041" y="348"/>
                  </a:cubicBezTo>
                  <a:lnTo>
                    <a:pt x="2071" y="428"/>
                  </a:lnTo>
                  <a:close/>
                  <a:moveTo>
                    <a:pt x="1948" y="364"/>
                  </a:moveTo>
                  <a:cubicBezTo>
                    <a:pt x="1947" y="359"/>
                    <a:pt x="1944" y="354"/>
                    <a:pt x="1941" y="351"/>
                  </a:cubicBezTo>
                  <a:cubicBezTo>
                    <a:pt x="1995" y="294"/>
                    <a:pt x="1995" y="294"/>
                    <a:pt x="1995" y="294"/>
                  </a:cubicBezTo>
                  <a:cubicBezTo>
                    <a:pt x="2000" y="298"/>
                    <a:pt x="2007" y="301"/>
                    <a:pt x="2014" y="301"/>
                  </a:cubicBezTo>
                  <a:cubicBezTo>
                    <a:pt x="2017" y="301"/>
                    <a:pt x="2020" y="301"/>
                    <a:pt x="2023" y="300"/>
                  </a:cubicBezTo>
                  <a:cubicBezTo>
                    <a:pt x="2040" y="346"/>
                    <a:pt x="2040" y="346"/>
                    <a:pt x="2040" y="346"/>
                  </a:cubicBezTo>
                  <a:lnTo>
                    <a:pt x="1948" y="364"/>
                  </a:lnTo>
                  <a:close/>
                  <a:moveTo>
                    <a:pt x="1925" y="169"/>
                  </a:moveTo>
                  <a:cubicBezTo>
                    <a:pt x="1904" y="223"/>
                    <a:pt x="1904" y="223"/>
                    <a:pt x="1904" y="223"/>
                  </a:cubicBezTo>
                  <a:cubicBezTo>
                    <a:pt x="1904" y="223"/>
                    <a:pt x="1903" y="223"/>
                    <a:pt x="1903" y="223"/>
                  </a:cubicBezTo>
                  <a:cubicBezTo>
                    <a:pt x="1899" y="223"/>
                    <a:pt x="1895" y="224"/>
                    <a:pt x="1891" y="226"/>
                  </a:cubicBezTo>
                  <a:cubicBezTo>
                    <a:pt x="1867" y="180"/>
                    <a:pt x="1867" y="180"/>
                    <a:pt x="1867" y="180"/>
                  </a:cubicBezTo>
                  <a:cubicBezTo>
                    <a:pt x="1875" y="175"/>
                    <a:pt x="1881" y="166"/>
                    <a:pt x="1881" y="156"/>
                  </a:cubicBezTo>
                  <a:cubicBezTo>
                    <a:pt x="1912" y="156"/>
                    <a:pt x="1912" y="156"/>
                    <a:pt x="1912" y="156"/>
                  </a:cubicBezTo>
                  <a:cubicBezTo>
                    <a:pt x="1912" y="163"/>
                    <a:pt x="1918" y="169"/>
                    <a:pt x="1925" y="169"/>
                  </a:cubicBezTo>
                  <a:close/>
                  <a:moveTo>
                    <a:pt x="1853" y="183"/>
                  </a:moveTo>
                  <a:cubicBezTo>
                    <a:pt x="1858" y="183"/>
                    <a:pt x="1862" y="182"/>
                    <a:pt x="1865" y="180"/>
                  </a:cubicBezTo>
                  <a:cubicBezTo>
                    <a:pt x="1890" y="226"/>
                    <a:pt x="1890" y="226"/>
                    <a:pt x="1890" y="226"/>
                  </a:cubicBezTo>
                  <a:cubicBezTo>
                    <a:pt x="1881" y="231"/>
                    <a:pt x="1876" y="239"/>
                    <a:pt x="1875" y="249"/>
                  </a:cubicBezTo>
                  <a:cubicBezTo>
                    <a:pt x="1814" y="232"/>
                    <a:pt x="1814" y="232"/>
                    <a:pt x="1814" y="232"/>
                  </a:cubicBezTo>
                  <a:cubicBezTo>
                    <a:pt x="1841" y="180"/>
                    <a:pt x="1841" y="180"/>
                    <a:pt x="1841" y="180"/>
                  </a:cubicBezTo>
                  <a:cubicBezTo>
                    <a:pt x="1845" y="182"/>
                    <a:pt x="1849" y="183"/>
                    <a:pt x="1853" y="183"/>
                  </a:cubicBezTo>
                  <a:close/>
                  <a:moveTo>
                    <a:pt x="1875" y="251"/>
                  </a:moveTo>
                  <a:cubicBezTo>
                    <a:pt x="1875" y="251"/>
                    <a:pt x="1875" y="251"/>
                    <a:pt x="1875" y="251"/>
                  </a:cubicBezTo>
                  <a:cubicBezTo>
                    <a:pt x="1875" y="255"/>
                    <a:pt x="1876" y="259"/>
                    <a:pt x="1878" y="263"/>
                  </a:cubicBezTo>
                  <a:cubicBezTo>
                    <a:pt x="1765" y="344"/>
                    <a:pt x="1765" y="344"/>
                    <a:pt x="1765" y="344"/>
                  </a:cubicBezTo>
                  <a:cubicBezTo>
                    <a:pt x="1764" y="342"/>
                    <a:pt x="1761" y="340"/>
                    <a:pt x="1758" y="339"/>
                  </a:cubicBezTo>
                  <a:cubicBezTo>
                    <a:pt x="1813" y="233"/>
                    <a:pt x="1813" y="233"/>
                    <a:pt x="1813" y="233"/>
                  </a:cubicBezTo>
                  <a:lnTo>
                    <a:pt x="1875" y="251"/>
                  </a:lnTo>
                  <a:close/>
                  <a:moveTo>
                    <a:pt x="1749" y="340"/>
                  </a:moveTo>
                  <a:cubicBezTo>
                    <a:pt x="1744" y="342"/>
                    <a:pt x="1741" y="346"/>
                    <a:pt x="1740" y="352"/>
                  </a:cubicBezTo>
                  <a:cubicBezTo>
                    <a:pt x="1619" y="358"/>
                    <a:pt x="1619" y="358"/>
                    <a:pt x="1619" y="358"/>
                  </a:cubicBezTo>
                  <a:cubicBezTo>
                    <a:pt x="1619" y="355"/>
                    <a:pt x="1618" y="352"/>
                    <a:pt x="1617" y="349"/>
                  </a:cubicBezTo>
                  <a:cubicBezTo>
                    <a:pt x="1727" y="230"/>
                    <a:pt x="1727" y="230"/>
                    <a:pt x="1727" y="230"/>
                  </a:cubicBezTo>
                  <a:cubicBezTo>
                    <a:pt x="1731" y="232"/>
                    <a:pt x="1736" y="234"/>
                    <a:pt x="1742" y="234"/>
                  </a:cubicBezTo>
                  <a:cubicBezTo>
                    <a:pt x="1743" y="234"/>
                    <a:pt x="1744" y="234"/>
                    <a:pt x="1746" y="234"/>
                  </a:cubicBezTo>
                  <a:lnTo>
                    <a:pt x="1749" y="340"/>
                  </a:lnTo>
                  <a:close/>
                  <a:moveTo>
                    <a:pt x="1725" y="229"/>
                  </a:moveTo>
                  <a:cubicBezTo>
                    <a:pt x="1616" y="347"/>
                    <a:pt x="1616" y="347"/>
                    <a:pt x="1616" y="347"/>
                  </a:cubicBezTo>
                  <a:cubicBezTo>
                    <a:pt x="1612" y="340"/>
                    <a:pt x="1606" y="335"/>
                    <a:pt x="1598" y="333"/>
                  </a:cubicBezTo>
                  <a:cubicBezTo>
                    <a:pt x="1623" y="230"/>
                    <a:pt x="1623" y="230"/>
                    <a:pt x="1623" y="230"/>
                  </a:cubicBezTo>
                  <a:cubicBezTo>
                    <a:pt x="1715" y="213"/>
                    <a:pt x="1715" y="213"/>
                    <a:pt x="1715" y="213"/>
                  </a:cubicBezTo>
                  <a:cubicBezTo>
                    <a:pt x="1717" y="219"/>
                    <a:pt x="1720" y="225"/>
                    <a:pt x="1725" y="229"/>
                  </a:cubicBezTo>
                  <a:close/>
                  <a:moveTo>
                    <a:pt x="1118" y="176"/>
                  </a:moveTo>
                  <a:cubicBezTo>
                    <a:pt x="1074" y="250"/>
                    <a:pt x="1074" y="250"/>
                    <a:pt x="1074" y="250"/>
                  </a:cubicBezTo>
                  <a:cubicBezTo>
                    <a:pt x="1069" y="247"/>
                    <a:pt x="1064" y="246"/>
                    <a:pt x="1059" y="246"/>
                  </a:cubicBezTo>
                  <a:cubicBezTo>
                    <a:pt x="1044" y="246"/>
                    <a:pt x="1032" y="257"/>
                    <a:pt x="1031" y="271"/>
                  </a:cubicBezTo>
                  <a:cubicBezTo>
                    <a:pt x="958" y="245"/>
                    <a:pt x="958" y="245"/>
                    <a:pt x="958" y="245"/>
                  </a:cubicBezTo>
                  <a:cubicBezTo>
                    <a:pt x="960" y="242"/>
                    <a:pt x="961" y="237"/>
                    <a:pt x="961" y="233"/>
                  </a:cubicBezTo>
                  <a:cubicBezTo>
                    <a:pt x="961" y="228"/>
                    <a:pt x="960" y="223"/>
                    <a:pt x="957" y="219"/>
                  </a:cubicBezTo>
                  <a:cubicBezTo>
                    <a:pt x="1106" y="159"/>
                    <a:pt x="1106" y="159"/>
                    <a:pt x="1106" y="159"/>
                  </a:cubicBezTo>
                  <a:cubicBezTo>
                    <a:pt x="1108" y="166"/>
                    <a:pt x="1112" y="172"/>
                    <a:pt x="1118" y="176"/>
                  </a:cubicBezTo>
                  <a:close/>
                  <a:moveTo>
                    <a:pt x="874" y="205"/>
                  </a:moveTo>
                  <a:cubicBezTo>
                    <a:pt x="876" y="203"/>
                    <a:pt x="878" y="202"/>
                    <a:pt x="879" y="200"/>
                  </a:cubicBezTo>
                  <a:cubicBezTo>
                    <a:pt x="909" y="220"/>
                    <a:pt x="909" y="220"/>
                    <a:pt x="909" y="220"/>
                  </a:cubicBezTo>
                  <a:cubicBezTo>
                    <a:pt x="907" y="224"/>
                    <a:pt x="906" y="228"/>
                    <a:pt x="906" y="233"/>
                  </a:cubicBezTo>
                  <a:cubicBezTo>
                    <a:pt x="906" y="248"/>
                    <a:pt x="918" y="260"/>
                    <a:pt x="933" y="260"/>
                  </a:cubicBezTo>
                  <a:cubicBezTo>
                    <a:pt x="943" y="260"/>
                    <a:pt x="952" y="255"/>
                    <a:pt x="957" y="247"/>
                  </a:cubicBezTo>
                  <a:cubicBezTo>
                    <a:pt x="1031" y="273"/>
                    <a:pt x="1031" y="273"/>
                    <a:pt x="1031" y="273"/>
                  </a:cubicBezTo>
                  <a:cubicBezTo>
                    <a:pt x="1031" y="273"/>
                    <a:pt x="1031" y="273"/>
                    <a:pt x="1031" y="273"/>
                  </a:cubicBezTo>
                  <a:cubicBezTo>
                    <a:pt x="1031" y="279"/>
                    <a:pt x="1033" y="285"/>
                    <a:pt x="1036" y="289"/>
                  </a:cubicBezTo>
                  <a:cubicBezTo>
                    <a:pt x="918" y="367"/>
                    <a:pt x="918" y="367"/>
                    <a:pt x="918" y="367"/>
                  </a:cubicBezTo>
                  <a:cubicBezTo>
                    <a:pt x="916" y="361"/>
                    <a:pt x="911" y="357"/>
                    <a:pt x="905" y="357"/>
                  </a:cubicBezTo>
                  <a:cubicBezTo>
                    <a:pt x="904" y="357"/>
                    <a:pt x="903" y="357"/>
                    <a:pt x="903" y="357"/>
                  </a:cubicBezTo>
                  <a:lnTo>
                    <a:pt x="874" y="205"/>
                  </a:lnTo>
                  <a:close/>
                  <a:moveTo>
                    <a:pt x="916" y="378"/>
                  </a:moveTo>
                  <a:cubicBezTo>
                    <a:pt x="1110" y="481"/>
                    <a:pt x="1110" y="481"/>
                    <a:pt x="1110" y="481"/>
                  </a:cubicBezTo>
                  <a:cubicBezTo>
                    <a:pt x="1108" y="484"/>
                    <a:pt x="1107" y="487"/>
                    <a:pt x="1106" y="490"/>
                  </a:cubicBezTo>
                  <a:cubicBezTo>
                    <a:pt x="941" y="474"/>
                    <a:pt x="941" y="474"/>
                    <a:pt x="941" y="474"/>
                  </a:cubicBezTo>
                  <a:cubicBezTo>
                    <a:pt x="941" y="474"/>
                    <a:pt x="941" y="473"/>
                    <a:pt x="941" y="473"/>
                  </a:cubicBezTo>
                  <a:cubicBezTo>
                    <a:pt x="941" y="457"/>
                    <a:pt x="929" y="445"/>
                    <a:pt x="913" y="445"/>
                  </a:cubicBezTo>
                  <a:cubicBezTo>
                    <a:pt x="913" y="445"/>
                    <a:pt x="912" y="445"/>
                    <a:pt x="912" y="445"/>
                  </a:cubicBezTo>
                  <a:cubicBezTo>
                    <a:pt x="907" y="384"/>
                    <a:pt x="907" y="384"/>
                    <a:pt x="907" y="384"/>
                  </a:cubicBezTo>
                  <a:cubicBezTo>
                    <a:pt x="911" y="384"/>
                    <a:pt x="914" y="381"/>
                    <a:pt x="916" y="378"/>
                  </a:cubicBezTo>
                  <a:close/>
                  <a:moveTo>
                    <a:pt x="913" y="500"/>
                  </a:moveTo>
                  <a:cubicBezTo>
                    <a:pt x="920" y="500"/>
                    <a:pt x="926" y="498"/>
                    <a:pt x="931" y="494"/>
                  </a:cubicBezTo>
                  <a:cubicBezTo>
                    <a:pt x="1016" y="592"/>
                    <a:pt x="1016" y="592"/>
                    <a:pt x="1016" y="592"/>
                  </a:cubicBezTo>
                  <a:cubicBezTo>
                    <a:pt x="1011" y="597"/>
                    <a:pt x="1007" y="604"/>
                    <a:pt x="1007" y="612"/>
                  </a:cubicBezTo>
                  <a:cubicBezTo>
                    <a:pt x="1007" y="614"/>
                    <a:pt x="1008" y="617"/>
                    <a:pt x="1008" y="619"/>
                  </a:cubicBezTo>
                  <a:cubicBezTo>
                    <a:pt x="873" y="614"/>
                    <a:pt x="873" y="614"/>
                    <a:pt x="873" y="614"/>
                  </a:cubicBezTo>
                  <a:cubicBezTo>
                    <a:pt x="872" y="603"/>
                    <a:pt x="865" y="594"/>
                    <a:pt x="855" y="590"/>
                  </a:cubicBezTo>
                  <a:cubicBezTo>
                    <a:pt x="907" y="500"/>
                    <a:pt x="907" y="500"/>
                    <a:pt x="907" y="500"/>
                  </a:cubicBezTo>
                  <a:cubicBezTo>
                    <a:pt x="909" y="500"/>
                    <a:pt x="911" y="500"/>
                    <a:pt x="913" y="500"/>
                  </a:cubicBezTo>
                  <a:close/>
                  <a:moveTo>
                    <a:pt x="873" y="616"/>
                  </a:moveTo>
                  <a:cubicBezTo>
                    <a:pt x="873" y="616"/>
                    <a:pt x="873" y="616"/>
                    <a:pt x="873" y="616"/>
                  </a:cubicBezTo>
                  <a:cubicBezTo>
                    <a:pt x="1009" y="621"/>
                    <a:pt x="1009" y="621"/>
                    <a:pt x="1009" y="621"/>
                  </a:cubicBezTo>
                  <a:cubicBezTo>
                    <a:pt x="1010" y="625"/>
                    <a:pt x="1012" y="628"/>
                    <a:pt x="1015" y="631"/>
                  </a:cubicBezTo>
                  <a:cubicBezTo>
                    <a:pt x="935" y="715"/>
                    <a:pt x="935" y="715"/>
                    <a:pt x="935" y="715"/>
                  </a:cubicBezTo>
                  <a:cubicBezTo>
                    <a:pt x="932" y="712"/>
                    <a:pt x="928" y="710"/>
                    <a:pt x="923" y="710"/>
                  </a:cubicBezTo>
                  <a:cubicBezTo>
                    <a:pt x="920" y="710"/>
                    <a:pt x="917" y="711"/>
                    <a:pt x="914" y="712"/>
                  </a:cubicBezTo>
                  <a:cubicBezTo>
                    <a:pt x="860" y="640"/>
                    <a:pt x="860" y="640"/>
                    <a:pt x="860" y="640"/>
                  </a:cubicBezTo>
                  <a:cubicBezTo>
                    <a:pt x="868" y="635"/>
                    <a:pt x="873" y="626"/>
                    <a:pt x="873" y="616"/>
                  </a:cubicBezTo>
                  <a:close/>
                  <a:moveTo>
                    <a:pt x="1118" y="739"/>
                  </a:moveTo>
                  <a:cubicBezTo>
                    <a:pt x="1137" y="690"/>
                    <a:pt x="1137" y="690"/>
                    <a:pt x="1137" y="690"/>
                  </a:cubicBezTo>
                  <a:cubicBezTo>
                    <a:pt x="1138" y="690"/>
                    <a:pt x="1140" y="691"/>
                    <a:pt x="1141" y="691"/>
                  </a:cubicBezTo>
                  <a:cubicBezTo>
                    <a:pt x="1144" y="691"/>
                    <a:pt x="1146" y="690"/>
                    <a:pt x="1148" y="689"/>
                  </a:cubicBezTo>
                  <a:cubicBezTo>
                    <a:pt x="1204" y="784"/>
                    <a:pt x="1204" y="784"/>
                    <a:pt x="1204" y="784"/>
                  </a:cubicBezTo>
                  <a:cubicBezTo>
                    <a:pt x="1197" y="786"/>
                    <a:pt x="1190" y="792"/>
                    <a:pt x="1187" y="799"/>
                  </a:cubicBezTo>
                  <a:cubicBezTo>
                    <a:pt x="1133" y="776"/>
                    <a:pt x="1133" y="776"/>
                    <a:pt x="1133" y="776"/>
                  </a:cubicBezTo>
                  <a:cubicBezTo>
                    <a:pt x="1134" y="773"/>
                    <a:pt x="1135" y="769"/>
                    <a:pt x="1135" y="766"/>
                  </a:cubicBezTo>
                  <a:cubicBezTo>
                    <a:pt x="1135" y="754"/>
                    <a:pt x="1128" y="744"/>
                    <a:pt x="1118" y="739"/>
                  </a:cubicBezTo>
                  <a:close/>
                  <a:moveTo>
                    <a:pt x="1225" y="786"/>
                  </a:moveTo>
                  <a:cubicBezTo>
                    <a:pt x="1253" y="724"/>
                    <a:pt x="1253" y="724"/>
                    <a:pt x="1253" y="724"/>
                  </a:cubicBezTo>
                  <a:cubicBezTo>
                    <a:pt x="1255" y="725"/>
                    <a:pt x="1257" y="726"/>
                    <a:pt x="1259" y="726"/>
                  </a:cubicBezTo>
                  <a:cubicBezTo>
                    <a:pt x="1262" y="726"/>
                    <a:pt x="1264" y="725"/>
                    <a:pt x="1267" y="724"/>
                  </a:cubicBezTo>
                  <a:cubicBezTo>
                    <a:pt x="1309" y="791"/>
                    <a:pt x="1309" y="791"/>
                    <a:pt x="1309" y="791"/>
                  </a:cubicBezTo>
                  <a:cubicBezTo>
                    <a:pt x="1306" y="794"/>
                    <a:pt x="1303" y="798"/>
                    <a:pt x="1303" y="804"/>
                  </a:cubicBezTo>
                  <a:cubicBezTo>
                    <a:pt x="1303" y="804"/>
                    <a:pt x="1303" y="804"/>
                    <a:pt x="1303" y="804"/>
                  </a:cubicBezTo>
                  <a:cubicBezTo>
                    <a:pt x="1240" y="808"/>
                    <a:pt x="1240" y="808"/>
                    <a:pt x="1240" y="808"/>
                  </a:cubicBezTo>
                  <a:cubicBezTo>
                    <a:pt x="1239" y="798"/>
                    <a:pt x="1233" y="790"/>
                    <a:pt x="1225" y="786"/>
                  </a:cubicBezTo>
                  <a:close/>
                  <a:moveTo>
                    <a:pt x="1390" y="644"/>
                  </a:moveTo>
                  <a:cubicBezTo>
                    <a:pt x="1393" y="639"/>
                    <a:pt x="1395" y="634"/>
                    <a:pt x="1395" y="628"/>
                  </a:cubicBezTo>
                  <a:cubicBezTo>
                    <a:pt x="1395" y="625"/>
                    <a:pt x="1394" y="622"/>
                    <a:pt x="1393" y="619"/>
                  </a:cubicBezTo>
                  <a:cubicBezTo>
                    <a:pt x="1485" y="607"/>
                    <a:pt x="1485" y="607"/>
                    <a:pt x="1485" y="607"/>
                  </a:cubicBezTo>
                  <a:cubicBezTo>
                    <a:pt x="1485" y="608"/>
                    <a:pt x="1485" y="609"/>
                    <a:pt x="1485" y="610"/>
                  </a:cubicBezTo>
                  <a:cubicBezTo>
                    <a:pt x="1485" y="625"/>
                    <a:pt x="1498" y="637"/>
                    <a:pt x="1513" y="637"/>
                  </a:cubicBezTo>
                  <a:cubicBezTo>
                    <a:pt x="1514" y="637"/>
                    <a:pt x="1515" y="637"/>
                    <a:pt x="1516" y="637"/>
                  </a:cubicBezTo>
                  <a:cubicBezTo>
                    <a:pt x="1533" y="717"/>
                    <a:pt x="1533" y="717"/>
                    <a:pt x="1533" y="717"/>
                  </a:cubicBezTo>
                  <a:cubicBezTo>
                    <a:pt x="1523" y="718"/>
                    <a:pt x="1515" y="724"/>
                    <a:pt x="1511" y="734"/>
                  </a:cubicBezTo>
                  <a:lnTo>
                    <a:pt x="1390" y="644"/>
                  </a:lnTo>
                  <a:close/>
                  <a:moveTo>
                    <a:pt x="1564" y="744"/>
                  </a:moveTo>
                  <a:cubicBezTo>
                    <a:pt x="1673" y="757"/>
                    <a:pt x="1673" y="757"/>
                    <a:pt x="1673" y="757"/>
                  </a:cubicBezTo>
                  <a:cubicBezTo>
                    <a:pt x="1673" y="758"/>
                    <a:pt x="1673" y="758"/>
                    <a:pt x="1673" y="759"/>
                  </a:cubicBezTo>
                  <a:cubicBezTo>
                    <a:pt x="1673" y="767"/>
                    <a:pt x="1676" y="774"/>
                    <a:pt x="1681" y="779"/>
                  </a:cubicBezTo>
                  <a:cubicBezTo>
                    <a:pt x="1649" y="819"/>
                    <a:pt x="1649" y="819"/>
                    <a:pt x="1649" y="819"/>
                  </a:cubicBezTo>
                  <a:cubicBezTo>
                    <a:pt x="1558" y="761"/>
                    <a:pt x="1558" y="761"/>
                    <a:pt x="1558" y="761"/>
                  </a:cubicBezTo>
                  <a:cubicBezTo>
                    <a:pt x="1562" y="756"/>
                    <a:pt x="1564" y="750"/>
                    <a:pt x="1564" y="744"/>
                  </a:cubicBezTo>
                  <a:cubicBezTo>
                    <a:pt x="1564" y="744"/>
                    <a:pt x="1564" y="744"/>
                    <a:pt x="1564" y="744"/>
                  </a:cubicBezTo>
                  <a:close/>
                  <a:moveTo>
                    <a:pt x="1683" y="780"/>
                  </a:moveTo>
                  <a:cubicBezTo>
                    <a:pt x="1688" y="784"/>
                    <a:pt x="1694" y="787"/>
                    <a:pt x="1701" y="787"/>
                  </a:cubicBezTo>
                  <a:cubicBezTo>
                    <a:pt x="1703" y="787"/>
                    <a:pt x="1704" y="786"/>
                    <a:pt x="1706" y="786"/>
                  </a:cubicBezTo>
                  <a:cubicBezTo>
                    <a:pt x="1745" y="864"/>
                    <a:pt x="1745" y="864"/>
                    <a:pt x="1745" y="864"/>
                  </a:cubicBezTo>
                  <a:cubicBezTo>
                    <a:pt x="1741" y="867"/>
                    <a:pt x="1737" y="870"/>
                    <a:pt x="1734" y="874"/>
                  </a:cubicBezTo>
                  <a:cubicBezTo>
                    <a:pt x="1651" y="820"/>
                    <a:pt x="1651" y="820"/>
                    <a:pt x="1651" y="820"/>
                  </a:cubicBezTo>
                  <a:lnTo>
                    <a:pt x="1683" y="780"/>
                  </a:lnTo>
                  <a:close/>
                  <a:moveTo>
                    <a:pt x="1780" y="873"/>
                  </a:moveTo>
                  <a:cubicBezTo>
                    <a:pt x="1829" y="802"/>
                    <a:pt x="1829" y="802"/>
                    <a:pt x="1829" y="802"/>
                  </a:cubicBezTo>
                  <a:cubicBezTo>
                    <a:pt x="1830" y="802"/>
                    <a:pt x="1832" y="803"/>
                    <a:pt x="1834" y="803"/>
                  </a:cubicBezTo>
                  <a:cubicBezTo>
                    <a:pt x="1840" y="803"/>
                    <a:pt x="1845" y="799"/>
                    <a:pt x="1847" y="794"/>
                  </a:cubicBezTo>
                  <a:cubicBezTo>
                    <a:pt x="1907" y="800"/>
                    <a:pt x="1907" y="800"/>
                    <a:pt x="1907" y="800"/>
                  </a:cubicBezTo>
                  <a:cubicBezTo>
                    <a:pt x="1907" y="800"/>
                    <a:pt x="1907" y="801"/>
                    <a:pt x="1907" y="801"/>
                  </a:cubicBezTo>
                  <a:cubicBezTo>
                    <a:pt x="1907" y="805"/>
                    <a:pt x="1908" y="809"/>
                    <a:pt x="1909" y="812"/>
                  </a:cubicBezTo>
                  <a:cubicBezTo>
                    <a:pt x="1782" y="876"/>
                    <a:pt x="1782" y="876"/>
                    <a:pt x="1782" y="876"/>
                  </a:cubicBezTo>
                  <a:cubicBezTo>
                    <a:pt x="1781" y="875"/>
                    <a:pt x="1781" y="874"/>
                    <a:pt x="1780" y="873"/>
                  </a:cubicBezTo>
                  <a:close/>
                  <a:moveTo>
                    <a:pt x="1962" y="799"/>
                  </a:moveTo>
                  <a:cubicBezTo>
                    <a:pt x="1961" y="784"/>
                    <a:pt x="1949" y="773"/>
                    <a:pt x="1934" y="773"/>
                  </a:cubicBezTo>
                  <a:cubicBezTo>
                    <a:pt x="1931" y="773"/>
                    <a:pt x="1928" y="773"/>
                    <a:pt x="1926" y="774"/>
                  </a:cubicBezTo>
                  <a:cubicBezTo>
                    <a:pt x="1908" y="725"/>
                    <a:pt x="1908" y="725"/>
                    <a:pt x="1908" y="725"/>
                  </a:cubicBezTo>
                  <a:cubicBezTo>
                    <a:pt x="1915" y="722"/>
                    <a:pt x="1920" y="716"/>
                    <a:pt x="1921" y="708"/>
                  </a:cubicBezTo>
                  <a:cubicBezTo>
                    <a:pt x="1968" y="719"/>
                    <a:pt x="1968" y="719"/>
                    <a:pt x="1968" y="719"/>
                  </a:cubicBezTo>
                  <a:cubicBezTo>
                    <a:pt x="1967" y="719"/>
                    <a:pt x="1967" y="720"/>
                    <a:pt x="1967" y="721"/>
                  </a:cubicBezTo>
                  <a:cubicBezTo>
                    <a:pt x="1967" y="729"/>
                    <a:pt x="1974" y="735"/>
                    <a:pt x="1981" y="735"/>
                  </a:cubicBezTo>
                  <a:cubicBezTo>
                    <a:pt x="1984" y="735"/>
                    <a:pt x="1986" y="734"/>
                    <a:pt x="1989" y="733"/>
                  </a:cubicBezTo>
                  <a:cubicBezTo>
                    <a:pt x="2017" y="772"/>
                    <a:pt x="2017" y="772"/>
                    <a:pt x="2017" y="772"/>
                  </a:cubicBezTo>
                  <a:cubicBezTo>
                    <a:pt x="2014" y="775"/>
                    <a:pt x="2012" y="779"/>
                    <a:pt x="2012" y="783"/>
                  </a:cubicBezTo>
                  <a:cubicBezTo>
                    <a:pt x="2012" y="784"/>
                    <a:pt x="2012" y="785"/>
                    <a:pt x="2012" y="786"/>
                  </a:cubicBezTo>
                  <a:lnTo>
                    <a:pt x="1962" y="799"/>
                  </a:lnTo>
                  <a:close/>
                  <a:moveTo>
                    <a:pt x="2080" y="679"/>
                  </a:moveTo>
                  <a:cubicBezTo>
                    <a:pt x="2032" y="770"/>
                    <a:pt x="2032" y="770"/>
                    <a:pt x="2032" y="770"/>
                  </a:cubicBezTo>
                  <a:cubicBezTo>
                    <a:pt x="2030" y="769"/>
                    <a:pt x="2028" y="769"/>
                    <a:pt x="2026" y="769"/>
                  </a:cubicBezTo>
                  <a:cubicBezTo>
                    <a:pt x="2023" y="769"/>
                    <a:pt x="2021" y="770"/>
                    <a:pt x="2019" y="771"/>
                  </a:cubicBezTo>
                  <a:cubicBezTo>
                    <a:pt x="1990" y="732"/>
                    <a:pt x="1990" y="732"/>
                    <a:pt x="1990" y="732"/>
                  </a:cubicBezTo>
                  <a:cubicBezTo>
                    <a:pt x="1993" y="729"/>
                    <a:pt x="1995" y="725"/>
                    <a:pt x="1995" y="721"/>
                  </a:cubicBezTo>
                  <a:cubicBezTo>
                    <a:pt x="1995" y="713"/>
                    <a:pt x="1989" y="707"/>
                    <a:pt x="1981" y="707"/>
                  </a:cubicBezTo>
                  <a:cubicBezTo>
                    <a:pt x="1975" y="707"/>
                    <a:pt x="1970" y="711"/>
                    <a:pt x="1968" y="717"/>
                  </a:cubicBezTo>
                  <a:cubicBezTo>
                    <a:pt x="1921" y="707"/>
                    <a:pt x="1921" y="707"/>
                    <a:pt x="1921" y="707"/>
                  </a:cubicBezTo>
                  <a:cubicBezTo>
                    <a:pt x="1921" y="706"/>
                    <a:pt x="1921" y="706"/>
                    <a:pt x="1921" y="705"/>
                  </a:cubicBezTo>
                  <a:cubicBezTo>
                    <a:pt x="1921" y="701"/>
                    <a:pt x="1920" y="697"/>
                    <a:pt x="1918" y="694"/>
                  </a:cubicBezTo>
                  <a:cubicBezTo>
                    <a:pt x="2040" y="642"/>
                    <a:pt x="2040" y="642"/>
                    <a:pt x="2040" y="642"/>
                  </a:cubicBezTo>
                  <a:cubicBezTo>
                    <a:pt x="2042" y="646"/>
                    <a:pt x="2047" y="649"/>
                    <a:pt x="2052" y="649"/>
                  </a:cubicBezTo>
                  <a:cubicBezTo>
                    <a:pt x="2056" y="649"/>
                    <a:pt x="2059" y="648"/>
                    <a:pt x="2061" y="646"/>
                  </a:cubicBezTo>
                  <a:cubicBezTo>
                    <a:pt x="2074" y="658"/>
                    <a:pt x="2074" y="658"/>
                    <a:pt x="2074" y="658"/>
                  </a:cubicBezTo>
                  <a:cubicBezTo>
                    <a:pt x="2072" y="661"/>
                    <a:pt x="2071" y="663"/>
                    <a:pt x="2071" y="666"/>
                  </a:cubicBezTo>
                  <a:cubicBezTo>
                    <a:pt x="2071" y="672"/>
                    <a:pt x="2075" y="677"/>
                    <a:pt x="2080" y="679"/>
                  </a:cubicBezTo>
                  <a:close/>
                  <a:moveTo>
                    <a:pt x="2049" y="622"/>
                  </a:moveTo>
                  <a:cubicBezTo>
                    <a:pt x="2043" y="623"/>
                    <a:pt x="2039" y="628"/>
                    <a:pt x="2038" y="633"/>
                  </a:cubicBezTo>
                  <a:cubicBezTo>
                    <a:pt x="1964" y="627"/>
                    <a:pt x="1964" y="627"/>
                    <a:pt x="1964" y="627"/>
                  </a:cubicBezTo>
                  <a:cubicBezTo>
                    <a:pt x="1964" y="626"/>
                    <a:pt x="1964" y="626"/>
                    <a:pt x="1964" y="625"/>
                  </a:cubicBezTo>
                  <a:cubicBezTo>
                    <a:pt x="1964" y="620"/>
                    <a:pt x="1962" y="616"/>
                    <a:pt x="1960" y="612"/>
                  </a:cubicBezTo>
                  <a:cubicBezTo>
                    <a:pt x="2024" y="591"/>
                    <a:pt x="2024" y="591"/>
                    <a:pt x="2024" y="591"/>
                  </a:cubicBezTo>
                  <a:cubicBezTo>
                    <a:pt x="2029" y="596"/>
                    <a:pt x="2036" y="599"/>
                    <a:pt x="2044" y="599"/>
                  </a:cubicBezTo>
                  <a:cubicBezTo>
                    <a:pt x="2044" y="599"/>
                    <a:pt x="2044" y="599"/>
                    <a:pt x="2044" y="599"/>
                  </a:cubicBezTo>
                  <a:lnTo>
                    <a:pt x="2049" y="622"/>
                  </a:lnTo>
                  <a:close/>
                  <a:moveTo>
                    <a:pt x="2161" y="470"/>
                  </a:moveTo>
                  <a:cubicBezTo>
                    <a:pt x="2161" y="471"/>
                    <a:pt x="2161" y="472"/>
                    <a:pt x="2161" y="472"/>
                  </a:cubicBezTo>
                  <a:cubicBezTo>
                    <a:pt x="2161" y="475"/>
                    <a:pt x="2162" y="478"/>
                    <a:pt x="2163" y="480"/>
                  </a:cubicBezTo>
                  <a:cubicBezTo>
                    <a:pt x="2066" y="554"/>
                    <a:pt x="2066" y="554"/>
                    <a:pt x="2066" y="554"/>
                  </a:cubicBezTo>
                  <a:cubicBezTo>
                    <a:pt x="2060" y="548"/>
                    <a:pt x="2053" y="544"/>
                    <a:pt x="2044" y="544"/>
                  </a:cubicBezTo>
                  <a:cubicBezTo>
                    <a:pt x="2033" y="544"/>
                    <a:pt x="2024" y="550"/>
                    <a:pt x="2019" y="558"/>
                  </a:cubicBezTo>
                  <a:cubicBezTo>
                    <a:pt x="1928" y="514"/>
                    <a:pt x="1928" y="514"/>
                    <a:pt x="1928" y="514"/>
                  </a:cubicBezTo>
                  <a:cubicBezTo>
                    <a:pt x="1930" y="510"/>
                    <a:pt x="1931" y="506"/>
                    <a:pt x="1931" y="502"/>
                  </a:cubicBezTo>
                  <a:cubicBezTo>
                    <a:pt x="1931" y="499"/>
                    <a:pt x="1930" y="497"/>
                    <a:pt x="1930" y="494"/>
                  </a:cubicBezTo>
                  <a:cubicBezTo>
                    <a:pt x="2051" y="457"/>
                    <a:pt x="2051" y="457"/>
                    <a:pt x="2051" y="457"/>
                  </a:cubicBezTo>
                  <a:cubicBezTo>
                    <a:pt x="2053" y="471"/>
                    <a:pt x="2064" y="482"/>
                    <a:pt x="2079" y="482"/>
                  </a:cubicBezTo>
                  <a:cubicBezTo>
                    <a:pt x="2092" y="482"/>
                    <a:pt x="2103" y="473"/>
                    <a:pt x="2106" y="460"/>
                  </a:cubicBezTo>
                  <a:lnTo>
                    <a:pt x="2161" y="470"/>
                  </a:lnTo>
                  <a:close/>
                  <a:moveTo>
                    <a:pt x="2098" y="434"/>
                  </a:moveTo>
                  <a:cubicBezTo>
                    <a:pt x="2095" y="432"/>
                    <a:pt x="2092" y="429"/>
                    <a:pt x="2088" y="428"/>
                  </a:cubicBezTo>
                  <a:cubicBezTo>
                    <a:pt x="2126" y="332"/>
                    <a:pt x="2126" y="332"/>
                    <a:pt x="2126" y="332"/>
                  </a:cubicBezTo>
                  <a:cubicBezTo>
                    <a:pt x="2199" y="318"/>
                    <a:pt x="2199" y="318"/>
                    <a:pt x="2199" y="318"/>
                  </a:cubicBezTo>
                  <a:cubicBezTo>
                    <a:pt x="2201" y="322"/>
                    <a:pt x="2204" y="326"/>
                    <a:pt x="2207" y="329"/>
                  </a:cubicBezTo>
                  <a:lnTo>
                    <a:pt x="2098" y="434"/>
                  </a:lnTo>
                  <a:close/>
                  <a:moveTo>
                    <a:pt x="2292" y="246"/>
                  </a:moveTo>
                  <a:cubicBezTo>
                    <a:pt x="2245" y="288"/>
                    <a:pt x="2245" y="288"/>
                    <a:pt x="2245" y="288"/>
                  </a:cubicBezTo>
                  <a:cubicBezTo>
                    <a:pt x="2240" y="283"/>
                    <a:pt x="2233" y="280"/>
                    <a:pt x="2225" y="280"/>
                  </a:cubicBezTo>
                  <a:cubicBezTo>
                    <a:pt x="2221" y="280"/>
                    <a:pt x="2217" y="281"/>
                    <a:pt x="2214" y="282"/>
                  </a:cubicBezTo>
                  <a:cubicBezTo>
                    <a:pt x="2187" y="221"/>
                    <a:pt x="2187" y="221"/>
                    <a:pt x="2187" y="221"/>
                  </a:cubicBezTo>
                  <a:cubicBezTo>
                    <a:pt x="2196" y="219"/>
                    <a:pt x="2202" y="213"/>
                    <a:pt x="2206" y="205"/>
                  </a:cubicBezTo>
                  <a:cubicBezTo>
                    <a:pt x="2281" y="225"/>
                    <a:pt x="2281" y="225"/>
                    <a:pt x="2281" y="225"/>
                  </a:cubicBezTo>
                  <a:cubicBezTo>
                    <a:pt x="2281" y="234"/>
                    <a:pt x="2285" y="241"/>
                    <a:pt x="2292" y="246"/>
                  </a:cubicBezTo>
                  <a:close/>
                  <a:moveTo>
                    <a:pt x="2180" y="222"/>
                  </a:moveTo>
                  <a:cubicBezTo>
                    <a:pt x="2182" y="222"/>
                    <a:pt x="2184" y="222"/>
                    <a:pt x="2186" y="221"/>
                  </a:cubicBezTo>
                  <a:cubicBezTo>
                    <a:pt x="2212" y="283"/>
                    <a:pt x="2212" y="283"/>
                    <a:pt x="2212" y="283"/>
                  </a:cubicBezTo>
                  <a:cubicBezTo>
                    <a:pt x="2203" y="288"/>
                    <a:pt x="2197" y="297"/>
                    <a:pt x="2197" y="308"/>
                  </a:cubicBezTo>
                  <a:cubicBezTo>
                    <a:pt x="2197" y="311"/>
                    <a:pt x="2198" y="313"/>
                    <a:pt x="2199" y="316"/>
                  </a:cubicBezTo>
                  <a:cubicBezTo>
                    <a:pt x="2126" y="330"/>
                    <a:pt x="2126" y="330"/>
                    <a:pt x="2126" y="330"/>
                  </a:cubicBezTo>
                  <a:cubicBezTo>
                    <a:pt x="2170" y="220"/>
                    <a:pt x="2170" y="220"/>
                    <a:pt x="2170" y="220"/>
                  </a:cubicBezTo>
                  <a:cubicBezTo>
                    <a:pt x="2173" y="221"/>
                    <a:pt x="2177" y="222"/>
                    <a:pt x="2180" y="222"/>
                  </a:cubicBezTo>
                  <a:close/>
                  <a:moveTo>
                    <a:pt x="2304" y="336"/>
                  </a:moveTo>
                  <a:cubicBezTo>
                    <a:pt x="2303" y="336"/>
                    <a:pt x="2303" y="336"/>
                    <a:pt x="2302" y="336"/>
                  </a:cubicBezTo>
                  <a:cubicBezTo>
                    <a:pt x="2293" y="336"/>
                    <a:pt x="2285" y="340"/>
                    <a:pt x="2280" y="347"/>
                  </a:cubicBezTo>
                  <a:cubicBezTo>
                    <a:pt x="2247" y="325"/>
                    <a:pt x="2247" y="325"/>
                    <a:pt x="2247" y="325"/>
                  </a:cubicBezTo>
                  <a:cubicBezTo>
                    <a:pt x="2251" y="320"/>
                    <a:pt x="2253" y="314"/>
                    <a:pt x="2253" y="308"/>
                  </a:cubicBezTo>
                  <a:cubicBezTo>
                    <a:pt x="2253" y="301"/>
                    <a:pt x="2250" y="294"/>
                    <a:pt x="2246" y="290"/>
                  </a:cubicBezTo>
                  <a:cubicBezTo>
                    <a:pt x="2293" y="247"/>
                    <a:pt x="2293" y="247"/>
                    <a:pt x="2293" y="247"/>
                  </a:cubicBezTo>
                  <a:cubicBezTo>
                    <a:pt x="2297" y="249"/>
                    <a:pt x="2303" y="251"/>
                    <a:pt x="2308" y="251"/>
                  </a:cubicBezTo>
                  <a:cubicBezTo>
                    <a:pt x="2309" y="251"/>
                    <a:pt x="2311" y="251"/>
                    <a:pt x="2312" y="251"/>
                  </a:cubicBezTo>
                  <a:lnTo>
                    <a:pt x="2304" y="336"/>
                  </a:lnTo>
                  <a:close/>
                  <a:moveTo>
                    <a:pt x="2245" y="177"/>
                  </a:moveTo>
                  <a:cubicBezTo>
                    <a:pt x="2247" y="182"/>
                    <a:pt x="2252" y="186"/>
                    <a:pt x="2258" y="186"/>
                  </a:cubicBezTo>
                  <a:cubicBezTo>
                    <a:pt x="2262" y="186"/>
                    <a:pt x="2265" y="185"/>
                    <a:pt x="2267" y="183"/>
                  </a:cubicBezTo>
                  <a:cubicBezTo>
                    <a:pt x="2289" y="203"/>
                    <a:pt x="2289" y="203"/>
                    <a:pt x="2289" y="203"/>
                  </a:cubicBezTo>
                  <a:cubicBezTo>
                    <a:pt x="2284" y="208"/>
                    <a:pt x="2280" y="215"/>
                    <a:pt x="2280" y="223"/>
                  </a:cubicBezTo>
                  <a:cubicBezTo>
                    <a:pt x="2280" y="224"/>
                    <a:pt x="2280" y="224"/>
                    <a:pt x="2280" y="224"/>
                  </a:cubicBezTo>
                  <a:cubicBezTo>
                    <a:pt x="2206" y="203"/>
                    <a:pt x="2206" y="203"/>
                    <a:pt x="2206" y="203"/>
                  </a:cubicBezTo>
                  <a:cubicBezTo>
                    <a:pt x="2207" y="200"/>
                    <a:pt x="2208" y="197"/>
                    <a:pt x="2208" y="194"/>
                  </a:cubicBezTo>
                  <a:cubicBezTo>
                    <a:pt x="2208" y="192"/>
                    <a:pt x="2208" y="190"/>
                    <a:pt x="2207" y="187"/>
                  </a:cubicBezTo>
                  <a:lnTo>
                    <a:pt x="2245" y="177"/>
                  </a:lnTo>
                  <a:close/>
                  <a:moveTo>
                    <a:pt x="2155" y="183"/>
                  </a:moveTo>
                  <a:cubicBezTo>
                    <a:pt x="2154" y="184"/>
                    <a:pt x="2154" y="184"/>
                    <a:pt x="2154" y="185"/>
                  </a:cubicBezTo>
                  <a:cubicBezTo>
                    <a:pt x="2127" y="176"/>
                    <a:pt x="2127" y="176"/>
                    <a:pt x="2127" y="176"/>
                  </a:cubicBezTo>
                  <a:lnTo>
                    <a:pt x="2155" y="183"/>
                  </a:lnTo>
                  <a:close/>
                  <a:moveTo>
                    <a:pt x="2154" y="186"/>
                  </a:moveTo>
                  <a:cubicBezTo>
                    <a:pt x="2153" y="189"/>
                    <a:pt x="2152" y="191"/>
                    <a:pt x="2152" y="194"/>
                  </a:cubicBezTo>
                  <a:cubicBezTo>
                    <a:pt x="2152" y="205"/>
                    <a:pt x="2159" y="215"/>
                    <a:pt x="2168" y="219"/>
                  </a:cubicBezTo>
                  <a:cubicBezTo>
                    <a:pt x="2124" y="330"/>
                    <a:pt x="2124" y="330"/>
                    <a:pt x="2124" y="330"/>
                  </a:cubicBezTo>
                  <a:cubicBezTo>
                    <a:pt x="2042" y="346"/>
                    <a:pt x="2042" y="346"/>
                    <a:pt x="2042" y="346"/>
                  </a:cubicBezTo>
                  <a:cubicBezTo>
                    <a:pt x="2025" y="299"/>
                    <a:pt x="2025" y="299"/>
                    <a:pt x="2025" y="299"/>
                  </a:cubicBezTo>
                  <a:cubicBezTo>
                    <a:pt x="2035" y="295"/>
                    <a:pt x="2042" y="285"/>
                    <a:pt x="2042" y="273"/>
                  </a:cubicBezTo>
                  <a:cubicBezTo>
                    <a:pt x="2042" y="264"/>
                    <a:pt x="2037" y="256"/>
                    <a:pt x="2030" y="251"/>
                  </a:cubicBezTo>
                  <a:cubicBezTo>
                    <a:pt x="2066" y="196"/>
                    <a:pt x="2066" y="196"/>
                    <a:pt x="2066" y="196"/>
                  </a:cubicBezTo>
                  <a:cubicBezTo>
                    <a:pt x="2070" y="199"/>
                    <a:pt x="2075" y="200"/>
                    <a:pt x="2081" y="200"/>
                  </a:cubicBezTo>
                  <a:cubicBezTo>
                    <a:pt x="2096" y="200"/>
                    <a:pt x="2108" y="188"/>
                    <a:pt x="2108" y="172"/>
                  </a:cubicBezTo>
                  <a:cubicBezTo>
                    <a:pt x="2108" y="172"/>
                    <a:pt x="2108" y="172"/>
                    <a:pt x="2108" y="172"/>
                  </a:cubicBezTo>
                  <a:lnTo>
                    <a:pt x="2154" y="186"/>
                  </a:lnTo>
                  <a:close/>
                  <a:moveTo>
                    <a:pt x="2055" y="163"/>
                  </a:moveTo>
                  <a:cubicBezTo>
                    <a:pt x="2054" y="166"/>
                    <a:pt x="2053" y="169"/>
                    <a:pt x="2053" y="172"/>
                  </a:cubicBezTo>
                  <a:cubicBezTo>
                    <a:pt x="2053" y="182"/>
                    <a:pt x="2058" y="190"/>
                    <a:pt x="2065" y="195"/>
                  </a:cubicBezTo>
                  <a:cubicBezTo>
                    <a:pt x="2029" y="250"/>
                    <a:pt x="2029" y="250"/>
                    <a:pt x="2029" y="250"/>
                  </a:cubicBezTo>
                  <a:cubicBezTo>
                    <a:pt x="2024" y="247"/>
                    <a:pt x="2019" y="246"/>
                    <a:pt x="2014" y="246"/>
                  </a:cubicBezTo>
                  <a:cubicBezTo>
                    <a:pt x="2009" y="246"/>
                    <a:pt x="2004" y="247"/>
                    <a:pt x="1999" y="250"/>
                  </a:cubicBezTo>
                  <a:cubicBezTo>
                    <a:pt x="1935" y="166"/>
                    <a:pt x="1935" y="166"/>
                    <a:pt x="1935" y="166"/>
                  </a:cubicBezTo>
                  <a:cubicBezTo>
                    <a:pt x="1938" y="163"/>
                    <a:pt x="1940" y="160"/>
                    <a:pt x="1940" y="156"/>
                  </a:cubicBezTo>
                  <a:cubicBezTo>
                    <a:pt x="1940" y="156"/>
                    <a:pt x="1940" y="156"/>
                    <a:pt x="1940" y="156"/>
                  </a:cubicBezTo>
                  <a:lnTo>
                    <a:pt x="2055" y="163"/>
                  </a:lnTo>
                  <a:close/>
                  <a:moveTo>
                    <a:pt x="1829" y="169"/>
                  </a:moveTo>
                  <a:cubicBezTo>
                    <a:pt x="1831" y="173"/>
                    <a:pt x="1835" y="177"/>
                    <a:pt x="1840" y="180"/>
                  </a:cubicBezTo>
                  <a:cubicBezTo>
                    <a:pt x="1813" y="231"/>
                    <a:pt x="1813" y="231"/>
                    <a:pt x="1813" y="231"/>
                  </a:cubicBezTo>
                  <a:cubicBezTo>
                    <a:pt x="1767" y="218"/>
                    <a:pt x="1767" y="218"/>
                    <a:pt x="1767" y="218"/>
                  </a:cubicBezTo>
                  <a:cubicBezTo>
                    <a:pt x="1769" y="215"/>
                    <a:pt x="1770" y="211"/>
                    <a:pt x="1770" y="206"/>
                  </a:cubicBezTo>
                  <a:cubicBezTo>
                    <a:pt x="1770" y="204"/>
                    <a:pt x="1769" y="202"/>
                    <a:pt x="1769" y="200"/>
                  </a:cubicBezTo>
                  <a:lnTo>
                    <a:pt x="1829" y="169"/>
                  </a:lnTo>
                  <a:close/>
                  <a:moveTo>
                    <a:pt x="1715" y="199"/>
                  </a:moveTo>
                  <a:cubicBezTo>
                    <a:pt x="1715" y="201"/>
                    <a:pt x="1714" y="204"/>
                    <a:pt x="1714" y="206"/>
                  </a:cubicBezTo>
                  <a:cubicBezTo>
                    <a:pt x="1714" y="208"/>
                    <a:pt x="1714" y="210"/>
                    <a:pt x="1715" y="211"/>
                  </a:cubicBezTo>
                  <a:cubicBezTo>
                    <a:pt x="1623" y="228"/>
                    <a:pt x="1623" y="228"/>
                    <a:pt x="1623" y="228"/>
                  </a:cubicBezTo>
                  <a:cubicBezTo>
                    <a:pt x="1631" y="192"/>
                    <a:pt x="1631" y="192"/>
                    <a:pt x="1631" y="192"/>
                  </a:cubicBezTo>
                  <a:cubicBezTo>
                    <a:pt x="1634" y="192"/>
                    <a:pt x="1636" y="193"/>
                    <a:pt x="1638" y="193"/>
                  </a:cubicBezTo>
                  <a:cubicBezTo>
                    <a:pt x="1649" y="193"/>
                    <a:pt x="1659" y="186"/>
                    <a:pt x="1664" y="177"/>
                  </a:cubicBezTo>
                  <a:lnTo>
                    <a:pt x="1715" y="199"/>
                  </a:lnTo>
                  <a:close/>
                  <a:moveTo>
                    <a:pt x="1569" y="135"/>
                  </a:moveTo>
                  <a:cubicBezTo>
                    <a:pt x="1572" y="138"/>
                    <a:pt x="1575" y="139"/>
                    <a:pt x="1579" y="139"/>
                  </a:cubicBezTo>
                  <a:cubicBezTo>
                    <a:pt x="1584" y="139"/>
                    <a:pt x="1588" y="136"/>
                    <a:pt x="1591" y="133"/>
                  </a:cubicBezTo>
                  <a:cubicBezTo>
                    <a:pt x="1613" y="145"/>
                    <a:pt x="1613" y="145"/>
                    <a:pt x="1613" y="145"/>
                  </a:cubicBezTo>
                  <a:cubicBezTo>
                    <a:pt x="1610" y="150"/>
                    <a:pt x="1608" y="156"/>
                    <a:pt x="1608" y="162"/>
                  </a:cubicBezTo>
                  <a:cubicBezTo>
                    <a:pt x="1608" y="164"/>
                    <a:pt x="1608" y="165"/>
                    <a:pt x="1608" y="166"/>
                  </a:cubicBezTo>
                  <a:cubicBezTo>
                    <a:pt x="1573" y="170"/>
                    <a:pt x="1573" y="170"/>
                    <a:pt x="1573" y="170"/>
                  </a:cubicBezTo>
                  <a:cubicBezTo>
                    <a:pt x="1572" y="160"/>
                    <a:pt x="1565" y="151"/>
                    <a:pt x="1556" y="147"/>
                  </a:cubicBezTo>
                  <a:lnTo>
                    <a:pt x="1569" y="135"/>
                  </a:lnTo>
                  <a:close/>
                  <a:moveTo>
                    <a:pt x="1494" y="125"/>
                  </a:moveTo>
                  <a:cubicBezTo>
                    <a:pt x="1494" y="125"/>
                    <a:pt x="1494" y="125"/>
                    <a:pt x="1494" y="125"/>
                  </a:cubicBezTo>
                  <a:cubicBezTo>
                    <a:pt x="1494" y="133"/>
                    <a:pt x="1500" y="139"/>
                    <a:pt x="1508" y="139"/>
                  </a:cubicBezTo>
                  <a:cubicBezTo>
                    <a:pt x="1511" y="139"/>
                    <a:pt x="1513" y="138"/>
                    <a:pt x="1515" y="137"/>
                  </a:cubicBezTo>
                  <a:cubicBezTo>
                    <a:pt x="1526" y="152"/>
                    <a:pt x="1526" y="152"/>
                    <a:pt x="1526" y="152"/>
                  </a:cubicBezTo>
                  <a:cubicBezTo>
                    <a:pt x="1521" y="157"/>
                    <a:pt x="1517" y="164"/>
                    <a:pt x="1517" y="172"/>
                  </a:cubicBezTo>
                  <a:cubicBezTo>
                    <a:pt x="1517" y="181"/>
                    <a:pt x="1521" y="189"/>
                    <a:pt x="1527" y="194"/>
                  </a:cubicBezTo>
                  <a:cubicBezTo>
                    <a:pt x="1501" y="229"/>
                    <a:pt x="1501" y="229"/>
                    <a:pt x="1501" y="229"/>
                  </a:cubicBezTo>
                  <a:cubicBezTo>
                    <a:pt x="1497" y="227"/>
                    <a:pt x="1493" y="226"/>
                    <a:pt x="1489" y="226"/>
                  </a:cubicBezTo>
                  <a:cubicBezTo>
                    <a:pt x="1482" y="226"/>
                    <a:pt x="1476" y="228"/>
                    <a:pt x="1471" y="232"/>
                  </a:cubicBezTo>
                  <a:cubicBezTo>
                    <a:pt x="1386" y="134"/>
                    <a:pt x="1386" y="134"/>
                    <a:pt x="1386" y="134"/>
                  </a:cubicBezTo>
                  <a:cubicBezTo>
                    <a:pt x="1391" y="129"/>
                    <a:pt x="1394" y="123"/>
                    <a:pt x="1395" y="117"/>
                  </a:cubicBezTo>
                  <a:lnTo>
                    <a:pt x="1494" y="125"/>
                  </a:lnTo>
                  <a:close/>
                  <a:moveTo>
                    <a:pt x="1258" y="107"/>
                  </a:moveTo>
                  <a:cubicBezTo>
                    <a:pt x="1260" y="112"/>
                    <a:pt x="1265" y="116"/>
                    <a:pt x="1271" y="116"/>
                  </a:cubicBezTo>
                  <a:cubicBezTo>
                    <a:pt x="1278" y="116"/>
                    <a:pt x="1283" y="111"/>
                    <a:pt x="1284" y="104"/>
                  </a:cubicBezTo>
                  <a:cubicBezTo>
                    <a:pt x="1339" y="111"/>
                    <a:pt x="1339" y="111"/>
                    <a:pt x="1339" y="111"/>
                  </a:cubicBezTo>
                  <a:cubicBezTo>
                    <a:pt x="1339" y="112"/>
                    <a:pt x="1339" y="113"/>
                    <a:pt x="1339" y="113"/>
                  </a:cubicBezTo>
                  <a:cubicBezTo>
                    <a:pt x="1339" y="120"/>
                    <a:pt x="1341" y="126"/>
                    <a:pt x="1345" y="130"/>
                  </a:cubicBezTo>
                  <a:cubicBezTo>
                    <a:pt x="1302" y="165"/>
                    <a:pt x="1302" y="165"/>
                    <a:pt x="1302" y="165"/>
                  </a:cubicBezTo>
                  <a:cubicBezTo>
                    <a:pt x="1298" y="160"/>
                    <a:pt x="1292" y="156"/>
                    <a:pt x="1284" y="156"/>
                  </a:cubicBezTo>
                  <a:cubicBezTo>
                    <a:pt x="1274" y="156"/>
                    <a:pt x="1265" y="163"/>
                    <a:pt x="1262" y="172"/>
                  </a:cubicBezTo>
                  <a:cubicBezTo>
                    <a:pt x="1161" y="151"/>
                    <a:pt x="1161" y="151"/>
                    <a:pt x="1161" y="151"/>
                  </a:cubicBezTo>
                  <a:cubicBezTo>
                    <a:pt x="1161" y="149"/>
                    <a:pt x="1160" y="146"/>
                    <a:pt x="1159" y="144"/>
                  </a:cubicBezTo>
                  <a:lnTo>
                    <a:pt x="1258" y="107"/>
                  </a:lnTo>
                  <a:close/>
                  <a:moveTo>
                    <a:pt x="1106" y="157"/>
                  </a:moveTo>
                  <a:cubicBezTo>
                    <a:pt x="957" y="218"/>
                    <a:pt x="957" y="218"/>
                    <a:pt x="957" y="218"/>
                  </a:cubicBezTo>
                  <a:cubicBezTo>
                    <a:pt x="952" y="211"/>
                    <a:pt x="946" y="207"/>
                    <a:pt x="938" y="205"/>
                  </a:cubicBezTo>
                  <a:cubicBezTo>
                    <a:pt x="956" y="168"/>
                    <a:pt x="956" y="168"/>
                    <a:pt x="956" y="168"/>
                  </a:cubicBezTo>
                  <a:cubicBezTo>
                    <a:pt x="956" y="169"/>
                    <a:pt x="957" y="169"/>
                    <a:pt x="958" y="169"/>
                  </a:cubicBezTo>
                  <a:cubicBezTo>
                    <a:pt x="966" y="169"/>
                    <a:pt x="973" y="162"/>
                    <a:pt x="973" y="154"/>
                  </a:cubicBezTo>
                  <a:cubicBezTo>
                    <a:pt x="1105" y="155"/>
                    <a:pt x="1105" y="155"/>
                    <a:pt x="1105" y="155"/>
                  </a:cubicBezTo>
                  <a:cubicBezTo>
                    <a:pt x="1106" y="156"/>
                    <a:pt x="1106" y="156"/>
                    <a:pt x="1106" y="157"/>
                  </a:cubicBezTo>
                  <a:close/>
                  <a:moveTo>
                    <a:pt x="888" y="102"/>
                  </a:moveTo>
                  <a:cubicBezTo>
                    <a:pt x="890" y="103"/>
                    <a:pt x="892" y="103"/>
                    <a:pt x="894" y="103"/>
                  </a:cubicBezTo>
                  <a:cubicBezTo>
                    <a:pt x="899" y="103"/>
                    <a:pt x="904" y="100"/>
                    <a:pt x="906" y="95"/>
                  </a:cubicBezTo>
                  <a:cubicBezTo>
                    <a:pt x="948" y="140"/>
                    <a:pt x="948" y="140"/>
                    <a:pt x="948" y="140"/>
                  </a:cubicBezTo>
                  <a:cubicBezTo>
                    <a:pt x="944" y="143"/>
                    <a:pt x="942" y="148"/>
                    <a:pt x="942" y="153"/>
                  </a:cubicBezTo>
                  <a:cubicBezTo>
                    <a:pt x="942" y="155"/>
                    <a:pt x="942" y="156"/>
                    <a:pt x="943" y="158"/>
                  </a:cubicBezTo>
                  <a:cubicBezTo>
                    <a:pt x="881" y="184"/>
                    <a:pt x="881" y="184"/>
                    <a:pt x="881" y="184"/>
                  </a:cubicBezTo>
                  <a:cubicBezTo>
                    <a:pt x="878" y="178"/>
                    <a:pt x="873" y="175"/>
                    <a:pt x="867" y="175"/>
                  </a:cubicBezTo>
                  <a:cubicBezTo>
                    <a:pt x="858" y="175"/>
                    <a:pt x="851" y="182"/>
                    <a:pt x="851" y="190"/>
                  </a:cubicBezTo>
                  <a:cubicBezTo>
                    <a:pt x="851" y="192"/>
                    <a:pt x="851" y="194"/>
                    <a:pt x="852" y="196"/>
                  </a:cubicBezTo>
                  <a:cubicBezTo>
                    <a:pt x="828" y="203"/>
                    <a:pt x="828" y="203"/>
                    <a:pt x="828" y="203"/>
                  </a:cubicBezTo>
                  <a:cubicBezTo>
                    <a:pt x="827" y="198"/>
                    <a:pt x="824" y="194"/>
                    <a:pt x="820" y="191"/>
                  </a:cubicBezTo>
                  <a:lnTo>
                    <a:pt x="888" y="102"/>
                  </a:lnTo>
                  <a:close/>
                  <a:moveTo>
                    <a:pt x="775" y="207"/>
                  </a:moveTo>
                  <a:cubicBezTo>
                    <a:pt x="775" y="209"/>
                    <a:pt x="775" y="210"/>
                    <a:pt x="775" y="212"/>
                  </a:cubicBezTo>
                  <a:cubicBezTo>
                    <a:pt x="775" y="225"/>
                    <a:pt x="783" y="235"/>
                    <a:pt x="794" y="239"/>
                  </a:cubicBezTo>
                  <a:cubicBezTo>
                    <a:pt x="761" y="321"/>
                    <a:pt x="761" y="321"/>
                    <a:pt x="761" y="321"/>
                  </a:cubicBezTo>
                  <a:cubicBezTo>
                    <a:pt x="757" y="319"/>
                    <a:pt x="753" y="317"/>
                    <a:pt x="748" y="317"/>
                  </a:cubicBezTo>
                  <a:cubicBezTo>
                    <a:pt x="744" y="317"/>
                    <a:pt x="741" y="318"/>
                    <a:pt x="738" y="319"/>
                  </a:cubicBezTo>
                  <a:cubicBezTo>
                    <a:pt x="673" y="207"/>
                    <a:pt x="673" y="207"/>
                    <a:pt x="673" y="207"/>
                  </a:cubicBezTo>
                  <a:cubicBezTo>
                    <a:pt x="679" y="203"/>
                    <a:pt x="683" y="197"/>
                    <a:pt x="685" y="189"/>
                  </a:cubicBezTo>
                  <a:lnTo>
                    <a:pt x="775" y="207"/>
                  </a:lnTo>
                  <a:close/>
                  <a:moveTo>
                    <a:pt x="630" y="183"/>
                  </a:moveTo>
                  <a:cubicBezTo>
                    <a:pt x="630" y="183"/>
                    <a:pt x="630" y="183"/>
                    <a:pt x="630" y="183"/>
                  </a:cubicBezTo>
                  <a:cubicBezTo>
                    <a:pt x="630" y="195"/>
                    <a:pt x="637" y="204"/>
                    <a:pt x="647" y="209"/>
                  </a:cubicBezTo>
                  <a:cubicBezTo>
                    <a:pt x="602" y="326"/>
                    <a:pt x="602" y="326"/>
                    <a:pt x="602" y="326"/>
                  </a:cubicBezTo>
                  <a:cubicBezTo>
                    <a:pt x="599" y="325"/>
                    <a:pt x="595" y="325"/>
                    <a:pt x="592" y="325"/>
                  </a:cubicBezTo>
                  <a:cubicBezTo>
                    <a:pt x="586" y="325"/>
                    <a:pt x="581" y="326"/>
                    <a:pt x="577" y="329"/>
                  </a:cubicBezTo>
                  <a:cubicBezTo>
                    <a:pt x="517" y="198"/>
                    <a:pt x="517" y="198"/>
                    <a:pt x="517" y="198"/>
                  </a:cubicBezTo>
                  <a:cubicBezTo>
                    <a:pt x="525" y="194"/>
                    <a:pt x="531" y="187"/>
                    <a:pt x="533" y="178"/>
                  </a:cubicBezTo>
                  <a:lnTo>
                    <a:pt x="630" y="183"/>
                  </a:lnTo>
                  <a:close/>
                  <a:moveTo>
                    <a:pt x="230" y="567"/>
                  </a:moveTo>
                  <a:cubicBezTo>
                    <a:pt x="229" y="567"/>
                    <a:pt x="227" y="567"/>
                    <a:pt x="226" y="567"/>
                  </a:cubicBezTo>
                  <a:cubicBezTo>
                    <a:pt x="214" y="567"/>
                    <a:pt x="204" y="577"/>
                    <a:pt x="204" y="589"/>
                  </a:cubicBezTo>
                  <a:cubicBezTo>
                    <a:pt x="204" y="590"/>
                    <a:pt x="204" y="591"/>
                    <a:pt x="204" y="591"/>
                  </a:cubicBezTo>
                  <a:cubicBezTo>
                    <a:pt x="185" y="595"/>
                    <a:pt x="185" y="595"/>
                    <a:pt x="185" y="595"/>
                  </a:cubicBezTo>
                  <a:cubicBezTo>
                    <a:pt x="184" y="588"/>
                    <a:pt x="180" y="583"/>
                    <a:pt x="176" y="579"/>
                  </a:cubicBezTo>
                  <a:cubicBezTo>
                    <a:pt x="233" y="510"/>
                    <a:pt x="233" y="510"/>
                    <a:pt x="233" y="510"/>
                  </a:cubicBezTo>
                  <a:cubicBezTo>
                    <a:pt x="235" y="512"/>
                    <a:pt x="237" y="513"/>
                    <a:pt x="240" y="514"/>
                  </a:cubicBezTo>
                  <a:lnTo>
                    <a:pt x="230" y="567"/>
                  </a:lnTo>
                  <a:close/>
                  <a:moveTo>
                    <a:pt x="267" y="495"/>
                  </a:moveTo>
                  <a:cubicBezTo>
                    <a:pt x="267" y="494"/>
                    <a:pt x="267" y="493"/>
                    <a:pt x="267" y="492"/>
                  </a:cubicBezTo>
                  <a:cubicBezTo>
                    <a:pt x="267" y="488"/>
                    <a:pt x="267" y="485"/>
                    <a:pt x="265" y="482"/>
                  </a:cubicBezTo>
                  <a:cubicBezTo>
                    <a:pt x="334" y="438"/>
                    <a:pt x="334" y="438"/>
                    <a:pt x="334" y="438"/>
                  </a:cubicBezTo>
                  <a:cubicBezTo>
                    <a:pt x="338" y="444"/>
                    <a:pt x="345" y="447"/>
                    <a:pt x="352" y="447"/>
                  </a:cubicBezTo>
                  <a:cubicBezTo>
                    <a:pt x="354" y="447"/>
                    <a:pt x="357" y="447"/>
                    <a:pt x="359" y="446"/>
                  </a:cubicBezTo>
                  <a:cubicBezTo>
                    <a:pt x="371" y="483"/>
                    <a:pt x="371" y="483"/>
                    <a:pt x="371" y="483"/>
                  </a:cubicBezTo>
                  <a:cubicBezTo>
                    <a:pt x="361" y="487"/>
                    <a:pt x="354" y="495"/>
                    <a:pt x="353" y="505"/>
                  </a:cubicBezTo>
                  <a:lnTo>
                    <a:pt x="267" y="495"/>
                  </a:lnTo>
                  <a:close/>
                  <a:moveTo>
                    <a:pt x="461" y="434"/>
                  </a:moveTo>
                  <a:cubicBezTo>
                    <a:pt x="449" y="437"/>
                    <a:pt x="441" y="448"/>
                    <a:pt x="441" y="461"/>
                  </a:cubicBezTo>
                  <a:cubicBezTo>
                    <a:pt x="441" y="465"/>
                    <a:pt x="442" y="470"/>
                    <a:pt x="444" y="473"/>
                  </a:cubicBezTo>
                  <a:cubicBezTo>
                    <a:pt x="404" y="495"/>
                    <a:pt x="404" y="495"/>
                    <a:pt x="404" y="495"/>
                  </a:cubicBezTo>
                  <a:cubicBezTo>
                    <a:pt x="401" y="490"/>
                    <a:pt x="397" y="486"/>
                    <a:pt x="392" y="484"/>
                  </a:cubicBezTo>
                  <a:cubicBezTo>
                    <a:pt x="431" y="387"/>
                    <a:pt x="431" y="387"/>
                    <a:pt x="431" y="387"/>
                  </a:cubicBezTo>
                  <a:cubicBezTo>
                    <a:pt x="433" y="387"/>
                    <a:pt x="435" y="388"/>
                    <a:pt x="438" y="388"/>
                  </a:cubicBezTo>
                  <a:cubicBezTo>
                    <a:pt x="442" y="388"/>
                    <a:pt x="445" y="387"/>
                    <a:pt x="449" y="385"/>
                  </a:cubicBezTo>
                  <a:lnTo>
                    <a:pt x="461" y="434"/>
                  </a:lnTo>
                  <a:close/>
                  <a:moveTo>
                    <a:pt x="465" y="354"/>
                  </a:moveTo>
                  <a:cubicBezTo>
                    <a:pt x="462" y="342"/>
                    <a:pt x="451" y="332"/>
                    <a:pt x="438" y="332"/>
                  </a:cubicBezTo>
                  <a:cubicBezTo>
                    <a:pt x="434" y="332"/>
                    <a:pt x="430" y="333"/>
                    <a:pt x="427" y="334"/>
                  </a:cubicBezTo>
                  <a:cubicBezTo>
                    <a:pt x="383" y="278"/>
                    <a:pt x="383" y="278"/>
                    <a:pt x="383" y="278"/>
                  </a:cubicBezTo>
                  <a:cubicBezTo>
                    <a:pt x="388" y="273"/>
                    <a:pt x="392" y="266"/>
                    <a:pt x="392" y="258"/>
                  </a:cubicBezTo>
                  <a:cubicBezTo>
                    <a:pt x="392" y="257"/>
                    <a:pt x="392" y="256"/>
                    <a:pt x="392" y="255"/>
                  </a:cubicBezTo>
                  <a:cubicBezTo>
                    <a:pt x="417" y="251"/>
                    <a:pt x="417" y="251"/>
                    <a:pt x="417" y="251"/>
                  </a:cubicBezTo>
                  <a:cubicBezTo>
                    <a:pt x="420" y="263"/>
                    <a:pt x="431" y="273"/>
                    <a:pt x="444" y="273"/>
                  </a:cubicBezTo>
                  <a:cubicBezTo>
                    <a:pt x="459" y="273"/>
                    <a:pt x="471" y="261"/>
                    <a:pt x="471" y="246"/>
                  </a:cubicBezTo>
                  <a:cubicBezTo>
                    <a:pt x="471" y="238"/>
                    <a:pt x="468" y="231"/>
                    <a:pt x="463" y="226"/>
                  </a:cubicBezTo>
                  <a:cubicBezTo>
                    <a:pt x="490" y="195"/>
                    <a:pt x="490" y="195"/>
                    <a:pt x="490" y="195"/>
                  </a:cubicBezTo>
                  <a:cubicBezTo>
                    <a:pt x="494" y="198"/>
                    <a:pt x="500" y="200"/>
                    <a:pt x="506" y="200"/>
                  </a:cubicBezTo>
                  <a:cubicBezTo>
                    <a:pt x="509" y="200"/>
                    <a:pt x="512" y="200"/>
                    <a:pt x="515" y="198"/>
                  </a:cubicBezTo>
                  <a:cubicBezTo>
                    <a:pt x="576" y="330"/>
                    <a:pt x="576" y="330"/>
                    <a:pt x="576" y="330"/>
                  </a:cubicBezTo>
                  <a:cubicBezTo>
                    <a:pt x="569" y="334"/>
                    <a:pt x="565" y="342"/>
                    <a:pt x="564" y="350"/>
                  </a:cubicBezTo>
                  <a:lnTo>
                    <a:pt x="465" y="354"/>
                  </a:lnTo>
                  <a:close/>
                  <a:moveTo>
                    <a:pt x="619" y="510"/>
                  </a:moveTo>
                  <a:cubicBezTo>
                    <a:pt x="617" y="510"/>
                    <a:pt x="615" y="510"/>
                    <a:pt x="613" y="510"/>
                  </a:cubicBezTo>
                  <a:cubicBezTo>
                    <a:pt x="598" y="510"/>
                    <a:pt x="586" y="522"/>
                    <a:pt x="586" y="538"/>
                  </a:cubicBezTo>
                  <a:cubicBezTo>
                    <a:pt x="586" y="539"/>
                    <a:pt x="586" y="540"/>
                    <a:pt x="586" y="541"/>
                  </a:cubicBezTo>
                  <a:cubicBezTo>
                    <a:pt x="534" y="544"/>
                    <a:pt x="534" y="544"/>
                    <a:pt x="534" y="544"/>
                  </a:cubicBezTo>
                  <a:cubicBezTo>
                    <a:pt x="533" y="539"/>
                    <a:pt x="530" y="534"/>
                    <a:pt x="525" y="532"/>
                  </a:cubicBezTo>
                  <a:cubicBezTo>
                    <a:pt x="583" y="379"/>
                    <a:pt x="583" y="379"/>
                    <a:pt x="583" y="379"/>
                  </a:cubicBezTo>
                  <a:cubicBezTo>
                    <a:pt x="586" y="380"/>
                    <a:pt x="589" y="380"/>
                    <a:pt x="592" y="380"/>
                  </a:cubicBezTo>
                  <a:cubicBezTo>
                    <a:pt x="596" y="380"/>
                    <a:pt x="600" y="379"/>
                    <a:pt x="604" y="377"/>
                  </a:cubicBezTo>
                  <a:cubicBezTo>
                    <a:pt x="622" y="424"/>
                    <a:pt x="622" y="424"/>
                    <a:pt x="622" y="424"/>
                  </a:cubicBezTo>
                  <a:cubicBezTo>
                    <a:pt x="615" y="427"/>
                    <a:pt x="610" y="433"/>
                    <a:pt x="610" y="441"/>
                  </a:cubicBezTo>
                  <a:cubicBezTo>
                    <a:pt x="610" y="450"/>
                    <a:pt x="617" y="458"/>
                    <a:pt x="626" y="460"/>
                  </a:cubicBezTo>
                  <a:lnTo>
                    <a:pt x="619" y="510"/>
                  </a:lnTo>
                  <a:close/>
                  <a:moveTo>
                    <a:pt x="648" y="444"/>
                  </a:moveTo>
                  <a:cubicBezTo>
                    <a:pt x="649" y="443"/>
                    <a:pt x="649" y="442"/>
                    <a:pt x="649" y="441"/>
                  </a:cubicBezTo>
                  <a:cubicBezTo>
                    <a:pt x="649" y="438"/>
                    <a:pt x="648" y="434"/>
                    <a:pt x="646" y="432"/>
                  </a:cubicBezTo>
                  <a:cubicBezTo>
                    <a:pt x="729" y="365"/>
                    <a:pt x="729" y="365"/>
                    <a:pt x="729" y="365"/>
                  </a:cubicBezTo>
                  <a:cubicBezTo>
                    <a:pt x="733" y="369"/>
                    <a:pt x="739" y="372"/>
                    <a:pt x="745" y="373"/>
                  </a:cubicBezTo>
                  <a:cubicBezTo>
                    <a:pt x="737" y="466"/>
                    <a:pt x="737" y="466"/>
                    <a:pt x="737" y="466"/>
                  </a:cubicBezTo>
                  <a:cubicBezTo>
                    <a:pt x="737" y="466"/>
                    <a:pt x="737" y="466"/>
                    <a:pt x="737" y="466"/>
                  </a:cubicBezTo>
                  <a:cubicBezTo>
                    <a:pt x="731" y="466"/>
                    <a:pt x="726" y="470"/>
                    <a:pt x="724" y="474"/>
                  </a:cubicBezTo>
                  <a:lnTo>
                    <a:pt x="648" y="444"/>
                  </a:lnTo>
                  <a:close/>
                  <a:moveTo>
                    <a:pt x="750" y="479"/>
                  </a:moveTo>
                  <a:cubicBezTo>
                    <a:pt x="750" y="477"/>
                    <a:pt x="750" y="475"/>
                    <a:pt x="749" y="473"/>
                  </a:cubicBezTo>
                  <a:cubicBezTo>
                    <a:pt x="893" y="379"/>
                    <a:pt x="893" y="379"/>
                    <a:pt x="893" y="379"/>
                  </a:cubicBezTo>
                  <a:cubicBezTo>
                    <a:pt x="896" y="382"/>
                    <a:pt x="900" y="385"/>
                    <a:pt x="905" y="385"/>
                  </a:cubicBezTo>
                  <a:cubicBezTo>
                    <a:pt x="905" y="385"/>
                    <a:pt x="905" y="385"/>
                    <a:pt x="905" y="385"/>
                  </a:cubicBezTo>
                  <a:cubicBezTo>
                    <a:pt x="910" y="445"/>
                    <a:pt x="910" y="445"/>
                    <a:pt x="910" y="445"/>
                  </a:cubicBezTo>
                  <a:cubicBezTo>
                    <a:pt x="896" y="447"/>
                    <a:pt x="886" y="458"/>
                    <a:pt x="886" y="473"/>
                  </a:cubicBezTo>
                  <a:cubicBezTo>
                    <a:pt x="886" y="473"/>
                    <a:pt x="886" y="473"/>
                    <a:pt x="886" y="473"/>
                  </a:cubicBezTo>
                  <a:lnTo>
                    <a:pt x="750" y="479"/>
                  </a:lnTo>
                  <a:close/>
                  <a:moveTo>
                    <a:pt x="892" y="490"/>
                  </a:moveTo>
                  <a:cubicBezTo>
                    <a:pt x="895" y="494"/>
                    <a:pt x="900" y="498"/>
                    <a:pt x="905" y="499"/>
                  </a:cubicBezTo>
                  <a:cubicBezTo>
                    <a:pt x="853" y="590"/>
                    <a:pt x="853" y="590"/>
                    <a:pt x="853" y="590"/>
                  </a:cubicBezTo>
                  <a:cubicBezTo>
                    <a:pt x="851" y="589"/>
                    <a:pt x="848" y="589"/>
                    <a:pt x="846" y="589"/>
                  </a:cubicBezTo>
                  <a:cubicBezTo>
                    <a:pt x="831" y="589"/>
                    <a:pt x="820" y="599"/>
                    <a:pt x="818" y="613"/>
                  </a:cubicBezTo>
                  <a:cubicBezTo>
                    <a:pt x="759" y="613"/>
                    <a:pt x="759" y="613"/>
                    <a:pt x="759" y="613"/>
                  </a:cubicBezTo>
                  <a:cubicBezTo>
                    <a:pt x="759" y="613"/>
                    <a:pt x="759" y="612"/>
                    <a:pt x="759" y="612"/>
                  </a:cubicBezTo>
                  <a:cubicBezTo>
                    <a:pt x="759" y="606"/>
                    <a:pt x="757" y="600"/>
                    <a:pt x="754" y="596"/>
                  </a:cubicBezTo>
                  <a:lnTo>
                    <a:pt x="892" y="490"/>
                  </a:lnTo>
                  <a:close/>
                  <a:moveTo>
                    <a:pt x="745" y="636"/>
                  </a:moveTo>
                  <a:cubicBezTo>
                    <a:pt x="752" y="632"/>
                    <a:pt x="758" y="624"/>
                    <a:pt x="759" y="615"/>
                  </a:cubicBezTo>
                  <a:cubicBezTo>
                    <a:pt x="818" y="615"/>
                    <a:pt x="818" y="615"/>
                    <a:pt x="818" y="615"/>
                  </a:cubicBezTo>
                  <a:cubicBezTo>
                    <a:pt x="818" y="616"/>
                    <a:pt x="818" y="616"/>
                    <a:pt x="818" y="616"/>
                  </a:cubicBezTo>
                  <a:cubicBezTo>
                    <a:pt x="818" y="632"/>
                    <a:pt x="830" y="644"/>
                    <a:pt x="846" y="644"/>
                  </a:cubicBezTo>
                  <a:cubicBezTo>
                    <a:pt x="850" y="644"/>
                    <a:pt x="855" y="643"/>
                    <a:pt x="859" y="641"/>
                  </a:cubicBezTo>
                  <a:cubicBezTo>
                    <a:pt x="913" y="713"/>
                    <a:pt x="913" y="713"/>
                    <a:pt x="913" y="713"/>
                  </a:cubicBezTo>
                  <a:cubicBezTo>
                    <a:pt x="909" y="716"/>
                    <a:pt x="907" y="721"/>
                    <a:pt x="907" y="726"/>
                  </a:cubicBezTo>
                  <a:cubicBezTo>
                    <a:pt x="907" y="731"/>
                    <a:pt x="910" y="736"/>
                    <a:pt x="914" y="739"/>
                  </a:cubicBezTo>
                  <a:cubicBezTo>
                    <a:pt x="861" y="812"/>
                    <a:pt x="861" y="812"/>
                    <a:pt x="861" y="812"/>
                  </a:cubicBezTo>
                  <a:cubicBezTo>
                    <a:pt x="857" y="810"/>
                    <a:pt x="852" y="809"/>
                    <a:pt x="847" y="809"/>
                  </a:cubicBezTo>
                  <a:cubicBezTo>
                    <a:pt x="842" y="809"/>
                    <a:pt x="838" y="810"/>
                    <a:pt x="834" y="812"/>
                  </a:cubicBezTo>
                  <a:lnTo>
                    <a:pt x="745" y="636"/>
                  </a:lnTo>
                  <a:close/>
                  <a:moveTo>
                    <a:pt x="907" y="1004"/>
                  </a:moveTo>
                  <a:cubicBezTo>
                    <a:pt x="818" y="984"/>
                    <a:pt x="818" y="984"/>
                    <a:pt x="818" y="984"/>
                  </a:cubicBezTo>
                  <a:cubicBezTo>
                    <a:pt x="818" y="984"/>
                    <a:pt x="818" y="983"/>
                    <a:pt x="818" y="982"/>
                  </a:cubicBezTo>
                  <a:cubicBezTo>
                    <a:pt x="818" y="973"/>
                    <a:pt x="811" y="966"/>
                    <a:pt x="802" y="966"/>
                  </a:cubicBezTo>
                  <a:cubicBezTo>
                    <a:pt x="796" y="966"/>
                    <a:pt x="792" y="969"/>
                    <a:pt x="789" y="973"/>
                  </a:cubicBezTo>
                  <a:cubicBezTo>
                    <a:pt x="705" y="922"/>
                    <a:pt x="705" y="922"/>
                    <a:pt x="705" y="922"/>
                  </a:cubicBezTo>
                  <a:cubicBezTo>
                    <a:pt x="707" y="920"/>
                    <a:pt x="707" y="917"/>
                    <a:pt x="707" y="914"/>
                  </a:cubicBezTo>
                  <a:cubicBezTo>
                    <a:pt x="707" y="906"/>
                    <a:pt x="700" y="898"/>
                    <a:pt x="691" y="898"/>
                  </a:cubicBezTo>
                  <a:cubicBezTo>
                    <a:pt x="691" y="898"/>
                    <a:pt x="690" y="898"/>
                    <a:pt x="690" y="898"/>
                  </a:cubicBezTo>
                  <a:cubicBezTo>
                    <a:pt x="681" y="842"/>
                    <a:pt x="681" y="842"/>
                    <a:pt x="681" y="842"/>
                  </a:cubicBezTo>
                  <a:cubicBezTo>
                    <a:pt x="688" y="841"/>
                    <a:pt x="694" y="838"/>
                    <a:pt x="699" y="832"/>
                  </a:cubicBezTo>
                  <a:cubicBezTo>
                    <a:pt x="912" y="994"/>
                    <a:pt x="912" y="994"/>
                    <a:pt x="912" y="994"/>
                  </a:cubicBezTo>
                  <a:cubicBezTo>
                    <a:pt x="910" y="997"/>
                    <a:pt x="908" y="1000"/>
                    <a:pt x="907" y="1004"/>
                  </a:cubicBezTo>
                  <a:close/>
                  <a:moveTo>
                    <a:pt x="853" y="1232"/>
                  </a:moveTo>
                  <a:cubicBezTo>
                    <a:pt x="788" y="1219"/>
                    <a:pt x="788" y="1219"/>
                    <a:pt x="788" y="1219"/>
                  </a:cubicBezTo>
                  <a:cubicBezTo>
                    <a:pt x="788" y="1218"/>
                    <a:pt x="788" y="1217"/>
                    <a:pt x="788" y="1217"/>
                  </a:cubicBezTo>
                  <a:cubicBezTo>
                    <a:pt x="788" y="1212"/>
                    <a:pt x="785" y="1207"/>
                    <a:pt x="781" y="1205"/>
                  </a:cubicBezTo>
                  <a:cubicBezTo>
                    <a:pt x="815" y="1107"/>
                    <a:pt x="815" y="1107"/>
                    <a:pt x="815" y="1107"/>
                  </a:cubicBezTo>
                  <a:cubicBezTo>
                    <a:pt x="816" y="1107"/>
                    <a:pt x="817" y="1107"/>
                    <a:pt x="818" y="1107"/>
                  </a:cubicBezTo>
                  <a:cubicBezTo>
                    <a:pt x="820" y="1107"/>
                    <a:pt x="821" y="1107"/>
                    <a:pt x="823" y="1106"/>
                  </a:cubicBezTo>
                  <a:cubicBezTo>
                    <a:pt x="868" y="1213"/>
                    <a:pt x="868" y="1213"/>
                    <a:pt x="868" y="1213"/>
                  </a:cubicBezTo>
                  <a:cubicBezTo>
                    <a:pt x="861" y="1217"/>
                    <a:pt x="855" y="1224"/>
                    <a:pt x="853" y="1232"/>
                  </a:cubicBezTo>
                  <a:close/>
                  <a:moveTo>
                    <a:pt x="733" y="1476"/>
                  </a:moveTo>
                  <a:cubicBezTo>
                    <a:pt x="682" y="1437"/>
                    <a:pt x="682" y="1437"/>
                    <a:pt x="682" y="1437"/>
                  </a:cubicBezTo>
                  <a:cubicBezTo>
                    <a:pt x="728" y="1391"/>
                    <a:pt x="728" y="1391"/>
                    <a:pt x="728" y="1391"/>
                  </a:cubicBezTo>
                  <a:cubicBezTo>
                    <a:pt x="730" y="1393"/>
                    <a:pt x="733" y="1394"/>
                    <a:pt x="737" y="1394"/>
                  </a:cubicBezTo>
                  <a:cubicBezTo>
                    <a:pt x="737" y="1394"/>
                    <a:pt x="738" y="1394"/>
                    <a:pt x="738" y="1394"/>
                  </a:cubicBezTo>
                  <a:cubicBezTo>
                    <a:pt x="750" y="1466"/>
                    <a:pt x="750" y="1466"/>
                    <a:pt x="750" y="1466"/>
                  </a:cubicBezTo>
                  <a:cubicBezTo>
                    <a:pt x="743" y="1467"/>
                    <a:pt x="737" y="1471"/>
                    <a:pt x="733" y="1476"/>
                  </a:cubicBezTo>
                  <a:close/>
                  <a:moveTo>
                    <a:pt x="686" y="1617"/>
                  </a:moveTo>
                  <a:cubicBezTo>
                    <a:pt x="591" y="1616"/>
                    <a:pt x="591" y="1616"/>
                    <a:pt x="591" y="1616"/>
                  </a:cubicBezTo>
                  <a:cubicBezTo>
                    <a:pt x="590" y="1611"/>
                    <a:pt x="587" y="1608"/>
                    <a:pt x="582" y="1606"/>
                  </a:cubicBezTo>
                  <a:cubicBezTo>
                    <a:pt x="594" y="1550"/>
                    <a:pt x="594" y="1550"/>
                    <a:pt x="594" y="1550"/>
                  </a:cubicBezTo>
                  <a:cubicBezTo>
                    <a:pt x="596" y="1550"/>
                    <a:pt x="598" y="1550"/>
                    <a:pt x="599" y="1550"/>
                  </a:cubicBezTo>
                  <a:cubicBezTo>
                    <a:pt x="609" y="1550"/>
                    <a:pt x="617" y="1546"/>
                    <a:pt x="622" y="1540"/>
                  </a:cubicBezTo>
                  <a:cubicBezTo>
                    <a:pt x="692" y="1597"/>
                    <a:pt x="692" y="1597"/>
                    <a:pt x="692" y="1597"/>
                  </a:cubicBezTo>
                  <a:cubicBezTo>
                    <a:pt x="688" y="1602"/>
                    <a:pt x="685" y="1608"/>
                    <a:pt x="685" y="1615"/>
                  </a:cubicBezTo>
                  <a:cubicBezTo>
                    <a:pt x="685" y="1616"/>
                    <a:pt x="685" y="1616"/>
                    <a:pt x="686" y="1617"/>
                  </a:cubicBezTo>
                  <a:close/>
                  <a:moveTo>
                    <a:pt x="468" y="1531"/>
                  </a:moveTo>
                  <a:cubicBezTo>
                    <a:pt x="499" y="1460"/>
                    <a:pt x="499" y="1460"/>
                    <a:pt x="499" y="1460"/>
                  </a:cubicBezTo>
                  <a:cubicBezTo>
                    <a:pt x="502" y="1461"/>
                    <a:pt x="506" y="1462"/>
                    <a:pt x="510" y="1462"/>
                  </a:cubicBezTo>
                  <a:cubicBezTo>
                    <a:pt x="518" y="1462"/>
                    <a:pt x="525" y="1459"/>
                    <a:pt x="531" y="1454"/>
                  </a:cubicBezTo>
                  <a:cubicBezTo>
                    <a:pt x="577" y="1499"/>
                    <a:pt x="577" y="1499"/>
                    <a:pt x="577" y="1499"/>
                  </a:cubicBezTo>
                  <a:cubicBezTo>
                    <a:pt x="572" y="1505"/>
                    <a:pt x="569" y="1512"/>
                    <a:pt x="569" y="1520"/>
                  </a:cubicBezTo>
                  <a:cubicBezTo>
                    <a:pt x="569" y="1522"/>
                    <a:pt x="570" y="1525"/>
                    <a:pt x="570" y="1527"/>
                  </a:cubicBezTo>
                  <a:cubicBezTo>
                    <a:pt x="485" y="1550"/>
                    <a:pt x="485" y="1550"/>
                    <a:pt x="485" y="1550"/>
                  </a:cubicBezTo>
                  <a:cubicBezTo>
                    <a:pt x="483" y="1541"/>
                    <a:pt x="476" y="1534"/>
                    <a:pt x="468" y="1531"/>
                  </a:cubicBezTo>
                  <a:close/>
                  <a:moveTo>
                    <a:pt x="471" y="1367"/>
                  </a:moveTo>
                  <a:cubicBezTo>
                    <a:pt x="509" y="1331"/>
                    <a:pt x="509" y="1331"/>
                    <a:pt x="509" y="1331"/>
                  </a:cubicBezTo>
                  <a:cubicBezTo>
                    <a:pt x="582" y="1370"/>
                    <a:pt x="582" y="1370"/>
                    <a:pt x="582" y="1370"/>
                  </a:cubicBezTo>
                  <a:cubicBezTo>
                    <a:pt x="580" y="1374"/>
                    <a:pt x="578" y="1379"/>
                    <a:pt x="578" y="1384"/>
                  </a:cubicBezTo>
                  <a:cubicBezTo>
                    <a:pt x="578" y="1388"/>
                    <a:pt x="579" y="1392"/>
                    <a:pt x="581" y="1396"/>
                  </a:cubicBezTo>
                  <a:cubicBezTo>
                    <a:pt x="536" y="1418"/>
                    <a:pt x="536" y="1418"/>
                    <a:pt x="536" y="1418"/>
                  </a:cubicBezTo>
                  <a:cubicBezTo>
                    <a:pt x="531" y="1408"/>
                    <a:pt x="521" y="1402"/>
                    <a:pt x="510" y="1402"/>
                  </a:cubicBezTo>
                  <a:cubicBezTo>
                    <a:pt x="501" y="1402"/>
                    <a:pt x="494" y="1405"/>
                    <a:pt x="488" y="1411"/>
                  </a:cubicBezTo>
                  <a:cubicBezTo>
                    <a:pt x="471" y="1394"/>
                    <a:pt x="471" y="1394"/>
                    <a:pt x="471" y="1394"/>
                  </a:cubicBezTo>
                  <a:cubicBezTo>
                    <a:pt x="475" y="1391"/>
                    <a:pt x="477" y="1386"/>
                    <a:pt x="477" y="1381"/>
                  </a:cubicBezTo>
                  <a:cubicBezTo>
                    <a:pt x="477" y="1375"/>
                    <a:pt x="475" y="1370"/>
                    <a:pt x="471" y="1367"/>
                  </a:cubicBezTo>
                  <a:close/>
                  <a:moveTo>
                    <a:pt x="460" y="1276"/>
                  </a:moveTo>
                  <a:cubicBezTo>
                    <a:pt x="548" y="1187"/>
                    <a:pt x="548" y="1187"/>
                    <a:pt x="548" y="1187"/>
                  </a:cubicBezTo>
                  <a:cubicBezTo>
                    <a:pt x="551" y="1189"/>
                    <a:pt x="554" y="1191"/>
                    <a:pt x="557" y="1191"/>
                  </a:cubicBezTo>
                  <a:cubicBezTo>
                    <a:pt x="559" y="1191"/>
                    <a:pt x="561" y="1190"/>
                    <a:pt x="562" y="1190"/>
                  </a:cubicBezTo>
                  <a:cubicBezTo>
                    <a:pt x="584" y="1241"/>
                    <a:pt x="584" y="1241"/>
                    <a:pt x="584" y="1241"/>
                  </a:cubicBezTo>
                  <a:cubicBezTo>
                    <a:pt x="579" y="1243"/>
                    <a:pt x="576" y="1248"/>
                    <a:pt x="576" y="1253"/>
                  </a:cubicBezTo>
                  <a:cubicBezTo>
                    <a:pt x="576" y="1257"/>
                    <a:pt x="577" y="1260"/>
                    <a:pt x="579" y="1262"/>
                  </a:cubicBezTo>
                  <a:cubicBezTo>
                    <a:pt x="509" y="1329"/>
                    <a:pt x="509" y="1329"/>
                    <a:pt x="509" y="1329"/>
                  </a:cubicBezTo>
                  <a:cubicBezTo>
                    <a:pt x="470" y="1308"/>
                    <a:pt x="470" y="1308"/>
                    <a:pt x="470" y="1308"/>
                  </a:cubicBezTo>
                  <a:cubicBezTo>
                    <a:pt x="471" y="1305"/>
                    <a:pt x="472" y="1302"/>
                    <a:pt x="472" y="1299"/>
                  </a:cubicBezTo>
                  <a:cubicBezTo>
                    <a:pt x="472" y="1289"/>
                    <a:pt x="467" y="1281"/>
                    <a:pt x="460" y="1276"/>
                  </a:cubicBezTo>
                  <a:close/>
                  <a:moveTo>
                    <a:pt x="44" y="911"/>
                  </a:moveTo>
                  <a:cubicBezTo>
                    <a:pt x="154" y="891"/>
                    <a:pt x="154" y="891"/>
                    <a:pt x="154" y="891"/>
                  </a:cubicBezTo>
                  <a:cubicBezTo>
                    <a:pt x="155" y="896"/>
                    <a:pt x="160" y="900"/>
                    <a:pt x="166" y="900"/>
                  </a:cubicBezTo>
                  <a:cubicBezTo>
                    <a:pt x="167" y="900"/>
                    <a:pt x="167" y="900"/>
                    <a:pt x="168" y="900"/>
                  </a:cubicBezTo>
                  <a:cubicBezTo>
                    <a:pt x="184" y="976"/>
                    <a:pt x="184" y="976"/>
                    <a:pt x="184" y="976"/>
                  </a:cubicBezTo>
                  <a:cubicBezTo>
                    <a:pt x="175" y="979"/>
                    <a:pt x="168" y="985"/>
                    <a:pt x="165" y="994"/>
                  </a:cubicBezTo>
                  <a:cubicBezTo>
                    <a:pt x="43" y="928"/>
                    <a:pt x="43" y="928"/>
                    <a:pt x="43" y="928"/>
                  </a:cubicBezTo>
                  <a:cubicBezTo>
                    <a:pt x="44" y="925"/>
                    <a:pt x="45" y="921"/>
                    <a:pt x="45" y="918"/>
                  </a:cubicBezTo>
                  <a:cubicBezTo>
                    <a:pt x="45" y="916"/>
                    <a:pt x="45" y="913"/>
                    <a:pt x="44" y="911"/>
                  </a:cubicBezTo>
                  <a:close/>
                  <a:moveTo>
                    <a:pt x="215" y="835"/>
                  </a:moveTo>
                  <a:cubicBezTo>
                    <a:pt x="216" y="836"/>
                    <a:pt x="218" y="837"/>
                    <a:pt x="220" y="838"/>
                  </a:cubicBezTo>
                  <a:cubicBezTo>
                    <a:pt x="196" y="976"/>
                    <a:pt x="196" y="976"/>
                    <a:pt x="196" y="976"/>
                  </a:cubicBezTo>
                  <a:cubicBezTo>
                    <a:pt x="194" y="976"/>
                    <a:pt x="192" y="975"/>
                    <a:pt x="191" y="975"/>
                  </a:cubicBezTo>
                  <a:cubicBezTo>
                    <a:pt x="189" y="975"/>
                    <a:pt x="187" y="976"/>
                    <a:pt x="186" y="976"/>
                  </a:cubicBezTo>
                  <a:cubicBezTo>
                    <a:pt x="170" y="900"/>
                    <a:pt x="170" y="900"/>
                    <a:pt x="170" y="900"/>
                  </a:cubicBezTo>
                  <a:cubicBezTo>
                    <a:pt x="175" y="898"/>
                    <a:pt x="179" y="893"/>
                    <a:pt x="179" y="888"/>
                  </a:cubicBezTo>
                  <a:cubicBezTo>
                    <a:pt x="179" y="884"/>
                    <a:pt x="177" y="881"/>
                    <a:pt x="175" y="879"/>
                  </a:cubicBezTo>
                  <a:lnTo>
                    <a:pt x="215" y="835"/>
                  </a:lnTo>
                  <a:close/>
                  <a:moveTo>
                    <a:pt x="212" y="986"/>
                  </a:moveTo>
                  <a:cubicBezTo>
                    <a:pt x="275" y="914"/>
                    <a:pt x="275" y="914"/>
                    <a:pt x="275" y="914"/>
                  </a:cubicBezTo>
                  <a:cubicBezTo>
                    <a:pt x="280" y="918"/>
                    <a:pt x="286" y="921"/>
                    <a:pt x="293" y="921"/>
                  </a:cubicBezTo>
                  <a:cubicBezTo>
                    <a:pt x="294" y="921"/>
                    <a:pt x="295" y="921"/>
                    <a:pt x="296" y="921"/>
                  </a:cubicBezTo>
                  <a:cubicBezTo>
                    <a:pt x="318" y="1059"/>
                    <a:pt x="318" y="1059"/>
                    <a:pt x="318" y="1059"/>
                  </a:cubicBezTo>
                  <a:cubicBezTo>
                    <a:pt x="310" y="1060"/>
                    <a:pt x="303" y="1065"/>
                    <a:pt x="299" y="1071"/>
                  </a:cubicBezTo>
                  <a:cubicBezTo>
                    <a:pt x="212" y="1020"/>
                    <a:pt x="212" y="1020"/>
                    <a:pt x="212" y="1020"/>
                  </a:cubicBezTo>
                  <a:cubicBezTo>
                    <a:pt x="216" y="1016"/>
                    <a:pt x="218" y="1010"/>
                    <a:pt x="218" y="1003"/>
                  </a:cubicBezTo>
                  <a:cubicBezTo>
                    <a:pt x="218" y="997"/>
                    <a:pt x="216" y="990"/>
                    <a:pt x="212" y="986"/>
                  </a:cubicBezTo>
                  <a:close/>
                  <a:moveTo>
                    <a:pt x="323" y="1058"/>
                  </a:moveTo>
                  <a:cubicBezTo>
                    <a:pt x="321" y="1058"/>
                    <a:pt x="320" y="1058"/>
                    <a:pt x="319" y="1059"/>
                  </a:cubicBezTo>
                  <a:cubicBezTo>
                    <a:pt x="298" y="920"/>
                    <a:pt x="298" y="920"/>
                    <a:pt x="298" y="920"/>
                  </a:cubicBezTo>
                  <a:cubicBezTo>
                    <a:pt x="305" y="919"/>
                    <a:pt x="311" y="915"/>
                    <a:pt x="315" y="910"/>
                  </a:cubicBezTo>
                  <a:cubicBezTo>
                    <a:pt x="386" y="960"/>
                    <a:pt x="386" y="960"/>
                    <a:pt x="386" y="960"/>
                  </a:cubicBezTo>
                  <a:cubicBezTo>
                    <a:pt x="384" y="964"/>
                    <a:pt x="382" y="969"/>
                    <a:pt x="382" y="974"/>
                  </a:cubicBezTo>
                  <a:cubicBezTo>
                    <a:pt x="382" y="990"/>
                    <a:pt x="394" y="1002"/>
                    <a:pt x="410" y="1002"/>
                  </a:cubicBezTo>
                  <a:cubicBezTo>
                    <a:pt x="414" y="1002"/>
                    <a:pt x="418" y="1001"/>
                    <a:pt x="421" y="1000"/>
                  </a:cubicBezTo>
                  <a:cubicBezTo>
                    <a:pt x="451" y="1064"/>
                    <a:pt x="451" y="1064"/>
                    <a:pt x="451" y="1064"/>
                  </a:cubicBezTo>
                  <a:cubicBezTo>
                    <a:pt x="444" y="1069"/>
                    <a:pt x="439" y="1077"/>
                    <a:pt x="438" y="1086"/>
                  </a:cubicBezTo>
                  <a:cubicBezTo>
                    <a:pt x="350" y="1085"/>
                    <a:pt x="350" y="1085"/>
                    <a:pt x="350" y="1085"/>
                  </a:cubicBezTo>
                  <a:cubicBezTo>
                    <a:pt x="350" y="1070"/>
                    <a:pt x="338" y="1058"/>
                    <a:pt x="323" y="1058"/>
                  </a:cubicBezTo>
                  <a:close/>
                  <a:moveTo>
                    <a:pt x="466" y="1059"/>
                  </a:moveTo>
                  <a:cubicBezTo>
                    <a:pt x="461" y="1059"/>
                    <a:pt x="456" y="1061"/>
                    <a:pt x="452" y="1063"/>
                  </a:cubicBezTo>
                  <a:cubicBezTo>
                    <a:pt x="423" y="999"/>
                    <a:pt x="423" y="999"/>
                    <a:pt x="423" y="999"/>
                  </a:cubicBezTo>
                  <a:cubicBezTo>
                    <a:pt x="431" y="994"/>
                    <a:pt x="438" y="985"/>
                    <a:pt x="438" y="974"/>
                  </a:cubicBezTo>
                  <a:cubicBezTo>
                    <a:pt x="438" y="966"/>
                    <a:pt x="434" y="959"/>
                    <a:pt x="429" y="954"/>
                  </a:cubicBezTo>
                  <a:cubicBezTo>
                    <a:pt x="492" y="884"/>
                    <a:pt x="492" y="884"/>
                    <a:pt x="492" y="884"/>
                  </a:cubicBezTo>
                  <a:cubicBezTo>
                    <a:pt x="497" y="888"/>
                    <a:pt x="503" y="890"/>
                    <a:pt x="510" y="890"/>
                  </a:cubicBezTo>
                  <a:cubicBezTo>
                    <a:pt x="514" y="890"/>
                    <a:pt x="517" y="889"/>
                    <a:pt x="521" y="888"/>
                  </a:cubicBezTo>
                  <a:cubicBezTo>
                    <a:pt x="565" y="983"/>
                    <a:pt x="565" y="983"/>
                    <a:pt x="565" y="983"/>
                  </a:cubicBezTo>
                  <a:cubicBezTo>
                    <a:pt x="555" y="987"/>
                    <a:pt x="547" y="997"/>
                    <a:pt x="547" y="1009"/>
                  </a:cubicBezTo>
                  <a:cubicBezTo>
                    <a:pt x="547" y="1014"/>
                    <a:pt x="548" y="1018"/>
                    <a:pt x="550" y="1021"/>
                  </a:cubicBezTo>
                  <a:cubicBezTo>
                    <a:pt x="488" y="1069"/>
                    <a:pt x="488" y="1069"/>
                    <a:pt x="488" y="1069"/>
                  </a:cubicBezTo>
                  <a:cubicBezTo>
                    <a:pt x="482" y="1063"/>
                    <a:pt x="475" y="1059"/>
                    <a:pt x="466" y="1059"/>
                  </a:cubicBezTo>
                  <a:close/>
                  <a:moveTo>
                    <a:pt x="597" y="992"/>
                  </a:moveTo>
                  <a:cubicBezTo>
                    <a:pt x="680" y="925"/>
                    <a:pt x="680" y="925"/>
                    <a:pt x="680" y="925"/>
                  </a:cubicBezTo>
                  <a:cubicBezTo>
                    <a:pt x="682" y="927"/>
                    <a:pt x="684" y="929"/>
                    <a:pt x="687" y="930"/>
                  </a:cubicBezTo>
                  <a:cubicBezTo>
                    <a:pt x="663" y="1052"/>
                    <a:pt x="663" y="1052"/>
                    <a:pt x="663" y="1052"/>
                  </a:cubicBezTo>
                  <a:cubicBezTo>
                    <a:pt x="662" y="1052"/>
                    <a:pt x="660" y="1051"/>
                    <a:pt x="658" y="1051"/>
                  </a:cubicBezTo>
                  <a:cubicBezTo>
                    <a:pt x="649" y="1051"/>
                    <a:pt x="642" y="1055"/>
                    <a:pt x="636" y="1061"/>
                  </a:cubicBezTo>
                  <a:cubicBezTo>
                    <a:pt x="597" y="1027"/>
                    <a:pt x="597" y="1027"/>
                    <a:pt x="597" y="1027"/>
                  </a:cubicBezTo>
                  <a:cubicBezTo>
                    <a:pt x="600" y="1022"/>
                    <a:pt x="603" y="1016"/>
                    <a:pt x="603" y="1009"/>
                  </a:cubicBezTo>
                  <a:cubicBezTo>
                    <a:pt x="603" y="1003"/>
                    <a:pt x="601" y="997"/>
                    <a:pt x="597" y="992"/>
                  </a:cubicBezTo>
                  <a:close/>
                  <a:moveTo>
                    <a:pt x="788" y="990"/>
                  </a:moveTo>
                  <a:cubicBezTo>
                    <a:pt x="683" y="1064"/>
                    <a:pt x="683" y="1064"/>
                    <a:pt x="683" y="1064"/>
                  </a:cubicBezTo>
                  <a:cubicBezTo>
                    <a:pt x="678" y="1058"/>
                    <a:pt x="672" y="1054"/>
                    <a:pt x="665" y="1052"/>
                  </a:cubicBezTo>
                  <a:cubicBezTo>
                    <a:pt x="689" y="930"/>
                    <a:pt x="689" y="930"/>
                    <a:pt x="689" y="930"/>
                  </a:cubicBezTo>
                  <a:cubicBezTo>
                    <a:pt x="690" y="930"/>
                    <a:pt x="691" y="930"/>
                    <a:pt x="691" y="930"/>
                  </a:cubicBezTo>
                  <a:cubicBezTo>
                    <a:pt x="697" y="930"/>
                    <a:pt x="702" y="927"/>
                    <a:pt x="704" y="923"/>
                  </a:cubicBezTo>
                  <a:cubicBezTo>
                    <a:pt x="788" y="974"/>
                    <a:pt x="788" y="974"/>
                    <a:pt x="788" y="974"/>
                  </a:cubicBezTo>
                  <a:cubicBezTo>
                    <a:pt x="787" y="977"/>
                    <a:pt x="786" y="979"/>
                    <a:pt x="786" y="982"/>
                  </a:cubicBezTo>
                  <a:cubicBezTo>
                    <a:pt x="786" y="985"/>
                    <a:pt x="787" y="988"/>
                    <a:pt x="788" y="990"/>
                  </a:cubicBezTo>
                  <a:close/>
                  <a:moveTo>
                    <a:pt x="813" y="1106"/>
                  </a:moveTo>
                  <a:cubicBezTo>
                    <a:pt x="779" y="1205"/>
                    <a:pt x="779" y="1205"/>
                    <a:pt x="779" y="1205"/>
                  </a:cubicBezTo>
                  <a:cubicBezTo>
                    <a:pt x="778" y="1204"/>
                    <a:pt x="777" y="1204"/>
                    <a:pt x="776" y="1204"/>
                  </a:cubicBezTo>
                  <a:cubicBezTo>
                    <a:pt x="773" y="1204"/>
                    <a:pt x="771" y="1205"/>
                    <a:pt x="769" y="1206"/>
                  </a:cubicBezTo>
                  <a:cubicBezTo>
                    <a:pt x="734" y="1157"/>
                    <a:pt x="734" y="1157"/>
                    <a:pt x="734" y="1157"/>
                  </a:cubicBezTo>
                  <a:cubicBezTo>
                    <a:pt x="737" y="1155"/>
                    <a:pt x="739" y="1151"/>
                    <a:pt x="739" y="1147"/>
                  </a:cubicBezTo>
                  <a:cubicBezTo>
                    <a:pt x="739" y="1145"/>
                    <a:pt x="739" y="1143"/>
                    <a:pt x="738" y="1141"/>
                  </a:cubicBezTo>
                  <a:cubicBezTo>
                    <a:pt x="807" y="1101"/>
                    <a:pt x="807" y="1101"/>
                    <a:pt x="807" y="1101"/>
                  </a:cubicBezTo>
                  <a:cubicBezTo>
                    <a:pt x="808" y="1103"/>
                    <a:pt x="810" y="1105"/>
                    <a:pt x="813" y="1106"/>
                  </a:cubicBezTo>
                  <a:close/>
                  <a:moveTo>
                    <a:pt x="714" y="1148"/>
                  </a:moveTo>
                  <a:cubicBezTo>
                    <a:pt x="672" y="1156"/>
                    <a:pt x="672" y="1156"/>
                    <a:pt x="672" y="1156"/>
                  </a:cubicBezTo>
                  <a:cubicBezTo>
                    <a:pt x="664" y="1111"/>
                    <a:pt x="664" y="1111"/>
                    <a:pt x="664" y="1111"/>
                  </a:cubicBezTo>
                  <a:cubicBezTo>
                    <a:pt x="670" y="1110"/>
                    <a:pt x="675" y="1107"/>
                    <a:pt x="679" y="1103"/>
                  </a:cubicBezTo>
                  <a:cubicBezTo>
                    <a:pt x="717" y="1139"/>
                    <a:pt x="717" y="1139"/>
                    <a:pt x="717" y="1139"/>
                  </a:cubicBezTo>
                  <a:cubicBezTo>
                    <a:pt x="715" y="1141"/>
                    <a:pt x="714" y="1144"/>
                    <a:pt x="714" y="1147"/>
                  </a:cubicBezTo>
                  <a:cubicBezTo>
                    <a:pt x="714" y="1148"/>
                    <a:pt x="714" y="1148"/>
                    <a:pt x="714" y="1148"/>
                  </a:cubicBezTo>
                  <a:close/>
                  <a:moveTo>
                    <a:pt x="580" y="1264"/>
                  </a:moveTo>
                  <a:cubicBezTo>
                    <a:pt x="583" y="1266"/>
                    <a:pt x="586" y="1267"/>
                    <a:pt x="590" y="1267"/>
                  </a:cubicBezTo>
                  <a:cubicBezTo>
                    <a:pt x="590" y="1267"/>
                    <a:pt x="591" y="1267"/>
                    <a:pt x="591" y="1267"/>
                  </a:cubicBezTo>
                  <a:cubicBezTo>
                    <a:pt x="602" y="1356"/>
                    <a:pt x="602" y="1356"/>
                    <a:pt x="602" y="1356"/>
                  </a:cubicBezTo>
                  <a:cubicBezTo>
                    <a:pt x="594" y="1357"/>
                    <a:pt x="587" y="1362"/>
                    <a:pt x="583" y="1368"/>
                  </a:cubicBezTo>
                  <a:cubicBezTo>
                    <a:pt x="510" y="1329"/>
                    <a:pt x="510" y="1329"/>
                    <a:pt x="510" y="1329"/>
                  </a:cubicBezTo>
                  <a:lnTo>
                    <a:pt x="580" y="1264"/>
                  </a:lnTo>
                  <a:close/>
                  <a:moveTo>
                    <a:pt x="607" y="1355"/>
                  </a:moveTo>
                  <a:cubicBezTo>
                    <a:pt x="606" y="1355"/>
                    <a:pt x="605" y="1355"/>
                    <a:pt x="604" y="1356"/>
                  </a:cubicBezTo>
                  <a:cubicBezTo>
                    <a:pt x="593" y="1267"/>
                    <a:pt x="593" y="1267"/>
                    <a:pt x="593" y="1267"/>
                  </a:cubicBezTo>
                  <a:cubicBezTo>
                    <a:pt x="599" y="1266"/>
                    <a:pt x="604" y="1260"/>
                    <a:pt x="604" y="1253"/>
                  </a:cubicBezTo>
                  <a:cubicBezTo>
                    <a:pt x="604" y="1253"/>
                    <a:pt x="604" y="1252"/>
                    <a:pt x="604" y="1252"/>
                  </a:cubicBezTo>
                  <a:cubicBezTo>
                    <a:pt x="657" y="1241"/>
                    <a:pt x="657" y="1241"/>
                    <a:pt x="657" y="1241"/>
                  </a:cubicBezTo>
                  <a:cubicBezTo>
                    <a:pt x="660" y="1249"/>
                    <a:pt x="666" y="1255"/>
                    <a:pt x="674" y="1258"/>
                  </a:cubicBezTo>
                  <a:cubicBezTo>
                    <a:pt x="618" y="1358"/>
                    <a:pt x="618" y="1358"/>
                    <a:pt x="618" y="1358"/>
                  </a:cubicBezTo>
                  <a:cubicBezTo>
                    <a:pt x="615" y="1356"/>
                    <a:pt x="611" y="1355"/>
                    <a:pt x="607" y="1355"/>
                  </a:cubicBezTo>
                  <a:close/>
                  <a:moveTo>
                    <a:pt x="656" y="1232"/>
                  </a:moveTo>
                  <a:cubicBezTo>
                    <a:pt x="656" y="1234"/>
                    <a:pt x="656" y="1237"/>
                    <a:pt x="657" y="1240"/>
                  </a:cubicBezTo>
                  <a:cubicBezTo>
                    <a:pt x="603" y="1250"/>
                    <a:pt x="603" y="1250"/>
                    <a:pt x="603" y="1250"/>
                  </a:cubicBezTo>
                  <a:cubicBezTo>
                    <a:pt x="602" y="1244"/>
                    <a:pt x="596" y="1240"/>
                    <a:pt x="590" y="1240"/>
                  </a:cubicBezTo>
                  <a:cubicBezTo>
                    <a:pt x="588" y="1240"/>
                    <a:pt x="587" y="1240"/>
                    <a:pt x="585" y="1240"/>
                  </a:cubicBezTo>
                  <a:cubicBezTo>
                    <a:pt x="564" y="1189"/>
                    <a:pt x="564" y="1189"/>
                    <a:pt x="564" y="1189"/>
                  </a:cubicBezTo>
                  <a:cubicBezTo>
                    <a:pt x="568" y="1187"/>
                    <a:pt x="571" y="1182"/>
                    <a:pt x="571" y="1177"/>
                  </a:cubicBezTo>
                  <a:cubicBezTo>
                    <a:pt x="571" y="1176"/>
                    <a:pt x="571" y="1176"/>
                    <a:pt x="571" y="1175"/>
                  </a:cubicBezTo>
                  <a:cubicBezTo>
                    <a:pt x="670" y="1158"/>
                    <a:pt x="670" y="1158"/>
                    <a:pt x="670" y="1158"/>
                  </a:cubicBezTo>
                  <a:cubicBezTo>
                    <a:pt x="678" y="1204"/>
                    <a:pt x="678" y="1204"/>
                    <a:pt x="678" y="1204"/>
                  </a:cubicBezTo>
                  <a:cubicBezTo>
                    <a:pt x="665" y="1207"/>
                    <a:pt x="656" y="1218"/>
                    <a:pt x="656" y="1232"/>
                  </a:cubicBezTo>
                  <a:close/>
                  <a:moveTo>
                    <a:pt x="658" y="1112"/>
                  </a:moveTo>
                  <a:cubicBezTo>
                    <a:pt x="660" y="1112"/>
                    <a:pt x="661" y="1112"/>
                    <a:pt x="662" y="1111"/>
                  </a:cubicBezTo>
                  <a:cubicBezTo>
                    <a:pt x="670" y="1156"/>
                    <a:pt x="670" y="1156"/>
                    <a:pt x="670" y="1156"/>
                  </a:cubicBezTo>
                  <a:cubicBezTo>
                    <a:pt x="571" y="1174"/>
                    <a:pt x="571" y="1174"/>
                    <a:pt x="571" y="1174"/>
                  </a:cubicBezTo>
                  <a:cubicBezTo>
                    <a:pt x="570" y="1171"/>
                    <a:pt x="569" y="1169"/>
                    <a:pt x="568" y="1168"/>
                  </a:cubicBezTo>
                  <a:cubicBezTo>
                    <a:pt x="637" y="1103"/>
                    <a:pt x="637" y="1103"/>
                    <a:pt x="637" y="1103"/>
                  </a:cubicBezTo>
                  <a:cubicBezTo>
                    <a:pt x="642" y="1108"/>
                    <a:pt x="650" y="1112"/>
                    <a:pt x="658" y="1112"/>
                  </a:cubicBezTo>
                  <a:close/>
                  <a:moveTo>
                    <a:pt x="620" y="1498"/>
                  </a:moveTo>
                  <a:cubicBezTo>
                    <a:pt x="615" y="1493"/>
                    <a:pt x="607" y="1490"/>
                    <a:pt x="599" y="1490"/>
                  </a:cubicBezTo>
                  <a:cubicBezTo>
                    <a:pt x="591" y="1490"/>
                    <a:pt x="584" y="1493"/>
                    <a:pt x="579" y="1498"/>
                  </a:cubicBezTo>
                  <a:cubicBezTo>
                    <a:pt x="532" y="1452"/>
                    <a:pt x="532" y="1452"/>
                    <a:pt x="532" y="1452"/>
                  </a:cubicBezTo>
                  <a:cubicBezTo>
                    <a:pt x="537" y="1447"/>
                    <a:pt x="540" y="1440"/>
                    <a:pt x="540" y="1432"/>
                  </a:cubicBezTo>
                  <a:cubicBezTo>
                    <a:pt x="540" y="1428"/>
                    <a:pt x="539" y="1423"/>
                    <a:pt x="537" y="1419"/>
                  </a:cubicBezTo>
                  <a:cubicBezTo>
                    <a:pt x="582" y="1397"/>
                    <a:pt x="582" y="1397"/>
                    <a:pt x="582" y="1397"/>
                  </a:cubicBezTo>
                  <a:cubicBezTo>
                    <a:pt x="586" y="1407"/>
                    <a:pt x="596" y="1413"/>
                    <a:pt x="607" y="1413"/>
                  </a:cubicBezTo>
                  <a:cubicBezTo>
                    <a:pt x="617" y="1413"/>
                    <a:pt x="625" y="1408"/>
                    <a:pt x="630" y="1401"/>
                  </a:cubicBezTo>
                  <a:cubicBezTo>
                    <a:pt x="679" y="1438"/>
                    <a:pt x="679" y="1438"/>
                    <a:pt x="679" y="1438"/>
                  </a:cubicBezTo>
                  <a:lnTo>
                    <a:pt x="620" y="1498"/>
                  </a:lnTo>
                  <a:close/>
                  <a:moveTo>
                    <a:pt x="631" y="1399"/>
                  </a:moveTo>
                  <a:cubicBezTo>
                    <a:pt x="634" y="1395"/>
                    <a:pt x="636" y="1390"/>
                    <a:pt x="636" y="1384"/>
                  </a:cubicBezTo>
                  <a:cubicBezTo>
                    <a:pt x="723" y="1382"/>
                    <a:pt x="723" y="1382"/>
                    <a:pt x="723" y="1382"/>
                  </a:cubicBezTo>
                  <a:cubicBezTo>
                    <a:pt x="723" y="1385"/>
                    <a:pt x="724" y="1388"/>
                    <a:pt x="726" y="1390"/>
                  </a:cubicBezTo>
                  <a:cubicBezTo>
                    <a:pt x="681" y="1436"/>
                    <a:pt x="681" y="1436"/>
                    <a:pt x="681" y="1436"/>
                  </a:cubicBezTo>
                  <a:lnTo>
                    <a:pt x="631" y="1399"/>
                  </a:lnTo>
                  <a:close/>
                  <a:moveTo>
                    <a:pt x="723" y="1380"/>
                  </a:moveTo>
                  <a:cubicBezTo>
                    <a:pt x="635" y="1382"/>
                    <a:pt x="635" y="1382"/>
                    <a:pt x="635" y="1382"/>
                  </a:cubicBezTo>
                  <a:cubicBezTo>
                    <a:pt x="635" y="1372"/>
                    <a:pt x="629" y="1363"/>
                    <a:pt x="620" y="1359"/>
                  </a:cubicBezTo>
                  <a:cubicBezTo>
                    <a:pt x="676" y="1258"/>
                    <a:pt x="676" y="1258"/>
                    <a:pt x="676" y="1258"/>
                  </a:cubicBezTo>
                  <a:cubicBezTo>
                    <a:pt x="678" y="1259"/>
                    <a:pt x="681" y="1259"/>
                    <a:pt x="683" y="1259"/>
                  </a:cubicBezTo>
                  <a:cubicBezTo>
                    <a:pt x="686" y="1259"/>
                    <a:pt x="689" y="1259"/>
                    <a:pt x="692" y="1258"/>
                  </a:cubicBezTo>
                  <a:cubicBezTo>
                    <a:pt x="731" y="1368"/>
                    <a:pt x="731" y="1368"/>
                    <a:pt x="731" y="1368"/>
                  </a:cubicBezTo>
                  <a:cubicBezTo>
                    <a:pt x="726" y="1370"/>
                    <a:pt x="723" y="1374"/>
                    <a:pt x="723" y="1380"/>
                  </a:cubicBezTo>
                  <a:close/>
                  <a:moveTo>
                    <a:pt x="683" y="1204"/>
                  </a:moveTo>
                  <a:cubicBezTo>
                    <a:pt x="682" y="1204"/>
                    <a:pt x="681" y="1204"/>
                    <a:pt x="680" y="1204"/>
                  </a:cubicBezTo>
                  <a:cubicBezTo>
                    <a:pt x="672" y="1158"/>
                    <a:pt x="672" y="1158"/>
                    <a:pt x="672" y="1158"/>
                  </a:cubicBezTo>
                  <a:cubicBezTo>
                    <a:pt x="714" y="1150"/>
                    <a:pt x="714" y="1150"/>
                    <a:pt x="714" y="1150"/>
                  </a:cubicBezTo>
                  <a:cubicBezTo>
                    <a:pt x="715" y="1156"/>
                    <a:pt x="720" y="1160"/>
                    <a:pt x="726" y="1160"/>
                  </a:cubicBezTo>
                  <a:cubicBezTo>
                    <a:pt x="729" y="1160"/>
                    <a:pt x="731" y="1159"/>
                    <a:pt x="733" y="1158"/>
                  </a:cubicBezTo>
                  <a:cubicBezTo>
                    <a:pt x="768" y="1207"/>
                    <a:pt x="768" y="1207"/>
                    <a:pt x="768" y="1207"/>
                  </a:cubicBezTo>
                  <a:cubicBezTo>
                    <a:pt x="765" y="1209"/>
                    <a:pt x="763" y="1213"/>
                    <a:pt x="763" y="1217"/>
                  </a:cubicBezTo>
                  <a:cubicBezTo>
                    <a:pt x="763" y="1218"/>
                    <a:pt x="763" y="1218"/>
                    <a:pt x="763" y="1219"/>
                  </a:cubicBezTo>
                  <a:cubicBezTo>
                    <a:pt x="711" y="1229"/>
                    <a:pt x="711" y="1229"/>
                    <a:pt x="711" y="1229"/>
                  </a:cubicBezTo>
                  <a:cubicBezTo>
                    <a:pt x="709" y="1215"/>
                    <a:pt x="698" y="1204"/>
                    <a:pt x="683" y="1204"/>
                  </a:cubicBezTo>
                  <a:close/>
                  <a:moveTo>
                    <a:pt x="804" y="1093"/>
                  </a:moveTo>
                  <a:cubicBezTo>
                    <a:pt x="804" y="1095"/>
                    <a:pt x="805" y="1098"/>
                    <a:pt x="806" y="1099"/>
                  </a:cubicBezTo>
                  <a:cubicBezTo>
                    <a:pt x="737" y="1140"/>
                    <a:pt x="737" y="1140"/>
                    <a:pt x="737" y="1140"/>
                  </a:cubicBezTo>
                  <a:cubicBezTo>
                    <a:pt x="735" y="1137"/>
                    <a:pt x="731" y="1134"/>
                    <a:pt x="726" y="1134"/>
                  </a:cubicBezTo>
                  <a:cubicBezTo>
                    <a:pt x="723" y="1134"/>
                    <a:pt x="720" y="1136"/>
                    <a:pt x="718" y="1138"/>
                  </a:cubicBezTo>
                  <a:cubicBezTo>
                    <a:pt x="681" y="1102"/>
                    <a:pt x="681" y="1102"/>
                    <a:pt x="681" y="1102"/>
                  </a:cubicBezTo>
                  <a:cubicBezTo>
                    <a:pt x="685" y="1096"/>
                    <a:pt x="688" y="1089"/>
                    <a:pt x="688" y="1082"/>
                  </a:cubicBezTo>
                  <a:cubicBezTo>
                    <a:pt x="688" y="1075"/>
                    <a:pt x="687" y="1070"/>
                    <a:pt x="683" y="1065"/>
                  </a:cubicBezTo>
                  <a:cubicBezTo>
                    <a:pt x="789" y="992"/>
                    <a:pt x="789" y="992"/>
                    <a:pt x="789" y="992"/>
                  </a:cubicBezTo>
                  <a:cubicBezTo>
                    <a:pt x="792" y="995"/>
                    <a:pt x="797" y="998"/>
                    <a:pt x="802" y="998"/>
                  </a:cubicBezTo>
                  <a:cubicBezTo>
                    <a:pt x="802" y="998"/>
                    <a:pt x="803" y="998"/>
                    <a:pt x="803" y="998"/>
                  </a:cubicBezTo>
                  <a:cubicBezTo>
                    <a:pt x="815" y="1080"/>
                    <a:pt x="815" y="1080"/>
                    <a:pt x="815" y="1080"/>
                  </a:cubicBezTo>
                  <a:cubicBezTo>
                    <a:pt x="809" y="1081"/>
                    <a:pt x="804" y="1087"/>
                    <a:pt x="804" y="1093"/>
                  </a:cubicBezTo>
                  <a:close/>
                  <a:moveTo>
                    <a:pt x="651" y="823"/>
                  </a:moveTo>
                  <a:cubicBezTo>
                    <a:pt x="654" y="834"/>
                    <a:pt x="665" y="843"/>
                    <a:pt x="677" y="843"/>
                  </a:cubicBezTo>
                  <a:cubicBezTo>
                    <a:pt x="678" y="843"/>
                    <a:pt x="678" y="843"/>
                    <a:pt x="679" y="843"/>
                  </a:cubicBezTo>
                  <a:cubicBezTo>
                    <a:pt x="688" y="899"/>
                    <a:pt x="688" y="899"/>
                    <a:pt x="688" y="899"/>
                  </a:cubicBezTo>
                  <a:cubicBezTo>
                    <a:pt x="681" y="900"/>
                    <a:pt x="675" y="907"/>
                    <a:pt x="675" y="914"/>
                  </a:cubicBezTo>
                  <a:cubicBezTo>
                    <a:pt x="675" y="918"/>
                    <a:pt x="677" y="921"/>
                    <a:pt x="679" y="924"/>
                  </a:cubicBezTo>
                  <a:cubicBezTo>
                    <a:pt x="596" y="991"/>
                    <a:pt x="596" y="991"/>
                    <a:pt x="596" y="991"/>
                  </a:cubicBezTo>
                  <a:cubicBezTo>
                    <a:pt x="591" y="985"/>
                    <a:pt x="583" y="982"/>
                    <a:pt x="575" y="982"/>
                  </a:cubicBezTo>
                  <a:cubicBezTo>
                    <a:pt x="572" y="982"/>
                    <a:pt x="570" y="982"/>
                    <a:pt x="567" y="983"/>
                  </a:cubicBezTo>
                  <a:cubicBezTo>
                    <a:pt x="522" y="887"/>
                    <a:pt x="522" y="887"/>
                    <a:pt x="522" y="887"/>
                  </a:cubicBezTo>
                  <a:cubicBezTo>
                    <a:pt x="531" y="883"/>
                    <a:pt x="537" y="873"/>
                    <a:pt x="537" y="863"/>
                  </a:cubicBezTo>
                  <a:cubicBezTo>
                    <a:pt x="537" y="860"/>
                    <a:pt x="537" y="858"/>
                    <a:pt x="536" y="856"/>
                  </a:cubicBezTo>
                  <a:lnTo>
                    <a:pt x="651" y="823"/>
                  </a:lnTo>
                  <a:close/>
                  <a:moveTo>
                    <a:pt x="491" y="842"/>
                  </a:moveTo>
                  <a:cubicBezTo>
                    <a:pt x="485" y="847"/>
                    <a:pt x="482" y="855"/>
                    <a:pt x="482" y="863"/>
                  </a:cubicBezTo>
                  <a:cubicBezTo>
                    <a:pt x="482" y="871"/>
                    <a:pt x="485" y="878"/>
                    <a:pt x="491" y="883"/>
                  </a:cubicBezTo>
                  <a:cubicBezTo>
                    <a:pt x="428" y="953"/>
                    <a:pt x="428" y="953"/>
                    <a:pt x="428" y="953"/>
                  </a:cubicBezTo>
                  <a:cubicBezTo>
                    <a:pt x="423" y="949"/>
                    <a:pt x="418" y="947"/>
                    <a:pt x="412" y="947"/>
                  </a:cubicBezTo>
                  <a:cubicBezTo>
                    <a:pt x="424" y="795"/>
                    <a:pt x="424" y="795"/>
                    <a:pt x="424" y="795"/>
                  </a:cubicBezTo>
                  <a:cubicBezTo>
                    <a:pt x="424" y="795"/>
                    <a:pt x="425" y="795"/>
                    <a:pt x="425" y="795"/>
                  </a:cubicBezTo>
                  <a:cubicBezTo>
                    <a:pt x="432" y="795"/>
                    <a:pt x="439" y="793"/>
                    <a:pt x="444" y="789"/>
                  </a:cubicBezTo>
                  <a:lnTo>
                    <a:pt x="491" y="842"/>
                  </a:lnTo>
                  <a:close/>
                  <a:moveTo>
                    <a:pt x="396" y="764"/>
                  </a:moveTo>
                  <a:cubicBezTo>
                    <a:pt x="396" y="765"/>
                    <a:pt x="396" y="766"/>
                    <a:pt x="396" y="767"/>
                  </a:cubicBezTo>
                  <a:cubicBezTo>
                    <a:pt x="396" y="782"/>
                    <a:pt x="408" y="794"/>
                    <a:pt x="422" y="795"/>
                  </a:cubicBezTo>
                  <a:cubicBezTo>
                    <a:pt x="410" y="946"/>
                    <a:pt x="410" y="946"/>
                    <a:pt x="410" y="946"/>
                  </a:cubicBezTo>
                  <a:cubicBezTo>
                    <a:pt x="410" y="946"/>
                    <a:pt x="410" y="946"/>
                    <a:pt x="410" y="946"/>
                  </a:cubicBezTo>
                  <a:cubicBezTo>
                    <a:pt x="400" y="946"/>
                    <a:pt x="392" y="951"/>
                    <a:pt x="387" y="958"/>
                  </a:cubicBezTo>
                  <a:cubicBezTo>
                    <a:pt x="316" y="908"/>
                    <a:pt x="316" y="908"/>
                    <a:pt x="316" y="908"/>
                  </a:cubicBezTo>
                  <a:cubicBezTo>
                    <a:pt x="319" y="904"/>
                    <a:pt x="321" y="899"/>
                    <a:pt x="321" y="893"/>
                  </a:cubicBezTo>
                  <a:cubicBezTo>
                    <a:pt x="321" y="879"/>
                    <a:pt x="311" y="868"/>
                    <a:pt x="298" y="866"/>
                  </a:cubicBezTo>
                  <a:cubicBezTo>
                    <a:pt x="310" y="784"/>
                    <a:pt x="310" y="784"/>
                    <a:pt x="310" y="784"/>
                  </a:cubicBezTo>
                  <a:cubicBezTo>
                    <a:pt x="311" y="784"/>
                    <a:pt x="312" y="784"/>
                    <a:pt x="313" y="784"/>
                  </a:cubicBezTo>
                  <a:cubicBezTo>
                    <a:pt x="328" y="784"/>
                    <a:pt x="341" y="773"/>
                    <a:pt x="343" y="758"/>
                  </a:cubicBezTo>
                  <a:lnTo>
                    <a:pt x="396" y="764"/>
                  </a:lnTo>
                  <a:close/>
                  <a:moveTo>
                    <a:pt x="154" y="760"/>
                  </a:moveTo>
                  <a:cubicBezTo>
                    <a:pt x="159" y="769"/>
                    <a:pt x="168" y="776"/>
                    <a:pt x="179" y="776"/>
                  </a:cubicBezTo>
                  <a:cubicBezTo>
                    <a:pt x="195" y="776"/>
                    <a:pt x="207" y="763"/>
                    <a:pt x="207" y="748"/>
                  </a:cubicBezTo>
                  <a:cubicBezTo>
                    <a:pt x="207" y="747"/>
                    <a:pt x="207" y="747"/>
                    <a:pt x="207" y="746"/>
                  </a:cubicBezTo>
                  <a:cubicBezTo>
                    <a:pt x="283" y="753"/>
                    <a:pt x="283" y="753"/>
                    <a:pt x="283" y="753"/>
                  </a:cubicBezTo>
                  <a:cubicBezTo>
                    <a:pt x="283" y="753"/>
                    <a:pt x="283" y="754"/>
                    <a:pt x="283" y="754"/>
                  </a:cubicBezTo>
                  <a:cubicBezTo>
                    <a:pt x="283" y="769"/>
                    <a:pt x="294" y="781"/>
                    <a:pt x="308" y="784"/>
                  </a:cubicBezTo>
                  <a:cubicBezTo>
                    <a:pt x="296" y="866"/>
                    <a:pt x="296" y="866"/>
                    <a:pt x="296" y="866"/>
                  </a:cubicBezTo>
                  <a:cubicBezTo>
                    <a:pt x="295" y="865"/>
                    <a:pt x="294" y="865"/>
                    <a:pt x="293" y="865"/>
                  </a:cubicBezTo>
                  <a:cubicBezTo>
                    <a:pt x="278" y="865"/>
                    <a:pt x="265" y="878"/>
                    <a:pt x="265" y="893"/>
                  </a:cubicBezTo>
                  <a:cubicBezTo>
                    <a:pt x="265" y="901"/>
                    <a:pt x="269" y="908"/>
                    <a:pt x="274" y="913"/>
                  </a:cubicBezTo>
                  <a:cubicBezTo>
                    <a:pt x="211" y="984"/>
                    <a:pt x="211" y="984"/>
                    <a:pt x="211" y="984"/>
                  </a:cubicBezTo>
                  <a:cubicBezTo>
                    <a:pt x="207" y="980"/>
                    <a:pt x="203" y="978"/>
                    <a:pt x="197" y="976"/>
                  </a:cubicBezTo>
                  <a:cubicBezTo>
                    <a:pt x="222" y="838"/>
                    <a:pt x="222" y="838"/>
                    <a:pt x="222" y="838"/>
                  </a:cubicBezTo>
                  <a:cubicBezTo>
                    <a:pt x="222" y="838"/>
                    <a:pt x="223" y="838"/>
                    <a:pt x="223" y="838"/>
                  </a:cubicBezTo>
                  <a:cubicBezTo>
                    <a:pt x="231" y="838"/>
                    <a:pt x="237" y="832"/>
                    <a:pt x="237" y="824"/>
                  </a:cubicBezTo>
                  <a:cubicBezTo>
                    <a:pt x="237" y="817"/>
                    <a:pt x="231" y="811"/>
                    <a:pt x="223" y="811"/>
                  </a:cubicBezTo>
                  <a:cubicBezTo>
                    <a:pt x="216" y="811"/>
                    <a:pt x="210" y="817"/>
                    <a:pt x="210" y="824"/>
                  </a:cubicBezTo>
                  <a:cubicBezTo>
                    <a:pt x="210" y="828"/>
                    <a:pt x="211" y="832"/>
                    <a:pt x="214" y="834"/>
                  </a:cubicBezTo>
                  <a:cubicBezTo>
                    <a:pt x="174" y="878"/>
                    <a:pt x="174" y="878"/>
                    <a:pt x="174" y="878"/>
                  </a:cubicBezTo>
                  <a:cubicBezTo>
                    <a:pt x="172" y="876"/>
                    <a:pt x="169" y="875"/>
                    <a:pt x="166" y="875"/>
                  </a:cubicBezTo>
                  <a:cubicBezTo>
                    <a:pt x="162" y="875"/>
                    <a:pt x="158" y="877"/>
                    <a:pt x="155" y="881"/>
                  </a:cubicBezTo>
                  <a:cubicBezTo>
                    <a:pt x="83" y="840"/>
                    <a:pt x="83" y="840"/>
                    <a:pt x="83" y="840"/>
                  </a:cubicBezTo>
                  <a:cubicBezTo>
                    <a:pt x="86" y="836"/>
                    <a:pt x="87" y="832"/>
                    <a:pt x="87" y="827"/>
                  </a:cubicBezTo>
                  <a:cubicBezTo>
                    <a:pt x="87" y="821"/>
                    <a:pt x="85" y="816"/>
                    <a:pt x="82" y="811"/>
                  </a:cubicBezTo>
                  <a:lnTo>
                    <a:pt x="154" y="760"/>
                  </a:lnTo>
                  <a:close/>
                  <a:moveTo>
                    <a:pt x="46" y="853"/>
                  </a:moveTo>
                  <a:cubicBezTo>
                    <a:pt x="49" y="854"/>
                    <a:pt x="54" y="855"/>
                    <a:pt x="58" y="855"/>
                  </a:cubicBezTo>
                  <a:cubicBezTo>
                    <a:pt x="69" y="855"/>
                    <a:pt x="78" y="850"/>
                    <a:pt x="83" y="842"/>
                  </a:cubicBezTo>
                  <a:cubicBezTo>
                    <a:pt x="155" y="882"/>
                    <a:pt x="155" y="882"/>
                    <a:pt x="155" y="882"/>
                  </a:cubicBezTo>
                  <a:cubicBezTo>
                    <a:pt x="154" y="884"/>
                    <a:pt x="153" y="886"/>
                    <a:pt x="153" y="888"/>
                  </a:cubicBezTo>
                  <a:cubicBezTo>
                    <a:pt x="153" y="888"/>
                    <a:pt x="153" y="889"/>
                    <a:pt x="153" y="889"/>
                  </a:cubicBezTo>
                  <a:cubicBezTo>
                    <a:pt x="43" y="910"/>
                    <a:pt x="43" y="910"/>
                    <a:pt x="43" y="910"/>
                  </a:cubicBezTo>
                  <a:cubicBezTo>
                    <a:pt x="41" y="904"/>
                    <a:pt x="36" y="899"/>
                    <a:pt x="30" y="897"/>
                  </a:cubicBezTo>
                  <a:lnTo>
                    <a:pt x="46" y="853"/>
                  </a:lnTo>
                  <a:close/>
                  <a:moveTo>
                    <a:pt x="19" y="977"/>
                  </a:moveTo>
                  <a:cubicBezTo>
                    <a:pt x="24" y="975"/>
                    <a:pt x="27" y="971"/>
                    <a:pt x="27" y="966"/>
                  </a:cubicBezTo>
                  <a:cubicBezTo>
                    <a:pt x="27" y="960"/>
                    <a:pt x="23" y="955"/>
                    <a:pt x="17" y="953"/>
                  </a:cubicBezTo>
                  <a:cubicBezTo>
                    <a:pt x="20" y="940"/>
                    <a:pt x="20" y="940"/>
                    <a:pt x="20" y="940"/>
                  </a:cubicBezTo>
                  <a:cubicBezTo>
                    <a:pt x="21" y="940"/>
                    <a:pt x="22" y="940"/>
                    <a:pt x="23" y="940"/>
                  </a:cubicBezTo>
                  <a:cubicBezTo>
                    <a:pt x="31" y="940"/>
                    <a:pt x="38" y="936"/>
                    <a:pt x="42" y="929"/>
                  </a:cubicBezTo>
                  <a:cubicBezTo>
                    <a:pt x="164" y="995"/>
                    <a:pt x="164" y="995"/>
                    <a:pt x="164" y="995"/>
                  </a:cubicBezTo>
                  <a:cubicBezTo>
                    <a:pt x="163" y="998"/>
                    <a:pt x="163" y="1000"/>
                    <a:pt x="163" y="1003"/>
                  </a:cubicBezTo>
                  <a:cubicBezTo>
                    <a:pt x="163" y="1005"/>
                    <a:pt x="163" y="1007"/>
                    <a:pt x="163" y="1008"/>
                  </a:cubicBezTo>
                  <a:cubicBezTo>
                    <a:pt x="66" y="1029"/>
                    <a:pt x="66" y="1029"/>
                    <a:pt x="66" y="1029"/>
                  </a:cubicBezTo>
                  <a:cubicBezTo>
                    <a:pt x="63" y="1017"/>
                    <a:pt x="52" y="1008"/>
                    <a:pt x="39" y="1008"/>
                  </a:cubicBezTo>
                  <a:cubicBezTo>
                    <a:pt x="36" y="1008"/>
                    <a:pt x="33" y="1009"/>
                    <a:pt x="30" y="1010"/>
                  </a:cubicBezTo>
                  <a:lnTo>
                    <a:pt x="19" y="977"/>
                  </a:lnTo>
                  <a:close/>
                  <a:moveTo>
                    <a:pt x="236" y="1123"/>
                  </a:moveTo>
                  <a:cubicBezTo>
                    <a:pt x="231" y="1113"/>
                    <a:pt x="222" y="1107"/>
                    <a:pt x="211" y="1107"/>
                  </a:cubicBezTo>
                  <a:cubicBezTo>
                    <a:pt x="197" y="1107"/>
                    <a:pt x="185" y="1117"/>
                    <a:pt x="183" y="1131"/>
                  </a:cubicBezTo>
                  <a:cubicBezTo>
                    <a:pt x="120" y="1126"/>
                    <a:pt x="120" y="1126"/>
                    <a:pt x="120" y="1126"/>
                  </a:cubicBezTo>
                  <a:cubicBezTo>
                    <a:pt x="120" y="1126"/>
                    <a:pt x="120" y="1125"/>
                    <a:pt x="120" y="1125"/>
                  </a:cubicBezTo>
                  <a:cubicBezTo>
                    <a:pt x="120" y="1110"/>
                    <a:pt x="107" y="1097"/>
                    <a:pt x="92" y="1097"/>
                  </a:cubicBezTo>
                  <a:cubicBezTo>
                    <a:pt x="87" y="1097"/>
                    <a:pt x="83" y="1098"/>
                    <a:pt x="79" y="1101"/>
                  </a:cubicBezTo>
                  <a:cubicBezTo>
                    <a:pt x="54" y="1059"/>
                    <a:pt x="54" y="1059"/>
                    <a:pt x="54" y="1059"/>
                  </a:cubicBezTo>
                  <a:cubicBezTo>
                    <a:pt x="61" y="1055"/>
                    <a:pt x="66" y="1046"/>
                    <a:pt x="66" y="1036"/>
                  </a:cubicBezTo>
                  <a:cubicBezTo>
                    <a:pt x="66" y="1034"/>
                    <a:pt x="66" y="1033"/>
                    <a:pt x="66" y="1031"/>
                  </a:cubicBezTo>
                  <a:cubicBezTo>
                    <a:pt x="164" y="1010"/>
                    <a:pt x="164" y="1010"/>
                    <a:pt x="164" y="1010"/>
                  </a:cubicBezTo>
                  <a:cubicBezTo>
                    <a:pt x="167" y="1022"/>
                    <a:pt x="178" y="1031"/>
                    <a:pt x="191" y="1031"/>
                  </a:cubicBezTo>
                  <a:cubicBezTo>
                    <a:pt x="199" y="1031"/>
                    <a:pt x="206" y="1027"/>
                    <a:pt x="211" y="1022"/>
                  </a:cubicBezTo>
                  <a:cubicBezTo>
                    <a:pt x="298" y="1073"/>
                    <a:pt x="298" y="1073"/>
                    <a:pt x="298" y="1073"/>
                  </a:cubicBezTo>
                  <a:cubicBezTo>
                    <a:pt x="296" y="1077"/>
                    <a:pt x="295" y="1081"/>
                    <a:pt x="295" y="1086"/>
                  </a:cubicBezTo>
                  <a:cubicBezTo>
                    <a:pt x="295" y="1090"/>
                    <a:pt x="296" y="1093"/>
                    <a:pt x="297" y="1096"/>
                  </a:cubicBezTo>
                  <a:lnTo>
                    <a:pt x="236" y="1123"/>
                  </a:lnTo>
                  <a:close/>
                  <a:moveTo>
                    <a:pt x="398" y="1220"/>
                  </a:moveTo>
                  <a:cubicBezTo>
                    <a:pt x="402" y="1218"/>
                    <a:pt x="405" y="1213"/>
                    <a:pt x="405" y="1208"/>
                  </a:cubicBezTo>
                  <a:cubicBezTo>
                    <a:pt x="405" y="1204"/>
                    <a:pt x="403" y="1200"/>
                    <a:pt x="400" y="1197"/>
                  </a:cubicBezTo>
                  <a:cubicBezTo>
                    <a:pt x="448" y="1108"/>
                    <a:pt x="448" y="1108"/>
                    <a:pt x="448" y="1108"/>
                  </a:cubicBezTo>
                  <a:cubicBezTo>
                    <a:pt x="453" y="1112"/>
                    <a:pt x="459" y="1115"/>
                    <a:pt x="466" y="1115"/>
                  </a:cubicBezTo>
                  <a:cubicBezTo>
                    <a:pt x="481" y="1115"/>
                    <a:pt x="494" y="1102"/>
                    <a:pt x="494" y="1087"/>
                  </a:cubicBezTo>
                  <a:cubicBezTo>
                    <a:pt x="494" y="1081"/>
                    <a:pt x="492" y="1075"/>
                    <a:pt x="489" y="1071"/>
                  </a:cubicBezTo>
                  <a:cubicBezTo>
                    <a:pt x="551" y="1023"/>
                    <a:pt x="551" y="1023"/>
                    <a:pt x="551" y="1023"/>
                  </a:cubicBezTo>
                  <a:cubicBezTo>
                    <a:pt x="556" y="1031"/>
                    <a:pt x="565" y="1037"/>
                    <a:pt x="575" y="1037"/>
                  </a:cubicBezTo>
                  <a:cubicBezTo>
                    <a:pt x="583" y="1037"/>
                    <a:pt x="590" y="1034"/>
                    <a:pt x="595" y="1028"/>
                  </a:cubicBezTo>
                  <a:cubicBezTo>
                    <a:pt x="635" y="1062"/>
                    <a:pt x="635" y="1062"/>
                    <a:pt x="635" y="1062"/>
                  </a:cubicBezTo>
                  <a:cubicBezTo>
                    <a:pt x="631" y="1068"/>
                    <a:pt x="628" y="1074"/>
                    <a:pt x="628" y="1082"/>
                  </a:cubicBezTo>
                  <a:cubicBezTo>
                    <a:pt x="628" y="1089"/>
                    <a:pt x="631" y="1096"/>
                    <a:pt x="636" y="1102"/>
                  </a:cubicBezTo>
                  <a:cubicBezTo>
                    <a:pt x="567" y="1167"/>
                    <a:pt x="567" y="1167"/>
                    <a:pt x="567" y="1167"/>
                  </a:cubicBezTo>
                  <a:cubicBezTo>
                    <a:pt x="564" y="1164"/>
                    <a:pt x="561" y="1163"/>
                    <a:pt x="557" y="1163"/>
                  </a:cubicBezTo>
                  <a:cubicBezTo>
                    <a:pt x="550" y="1163"/>
                    <a:pt x="543" y="1169"/>
                    <a:pt x="543" y="1177"/>
                  </a:cubicBezTo>
                  <a:cubicBezTo>
                    <a:pt x="543" y="1180"/>
                    <a:pt x="545" y="1183"/>
                    <a:pt x="547" y="1186"/>
                  </a:cubicBezTo>
                  <a:cubicBezTo>
                    <a:pt x="458" y="1275"/>
                    <a:pt x="458" y="1275"/>
                    <a:pt x="458" y="1275"/>
                  </a:cubicBezTo>
                  <a:cubicBezTo>
                    <a:pt x="454" y="1272"/>
                    <a:pt x="449" y="1271"/>
                    <a:pt x="444" y="1271"/>
                  </a:cubicBezTo>
                  <a:cubicBezTo>
                    <a:pt x="439" y="1271"/>
                    <a:pt x="435" y="1272"/>
                    <a:pt x="431" y="1274"/>
                  </a:cubicBezTo>
                  <a:lnTo>
                    <a:pt x="398" y="1220"/>
                  </a:lnTo>
                  <a:close/>
                  <a:moveTo>
                    <a:pt x="447" y="1326"/>
                  </a:moveTo>
                  <a:cubicBezTo>
                    <a:pt x="457" y="1325"/>
                    <a:pt x="466" y="1318"/>
                    <a:pt x="469" y="1309"/>
                  </a:cubicBezTo>
                  <a:cubicBezTo>
                    <a:pt x="507" y="1330"/>
                    <a:pt x="507" y="1330"/>
                    <a:pt x="507" y="1330"/>
                  </a:cubicBezTo>
                  <a:cubicBezTo>
                    <a:pt x="470" y="1365"/>
                    <a:pt x="470" y="1365"/>
                    <a:pt x="470" y="1365"/>
                  </a:cubicBezTo>
                  <a:cubicBezTo>
                    <a:pt x="466" y="1363"/>
                    <a:pt x="462" y="1361"/>
                    <a:pt x="458" y="1361"/>
                  </a:cubicBezTo>
                  <a:cubicBezTo>
                    <a:pt x="456" y="1361"/>
                    <a:pt x="454" y="1362"/>
                    <a:pt x="453" y="1362"/>
                  </a:cubicBezTo>
                  <a:lnTo>
                    <a:pt x="447" y="1326"/>
                  </a:lnTo>
                  <a:close/>
                  <a:moveTo>
                    <a:pt x="449" y="1520"/>
                  </a:moveTo>
                  <a:cubicBezTo>
                    <a:pt x="455" y="1518"/>
                    <a:pt x="459" y="1513"/>
                    <a:pt x="459" y="1507"/>
                  </a:cubicBezTo>
                  <a:cubicBezTo>
                    <a:pt x="459" y="1501"/>
                    <a:pt x="454" y="1495"/>
                    <a:pt x="448" y="1495"/>
                  </a:cubicBezTo>
                  <a:cubicBezTo>
                    <a:pt x="454" y="1399"/>
                    <a:pt x="454" y="1399"/>
                    <a:pt x="454" y="1399"/>
                  </a:cubicBezTo>
                  <a:cubicBezTo>
                    <a:pt x="456" y="1400"/>
                    <a:pt x="457" y="1400"/>
                    <a:pt x="458" y="1400"/>
                  </a:cubicBezTo>
                  <a:cubicBezTo>
                    <a:pt x="462" y="1400"/>
                    <a:pt x="466" y="1398"/>
                    <a:pt x="470" y="1396"/>
                  </a:cubicBezTo>
                  <a:cubicBezTo>
                    <a:pt x="487" y="1412"/>
                    <a:pt x="487" y="1412"/>
                    <a:pt x="487" y="1412"/>
                  </a:cubicBezTo>
                  <a:cubicBezTo>
                    <a:pt x="482" y="1417"/>
                    <a:pt x="479" y="1424"/>
                    <a:pt x="479" y="1432"/>
                  </a:cubicBezTo>
                  <a:cubicBezTo>
                    <a:pt x="479" y="1444"/>
                    <a:pt x="487" y="1455"/>
                    <a:pt x="497" y="1459"/>
                  </a:cubicBezTo>
                  <a:cubicBezTo>
                    <a:pt x="466" y="1531"/>
                    <a:pt x="466" y="1531"/>
                    <a:pt x="466" y="1531"/>
                  </a:cubicBezTo>
                  <a:cubicBezTo>
                    <a:pt x="464" y="1530"/>
                    <a:pt x="461" y="1529"/>
                    <a:pt x="458" y="1529"/>
                  </a:cubicBezTo>
                  <a:cubicBezTo>
                    <a:pt x="456" y="1529"/>
                    <a:pt x="453" y="1530"/>
                    <a:pt x="451" y="1530"/>
                  </a:cubicBezTo>
                  <a:lnTo>
                    <a:pt x="449" y="1520"/>
                  </a:lnTo>
                  <a:close/>
                  <a:moveTo>
                    <a:pt x="482" y="1571"/>
                  </a:moveTo>
                  <a:cubicBezTo>
                    <a:pt x="485" y="1567"/>
                    <a:pt x="486" y="1562"/>
                    <a:pt x="486" y="1557"/>
                  </a:cubicBezTo>
                  <a:cubicBezTo>
                    <a:pt x="486" y="1555"/>
                    <a:pt x="486" y="1554"/>
                    <a:pt x="486" y="1552"/>
                  </a:cubicBezTo>
                  <a:cubicBezTo>
                    <a:pt x="571" y="1529"/>
                    <a:pt x="571" y="1529"/>
                    <a:pt x="571" y="1529"/>
                  </a:cubicBezTo>
                  <a:cubicBezTo>
                    <a:pt x="574" y="1539"/>
                    <a:pt x="582" y="1547"/>
                    <a:pt x="593" y="1549"/>
                  </a:cubicBezTo>
                  <a:cubicBezTo>
                    <a:pt x="581" y="1605"/>
                    <a:pt x="581" y="1605"/>
                    <a:pt x="581" y="1605"/>
                  </a:cubicBezTo>
                  <a:cubicBezTo>
                    <a:pt x="580" y="1605"/>
                    <a:pt x="579" y="1605"/>
                    <a:pt x="578" y="1605"/>
                  </a:cubicBezTo>
                  <a:cubicBezTo>
                    <a:pt x="574" y="1605"/>
                    <a:pt x="570" y="1607"/>
                    <a:pt x="567" y="1610"/>
                  </a:cubicBezTo>
                  <a:lnTo>
                    <a:pt x="482" y="1571"/>
                  </a:lnTo>
                  <a:close/>
                  <a:moveTo>
                    <a:pt x="695" y="1712"/>
                  </a:moveTo>
                  <a:cubicBezTo>
                    <a:pt x="693" y="1711"/>
                    <a:pt x="691" y="1711"/>
                    <a:pt x="689" y="1711"/>
                  </a:cubicBezTo>
                  <a:cubicBezTo>
                    <a:pt x="673" y="1711"/>
                    <a:pt x="661" y="1723"/>
                    <a:pt x="661" y="1739"/>
                  </a:cubicBezTo>
                  <a:cubicBezTo>
                    <a:pt x="661" y="1741"/>
                    <a:pt x="661" y="1743"/>
                    <a:pt x="662" y="1745"/>
                  </a:cubicBezTo>
                  <a:cubicBezTo>
                    <a:pt x="605" y="1760"/>
                    <a:pt x="605" y="1760"/>
                    <a:pt x="605" y="1760"/>
                  </a:cubicBezTo>
                  <a:cubicBezTo>
                    <a:pt x="602" y="1749"/>
                    <a:pt x="591" y="1740"/>
                    <a:pt x="579" y="1740"/>
                  </a:cubicBezTo>
                  <a:cubicBezTo>
                    <a:pt x="563" y="1740"/>
                    <a:pt x="551" y="1753"/>
                    <a:pt x="551" y="1768"/>
                  </a:cubicBezTo>
                  <a:cubicBezTo>
                    <a:pt x="551" y="1776"/>
                    <a:pt x="555" y="1784"/>
                    <a:pt x="560" y="1789"/>
                  </a:cubicBezTo>
                  <a:cubicBezTo>
                    <a:pt x="524" y="1833"/>
                    <a:pt x="524" y="1833"/>
                    <a:pt x="524" y="1833"/>
                  </a:cubicBezTo>
                  <a:cubicBezTo>
                    <a:pt x="521" y="1830"/>
                    <a:pt x="517" y="1829"/>
                    <a:pt x="513" y="1829"/>
                  </a:cubicBezTo>
                  <a:cubicBezTo>
                    <a:pt x="507" y="1688"/>
                    <a:pt x="507" y="1688"/>
                    <a:pt x="507" y="1688"/>
                  </a:cubicBezTo>
                  <a:cubicBezTo>
                    <a:pt x="521" y="1687"/>
                    <a:pt x="532" y="1675"/>
                    <a:pt x="532" y="1660"/>
                  </a:cubicBezTo>
                  <a:cubicBezTo>
                    <a:pt x="532" y="1655"/>
                    <a:pt x="530" y="1649"/>
                    <a:pt x="527" y="1645"/>
                  </a:cubicBezTo>
                  <a:cubicBezTo>
                    <a:pt x="565" y="1625"/>
                    <a:pt x="565" y="1625"/>
                    <a:pt x="565" y="1625"/>
                  </a:cubicBezTo>
                  <a:cubicBezTo>
                    <a:pt x="567" y="1630"/>
                    <a:pt x="572" y="1633"/>
                    <a:pt x="578" y="1633"/>
                  </a:cubicBezTo>
                  <a:cubicBezTo>
                    <a:pt x="585" y="1633"/>
                    <a:pt x="592" y="1627"/>
                    <a:pt x="592" y="1619"/>
                  </a:cubicBezTo>
                  <a:cubicBezTo>
                    <a:pt x="592" y="1618"/>
                    <a:pt x="591" y="1618"/>
                    <a:pt x="591" y="1617"/>
                  </a:cubicBezTo>
                  <a:cubicBezTo>
                    <a:pt x="686" y="1619"/>
                    <a:pt x="686" y="1619"/>
                    <a:pt x="686" y="1619"/>
                  </a:cubicBezTo>
                  <a:cubicBezTo>
                    <a:pt x="688" y="1632"/>
                    <a:pt x="699" y="1642"/>
                    <a:pt x="713" y="1642"/>
                  </a:cubicBezTo>
                  <a:cubicBezTo>
                    <a:pt x="713" y="1642"/>
                    <a:pt x="713" y="1642"/>
                    <a:pt x="713" y="1642"/>
                  </a:cubicBezTo>
                  <a:lnTo>
                    <a:pt x="695" y="1712"/>
                  </a:lnTo>
                  <a:close/>
                  <a:moveTo>
                    <a:pt x="727" y="1591"/>
                  </a:moveTo>
                  <a:cubicBezTo>
                    <a:pt x="723" y="1588"/>
                    <a:pt x="718" y="1587"/>
                    <a:pt x="713" y="1587"/>
                  </a:cubicBezTo>
                  <a:cubicBezTo>
                    <a:pt x="705" y="1587"/>
                    <a:pt x="698" y="1590"/>
                    <a:pt x="693" y="1595"/>
                  </a:cubicBezTo>
                  <a:cubicBezTo>
                    <a:pt x="623" y="1538"/>
                    <a:pt x="623" y="1538"/>
                    <a:pt x="623" y="1538"/>
                  </a:cubicBezTo>
                  <a:cubicBezTo>
                    <a:pt x="627" y="1533"/>
                    <a:pt x="630" y="1527"/>
                    <a:pt x="630" y="1520"/>
                  </a:cubicBezTo>
                  <a:cubicBezTo>
                    <a:pt x="630" y="1512"/>
                    <a:pt x="626" y="1504"/>
                    <a:pt x="621" y="1499"/>
                  </a:cubicBezTo>
                  <a:cubicBezTo>
                    <a:pt x="681" y="1439"/>
                    <a:pt x="681" y="1439"/>
                    <a:pt x="681" y="1439"/>
                  </a:cubicBezTo>
                  <a:cubicBezTo>
                    <a:pt x="732" y="1477"/>
                    <a:pt x="732" y="1477"/>
                    <a:pt x="732" y="1477"/>
                  </a:cubicBezTo>
                  <a:cubicBezTo>
                    <a:pt x="729" y="1482"/>
                    <a:pt x="727" y="1487"/>
                    <a:pt x="727" y="1493"/>
                  </a:cubicBezTo>
                  <a:cubicBezTo>
                    <a:pt x="727" y="1506"/>
                    <a:pt x="735" y="1516"/>
                    <a:pt x="747" y="1520"/>
                  </a:cubicBezTo>
                  <a:lnTo>
                    <a:pt x="727" y="1591"/>
                  </a:lnTo>
                  <a:close/>
                  <a:moveTo>
                    <a:pt x="833" y="1441"/>
                  </a:moveTo>
                  <a:cubicBezTo>
                    <a:pt x="832" y="1443"/>
                    <a:pt x="832" y="1446"/>
                    <a:pt x="832" y="1448"/>
                  </a:cubicBezTo>
                  <a:cubicBezTo>
                    <a:pt x="832" y="1455"/>
                    <a:pt x="837" y="1461"/>
                    <a:pt x="844" y="1462"/>
                  </a:cubicBezTo>
                  <a:cubicBezTo>
                    <a:pt x="841" y="1532"/>
                    <a:pt x="841" y="1532"/>
                    <a:pt x="841" y="1532"/>
                  </a:cubicBezTo>
                  <a:cubicBezTo>
                    <a:pt x="836" y="1532"/>
                    <a:pt x="832" y="1535"/>
                    <a:pt x="830" y="1538"/>
                  </a:cubicBezTo>
                  <a:cubicBezTo>
                    <a:pt x="779" y="1507"/>
                    <a:pt x="779" y="1507"/>
                    <a:pt x="779" y="1507"/>
                  </a:cubicBezTo>
                  <a:cubicBezTo>
                    <a:pt x="781" y="1503"/>
                    <a:pt x="783" y="1498"/>
                    <a:pt x="783" y="1493"/>
                  </a:cubicBezTo>
                  <a:cubicBezTo>
                    <a:pt x="783" y="1478"/>
                    <a:pt x="770" y="1466"/>
                    <a:pt x="755" y="1466"/>
                  </a:cubicBezTo>
                  <a:cubicBezTo>
                    <a:pt x="754" y="1466"/>
                    <a:pt x="753" y="1466"/>
                    <a:pt x="751" y="1466"/>
                  </a:cubicBezTo>
                  <a:cubicBezTo>
                    <a:pt x="740" y="1394"/>
                    <a:pt x="740" y="1394"/>
                    <a:pt x="740" y="1394"/>
                  </a:cubicBezTo>
                  <a:cubicBezTo>
                    <a:pt x="743" y="1393"/>
                    <a:pt x="746" y="1391"/>
                    <a:pt x="748" y="1388"/>
                  </a:cubicBezTo>
                  <a:lnTo>
                    <a:pt x="833" y="1441"/>
                  </a:lnTo>
                  <a:close/>
                  <a:moveTo>
                    <a:pt x="838" y="1302"/>
                  </a:moveTo>
                  <a:cubicBezTo>
                    <a:pt x="835" y="1300"/>
                    <a:pt x="833" y="1300"/>
                    <a:pt x="830" y="1300"/>
                  </a:cubicBezTo>
                  <a:cubicBezTo>
                    <a:pt x="822" y="1300"/>
                    <a:pt x="816" y="1306"/>
                    <a:pt x="816" y="1313"/>
                  </a:cubicBezTo>
                  <a:cubicBezTo>
                    <a:pt x="816" y="1317"/>
                    <a:pt x="817" y="1320"/>
                    <a:pt x="819" y="1322"/>
                  </a:cubicBezTo>
                  <a:cubicBezTo>
                    <a:pt x="748" y="1372"/>
                    <a:pt x="748" y="1372"/>
                    <a:pt x="748" y="1372"/>
                  </a:cubicBezTo>
                  <a:cubicBezTo>
                    <a:pt x="745" y="1369"/>
                    <a:pt x="741" y="1367"/>
                    <a:pt x="737" y="1367"/>
                  </a:cubicBezTo>
                  <a:cubicBezTo>
                    <a:pt x="735" y="1367"/>
                    <a:pt x="734" y="1367"/>
                    <a:pt x="733" y="1367"/>
                  </a:cubicBezTo>
                  <a:cubicBezTo>
                    <a:pt x="693" y="1257"/>
                    <a:pt x="693" y="1257"/>
                    <a:pt x="693" y="1257"/>
                  </a:cubicBezTo>
                  <a:cubicBezTo>
                    <a:pt x="704" y="1253"/>
                    <a:pt x="711" y="1243"/>
                    <a:pt x="711" y="1232"/>
                  </a:cubicBezTo>
                  <a:cubicBezTo>
                    <a:pt x="711" y="1231"/>
                    <a:pt x="711" y="1231"/>
                    <a:pt x="711" y="1230"/>
                  </a:cubicBezTo>
                  <a:cubicBezTo>
                    <a:pt x="764" y="1221"/>
                    <a:pt x="764" y="1221"/>
                    <a:pt x="764" y="1221"/>
                  </a:cubicBezTo>
                  <a:cubicBezTo>
                    <a:pt x="765" y="1226"/>
                    <a:pt x="770" y="1230"/>
                    <a:pt x="776" y="1230"/>
                  </a:cubicBezTo>
                  <a:cubicBezTo>
                    <a:pt x="782" y="1230"/>
                    <a:pt x="786" y="1226"/>
                    <a:pt x="788" y="1220"/>
                  </a:cubicBezTo>
                  <a:cubicBezTo>
                    <a:pt x="853" y="1234"/>
                    <a:pt x="853" y="1234"/>
                    <a:pt x="853" y="1234"/>
                  </a:cubicBezTo>
                  <a:cubicBezTo>
                    <a:pt x="853" y="1235"/>
                    <a:pt x="853" y="1237"/>
                    <a:pt x="853" y="1239"/>
                  </a:cubicBezTo>
                  <a:cubicBezTo>
                    <a:pt x="853" y="1248"/>
                    <a:pt x="857" y="1257"/>
                    <a:pt x="864" y="1262"/>
                  </a:cubicBezTo>
                  <a:lnTo>
                    <a:pt x="838" y="1302"/>
                  </a:lnTo>
                  <a:close/>
                  <a:moveTo>
                    <a:pt x="946" y="1121"/>
                  </a:moveTo>
                  <a:cubicBezTo>
                    <a:pt x="932" y="1122"/>
                    <a:pt x="921" y="1133"/>
                    <a:pt x="921" y="1148"/>
                  </a:cubicBezTo>
                  <a:cubicBezTo>
                    <a:pt x="921" y="1158"/>
                    <a:pt x="926" y="1166"/>
                    <a:pt x="933" y="1171"/>
                  </a:cubicBezTo>
                  <a:cubicBezTo>
                    <a:pt x="898" y="1216"/>
                    <a:pt x="898" y="1216"/>
                    <a:pt x="898" y="1216"/>
                  </a:cubicBezTo>
                  <a:cubicBezTo>
                    <a:pt x="893" y="1212"/>
                    <a:pt x="888" y="1210"/>
                    <a:pt x="881" y="1210"/>
                  </a:cubicBezTo>
                  <a:cubicBezTo>
                    <a:pt x="877" y="1210"/>
                    <a:pt x="873" y="1211"/>
                    <a:pt x="870" y="1213"/>
                  </a:cubicBezTo>
                  <a:cubicBezTo>
                    <a:pt x="824" y="1106"/>
                    <a:pt x="824" y="1106"/>
                    <a:pt x="824" y="1106"/>
                  </a:cubicBezTo>
                  <a:cubicBezTo>
                    <a:pt x="829" y="1103"/>
                    <a:pt x="832" y="1099"/>
                    <a:pt x="832" y="1093"/>
                  </a:cubicBezTo>
                  <a:cubicBezTo>
                    <a:pt x="832" y="1086"/>
                    <a:pt x="826" y="1079"/>
                    <a:pt x="818" y="1079"/>
                  </a:cubicBezTo>
                  <a:cubicBezTo>
                    <a:pt x="818" y="1079"/>
                    <a:pt x="817" y="1079"/>
                    <a:pt x="817" y="1079"/>
                  </a:cubicBezTo>
                  <a:cubicBezTo>
                    <a:pt x="805" y="997"/>
                    <a:pt x="805" y="997"/>
                    <a:pt x="805" y="997"/>
                  </a:cubicBezTo>
                  <a:cubicBezTo>
                    <a:pt x="811" y="996"/>
                    <a:pt x="816" y="992"/>
                    <a:pt x="817" y="986"/>
                  </a:cubicBezTo>
                  <a:cubicBezTo>
                    <a:pt x="907" y="1005"/>
                    <a:pt x="907" y="1005"/>
                    <a:pt x="907" y="1005"/>
                  </a:cubicBezTo>
                  <a:cubicBezTo>
                    <a:pt x="907" y="1007"/>
                    <a:pt x="907" y="1009"/>
                    <a:pt x="907" y="1010"/>
                  </a:cubicBezTo>
                  <a:cubicBezTo>
                    <a:pt x="907" y="1026"/>
                    <a:pt x="919" y="1038"/>
                    <a:pt x="934" y="1038"/>
                  </a:cubicBezTo>
                  <a:cubicBezTo>
                    <a:pt x="935" y="1038"/>
                    <a:pt x="936" y="1038"/>
                    <a:pt x="937" y="1038"/>
                  </a:cubicBezTo>
                  <a:lnTo>
                    <a:pt x="946" y="1121"/>
                  </a:lnTo>
                  <a:close/>
                  <a:moveTo>
                    <a:pt x="954" y="991"/>
                  </a:moveTo>
                  <a:cubicBezTo>
                    <a:pt x="949" y="986"/>
                    <a:pt x="942" y="983"/>
                    <a:pt x="934" y="983"/>
                  </a:cubicBezTo>
                  <a:cubicBezTo>
                    <a:pt x="926" y="983"/>
                    <a:pt x="918" y="987"/>
                    <a:pt x="913" y="993"/>
                  </a:cubicBezTo>
                  <a:cubicBezTo>
                    <a:pt x="700" y="831"/>
                    <a:pt x="700" y="831"/>
                    <a:pt x="700" y="831"/>
                  </a:cubicBezTo>
                  <a:cubicBezTo>
                    <a:pt x="702" y="828"/>
                    <a:pt x="704" y="824"/>
                    <a:pt x="705" y="819"/>
                  </a:cubicBezTo>
                  <a:cubicBezTo>
                    <a:pt x="818" y="834"/>
                    <a:pt x="818" y="834"/>
                    <a:pt x="818" y="834"/>
                  </a:cubicBezTo>
                  <a:cubicBezTo>
                    <a:pt x="818" y="835"/>
                    <a:pt x="818" y="836"/>
                    <a:pt x="818" y="837"/>
                  </a:cubicBezTo>
                  <a:cubicBezTo>
                    <a:pt x="818" y="853"/>
                    <a:pt x="831" y="866"/>
                    <a:pt x="847" y="866"/>
                  </a:cubicBezTo>
                  <a:cubicBezTo>
                    <a:pt x="863" y="866"/>
                    <a:pt x="876" y="853"/>
                    <a:pt x="876" y="837"/>
                  </a:cubicBezTo>
                  <a:cubicBezTo>
                    <a:pt x="876" y="837"/>
                    <a:pt x="875" y="836"/>
                    <a:pt x="875" y="835"/>
                  </a:cubicBezTo>
                  <a:cubicBezTo>
                    <a:pt x="908" y="832"/>
                    <a:pt x="908" y="832"/>
                    <a:pt x="908" y="832"/>
                  </a:cubicBezTo>
                  <a:cubicBezTo>
                    <a:pt x="910" y="846"/>
                    <a:pt x="922" y="856"/>
                    <a:pt x="936" y="856"/>
                  </a:cubicBezTo>
                  <a:cubicBezTo>
                    <a:pt x="942" y="856"/>
                    <a:pt x="947" y="855"/>
                    <a:pt x="952" y="852"/>
                  </a:cubicBezTo>
                  <a:cubicBezTo>
                    <a:pt x="994" y="910"/>
                    <a:pt x="994" y="910"/>
                    <a:pt x="994" y="910"/>
                  </a:cubicBezTo>
                  <a:cubicBezTo>
                    <a:pt x="985" y="915"/>
                    <a:pt x="979" y="924"/>
                    <a:pt x="979" y="935"/>
                  </a:cubicBezTo>
                  <a:cubicBezTo>
                    <a:pt x="979" y="944"/>
                    <a:pt x="983" y="952"/>
                    <a:pt x="990" y="957"/>
                  </a:cubicBezTo>
                  <a:lnTo>
                    <a:pt x="954" y="991"/>
                  </a:lnTo>
                  <a:close/>
                  <a:moveTo>
                    <a:pt x="1030" y="920"/>
                  </a:moveTo>
                  <a:cubicBezTo>
                    <a:pt x="1028" y="916"/>
                    <a:pt x="1025" y="914"/>
                    <a:pt x="1022" y="911"/>
                  </a:cubicBezTo>
                  <a:cubicBezTo>
                    <a:pt x="1092" y="791"/>
                    <a:pt x="1092" y="791"/>
                    <a:pt x="1092" y="791"/>
                  </a:cubicBezTo>
                  <a:cubicBezTo>
                    <a:pt x="1097" y="793"/>
                    <a:pt x="1101" y="794"/>
                    <a:pt x="1106" y="794"/>
                  </a:cubicBezTo>
                  <a:cubicBezTo>
                    <a:pt x="1118" y="794"/>
                    <a:pt x="1128" y="787"/>
                    <a:pt x="1132" y="778"/>
                  </a:cubicBezTo>
                  <a:cubicBezTo>
                    <a:pt x="1187" y="800"/>
                    <a:pt x="1187" y="800"/>
                    <a:pt x="1187" y="800"/>
                  </a:cubicBezTo>
                  <a:cubicBezTo>
                    <a:pt x="1185" y="803"/>
                    <a:pt x="1185" y="807"/>
                    <a:pt x="1185" y="810"/>
                  </a:cubicBezTo>
                  <a:cubicBezTo>
                    <a:pt x="1185" y="815"/>
                    <a:pt x="1186" y="820"/>
                    <a:pt x="1188" y="824"/>
                  </a:cubicBezTo>
                  <a:lnTo>
                    <a:pt x="1030" y="920"/>
                  </a:lnTo>
                  <a:close/>
                  <a:moveTo>
                    <a:pt x="1237" y="822"/>
                  </a:moveTo>
                  <a:cubicBezTo>
                    <a:pt x="1239" y="819"/>
                    <a:pt x="1240" y="815"/>
                    <a:pt x="1240" y="810"/>
                  </a:cubicBezTo>
                  <a:cubicBezTo>
                    <a:pt x="1240" y="810"/>
                    <a:pt x="1240" y="810"/>
                    <a:pt x="1240" y="809"/>
                  </a:cubicBezTo>
                  <a:cubicBezTo>
                    <a:pt x="1303" y="805"/>
                    <a:pt x="1303" y="805"/>
                    <a:pt x="1303" y="805"/>
                  </a:cubicBezTo>
                  <a:cubicBezTo>
                    <a:pt x="1304" y="813"/>
                    <a:pt x="1311" y="819"/>
                    <a:pt x="1319" y="819"/>
                  </a:cubicBezTo>
                  <a:cubicBezTo>
                    <a:pt x="1329" y="880"/>
                    <a:pt x="1329" y="880"/>
                    <a:pt x="1329" y="880"/>
                  </a:cubicBezTo>
                  <a:cubicBezTo>
                    <a:pt x="1324" y="882"/>
                    <a:pt x="1320" y="885"/>
                    <a:pt x="1317" y="889"/>
                  </a:cubicBezTo>
                  <a:lnTo>
                    <a:pt x="1237" y="822"/>
                  </a:lnTo>
                  <a:close/>
                  <a:moveTo>
                    <a:pt x="1366" y="910"/>
                  </a:moveTo>
                  <a:cubicBezTo>
                    <a:pt x="1366" y="908"/>
                    <a:pt x="1367" y="907"/>
                    <a:pt x="1367" y="906"/>
                  </a:cubicBezTo>
                  <a:cubicBezTo>
                    <a:pt x="1367" y="896"/>
                    <a:pt x="1362" y="888"/>
                    <a:pt x="1355" y="883"/>
                  </a:cubicBezTo>
                  <a:cubicBezTo>
                    <a:pt x="1411" y="796"/>
                    <a:pt x="1411" y="796"/>
                    <a:pt x="1411" y="796"/>
                  </a:cubicBezTo>
                  <a:cubicBezTo>
                    <a:pt x="1415" y="798"/>
                    <a:pt x="1419" y="799"/>
                    <a:pt x="1424" y="799"/>
                  </a:cubicBezTo>
                  <a:cubicBezTo>
                    <a:pt x="1428" y="799"/>
                    <a:pt x="1433" y="798"/>
                    <a:pt x="1437" y="796"/>
                  </a:cubicBezTo>
                  <a:cubicBezTo>
                    <a:pt x="1465" y="887"/>
                    <a:pt x="1465" y="887"/>
                    <a:pt x="1465" y="887"/>
                  </a:cubicBezTo>
                  <a:cubicBezTo>
                    <a:pt x="1451" y="888"/>
                    <a:pt x="1440" y="900"/>
                    <a:pt x="1440" y="914"/>
                  </a:cubicBezTo>
                  <a:cubicBezTo>
                    <a:pt x="1440" y="916"/>
                    <a:pt x="1441" y="918"/>
                    <a:pt x="1441" y="920"/>
                  </a:cubicBezTo>
                  <a:lnTo>
                    <a:pt x="1366" y="910"/>
                  </a:lnTo>
                  <a:close/>
                  <a:moveTo>
                    <a:pt x="1490" y="898"/>
                  </a:moveTo>
                  <a:cubicBezTo>
                    <a:pt x="1485" y="891"/>
                    <a:pt x="1477" y="887"/>
                    <a:pt x="1468" y="887"/>
                  </a:cubicBezTo>
                  <a:cubicBezTo>
                    <a:pt x="1468" y="887"/>
                    <a:pt x="1467" y="887"/>
                    <a:pt x="1467" y="887"/>
                  </a:cubicBezTo>
                  <a:cubicBezTo>
                    <a:pt x="1438" y="795"/>
                    <a:pt x="1438" y="795"/>
                    <a:pt x="1438" y="795"/>
                  </a:cubicBezTo>
                  <a:cubicBezTo>
                    <a:pt x="1442" y="793"/>
                    <a:pt x="1446" y="790"/>
                    <a:pt x="1449" y="786"/>
                  </a:cubicBezTo>
                  <a:cubicBezTo>
                    <a:pt x="1520" y="864"/>
                    <a:pt x="1520" y="864"/>
                    <a:pt x="1520" y="864"/>
                  </a:cubicBezTo>
                  <a:cubicBezTo>
                    <a:pt x="1518" y="867"/>
                    <a:pt x="1516" y="870"/>
                    <a:pt x="1516" y="874"/>
                  </a:cubicBezTo>
                  <a:cubicBezTo>
                    <a:pt x="1516" y="876"/>
                    <a:pt x="1517" y="879"/>
                    <a:pt x="1518" y="880"/>
                  </a:cubicBezTo>
                  <a:lnTo>
                    <a:pt x="1490" y="898"/>
                  </a:lnTo>
                  <a:close/>
                  <a:moveTo>
                    <a:pt x="1543" y="870"/>
                  </a:moveTo>
                  <a:cubicBezTo>
                    <a:pt x="1542" y="865"/>
                    <a:pt x="1537" y="861"/>
                    <a:pt x="1532" y="860"/>
                  </a:cubicBezTo>
                  <a:cubicBezTo>
                    <a:pt x="1539" y="772"/>
                    <a:pt x="1539" y="772"/>
                    <a:pt x="1539" y="772"/>
                  </a:cubicBezTo>
                  <a:cubicBezTo>
                    <a:pt x="1546" y="771"/>
                    <a:pt x="1553" y="768"/>
                    <a:pt x="1557" y="762"/>
                  </a:cubicBezTo>
                  <a:cubicBezTo>
                    <a:pt x="1648" y="820"/>
                    <a:pt x="1648" y="820"/>
                    <a:pt x="1648" y="820"/>
                  </a:cubicBezTo>
                  <a:cubicBezTo>
                    <a:pt x="1641" y="828"/>
                    <a:pt x="1641" y="828"/>
                    <a:pt x="1641" y="828"/>
                  </a:cubicBezTo>
                  <a:cubicBezTo>
                    <a:pt x="1637" y="825"/>
                    <a:pt x="1631" y="823"/>
                    <a:pt x="1624" y="823"/>
                  </a:cubicBezTo>
                  <a:cubicBezTo>
                    <a:pt x="1608" y="823"/>
                    <a:pt x="1596" y="835"/>
                    <a:pt x="1596" y="851"/>
                  </a:cubicBezTo>
                  <a:cubicBezTo>
                    <a:pt x="1596" y="853"/>
                    <a:pt x="1596" y="855"/>
                    <a:pt x="1596" y="857"/>
                  </a:cubicBezTo>
                  <a:lnTo>
                    <a:pt x="1543" y="870"/>
                  </a:lnTo>
                  <a:close/>
                  <a:moveTo>
                    <a:pt x="1652" y="860"/>
                  </a:moveTo>
                  <a:cubicBezTo>
                    <a:pt x="1652" y="857"/>
                    <a:pt x="1653" y="854"/>
                    <a:pt x="1653" y="851"/>
                  </a:cubicBezTo>
                  <a:cubicBezTo>
                    <a:pt x="1653" y="843"/>
                    <a:pt x="1649" y="835"/>
                    <a:pt x="1643" y="829"/>
                  </a:cubicBezTo>
                  <a:cubicBezTo>
                    <a:pt x="1650" y="821"/>
                    <a:pt x="1650" y="821"/>
                    <a:pt x="1650" y="821"/>
                  </a:cubicBezTo>
                  <a:cubicBezTo>
                    <a:pt x="1734" y="875"/>
                    <a:pt x="1734" y="875"/>
                    <a:pt x="1734" y="875"/>
                  </a:cubicBezTo>
                  <a:cubicBezTo>
                    <a:pt x="1732" y="878"/>
                    <a:pt x="1730" y="882"/>
                    <a:pt x="1730" y="886"/>
                  </a:cubicBezTo>
                  <a:lnTo>
                    <a:pt x="1652" y="860"/>
                  </a:lnTo>
                  <a:close/>
                  <a:moveTo>
                    <a:pt x="1792" y="1027"/>
                  </a:moveTo>
                  <a:cubicBezTo>
                    <a:pt x="1767" y="915"/>
                    <a:pt x="1767" y="915"/>
                    <a:pt x="1767" y="915"/>
                  </a:cubicBezTo>
                  <a:cubicBezTo>
                    <a:pt x="1778" y="911"/>
                    <a:pt x="1785" y="901"/>
                    <a:pt x="1785" y="889"/>
                  </a:cubicBezTo>
                  <a:cubicBezTo>
                    <a:pt x="1785" y="885"/>
                    <a:pt x="1784" y="881"/>
                    <a:pt x="1782" y="878"/>
                  </a:cubicBezTo>
                  <a:cubicBezTo>
                    <a:pt x="1910" y="814"/>
                    <a:pt x="1910" y="814"/>
                    <a:pt x="1910" y="814"/>
                  </a:cubicBezTo>
                  <a:cubicBezTo>
                    <a:pt x="1913" y="820"/>
                    <a:pt x="1919" y="825"/>
                    <a:pt x="1927" y="827"/>
                  </a:cubicBezTo>
                  <a:cubicBezTo>
                    <a:pt x="1902" y="877"/>
                    <a:pt x="1902" y="877"/>
                    <a:pt x="1902" y="877"/>
                  </a:cubicBezTo>
                  <a:cubicBezTo>
                    <a:pt x="1899" y="876"/>
                    <a:pt x="1896" y="875"/>
                    <a:pt x="1892" y="875"/>
                  </a:cubicBezTo>
                  <a:cubicBezTo>
                    <a:pt x="1878" y="875"/>
                    <a:pt x="1867" y="886"/>
                    <a:pt x="1867" y="900"/>
                  </a:cubicBezTo>
                  <a:cubicBezTo>
                    <a:pt x="1867" y="906"/>
                    <a:pt x="1869" y="912"/>
                    <a:pt x="1872" y="916"/>
                  </a:cubicBezTo>
                  <a:cubicBezTo>
                    <a:pt x="1828" y="954"/>
                    <a:pt x="1828" y="954"/>
                    <a:pt x="1828" y="954"/>
                  </a:cubicBezTo>
                  <a:cubicBezTo>
                    <a:pt x="1825" y="951"/>
                    <a:pt x="1821" y="949"/>
                    <a:pt x="1818" y="949"/>
                  </a:cubicBezTo>
                  <a:cubicBezTo>
                    <a:pt x="1810" y="949"/>
                    <a:pt x="1804" y="956"/>
                    <a:pt x="1804" y="963"/>
                  </a:cubicBezTo>
                  <a:cubicBezTo>
                    <a:pt x="1804" y="971"/>
                    <a:pt x="1810" y="977"/>
                    <a:pt x="1818" y="977"/>
                  </a:cubicBezTo>
                  <a:cubicBezTo>
                    <a:pt x="1819" y="977"/>
                    <a:pt x="1821" y="977"/>
                    <a:pt x="1822" y="976"/>
                  </a:cubicBezTo>
                  <a:cubicBezTo>
                    <a:pt x="1846" y="1035"/>
                    <a:pt x="1846" y="1035"/>
                    <a:pt x="1846" y="1035"/>
                  </a:cubicBezTo>
                  <a:cubicBezTo>
                    <a:pt x="1842" y="1037"/>
                    <a:pt x="1838" y="1040"/>
                    <a:pt x="1836" y="1044"/>
                  </a:cubicBezTo>
                  <a:lnTo>
                    <a:pt x="1792" y="1027"/>
                  </a:lnTo>
                  <a:close/>
                  <a:moveTo>
                    <a:pt x="2016" y="1231"/>
                  </a:moveTo>
                  <a:cubicBezTo>
                    <a:pt x="2015" y="1232"/>
                    <a:pt x="2015" y="1234"/>
                    <a:pt x="2015" y="1236"/>
                  </a:cubicBezTo>
                  <a:cubicBezTo>
                    <a:pt x="2015" y="1239"/>
                    <a:pt x="2016" y="1242"/>
                    <a:pt x="2018" y="1244"/>
                  </a:cubicBezTo>
                  <a:cubicBezTo>
                    <a:pt x="2000" y="1260"/>
                    <a:pt x="2000" y="1260"/>
                    <a:pt x="2000" y="1260"/>
                  </a:cubicBezTo>
                  <a:cubicBezTo>
                    <a:pt x="1995" y="1256"/>
                    <a:pt x="1989" y="1254"/>
                    <a:pt x="1982" y="1253"/>
                  </a:cubicBezTo>
                  <a:cubicBezTo>
                    <a:pt x="1984" y="1239"/>
                    <a:pt x="1984" y="1239"/>
                    <a:pt x="1984" y="1239"/>
                  </a:cubicBezTo>
                  <a:cubicBezTo>
                    <a:pt x="1985" y="1239"/>
                    <a:pt x="1985" y="1239"/>
                    <a:pt x="1985" y="1239"/>
                  </a:cubicBezTo>
                  <a:cubicBezTo>
                    <a:pt x="1992" y="1239"/>
                    <a:pt x="1998" y="1235"/>
                    <a:pt x="1999" y="1228"/>
                  </a:cubicBezTo>
                  <a:lnTo>
                    <a:pt x="2016" y="1231"/>
                  </a:lnTo>
                  <a:close/>
                  <a:moveTo>
                    <a:pt x="1839" y="1318"/>
                  </a:moveTo>
                  <a:cubicBezTo>
                    <a:pt x="1839" y="1318"/>
                    <a:pt x="1839" y="1317"/>
                    <a:pt x="1838" y="1316"/>
                  </a:cubicBezTo>
                  <a:cubicBezTo>
                    <a:pt x="1974" y="1233"/>
                    <a:pt x="1974" y="1233"/>
                    <a:pt x="1974" y="1233"/>
                  </a:cubicBezTo>
                  <a:cubicBezTo>
                    <a:pt x="1976" y="1236"/>
                    <a:pt x="1979" y="1238"/>
                    <a:pt x="1983" y="1239"/>
                  </a:cubicBezTo>
                  <a:cubicBezTo>
                    <a:pt x="1981" y="1253"/>
                    <a:pt x="1981" y="1253"/>
                    <a:pt x="1981" y="1253"/>
                  </a:cubicBezTo>
                  <a:cubicBezTo>
                    <a:pt x="1966" y="1254"/>
                    <a:pt x="1953" y="1266"/>
                    <a:pt x="1953" y="1281"/>
                  </a:cubicBezTo>
                  <a:cubicBezTo>
                    <a:pt x="1953" y="1284"/>
                    <a:pt x="1954" y="1286"/>
                    <a:pt x="1955" y="1289"/>
                  </a:cubicBezTo>
                  <a:lnTo>
                    <a:pt x="1839" y="1318"/>
                  </a:lnTo>
                  <a:close/>
                  <a:moveTo>
                    <a:pt x="2111" y="1324"/>
                  </a:moveTo>
                  <a:cubicBezTo>
                    <a:pt x="2110" y="1317"/>
                    <a:pt x="2104" y="1311"/>
                    <a:pt x="2097" y="1311"/>
                  </a:cubicBezTo>
                  <a:cubicBezTo>
                    <a:pt x="2091" y="1311"/>
                    <a:pt x="2086" y="1315"/>
                    <a:pt x="2084" y="1319"/>
                  </a:cubicBezTo>
                  <a:cubicBezTo>
                    <a:pt x="2007" y="1291"/>
                    <a:pt x="2007" y="1291"/>
                    <a:pt x="2007" y="1291"/>
                  </a:cubicBezTo>
                  <a:cubicBezTo>
                    <a:pt x="2008" y="1288"/>
                    <a:pt x="2009" y="1284"/>
                    <a:pt x="2009" y="1281"/>
                  </a:cubicBezTo>
                  <a:cubicBezTo>
                    <a:pt x="2009" y="1273"/>
                    <a:pt x="2006" y="1266"/>
                    <a:pt x="2001" y="1261"/>
                  </a:cubicBezTo>
                  <a:cubicBezTo>
                    <a:pt x="2019" y="1245"/>
                    <a:pt x="2019" y="1245"/>
                    <a:pt x="2019" y="1245"/>
                  </a:cubicBezTo>
                  <a:cubicBezTo>
                    <a:pt x="2021" y="1248"/>
                    <a:pt x="2025" y="1250"/>
                    <a:pt x="2029" y="1250"/>
                  </a:cubicBezTo>
                  <a:cubicBezTo>
                    <a:pt x="2036" y="1250"/>
                    <a:pt x="2042" y="1244"/>
                    <a:pt x="2043" y="1236"/>
                  </a:cubicBezTo>
                  <a:cubicBezTo>
                    <a:pt x="2344" y="1320"/>
                    <a:pt x="2344" y="1320"/>
                    <a:pt x="2344" y="1320"/>
                  </a:cubicBezTo>
                  <a:cubicBezTo>
                    <a:pt x="2344" y="1321"/>
                    <a:pt x="2344" y="1322"/>
                    <a:pt x="2344" y="1323"/>
                  </a:cubicBezTo>
                  <a:cubicBezTo>
                    <a:pt x="2344" y="1323"/>
                    <a:pt x="2344" y="1324"/>
                    <a:pt x="2344" y="1324"/>
                  </a:cubicBezTo>
                  <a:lnTo>
                    <a:pt x="2111" y="1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a:extLst>
                <a:ext uri="{FF2B5EF4-FFF2-40B4-BE49-F238E27FC236}">
                  <a16:creationId xmlns:a16="http://schemas.microsoft.com/office/drawing/2014/main" xmlns="" id="{DF88535B-AC47-499D-9E11-A80204960A38}"/>
                </a:ext>
              </a:extLst>
            </p:cNvPr>
            <p:cNvSpPr>
              <a:spLocks noEditPoints="1"/>
            </p:cNvSpPr>
            <p:nvPr/>
          </p:nvSpPr>
          <p:spPr bwMode="auto">
            <a:xfrm>
              <a:off x="5672138" y="4110038"/>
              <a:ext cx="715963" cy="525463"/>
            </a:xfrm>
            <a:custGeom>
              <a:avLst/>
              <a:gdLst>
                <a:gd name="T0" fmla="*/ 478 w 525"/>
                <a:gd name="T1" fmla="*/ 14 h 386"/>
                <a:gd name="T2" fmla="*/ 432 w 525"/>
                <a:gd name="T3" fmla="*/ 122 h 386"/>
                <a:gd name="T4" fmla="*/ 368 w 525"/>
                <a:gd name="T5" fmla="*/ 94 h 386"/>
                <a:gd name="T6" fmla="*/ 321 w 525"/>
                <a:gd name="T7" fmla="*/ 26 h 386"/>
                <a:gd name="T8" fmla="*/ 222 w 525"/>
                <a:gd name="T9" fmla="*/ 67 h 386"/>
                <a:gd name="T10" fmla="*/ 26 w 525"/>
                <a:gd name="T11" fmla="*/ 166 h 386"/>
                <a:gd name="T12" fmla="*/ 18 w 525"/>
                <a:gd name="T13" fmla="*/ 297 h 386"/>
                <a:gd name="T14" fmla="*/ 157 w 525"/>
                <a:gd name="T15" fmla="*/ 317 h 386"/>
                <a:gd name="T16" fmla="*/ 222 w 525"/>
                <a:gd name="T17" fmla="*/ 270 h 386"/>
                <a:gd name="T18" fmla="*/ 296 w 525"/>
                <a:gd name="T19" fmla="*/ 316 h 386"/>
                <a:gd name="T20" fmla="*/ 335 w 525"/>
                <a:gd name="T21" fmla="*/ 331 h 386"/>
                <a:gd name="T22" fmla="*/ 399 w 525"/>
                <a:gd name="T23" fmla="*/ 372 h 386"/>
                <a:gd name="T24" fmla="*/ 502 w 525"/>
                <a:gd name="T25" fmla="*/ 345 h 386"/>
                <a:gd name="T26" fmla="*/ 486 w 525"/>
                <a:gd name="T27" fmla="*/ 211 h 386"/>
                <a:gd name="T28" fmla="*/ 503 w 525"/>
                <a:gd name="T29" fmla="*/ 116 h 386"/>
                <a:gd name="T30" fmla="*/ 453 w 525"/>
                <a:gd name="T31" fmla="*/ 252 h 386"/>
                <a:gd name="T32" fmla="*/ 325 w 525"/>
                <a:gd name="T33" fmla="*/ 307 h 386"/>
                <a:gd name="T34" fmla="*/ 361 w 525"/>
                <a:gd name="T35" fmla="*/ 227 h 386"/>
                <a:gd name="T36" fmla="*/ 157 w 525"/>
                <a:gd name="T37" fmla="*/ 188 h 386"/>
                <a:gd name="T38" fmla="*/ 313 w 525"/>
                <a:gd name="T39" fmla="*/ 96 h 386"/>
                <a:gd name="T40" fmla="*/ 340 w 525"/>
                <a:gd name="T41" fmla="*/ 122 h 386"/>
                <a:gd name="T42" fmla="*/ 296 w 525"/>
                <a:gd name="T43" fmla="*/ 219 h 386"/>
                <a:gd name="T44" fmla="*/ 363 w 525"/>
                <a:gd name="T45" fmla="*/ 227 h 386"/>
                <a:gd name="T46" fmla="*/ 373 w 525"/>
                <a:gd name="T47" fmla="*/ 294 h 386"/>
                <a:gd name="T48" fmla="*/ 346 w 525"/>
                <a:gd name="T49" fmla="*/ 121 h 386"/>
                <a:gd name="T50" fmla="*/ 295 w 525"/>
                <a:gd name="T51" fmla="*/ 33 h 386"/>
                <a:gd name="T52" fmla="*/ 313 w 525"/>
                <a:gd name="T53" fmla="*/ 94 h 386"/>
                <a:gd name="T54" fmla="*/ 222 w 525"/>
                <a:gd name="T55" fmla="*/ 69 h 386"/>
                <a:gd name="T56" fmla="*/ 155 w 525"/>
                <a:gd name="T57" fmla="*/ 187 h 386"/>
                <a:gd name="T58" fmla="*/ 28 w 525"/>
                <a:gd name="T59" fmla="*/ 173 h 386"/>
                <a:gd name="T60" fmla="*/ 14 w 525"/>
                <a:gd name="T61" fmla="*/ 186 h 386"/>
                <a:gd name="T62" fmla="*/ 126 w 525"/>
                <a:gd name="T63" fmla="*/ 232 h 386"/>
                <a:gd name="T64" fmla="*/ 13 w 525"/>
                <a:gd name="T65" fmla="*/ 186 h 386"/>
                <a:gd name="T66" fmla="*/ 34 w 525"/>
                <a:gd name="T67" fmla="*/ 312 h 386"/>
                <a:gd name="T68" fmla="*/ 146 w 525"/>
                <a:gd name="T69" fmla="*/ 241 h 386"/>
                <a:gd name="T70" fmla="*/ 222 w 525"/>
                <a:gd name="T71" fmla="*/ 268 h 386"/>
                <a:gd name="T72" fmla="*/ 318 w 525"/>
                <a:gd name="T73" fmla="*/ 110 h 386"/>
                <a:gd name="T74" fmla="*/ 252 w 525"/>
                <a:gd name="T75" fmla="*/ 219 h 386"/>
                <a:gd name="T76" fmla="*/ 296 w 525"/>
                <a:gd name="T77" fmla="*/ 313 h 386"/>
                <a:gd name="T78" fmla="*/ 259 w 525"/>
                <a:gd name="T79" fmla="*/ 235 h 386"/>
                <a:gd name="T80" fmla="*/ 311 w 525"/>
                <a:gd name="T81" fmla="*/ 318 h 386"/>
                <a:gd name="T82" fmla="*/ 337 w 525"/>
                <a:gd name="T83" fmla="*/ 315 h 386"/>
                <a:gd name="T84" fmla="*/ 336 w 525"/>
                <a:gd name="T85" fmla="*/ 329 h 386"/>
                <a:gd name="T86" fmla="*/ 447 w 525"/>
                <a:gd name="T87" fmla="*/ 353 h 386"/>
                <a:gd name="T88" fmla="*/ 476 w 525"/>
                <a:gd name="T89" fmla="*/ 265 h 386"/>
                <a:gd name="T90" fmla="*/ 476 w 525"/>
                <a:gd name="T91" fmla="*/ 210 h 386"/>
                <a:gd name="T92" fmla="*/ 416 w 525"/>
                <a:gd name="T93" fmla="*/ 130 h 386"/>
                <a:gd name="T94" fmla="*/ 434 w 525"/>
                <a:gd name="T95" fmla="*/ 122 h 386"/>
                <a:gd name="T96" fmla="*/ 495 w 525"/>
                <a:gd name="T97" fmla="*/ 11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5" h="386">
                  <a:moveTo>
                    <a:pt x="503" y="116"/>
                  </a:moveTo>
                  <a:cubicBezTo>
                    <a:pt x="501" y="116"/>
                    <a:pt x="499" y="117"/>
                    <a:pt x="497" y="117"/>
                  </a:cubicBezTo>
                  <a:cubicBezTo>
                    <a:pt x="469" y="27"/>
                    <a:pt x="469" y="27"/>
                    <a:pt x="469" y="27"/>
                  </a:cubicBezTo>
                  <a:cubicBezTo>
                    <a:pt x="474" y="25"/>
                    <a:pt x="478" y="20"/>
                    <a:pt x="478" y="14"/>
                  </a:cubicBezTo>
                  <a:cubicBezTo>
                    <a:pt x="478" y="7"/>
                    <a:pt x="471" y="0"/>
                    <a:pt x="464" y="0"/>
                  </a:cubicBezTo>
                  <a:cubicBezTo>
                    <a:pt x="456" y="0"/>
                    <a:pt x="450" y="7"/>
                    <a:pt x="450" y="14"/>
                  </a:cubicBezTo>
                  <a:cubicBezTo>
                    <a:pt x="450" y="20"/>
                    <a:pt x="454" y="25"/>
                    <a:pt x="459" y="27"/>
                  </a:cubicBezTo>
                  <a:cubicBezTo>
                    <a:pt x="432" y="122"/>
                    <a:pt x="432" y="122"/>
                    <a:pt x="432" y="122"/>
                  </a:cubicBezTo>
                  <a:cubicBezTo>
                    <a:pt x="431" y="121"/>
                    <a:pt x="430" y="121"/>
                    <a:pt x="429" y="121"/>
                  </a:cubicBezTo>
                  <a:cubicBezTo>
                    <a:pt x="424" y="121"/>
                    <a:pt x="419" y="124"/>
                    <a:pt x="417" y="129"/>
                  </a:cubicBezTo>
                  <a:cubicBezTo>
                    <a:pt x="366" y="105"/>
                    <a:pt x="366" y="105"/>
                    <a:pt x="366" y="105"/>
                  </a:cubicBezTo>
                  <a:cubicBezTo>
                    <a:pt x="367" y="102"/>
                    <a:pt x="368" y="98"/>
                    <a:pt x="368" y="94"/>
                  </a:cubicBezTo>
                  <a:cubicBezTo>
                    <a:pt x="368" y="79"/>
                    <a:pt x="356" y="67"/>
                    <a:pt x="340" y="67"/>
                  </a:cubicBezTo>
                  <a:cubicBezTo>
                    <a:pt x="336" y="67"/>
                    <a:pt x="333" y="67"/>
                    <a:pt x="329" y="69"/>
                  </a:cubicBezTo>
                  <a:cubicBezTo>
                    <a:pt x="314" y="38"/>
                    <a:pt x="314" y="38"/>
                    <a:pt x="314" y="38"/>
                  </a:cubicBezTo>
                  <a:cubicBezTo>
                    <a:pt x="318" y="36"/>
                    <a:pt x="321" y="31"/>
                    <a:pt x="321" y="26"/>
                  </a:cubicBezTo>
                  <a:cubicBezTo>
                    <a:pt x="321" y="18"/>
                    <a:pt x="315" y="12"/>
                    <a:pt x="307" y="12"/>
                  </a:cubicBezTo>
                  <a:cubicBezTo>
                    <a:pt x="300" y="12"/>
                    <a:pt x="294" y="18"/>
                    <a:pt x="294" y="26"/>
                  </a:cubicBezTo>
                  <a:cubicBezTo>
                    <a:pt x="294" y="28"/>
                    <a:pt x="294" y="30"/>
                    <a:pt x="295" y="31"/>
                  </a:cubicBezTo>
                  <a:cubicBezTo>
                    <a:pt x="222" y="67"/>
                    <a:pt x="222" y="67"/>
                    <a:pt x="222" y="67"/>
                  </a:cubicBezTo>
                  <a:cubicBezTo>
                    <a:pt x="217" y="58"/>
                    <a:pt x="208" y="52"/>
                    <a:pt x="197" y="52"/>
                  </a:cubicBezTo>
                  <a:cubicBezTo>
                    <a:pt x="182" y="52"/>
                    <a:pt x="169" y="65"/>
                    <a:pt x="169" y="80"/>
                  </a:cubicBezTo>
                  <a:cubicBezTo>
                    <a:pt x="169" y="85"/>
                    <a:pt x="171" y="90"/>
                    <a:pt x="173" y="94"/>
                  </a:cubicBezTo>
                  <a:cubicBezTo>
                    <a:pt x="26" y="166"/>
                    <a:pt x="26" y="166"/>
                    <a:pt x="26" y="166"/>
                  </a:cubicBezTo>
                  <a:cubicBezTo>
                    <a:pt x="23" y="162"/>
                    <a:pt x="19" y="159"/>
                    <a:pt x="14" y="159"/>
                  </a:cubicBezTo>
                  <a:cubicBezTo>
                    <a:pt x="6" y="159"/>
                    <a:pt x="0" y="165"/>
                    <a:pt x="0" y="173"/>
                  </a:cubicBezTo>
                  <a:cubicBezTo>
                    <a:pt x="0" y="179"/>
                    <a:pt x="5" y="185"/>
                    <a:pt x="11" y="186"/>
                  </a:cubicBezTo>
                  <a:cubicBezTo>
                    <a:pt x="18" y="297"/>
                    <a:pt x="18" y="297"/>
                    <a:pt x="18" y="297"/>
                  </a:cubicBezTo>
                  <a:cubicBezTo>
                    <a:pt x="12" y="298"/>
                    <a:pt x="6" y="304"/>
                    <a:pt x="6" y="311"/>
                  </a:cubicBezTo>
                  <a:cubicBezTo>
                    <a:pt x="6" y="318"/>
                    <a:pt x="13" y="324"/>
                    <a:pt x="20" y="324"/>
                  </a:cubicBezTo>
                  <a:cubicBezTo>
                    <a:pt x="27" y="324"/>
                    <a:pt x="32" y="320"/>
                    <a:pt x="34" y="314"/>
                  </a:cubicBezTo>
                  <a:cubicBezTo>
                    <a:pt x="157" y="317"/>
                    <a:pt x="157" y="317"/>
                    <a:pt x="157" y="317"/>
                  </a:cubicBezTo>
                  <a:cubicBezTo>
                    <a:pt x="157" y="325"/>
                    <a:pt x="164" y="331"/>
                    <a:pt x="171" y="331"/>
                  </a:cubicBezTo>
                  <a:cubicBezTo>
                    <a:pt x="179" y="331"/>
                    <a:pt x="185" y="324"/>
                    <a:pt x="185" y="317"/>
                  </a:cubicBezTo>
                  <a:cubicBezTo>
                    <a:pt x="185" y="313"/>
                    <a:pt x="184" y="310"/>
                    <a:pt x="182" y="308"/>
                  </a:cubicBezTo>
                  <a:cubicBezTo>
                    <a:pt x="222" y="270"/>
                    <a:pt x="222" y="270"/>
                    <a:pt x="222" y="270"/>
                  </a:cubicBezTo>
                  <a:cubicBezTo>
                    <a:pt x="267" y="304"/>
                    <a:pt x="267" y="304"/>
                    <a:pt x="267" y="304"/>
                  </a:cubicBezTo>
                  <a:cubicBezTo>
                    <a:pt x="265" y="306"/>
                    <a:pt x="264" y="309"/>
                    <a:pt x="264" y="313"/>
                  </a:cubicBezTo>
                  <a:cubicBezTo>
                    <a:pt x="264" y="321"/>
                    <a:pt x="271" y="328"/>
                    <a:pt x="280" y="328"/>
                  </a:cubicBezTo>
                  <a:cubicBezTo>
                    <a:pt x="288" y="328"/>
                    <a:pt x="294" y="323"/>
                    <a:pt x="296" y="316"/>
                  </a:cubicBezTo>
                  <a:cubicBezTo>
                    <a:pt x="311" y="319"/>
                    <a:pt x="311" y="319"/>
                    <a:pt x="311" y="319"/>
                  </a:cubicBezTo>
                  <a:cubicBezTo>
                    <a:pt x="311" y="320"/>
                    <a:pt x="311" y="320"/>
                    <a:pt x="311" y="321"/>
                  </a:cubicBezTo>
                  <a:cubicBezTo>
                    <a:pt x="311" y="329"/>
                    <a:pt x="317" y="335"/>
                    <a:pt x="325" y="335"/>
                  </a:cubicBezTo>
                  <a:cubicBezTo>
                    <a:pt x="329" y="335"/>
                    <a:pt x="332" y="333"/>
                    <a:pt x="335" y="331"/>
                  </a:cubicBezTo>
                  <a:cubicBezTo>
                    <a:pt x="374" y="364"/>
                    <a:pt x="374" y="364"/>
                    <a:pt x="374" y="364"/>
                  </a:cubicBezTo>
                  <a:cubicBezTo>
                    <a:pt x="372" y="366"/>
                    <a:pt x="371" y="369"/>
                    <a:pt x="371" y="372"/>
                  </a:cubicBezTo>
                  <a:cubicBezTo>
                    <a:pt x="371" y="380"/>
                    <a:pt x="377" y="386"/>
                    <a:pt x="385" y="386"/>
                  </a:cubicBezTo>
                  <a:cubicBezTo>
                    <a:pt x="393" y="386"/>
                    <a:pt x="399" y="380"/>
                    <a:pt x="399" y="372"/>
                  </a:cubicBezTo>
                  <a:cubicBezTo>
                    <a:pt x="399" y="371"/>
                    <a:pt x="399" y="370"/>
                    <a:pt x="399" y="369"/>
                  </a:cubicBezTo>
                  <a:cubicBezTo>
                    <a:pt x="448" y="354"/>
                    <a:pt x="448" y="354"/>
                    <a:pt x="448" y="354"/>
                  </a:cubicBezTo>
                  <a:cubicBezTo>
                    <a:pt x="451" y="365"/>
                    <a:pt x="462" y="373"/>
                    <a:pt x="474" y="373"/>
                  </a:cubicBezTo>
                  <a:cubicBezTo>
                    <a:pt x="489" y="373"/>
                    <a:pt x="502" y="361"/>
                    <a:pt x="502" y="345"/>
                  </a:cubicBezTo>
                  <a:cubicBezTo>
                    <a:pt x="502" y="331"/>
                    <a:pt x="491" y="320"/>
                    <a:pt x="478" y="318"/>
                  </a:cubicBezTo>
                  <a:cubicBezTo>
                    <a:pt x="479" y="265"/>
                    <a:pt x="479" y="265"/>
                    <a:pt x="479" y="265"/>
                  </a:cubicBezTo>
                  <a:cubicBezTo>
                    <a:pt x="493" y="263"/>
                    <a:pt x="504" y="252"/>
                    <a:pt x="504" y="237"/>
                  </a:cubicBezTo>
                  <a:cubicBezTo>
                    <a:pt x="504" y="226"/>
                    <a:pt x="497" y="215"/>
                    <a:pt x="486" y="211"/>
                  </a:cubicBezTo>
                  <a:cubicBezTo>
                    <a:pt x="498" y="160"/>
                    <a:pt x="498" y="160"/>
                    <a:pt x="498" y="160"/>
                  </a:cubicBezTo>
                  <a:cubicBezTo>
                    <a:pt x="500" y="161"/>
                    <a:pt x="501" y="161"/>
                    <a:pt x="503" y="161"/>
                  </a:cubicBezTo>
                  <a:cubicBezTo>
                    <a:pt x="515" y="161"/>
                    <a:pt x="525" y="151"/>
                    <a:pt x="525" y="139"/>
                  </a:cubicBezTo>
                  <a:cubicBezTo>
                    <a:pt x="525" y="126"/>
                    <a:pt x="515" y="116"/>
                    <a:pt x="503" y="116"/>
                  </a:cubicBezTo>
                  <a:close/>
                  <a:moveTo>
                    <a:pt x="385" y="358"/>
                  </a:moveTo>
                  <a:cubicBezTo>
                    <a:pt x="385" y="358"/>
                    <a:pt x="384" y="358"/>
                    <a:pt x="384" y="358"/>
                  </a:cubicBezTo>
                  <a:cubicBezTo>
                    <a:pt x="374" y="295"/>
                    <a:pt x="374" y="295"/>
                    <a:pt x="374" y="295"/>
                  </a:cubicBezTo>
                  <a:cubicBezTo>
                    <a:pt x="453" y="252"/>
                    <a:pt x="453" y="252"/>
                    <a:pt x="453" y="252"/>
                  </a:cubicBezTo>
                  <a:cubicBezTo>
                    <a:pt x="455" y="256"/>
                    <a:pt x="458" y="259"/>
                    <a:pt x="462" y="261"/>
                  </a:cubicBezTo>
                  <a:cubicBezTo>
                    <a:pt x="393" y="361"/>
                    <a:pt x="393" y="361"/>
                    <a:pt x="393" y="361"/>
                  </a:cubicBezTo>
                  <a:cubicBezTo>
                    <a:pt x="391" y="359"/>
                    <a:pt x="388" y="358"/>
                    <a:pt x="385" y="358"/>
                  </a:cubicBezTo>
                  <a:close/>
                  <a:moveTo>
                    <a:pt x="325" y="307"/>
                  </a:moveTo>
                  <a:cubicBezTo>
                    <a:pt x="323" y="307"/>
                    <a:pt x="321" y="308"/>
                    <a:pt x="319" y="308"/>
                  </a:cubicBezTo>
                  <a:cubicBezTo>
                    <a:pt x="284" y="238"/>
                    <a:pt x="284" y="238"/>
                    <a:pt x="284" y="238"/>
                  </a:cubicBezTo>
                  <a:cubicBezTo>
                    <a:pt x="291" y="235"/>
                    <a:pt x="295" y="229"/>
                    <a:pt x="296" y="221"/>
                  </a:cubicBezTo>
                  <a:cubicBezTo>
                    <a:pt x="361" y="227"/>
                    <a:pt x="361" y="227"/>
                    <a:pt x="361" y="227"/>
                  </a:cubicBezTo>
                  <a:cubicBezTo>
                    <a:pt x="372" y="294"/>
                    <a:pt x="372" y="294"/>
                    <a:pt x="372" y="294"/>
                  </a:cubicBezTo>
                  <a:cubicBezTo>
                    <a:pt x="337" y="314"/>
                    <a:pt x="337" y="314"/>
                    <a:pt x="337" y="314"/>
                  </a:cubicBezTo>
                  <a:cubicBezTo>
                    <a:pt x="334" y="310"/>
                    <a:pt x="330" y="307"/>
                    <a:pt x="325" y="307"/>
                  </a:cubicBezTo>
                  <a:close/>
                  <a:moveTo>
                    <a:pt x="157" y="188"/>
                  </a:moveTo>
                  <a:cubicBezTo>
                    <a:pt x="188" y="106"/>
                    <a:pt x="188" y="106"/>
                    <a:pt x="188" y="106"/>
                  </a:cubicBezTo>
                  <a:cubicBezTo>
                    <a:pt x="191" y="107"/>
                    <a:pt x="194" y="108"/>
                    <a:pt x="197" y="108"/>
                  </a:cubicBezTo>
                  <a:cubicBezTo>
                    <a:pt x="211" y="108"/>
                    <a:pt x="222" y="98"/>
                    <a:pt x="224" y="85"/>
                  </a:cubicBezTo>
                  <a:cubicBezTo>
                    <a:pt x="313" y="96"/>
                    <a:pt x="313" y="96"/>
                    <a:pt x="313" y="96"/>
                  </a:cubicBezTo>
                  <a:cubicBezTo>
                    <a:pt x="313" y="101"/>
                    <a:pt x="315" y="105"/>
                    <a:pt x="317" y="108"/>
                  </a:cubicBezTo>
                  <a:cubicBezTo>
                    <a:pt x="171" y="202"/>
                    <a:pt x="171" y="202"/>
                    <a:pt x="171" y="202"/>
                  </a:cubicBezTo>
                  <a:cubicBezTo>
                    <a:pt x="168" y="195"/>
                    <a:pt x="163" y="191"/>
                    <a:pt x="157" y="188"/>
                  </a:cubicBezTo>
                  <a:close/>
                  <a:moveTo>
                    <a:pt x="340" y="122"/>
                  </a:moveTo>
                  <a:cubicBezTo>
                    <a:pt x="342" y="122"/>
                    <a:pt x="343" y="122"/>
                    <a:pt x="344" y="122"/>
                  </a:cubicBezTo>
                  <a:cubicBezTo>
                    <a:pt x="361" y="225"/>
                    <a:pt x="361" y="225"/>
                    <a:pt x="361" y="225"/>
                  </a:cubicBezTo>
                  <a:cubicBezTo>
                    <a:pt x="296" y="220"/>
                    <a:pt x="296" y="220"/>
                    <a:pt x="296" y="220"/>
                  </a:cubicBezTo>
                  <a:cubicBezTo>
                    <a:pt x="296" y="219"/>
                    <a:pt x="296" y="219"/>
                    <a:pt x="296" y="219"/>
                  </a:cubicBezTo>
                  <a:cubicBezTo>
                    <a:pt x="296" y="210"/>
                    <a:pt x="292" y="203"/>
                    <a:pt x="285" y="199"/>
                  </a:cubicBezTo>
                  <a:cubicBezTo>
                    <a:pt x="328" y="119"/>
                    <a:pt x="328" y="119"/>
                    <a:pt x="328" y="119"/>
                  </a:cubicBezTo>
                  <a:cubicBezTo>
                    <a:pt x="332" y="121"/>
                    <a:pt x="336" y="122"/>
                    <a:pt x="340" y="122"/>
                  </a:cubicBezTo>
                  <a:close/>
                  <a:moveTo>
                    <a:pt x="363" y="227"/>
                  </a:moveTo>
                  <a:cubicBezTo>
                    <a:pt x="449" y="235"/>
                    <a:pt x="449" y="235"/>
                    <a:pt x="449" y="235"/>
                  </a:cubicBezTo>
                  <a:cubicBezTo>
                    <a:pt x="449" y="236"/>
                    <a:pt x="449" y="237"/>
                    <a:pt x="449" y="237"/>
                  </a:cubicBezTo>
                  <a:cubicBezTo>
                    <a:pt x="449" y="242"/>
                    <a:pt x="450" y="247"/>
                    <a:pt x="452" y="251"/>
                  </a:cubicBezTo>
                  <a:cubicBezTo>
                    <a:pt x="373" y="294"/>
                    <a:pt x="373" y="294"/>
                    <a:pt x="373" y="294"/>
                  </a:cubicBezTo>
                  <a:lnTo>
                    <a:pt x="363" y="227"/>
                  </a:lnTo>
                  <a:close/>
                  <a:moveTo>
                    <a:pt x="449" y="233"/>
                  </a:moveTo>
                  <a:cubicBezTo>
                    <a:pt x="362" y="225"/>
                    <a:pt x="362" y="225"/>
                    <a:pt x="362" y="225"/>
                  </a:cubicBezTo>
                  <a:cubicBezTo>
                    <a:pt x="346" y="121"/>
                    <a:pt x="346" y="121"/>
                    <a:pt x="346" y="121"/>
                  </a:cubicBezTo>
                  <a:cubicBezTo>
                    <a:pt x="351" y="120"/>
                    <a:pt x="355" y="118"/>
                    <a:pt x="359" y="115"/>
                  </a:cubicBezTo>
                  <a:cubicBezTo>
                    <a:pt x="458" y="216"/>
                    <a:pt x="458" y="216"/>
                    <a:pt x="458" y="216"/>
                  </a:cubicBezTo>
                  <a:cubicBezTo>
                    <a:pt x="453" y="221"/>
                    <a:pt x="450" y="226"/>
                    <a:pt x="449" y="233"/>
                  </a:cubicBezTo>
                  <a:close/>
                  <a:moveTo>
                    <a:pt x="295" y="33"/>
                  </a:moveTo>
                  <a:cubicBezTo>
                    <a:pt x="298" y="37"/>
                    <a:pt x="302" y="40"/>
                    <a:pt x="307" y="40"/>
                  </a:cubicBezTo>
                  <a:cubicBezTo>
                    <a:pt x="309" y="40"/>
                    <a:pt x="311" y="39"/>
                    <a:pt x="313" y="39"/>
                  </a:cubicBezTo>
                  <a:cubicBezTo>
                    <a:pt x="328" y="70"/>
                    <a:pt x="328" y="70"/>
                    <a:pt x="328" y="70"/>
                  </a:cubicBezTo>
                  <a:cubicBezTo>
                    <a:pt x="319" y="74"/>
                    <a:pt x="313" y="84"/>
                    <a:pt x="313" y="94"/>
                  </a:cubicBezTo>
                  <a:cubicBezTo>
                    <a:pt x="313" y="94"/>
                    <a:pt x="313" y="94"/>
                    <a:pt x="313" y="95"/>
                  </a:cubicBezTo>
                  <a:cubicBezTo>
                    <a:pt x="224" y="84"/>
                    <a:pt x="224" y="84"/>
                    <a:pt x="224" y="84"/>
                  </a:cubicBezTo>
                  <a:cubicBezTo>
                    <a:pt x="225" y="83"/>
                    <a:pt x="225" y="81"/>
                    <a:pt x="225" y="80"/>
                  </a:cubicBezTo>
                  <a:cubicBezTo>
                    <a:pt x="225" y="76"/>
                    <a:pt x="224" y="72"/>
                    <a:pt x="222" y="69"/>
                  </a:cubicBezTo>
                  <a:lnTo>
                    <a:pt x="295" y="33"/>
                  </a:lnTo>
                  <a:close/>
                  <a:moveTo>
                    <a:pt x="174" y="95"/>
                  </a:moveTo>
                  <a:cubicBezTo>
                    <a:pt x="177" y="100"/>
                    <a:pt x="181" y="104"/>
                    <a:pt x="186" y="106"/>
                  </a:cubicBezTo>
                  <a:cubicBezTo>
                    <a:pt x="155" y="187"/>
                    <a:pt x="155" y="187"/>
                    <a:pt x="155" y="187"/>
                  </a:cubicBezTo>
                  <a:cubicBezTo>
                    <a:pt x="152" y="186"/>
                    <a:pt x="149" y="186"/>
                    <a:pt x="146" y="186"/>
                  </a:cubicBezTo>
                  <a:cubicBezTo>
                    <a:pt x="134" y="186"/>
                    <a:pt x="124" y="194"/>
                    <a:pt x="120" y="204"/>
                  </a:cubicBezTo>
                  <a:cubicBezTo>
                    <a:pt x="27" y="176"/>
                    <a:pt x="27" y="176"/>
                    <a:pt x="27" y="176"/>
                  </a:cubicBezTo>
                  <a:cubicBezTo>
                    <a:pt x="28" y="175"/>
                    <a:pt x="28" y="174"/>
                    <a:pt x="28" y="173"/>
                  </a:cubicBezTo>
                  <a:cubicBezTo>
                    <a:pt x="28" y="171"/>
                    <a:pt x="27" y="169"/>
                    <a:pt x="27" y="167"/>
                  </a:cubicBezTo>
                  <a:lnTo>
                    <a:pt x="174" y="95"/>
                  </a:lnTo>
                  <a:close/>
                  <a:moveTo>
                    <a:pt x="13" y="186"/>
                  </a:moveTo>
                  <a:cubicBezTo>
                    <a:pt x="13" y="186"/>
                    <a:pt x="13" y="186"/>
                    <a:pt x="14" y="186"/>
                  </a:cubicBezTo>
                  <a:cubicBezTo>
                    <a:pt x="20" y="186"/>
                    <a:pt x="25" y="183"/>
                    <a:pt x="27" y="177"/>
                  </a:cubicBezTo>
                  <a:cubicBezTo>
                    <a:pt x="120" y="206"/>
                    <a:pt x="120" y="206"/>
                    <a:pt x="120" y="206"/>
                  </a:cubicBezTo>
                  <a:cubicBezTo>
                    <a:pt x="119" y="208"/>
                    <a:pt x="119" y="211"/>
                    <a:pt x="119" y="213"/>
                  </a:cubicBezTo>
                  <a:cubicBezTo>
                    <a:pt x="119" y="221"/>
                    <a:pt x="121" y="227"/>
                    <a:pt x="126" y="232"/>
                  </a:cubicBezTo>
                  <a:cubicBezTo>
                    <a:pt x="31" y="302"/>
                    <a:pt x="31" y="302"/>
                    <a:pt x="31" y="302"/>
                  </a:cubicBezTo>
                  <a:cubicBezTo>
                    <a:pt x="29" y="299"/>
                    <a:pt x="25" y="297"/>
                    <a:pt x="20" y="297"/>
                  </a:cubicBezTo>
                  <a:cubicBezTo>
                    <a:pt x="20" y="297"/>
                    <a:pt x="20" y="297"/>
                    <a:pt x="20" y="297"/>
                  </a:cubicBezTo>
                  <a:lnTo>
                    <a:pt x="13" y="186"/>
                  </a:lnTo>
                  <a:close/>
                  <a:moveTo>
                    <a:pt x="181" y="307"/>
                  </a:moveTo>
                  <a:cubicBezTo>
                    <a:pt x="178" y="304"/>
                    <a:pt x="175" y="303"/>
                    <a:pt x="171" y="303"/>
                  </a:cubicBezTo>
                  <a:cubicBezTo>
                    <a:pt x="164" y="303"/>
                    <a:pt x="158" y="308"/>
                    <a:pt x="157" y="315"/>
                  </a:cubicBezTo>
                  <a:cubicBezTo>
                    <a:pt x="34" y="312"/>
                    <a:pt x="34" y="312"/>
                    <a:pt x="34" y="312"/>
                  </a:cubicBezTo>
                  <a:cubicBezTo>
                    <a:pt x="34" y="312"/>
                    <a:pt x="34" y="311"/>
                    <a:pt x="34" y="311"/>
                  </a:cubicBezTo>
                  <a:cubicBezTo>
                    <a:pt x="34" y="308"/>
                    <a:pt x="33" y="306"/>
                    <a:pt x="32" y="304"/>
                  </a:cubicBezTo>
                  <a:cubicBezTo>
                    <a:pt x="127" y="234"/>
                    <a:pt x="127" y="234"/>
                    <a:pt x="127" y="234"/>
                  </a:cubicBezTo>
                  <a:cubicBezTo>
                    <a:pt x="132" y="238"/>
                    <a:pt x="139" y="241"/>
                    <a:pt x="146" y="241"/>
                  </a:cubicBezTo>
                  <a:cubicBezTo>
                    <a:pt x="155" y="241"/>
                    <a:pt x="163" y="237"/>
                    <a:pt x="168" y="231"/>
                  </a:cubicBezTo>
                  <a:cubicBezTo>
                    <a:pt x="220" y="269"/>
                    <a:pt x="220" y="269"/>
                    <a:pt x="220" y="269"/>
                  </a:cubicBezTo>
                  <a:lnTo>
                    <a:pt x="181" y="307"/>
                  </a:lnTo>
                  <a:close/>
                  <a:moveTo>
                    <a:pt x="222" y="268"/>
                  </a:moveTo>
                  <a:cubicBezTo>
                    <a:pt x="169" y="229"/>
                    <a:pt x="169" y="229"/>
                    <a:pt x="169" y="229"/>
                  </a:cubicBezTo>
                  <a:cubicBezTo>
                    <a:pt x="172" y="225"/>
                    <a:pt x="174" y="219"/>
                    <a:pt x="174" y="213"/>
                  </a:cubicBezTo>
                  <a:cubicBezTo>
                    <a:pt x="174" y="210"/>
                    <a:pt x="173" y="206"/>
                    <a:pt x="172" y="203"/>
                  </a:cubicBezTo>
                  <a:cubicBezTo>
                    <a:pt x="318" y="110"/>
                    <a:pt x="318" y="110"/>
                    <a:pt x="318" y="110"/>
                  </a:cubicBezTo>
                  <a:cubicBezTo>
                    <a:pt x="320" y="113"/>
                    <a:pt x="323" y="116"/>
                    <a:pt x="327" y="118"/>
                  </a:cubicBezTo>
                  <a:cubicBezTo>
                    <a:pt x="284" y="199"/>
                    <a:pt x="284" y="199"/>
                    <a:pt x="284" y="199"/>
                  </a:cubicBezTo>
                  <a:cubicBezTo>
                    <a:pt x="281" y="197"/>
                    <a:pt x="277" y="196"/>
                    <a:pt x="274" y="196"/>
                  </a:cubicBezTo>
                  <a:cubicBezTo>
                    <a:pt x="262" y="196"/>
                    <a:pt x="252" y="206"/>
                    <a:pt x="252" y="219"/>
                  </a:cubicBezTo>
                  <a:cubicBezTo>
                    <a:pt x="252" y="225"/>
                    <a:pt x="254" y="230"/>
                    <a:pt x="258" y="234"/>
                  </a:cubicBezTo>
                  <a:lnTo>
                    <a:pt x="222" y="268"/>
                  </a:lnTo>
                  <a:close/>
                  <a:moveTo>
                    <a:pt x="296" y="315"/>
                  </a:moveTo>
                  <a:cubicBezTo>
                    <a:pt x="296" y="314"/>
                    <a:pt x="296" y="313"/>
                    <a:pt x="296" y="313"/>
                  </a:cubicBezTo>
                  <a:cubicBezTo>
                    <a:pt x="296" y="304"/>
                    <a:pt x="289" y="297"/>
                    <a:pt x="280" y="297"/>
                  </a:cubicBezTo>
                  <a:cubicBezTo>
                    <a:pt x="275" y="297"/>
                    <a:pt x="271" y="299"/>
                    <a:pt x="268" y="302"/>
                  </a:cubicBezTo>
                  <a:cubicBezTo>
                    <a:pt x="223" y="269"/>
                    <a:pt x="223" y="269"/>
                    <a:pt x="223" y="269"/>
                  </a:cubicBezTo>
                  <a:cubicBezTo>
                    <a:pt x="259" y="235"/>
                    <a:pt x="259" y="235"/>
                    <a:pt x="259" y="235"/>
                  </a:cubicBezTo>
                  <a:cubicBezTo>
                    <a:pt x="263" y="239"/>
                    <a:pt x="268" y="241"/>
                    <a:pt x="274" y="241"/>
                  </a:cubicBezTo>
                  <a:cubicBezTo>
                    <a:pt x="277" y="241"/>
                    <a:pt x="280" y="240"/>
                    <a:pt x="283" y="239"/>
                  </a:cubicBezTo>
                  <a:cubicBezTo>
                    <a:pt x="318" y="309"/>
                    <a:pt x="318" y="309"/>
                    <a:pt x="318" y="309"/>
                  </a:cubicBezTo>
                  <a:cubicBezTo>
                    <a:pt x="315" y="311"/>
                    <a:pt x="312" y="314"/>
                    <a:pt x="311" y="318"/>
                  </a:cubicBezTo>
                  <a:lnTo>
                    <a:pt x="296" y="315"/>
                  </a:lnTo>
                  <a:close/>
                  <a:moveTo>
                    <a:pt x="336" y="329"/>
                  </a:moveTo>
                  <a:cubicBezTo>
                    <a:pt x="338" y="327"/>
                    <a:pt x="339" y="324"/>
                    <a:pt x="339" y="321"/>
                  </a:cubicBezTo>
                  <a:cubicBezTo>
                    <a:pt x="339" y="319"/>
                    <a:pt x="338" y="317"/>
                    <a:pt x="337" y="315"/>
                  </a:cubicBezTo>
                  <a:cubicBezTo>
                    <a:pt x="372" y="296"/>
                    <a:pt x="372" y="296"/>
                    <a:pt x="372" y="296"/>
                  </a:cubicBezTo>
                  <a:cubicBezTo>
                    <a:pt x="382" y="358"/>
                    <a:pt x="382" y="358"/>
                    <a:pt x="382" y="358"/>
                  </a:cubicBezTo>
                  <a:cubicBezTo>
                    <a:pt x="379" y="359"/>
                    <a:pt x="377" y="360"/>
                    <a:pt x="375" y="362"/>
                  </a:cubicBezTo>
                  <a:lnTo>
                    <a:pt x="336" y="329"/>
                  </a:lnTo>
                  <a:close/>
                  <a:moveTo>
                    <a:pt x="476" y="318"/>
                  </a:moveTo>
                  <a:cubicBezTo>
                    <a:pt x="475" y="318"/>
                    <a:pt x="475" y="318"/>
                    <a:pt x="474" y="318"/>
                  </a:cubicBezTo>
                  <a:cubicBezTo>
                    <a:pt x="459" y="318"/>
                    <a:pt x="446" y="330"/>
                    <a:pt x="446" y="345"/>
                  </a:cubicBezTo>
                  <a:cubicBezTo>
                    <a:pt x="446" y="348"/>
                    <a:pt x="447" y="350"/>
                    <a:pt x="447" y="353"/>
                  </a:cubicBezTo>
                  <a:cubicBezTo>
                    <a:pt x="398" y="367"/>
                    <a:pt x="398" y="367"/>
                    <a:pt x="398" y="367"/>
                  </a:cubicBezTo>
                  <a:cubicBezTo>
                    <a:pt x="397" y="365"/>
                    <a:pt x="396" y="363"/>
                    <a:pt x="395" y="362"/>
                  </a:cubicBezTo>
                  <a:cubicBezTo>
                    <a:pt x="463" y="262"/>
                    <a:pt x="463" y="262"/>
                    <a:pt x="463" y="262"/>
                  </a:cubicBezTo>
                  <a:cubicBezTo>
                    <a:pt x="467" y="264"/>
                    <a:pt x="472" y="265"/>
                    <a:pt x="476" y="265"/>
                  </a:cubicBezTo>
                  <a:cubicBezTo>
                    <a:pt x="477" y="265"/>
                    <a:pt x="477" y="265"/>
                    <a:pt x="478" y="265"/>
                  </a:cubicBezTo>
                  <a:lnTo>
                    <a:pt x="476" y="318"/>
                  </a:lnTo>
                  <a:close/>
                  <a:moveTo>
                    <a:pt x="485" y="211"/>
                  </a:moveTo>
                  <a:cubicBezTo>
                    <a:pt x="482" y="210"/>
                    <a:pt x="479" y="210"/>
                    <a:pt x="476" y="210"/>
                  </a:cubicBezTo>
                  <a:cubicBezTo>
                    <a:pt x="470" y="210"/>
                    <a:pt x="464" y="212"/>
                    <a:pt x="460" y="215"/>
                  </a:cubicBezTo>
                  <a:cubicBezTo>
                    <a:pt x="360" y="113"/>
                    <a:pt x="360" y="113"/>
                    <a:pt x="360" y="113"/>
                  </a:cubicBezTo>
                  <a:cubicBezTo>
                    <a:pt x="362" y="111"/>
                    <a:pt x="364" y="109"/>
                    <a:pt x="365" y="107"/>
                  </a:cubicBezTo>
                  <a:cubicBezTo>
                    <a:pt x="416" y="130"/>
                    <a:pt x="416" y="130"/>
                    <a:pt x="416" y="130"/>
                  </a:cubicBezTo>
                  <a:cubicBezTo>
                    <a:pt x="415" y="132"/>
                    <a:pt x="415" y="133"/>
                    <a:pt x="415" y="135"/>
                  </a:cubicBezTo>
                  <a:cubicBezTo>
                    <a:pt x="415" y="143"/>
                    <a:pt x="421" y="149"/>
                    <a:pt x="429" y="149"/>
                  </a:cubicBezTo>
                  <a:cubicBezTo>
                    <a:pt x="437" y="149"/>
                    <a:pt x="443" y="143"/>
                    <a:pt x="443" y="135"/>
                  </a:cubicBezTo>
                  <a:cubicBezTo>
                    <a:pt x="443" y="129"/>
                    <a:pt x="439" y="124"/>
                    <a:pt x="434" y="122"/>
                  </a:cubicBezTo>
                  <a:cubicBezTo>
                    <a:pt x="461" y="28"/>
                    <a:pt x="461" y="28"/>
                    <a:pt x="461" y="28"/>
                  </a:cubicBezTo>
                  <a:cubicBezTo>
                    <a:pt x="462" y="28"/>
                    <a:pt x="463" y="28"/>
                    <a:pt x="464" y="28"/>
                  </a:cubicBezTo>
                  <a:cubicBezTo>
                    <a:pt x="465" y="28"/>
                    <a:pt x="466" y="28"/>
                    <a:pt x="467" y="28"/>
                  </a:cubicBezTo>
                  <a:cubicBezTo>
                    <a:pt x="495" y="118"/>
                    <a:pt x="495" y="118"/>
                    <a:pt x="495" y="118"/>
                  </a:cubicBezTo>
                  <a:cubicBezTo>
                    <a:pt x="486" y="121"/>
                    <a:pt x="480" y="129"/>
                    <a:pt x="480" y="139"/>
                  </a:cubicBezTo>
                  <a:cubicBezTo>
                    <a:pt x="480" y="149"/>
                    <a:pt x="487" y="157"/>
                    <a:pt x="497" y="160"/>
                  </a:cubicBezTo>
                  <a:lnTo>
                    <a:pt x="485"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a:extLst>
                <a:ext uri="{FF2B5EF4-FFF2-40B4-BE49-F238E27FC236}">
                  <a16:creationId xmlns:a16="http://schemas.microsoft.com/office/drawing/2014/main" xmlns="" id="{F8A64133-176C-4E93-A39E-A8885BAAB7D1}"/>
                </a:ext>
              </a:extLst>
            </p:cNvPr>
            <p:cNvSpPr>
              <a:spLocks noEditPoints="1"/>
            </p:cNvSpPr>
            <p:nvPr/>
          </p:nvSpPr>
          <p:spPr bwMode="auto">
            <a:xfrm>
              <a:off x="2346326" y="2028825"/>
              <a:ext cx="723900" cy="382588"/>
            </a:xfrm>
            <a:custGeom>
              <a:avLst/>
              <a:gdLst>
                <a:gd name="T0" fmla="*/ 489 w 532"/>
                <a:gd name="T1" fmla="*/ 78 h 281"/>
                <a:gd name="T2" fmla="*/ 532 w 532"/>
                <a:gd name="T3" fmla="*/ 55 h 281"/>
                <a:gd name="T4" fmla="*/ 478 w 532"/>
                <a:gd name="T5" fmla="*/ 46 h 281"/>
                <a:gd name="T6" fmla="*/ 435 w 532"/>
                <a:gd name="T7" fmla="*/ 28 h 281"/>
                <a:gd name="T8" fmla="*/ 380 w 532"/>
                <a:gd name="T9" fmla="*/ 28 h 281"/>
                <a:gd name="T10" fmla="*/ 369 w 532"/>
                <a:gd name="T11" fmla="*/ 32 h 281"/>
                <a:gd name="T12" fmla="*/ 342 w 532"/>
                <a:gd name="T13" fmla="*/ 35 h 281"/>
                <a:gd name="T14" fmla="*/ 261 w 532"/>
                <a:gd name="T15" fmla="*/ 100 h 281"/>
                <a:gd name="T16" fmla="*/ 240 w 532"/>
                <a:gd name="T17" fmla="*/ 98 h 281"/>
                <a:gd name="T18" fmla="*/ 205 w 532"/>
                <a:gd name="T19" fmla="*/ 61 h 281"/>
                <a:gd name="T20" fmla="*/ 180 w 532"/>
                <a:gd name="T21" fmla="*/ 53 h 281"/>
                <a:gd name="T22" fmla="*/ 150 w 532"/>
                <a:gd name="T23" fmla="*/ 39 h 281"/>
                <a:gd name="T24" fmla="*/ 123 w 532"/>
                <a:gd name="T25" fmla="*/ 39 h 281"/>
                <a:gd name="T26" fmla="*/ 14 w 532"/>
                <a:gd name="T27" fmla="*/ 25 h 281"/>
                <a:gd name="T28" fmla="*/ 14 w 532"/>
                <a:gd name="T29" fmla="*/ 53 h 281"/>
                <a:gd name="T30" fmla="*/ 123 w 532"/>
                <a:gd name="T31" fmla="*/ 40 h 281"/>
                <a:gd name="T32" fmla="*/ 149 w 532"/>
                <a:gd name="T33" fmla="*/ 45 h 281"/>
                <a:gd name="T34" fmla="*/ 177 w 532"/>
                <a:gd name="T35" fmla="*/ 61 h 281"/>
                <a:gd name="T36" fmla="*/ 203 w 532"/>
                <a:gd name="T37" fmla="*/ 69 h 281"/>
                <a:gd name="T38" fmla="*/ 237 w 532"/>
                <a:gd name="T39" fmla="*/ 108 h 281"/>
                <a:gd name="T40" fmla="*/ 209 w 532"/>
                <a:gd name="T41" fmla="*/ 226 h 281"/>
                <a:gd name="T42" fmla="*/ 178 w 532"/>
                <a:gd name="T43" fmla="*/ 253 h 281"/>
                <a:gd name="T44" fmla="*/ 233 w 532"/>
                <a:gd name="T45" fmla="*/ 253 h 281"/>
                <a:gd name="T46" fmla="*/ 256 w 532"/>
                <a:gd name="T47" fmla="*/ 220 h 281"/>
                <a:gd name="T48" fmla="*/ 281 w 532"/>
                <a:gd name="T49" fmla="*/ 212 h 281"/>
                <a:gd name="T50" fmla="*/ 304 w 532"/>
                <a:gd name="T51" fmla="*/ 155 h 281"/>
                <a:gd name="T52" fmla="*/ 345 w 532"/>
                <a:gd name="T53" fmla="*/ 135 h 281"/>
                <a:gd name="T54" fmla="*/ 413 w 532"/>
                <a:gd name="T55" fmla="*/ 143 h 281"/>
                <a:gd name="T56" fmla="*/ 468 w 532"/>
                <a:gd name="T57" fmla="*/ 143 h 281"/>
                <a:gd name="T58" fmla="*/ 477 w 532"/>
                <a:gd name="T59" fmla="*/ 48 h 281"/>
                <a:gd name="T60" fmla="*/ 488 w 532"/>
                <a:gd name="T61" fmla="*/ 77 h 281"/>
                <a:gd name="T62" fmla="*/ 441 w 532"/>
                <a:gd name="T63" fmla="*/ 116 h 281"/>
                <a:gd name="T64" fmla="*/ 413 w 532"/>
                <a:gd name="T65" fmla="*/ 55 h 281"/>
                <a:gd name="T66" fmla="*/ 477 w 532"/>
                <a:gd name="T67" fmla="*/ 48 h 281"/>
                <a:gd name="T68" fmla="*/ 356 w 532"/>
                <a:gd name="T69" fmla="*/ 49 h 281"/>
                <a:gd name="T70" fmla="*/ 370 w 532"/>
                <a:gd name="T71" fmla="*/ 34 h 281"/>
                <a:gd name="T72" fmla="*/ 395 w 532"/>
                <a:gd name="T73" fmla="*/ 52 h 281"/>
                <a:gd name="T74" fmla="*/ 318 w 532"/>
                <a:gd name="T75" fmla="*/ 103 h 281"/>
                <a:gd name="T76" fmla="*/ 264 w 532"/>
                <a:gd name="T77" fmla="*/ 112 h 281"/>
                <a:gd name="T78" fmla="*/ 262 w 532"/>
                <a:gd name="T79" fmla="*/ 101 h 281"/>
                <a:gd name="T80" fmla="*/ 273 w 532"/>
                <a:gd name="T81" fmla="*/ 200 h 281"/>
                <a:gd name="T82" fmla="*/ 253 w 532"/>
                <a:gd name="T83" fmla="*/ 212 h 281"/>
                <a:gd name="T84" fmla="*/ 227 w 532"/>
                <a:gd name="T85" fmla="*/ 236 h 281"/>
                <a:gd name="T86" fmla="*/ 247 w 532"/>
                <a:gd name="T87" fmla="*/ 121 h 281"/>
                <a:gd name="T88" fmla="*/ 263 w 532"/>
                <a:gd name="T89" fmla="*/ 113 h 281"/>
                <a:gd name="T90" fmla="*/ 290 w 532"/>
                <a:gd name="T91" fmla="*/ 131 h 281"/>
                <a:gd name="T92" fmla="*/ 273 w 532"/>
                <a:gd name="T93" fmla="*/ 200 h 281"/>
                <a:gd name="T94" fmla="*/ 345 w 532"/>
                <a:gd name="T95" fmla="*/ 131 h 281"/>
                <a:gd name="T96" fmla="*/ 396 w 532"/>
                <a:gd name="T97" fmla="*/ 53 h 281"/>
                <a:gd name="T98" fmla="*/ 411 w 532"/>
                <a:gd name="T99" fmla="*/ 55 h 281"/>
                <a:gd name="T100" fmla="*/ 413 w 532"/>
                <a:gd name="T101" fmla="*/ 1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2" h="281">
                  <a:moveTo>
                    <a:pt x="458" y="122"/>
                  </a:moveTo>
                  <a:cubicBezTo>
                    <a:pt x="489" y="78"/>
                    <a:pt x="489" y="78"/>
                    <a:pt x="489" y="78"/>
                  </a:cubicBezTo>
                  <a:cubicBezTo>
                    <a:pt x="493" y="81"/>
                    <a:pt x="499" y="83"/>
                    <a:pt x="504" y="83"/>
                  </a:cubicBezTo>
                  <a:cubicBezTo>
                    <a:pt x="519" y="83"/>
                    <a:pt x="532" y="70"/>
                    <a:pt x="532" y="55"/>
                  </a:cubicBezTo>
                  <a:cubicBezTo>
                    <a:pt x="532" y="40"/>
                    <a:pt x="519" y="27"/>
                    <a:pt x="504" y="27"/>
                  </a:cubicBezTo>
                  <a:cubicBezTo>
                    <a:pt x="492" y="27"/>
                    <a:pt x="482" y="35"/>
                    <a:pt x="478" y="46"/>
                  </a:cubicBezTo>
                  <a:cubicBezTo>
                    <a:pt x="435" y="32"/>
                    <a:pt x="435" y="32"/>
                    <a:pt x="435" y="32"/>
                  </a:cubicBezTo>
                  <a:cubicBezTo>
                    <a:pt x="435" y="31"/>
                    <a:pt x="435" y="29"/>
                    <a:pt x="435" y="28"/>
                  </a:cubicBezTo>
                  <a:cubicBezTo>
                    <a:pt x="435" y="12"/>
                    <a:pt x="423" y="0"/>
                    <a:pt x="407" y="0"/>
                  </a:cubicBezTo>
                  <a:cubicBezTo>
                    <a:pt x="392" y="0"/>
                    <a:pt x="380" y="12"/>
                    <a:pt x="380" y="28"/>
                  </a:cubicBezTo>
                  <a:cubicBezTo>
                    <a:pt x="380" y="28"/>
                    <a:pt x="380" y="29"/>
                    <a:pt x="380" y="30"/>
                  </a:cubicBezTo>
                  <a:cubicBezTo>
                    <a:pt x="369" y="32"/>
                    <a:pt x="369" y="32"/>
                    <a:pt x="369" y="32"/>
                  </a:cubicBezTo>
                  <a:cubicBezTo>
                    <a:pt x="368" y="26"/>
                    <a:pt x="362" y="21"/>
                    <a:pt x="356" y="21"/>
                  </a:cubicBezTo>
                  <a:cubicBezTo>
                    <a:pt x="348" y="21"/>
                    <a:pt x="342" y="27"/>
                    <a:pt x="342" y="35"/>
                  </a:cubicBezTo>
                  <a:cubicBezTo>
                    <a:pt x="342" y="38"/>
                    <a:pt x="343" y="41"/>
                    <a:pt x="345" y="43"/>
                  </a:cubicBezTo>
                  <a:cubicBezTo>
                    <a:pt x="261" y="100"/>
                    <a:pt x="261" y="100"/>
                    <a:pt x="261" y="100"/>
                  </a:cubicBezTo>
                  <a:cubicBezTo>
                    <a:pt x="259" y="96"/>
                    <a:pt x="255" y="94"/>
                    <a:pt x="250" y="94"/>
                  </a:cubicBezTo>
                  <a:cubicBezTo>
                    <a:pt x="247" y="94"/>
                    <a:pt x="243" y="96"/>
                    <a:pt x="240" y="98"/>
                  </a:cubicBezTo>
                  <a:cubicBezTo>
                    <a:pt x="204" y="67"/>
                    <a:pt x="204" y="67"/>
                    <a:pt x="204" y="67"/>
                  </a:cubicBezTo>
                  <a:cubicBezTo>
                    <a:pt x="205" y="65"/>
                    <a:pt x="205" y="63"/>
                    <a:pt x="205" y="61"/>
                  </a:cubicBezTo>
                  <a:cubicBezTo>
                    <a:pt x="205" y="54"/>
                    <a:pt x="199" y="47"/>
                    <a:pt x="191" y="47"/>
                  </a:cubicBezTo>
                  <a:cubicBezTo>
                    <a:pt x="187" y="47"/>
                    <a:pt x="183" y="50"/>
                    <a:pt x="180" y="53"/>
                  </a:cubicBezTo>
                  <a:cubicBezTo>
                    <a:pt x="150" y="43"/>
                    <a:pt x="150" y="43"/>
                    <a:pt x="150" y="43"/>
                  </a:cubicBezTo>
                  <a:cubicBezTo>
                    <a:pt x="150" y="42"/>
                    <a:pt x="150" y="41"/>
                    <a:pt x="150" y="39"/>
                  </a:cubicBezTo>
                  <a:cubicBezTo>
                    <a:pt x="150" y="32"/>
                    <a:pt x="144" y="26"/>
                    <a:pt x="136" y="26"/>
                  </a:cubicBezTo>
                  <a:cubicBezTo>
                    <a:pt x="129" y="26"/>
                    <a:pt x="123" y="31"/>
                    <a:pt x="123" y="39"/>
                  </a:cubicBezTo>
                  <a:cubicBezTo>
                    <a:pt x="27" y="38"/>
                    <a:pt x="27" y="38"/>
                    <a:pt x="27" y="38"/>
                  </a:cubicBezTo>
                  <a:cubicBezTo>
                    <a:pt x="27" y="31"/>
                    <a:pt x="21" y="25"/>
                    <a:pt x="14" y="25"/>
                  </a:cubicBezTo>
                  <a:cubicBezTo>
                    <a:pt x="6" y="25"/>
                    <a:pt x="0" y="32"/>
                    <a:pt x="0" y="39"/>
                  </a:cubicBezTo>
                  <a:cubicBezTo>
                    <a:pt x="0" y="47"/>
                    <a:pt x="6" y="53"/>
                    <a:pt x="14" y="53"/>
                  </a:cubicBezTo>
                  <a:cubicBezTo>
                    <a:pt x="21" y="53"/>
                    <a:pt x="27" y="47"/>
                    <a:pt x="27" y="40"/>
                  </a:cubicBezTo>
                  <a:cubicBezTo>
                    <a:pt x="123" y="40"/>
                    <a:pt x="123" y="40"/>
                    <a:pt x="123" y="40"/>
                  </a:cubicBezTo>
                  <a:cubicBezTo>
                    <a:pt x="123" y="48"/>
                    <a:pt x="129" y="53"/>
                    <a:pt x="136" y="53"/>
                  </a:cubicBezTo>
                  <a:cubicBezTo>
                    <a:pt x="142" y="53"/>
                    <a:pt x="147" y="50"/>
                    <a:pt x="149" y="45"/>
                  </a:cubicBezTo>
                  <a:cubicBezTo>
                    <a:pt x="179" y="55"/>
                    <a:pt x="179" y="55"/>
                    <a:pt x="179" y="55"/>
                  </a:cubicBezTo>
                  <a:cubicBezTo>
                    <a:pt x="178" y="57"/>
                    <a:pt x="177" y="59"/>
                    <a:pt x="177" y="61"/>
                  </a:cubicBezTo>
                  <a:cubicBezTo>
                    <a:pt x="177" y="69"/>
                    <a:pt x="184" y="75"/>
                    <a:pt x="191" y="75"/>
                  </a:cubicBezTo>
                  <a:cubicBezTo>
                    <a:pt x="196" y="75"/>
                    <a:pt x="201" y="73"/>
                    <a:pt x="203" y="69"/>
                  </a:cubicBezTo>
                  <a:cubicBezTo>
                    <a:pt x="239" y="100"/>
                    <a:pt x="239" y="100"/>
                    <a:pt x="239" y="100"/>
                  </a:cubicBezTo>
                  <a:cubicBezTo>
                    <a:pt x="238" y="102"/>
                    <a:pt x="237" y="105"/>
                    <a:pt x="237" y="108"/>
                  </a:cubicBezTo>
                  <a:cubicBezTo>
                    <a:pt x="237" y="114"/>
                    <a:pt x="240" y="119"/>
                    <a:pt x="245" y="121"/>
                  </a:cubicBezTo>
                  <a:cubicBezTo>
                    <a:pt x="209" y="226"/>
                    <a:pt x="209" y="226"/>
                    <a:pt x="209" y="226"/>
                  </a:cubicBezTo>
                  <a:cubicBezTo>
                    <a:pt x="208" y="226"/>
                    <a:pt x="207" y="226"/>
                    <a:pt x="206" y="226"/>
                  </a:cubicBezTo>
                  <a:cubicBezTo>
                    <a:pt x="190" y="226"/>
                    <a:pt x="178" y="238"/>
                    <a:pt x="178" y="253"/>
                  </a:cubicBezTo>
                  <a:cubicBezTo>
                    <a:pt x="178" y="269"/>
                    <a:pt x="190" y="281"/>
                    <a:pt x="206" y="281"/>
                  </a:cubicBezTo>
                  <a:cubicBezTo>
                    <a:pt x="221" y="281"/>
                    <a:pt x="233" y="269"/>
                    <a:pt x="233" y="253"/>
                  </a:cubicBezTo>
                  <a:cubicBezTo>
                    <a:pt x="233" y="248"/>
                    <a:pt x="232" y="242"/>
                    <a:pt x="229" y="238"/>
                  </a:cubicBezTo>
                  <a:cubicBezTo>
                    <a:pt x="256" y="220"/>
                    <a:pt x="256" y="220"/>
                    <a:pt x="256" y="220"/>
                  </a:cubicBezTo>
                  <a:cubicBezTo>
                    <a:pt x="258" y="224"/>
                    <a:pt x="262" y="226"/>
                    <a:pt x="267" y="226"/>
                  </a:cubicBezTo>
                  <a:cubicBezTo>
                    <a:pt x="275" y="226"/>
                    <a:pt x="281" y="220"/>
                    <a:pt x="281" y="212"/>
                  </a:cubicBezTo>
                  <a:cubicBezTo>
                    <a:pt x="281" y="207"/>
                    <a:pt x="278" y="203"/>
                    <a:pt x="275" y="201"/>
                  </a:cubicBezTo>
                  <a:cubicBezTo>
                    <a:pt x="304" y="155"/>
                    <a:pt x="304" y="155"/>
                    <a:pt x="304" y="155"/>
                  </a:cubicBezTo>
                  <a:cubicBezTo>
                    <a:pt x="308" y="157"/>
                    <a:pt x="313" y="159"/>
                    <a:pt x="318" y="159"/>
                  </a:cubicBezTo>
                  <a:cubicBezTo>
                    <a:pt x="332" y="159"/>
                    <a:pt x="343" y="148"/>
                    <a:pt x="345" y="135"/>
                  </a:cubicBezTo>
                  <a:cubicBezTo>
                    <a:pt x="413" y="143"/>
                    <a:pt x="413" y="143"/>
                    <a:pt x="413" y="143"/>
                  </a:cubicBezTo>
                  <a:cubicBezTo>
                    <a:pt x="413" y="143"/>
                    <a:pt x="413" y="143"/>
                    <a:pt x="413" y="143"/>
                  </a:cubicBezTo>
                  <a:cubicBezTo>
                    <a:pt x="413" y="159"/>
                    <a:pt x="425" y="171"/>
                    <a:pt x="441" y="171"/>
                  </a:cubicBezTo>
                  <a:cubicBezTo>
                    <a:pt x="456" y="171"/>
                    <a:pt x="468" y="159"/>
                    <a:pt x="468" y="143"/>
                  </a:cubicBezTo>
                  <a:cubicBezTo>
                    <a:pt x="468" y="135"/>
                    <a:pt x="464" y="127"/>
                    <a:pt x="458" y="122"/>
                  </a:cubicBezTo>
                  <a:close/>
                  <a:moveTo>
                    <a:pt x="477" y="48"/>
                  </a:moveTo>
                  <a:cubicBezTo>
                    <a:pt x="477" y="50"/>
                    <a:pt x="476" y="53"/>
                    <a:pt x="476" y="55"/>
                  </a:cubicBezTo>
                  <a:cubicBezTo>
                    <a:pt x="476" y="64"/>
                    <a:pt x="481" y="72"/>
                    <a:pt x="488" y="77"/>
                  </a:cubicBezTo>
                  <a:cubicBezTo>
                    <a:pt x="457" y="121"/>
                    <a:pt x="457" y="121"/>
                    <a:pt x="457" y="121"/>
                  </a:cubicBezTo>
                  <a:cubicBezTo>
                    <a:pt x="452" y="118"/>
                    <a:pt x="447" y="116"/>
                    <a:pt x="441" y="116"/>
                  </a:cubicBezTo>
                  <a:cubicBezTo>
                    <a:pt x="438" y="116"/>
                    <a:pt x="435" y="116"/>
                    <a:pt x="433" y="117"/>
                  </a:cubicBezTo>
                  <a:cubicBezTo>
                    <a:pt x="413" y="55"/>
                    <a:pt x="413" y="55"/>
                    <a:pt x="413" y="55"/>
                  </a:cubicBezTo>
                  <a:cubicBezTo>
                    <a:pt x="423" y="53"/>
                    <a:pt x="432" y="45"/>
                    <a:pt x="434" y="34"/>
                  </a:cubicBezTo>
                  <a:lnTo>
                    <a:pt x="477" y="48"/>
                  </a:lnTo>
                  <a:close/>
                  <a:moveTo>
                    <a:pt x="346" y="45"/>
                  </a:moveTo>
                  <a:cubicBezTo>
                    <a:pt x="348" y="47"/>
                    <a:pt x="352" y="49"/>
                    <a:pt x="356" y="49"/>
                  </a:cubicBezTo>
                  <a:cubicBezTo>
                    <a:pt x="364" y="49"/>
                    <a:pt x="370" y="43"/>
                    <a:pt x="370" y="35"/>
                  </a:cubicBezTo>
                  <a:cubicBezTo>
                    <a:pt x="370" y="35"/>
                    <a:pt x="370" y="34"/>
                    <a:pt x="370" y="34"/>
                  </a:cubicBezTo>
                  <a:cubicBezTo>
                    <a:pt x="380" y="31"/>
                    <a:pt x="380" y="31"/>
                    <a:pt x="380" y="31"/>
                  </a:cubicBezTo>
                  <a:cubicBezTo>
                    <a:pt x="381" y="41"/>
                    <a:pt x="387" y="48"/>
                    <a:pt x="395" y="52"/>
                  </a:cubicBezTo>
                  <a:cubicBezTo>
                    <a:pt x="337" y="111"/>
                    <a:pt x="337" y="111"/>
                    <a:pt x="337" y="111"/>
                  </a:cubicBezTo>
                  <a:cubicBezTo>
                    <a:pt x="332" y="106"/>
                    <a:pt x="325" y="103"/>
                    <a:pt x="318" y="103"/>
                  </a:cubicBezTo>
                  <a:cubicBezTo>
                    <a:pt x="306" y="103"/>
                    <a:pt x="296" y="111"/>
                    <a:pt x="292" y="121"/>
                  </a:cubicBezTo>
                  <a:cubicBezTo>
                    <a:pt x="264" y="112"/>
                    <a:pt x="264" y="112"/>
                    <a:pt x="264" y="112"/>
                  </a:cubicBezTo>
                  <a:cubicBezTo>
                    <a:pt x="264" y="111"/>
                    <a:pt x="264" y="109"/>
                    <a:pt x="264" y="108"/>
                  </a:cubicBezTo>
                  <a:cubicBezTo>
                    <a:pt x="264" y="105"/>
                    <a:pt x="264" y="103"/>
                    <a:pt x="262" y="101"/>
                  </a:cubicBezTo>
                  <a:lnTo>
                    <a:pt x="346" y="45"/>
                  </a:lnTo>
                  <a:close/>
                  <a:moveTo>
                    <a:pt x="273" y="200"/>
                  </a:moveTo>
                  <a:cubicBezTo>
                    <a:pt x="271" y="199"/>
                    <a:pt x="269" y="198"/>
                    <a:pt x="267" y="198"/>
                  </a:cubicBezTo>
                  <a:cubicBezTo>
                    <a:pt x="259" y="198"/>
                    <a:pt x="253" y="204"/>
                    <a:pt x="253" y="212"/>
                  </a:cubicBezTo>
                  <a:cubicBezTo>
                    <a:pt x="253" y="215"/>
                    <a:pt x="254" y="217"/>
                    <a:pt x="255" y="219"/>
                  </a:cubicBezTo>
                  <a:cubicBezTo>
                    <a:pt x="227" y="236"/>
                    <a:pt x="227" y="236"/>
                    <a:pt x="227" y="236"/>
                  </a:cubicBezTo>
                  <a:cubicBezTo>
                    <a:pt x="223" y="231"/>
                    <a:pt x="217" y="227"/>
                    <a:pt x="210" y="226"/>
                  </a:cubicBezTo>
                  <a:cubicBezTo>
                    <a:pt x="247" y="121"/>
                    <a:pt x="247" y="121"/>
                    <a:pt x="247" y="121"/>
                  </a:cubicBezTo>
                  <a:cubicBezTo>
                    <a:pt x="248" y="122"/>
                    <a:pt x="249" y="122"/>
                    <a:pt x="250" y="122"/>
                  </a:cubicBezTo>
                  <a:cubicBezTo>
                    <a:pt x="256" y="122"/>
                    <a:pt x="261" y="118"/>
                    <a:pt x="263" y="113"/>
                  </a:cubicBezTo>
                  <a:cubicBezTo>
                    <a:pt x="291" y="123"/>
                    <a:pt x="291" y="123"/>
                    <a:pt x="291" y="123"/>
                  </a:cubicBezTo>
                  <a:cubicBezTo>
                    <a:pt x="290" y="125"/>
                    <a:pt x="290" y="128"/>
                    <a:pt x="290" y="131"/>
                  </a:cubicBezTo>
                  <a:cubicBezTo>
                    <a:pt x="290" y="140"/>
                    <a:pt x="295" y="149"/>
                    <a:pt x="302" y="154"/>
                  </a:cubicBezTo>
                  <a:lnTo>
                    <a:pt x="273" y="200"/>
                  </a:lnTo>
                  <a:close/>
                  <a:moveTo>
                    <a:pt x="345" y="133"/>
                  </a:moveTo>
                  <a:cubicBezTo>
                    <a:pt x="345" y="132"/>
                    <a:pt x="345" y="132"/>
                    <a:pt x="345" y="131"/>
                  </a:cubicBezTo>
                  <a:cubicBezTo>
                    <a:pt x="345" y="123"/>
                    <a:pt x="343" y="117"/>
                    <a:pt x="338" y="112"/>
                  </a:cubicBezTo>
                  <a:cubicBezTo>
                    <a:pt x="396" y="53"/>
                    <a:pt x="396" y="53"/>
                    <a:pt x="396" y="53"/>
                  </a:cubicBezTo>
                  <a:cubicBezTo>
                    <a:pt x="400" y="55"/>
                    <a:pt x="403" y="55"/>
                    <a:pt x="407" y="55"/>
                  </a:cubicBezTo>
                  <a:cubicBezTo>
                    <a:pt x="409" y="55"/>
                    <a:pt x="410" y="55"/>
                    <a:pt x="411" y="55"/>
                  </a:cubicBezTo>
                  <a:cubicBezTo>
                    <a:pt x="431" y="117"/>
                    <a:pt x="431" y="117"/>
                    <a:pt x="431" y="117"/>
                  </a:cubicBezTo>
                  <a:cubicBezTo>
                    <a:pt x="421" y="121"/>
                    <a:pt x="414" y="130"/>
                    <a:pt x="413" y="141"/>
                  </a:cubicBezTo>
                  <a:lnTo>
                    <a:pt x="345"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6">
              <a:extLst>
                <a:ext uri="{FF2B5EF4-FFF2-40B4-BE49-F238E27FC236}">
                  <a16:creationId xmlns:a16="http://schemas.microsoft.com/office/drawing/2014/main" xmlns="" id="{25C2EBD3-BC42-480E-92C3-1A0ADBC3F494}"/>
                </a:ext>
              </a:extLst>
            </p:cNvPr>
            <p:cNvSpPr>
              <a:spLocks noChangeArrowheads="1"/>
            </p:cNvSpPr>
            <p:nvPr/>
          </p:nvSpPr>
          <p:spPr bwMode="auto">
            <a:xfrm>
              <a:off x="2052638" y="4978400"/>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7">
              <a:extLst>
                <a:ext uri="{FF2B5EF4-FFF2-40B4-BE49-F238E27FC236}">
                  <a16:creationId xmlns:a16="http://schemas.microsoft.com/office/drawing/2014/main" xmlns="" id="{5691F8B3-69FE-48B1-89D3-FD5967B7946A}"/>
                </a:ext>
              </a:extLst>
            </p:cNvPr>
            <p:cNvSpPr>
              <a:spLocks noEditPoints="1"/>
            </p:cNvSpPr>
            <p:nvPr/>
          </p:nvSpPr>
          <p:spPr bwMode="auto">
            <a:xfrm>
              <a:off x="658813" y="2227263"/>
              <a:ext cx="1881188" cy="2708275"/>
            </a:xfrm>
            <a:custGeom>
              <a:avLst/>
              <a:gdLst>
                <a:gd name="T0" fmla="*/ 994 w 1380"/>
                <a:gd name="T1" fmla="*/ 1009 h 1986"/>
                <a:gd name="T2" fmla="*/ 912 w 1380"/>
                <a:gd name="T3" fmla="*/ 447 h 1986"/>
                <a:gd name="T4" fmla="*/ 1024 w 1380"/>
                <a:gd name="T5" fmla="*/ 280 h 1986"/>
                <a:gd name="T6" fmla="*/ 728 w 1380"/>
                <a:gd name="T7" fmla="*/ 285 h 1986"/>
                <a:gd name="T8" fmla="*/ 941 w 1380"/>
                <a:gd name="T9" fmla="*/ 67 h 1986"/>
                <a:gd name="T10" fmla="*/ 466 w 1380"/>
                <a:gd name="T11" fmla="*/ 16 h 1986"/>
                <a:gd name="T12" fmla="*/ 75 w 1380"/>
                <a:gd name="T13" fmla="*/ 151 h 1986"/>
                <a:gd name="T14" fmla="*/ 314 w 1380"/>
                <a:gd name="T15" fmla="*/ 182 h 1986"/>
                <a:gd name="T16" fmla="*/ 368 w 1380"/>
                <a:gd name="T17" fmla="*/ 743 h 1986"/>
                <a:gd name="T18" fmla="*/ 626 w 1380"/>
                <a:gd name="T19" fmla="*/ 953 h 1986"/>
                <a:gd name="T20" fmla="*/ 770 w 1380"/>
                <a:gd name="T21" fmla="*/ 1304 h 1986"/>
                <a:gd name="T22" fmla="*/ 969 w 1380"/>
                <a:gd name="T23" fmla="*/ 1842 h 1986"/>
                <a:gd name="T24" fmla="*/ 1326 w 1380"/>
                <a:gd name="T25" fmla="*/ 1462 h 1986"/>
                <a:gd name="T26" fmla="*/ 955 w 1380"/>
                <a:gd name="T27" fmla="*/ 1759 h 1986"/>
                <a:gd name="T28" fmla="*/ 849 w 1380"/>
                <a:gd name="T29" fmla="*/ 1375 h 1986"/>
                <a:gd name="T30" fmla="*/ 903 w 1380"/>
                <a:gd name="T31" fmla="*/ 1053 h 1986"/>
                <a:gd name="T32" fmla="*/ 846 w 1380"/>
                <a:gd name="T33" fmla="*/ 994 h 1986"/>
                <a:gd name="T34" fmla="*/ 1247 w 1380"/>
                <a:gd name="T35" fmla="*/ 1345 h 1986"/>
                <a:gd name="T36" fmla="*/ 1075 w 1380"/>
                <a:gd name="T37" fmla="*/ 1483 h 1986"/>
                <a:gd name="T38" fmla="*/ 994 w 1380"/>
                <a:gd name="T39" fmla="*/ 1236 h 1986"/>
                <a:gd name="T40" fmla="*/ 1066 w 1380"/>
                <a:gd name="T41" fmla="*/ 1360 h 1986"/>
                <a:gd name="T42" fmla="*/ 960 w 1380"/>
                <a:gd name="T43" fmla="*/ 1342 h 1986"/>
                <a:gd name="T44" fmla="*/ 1015 w 1380"/>
                <a:gd name="T45" fmla="*/ 1655 h 1986"/>
                <a:gd name="T46" fmla="*/ 1256 w 1380"/>
                <a:gd name="T47" fmla="*/ 1370 h 1986"/>
                <a:gd name="T48" fmla="*/ 1148 w 1380"/>
                <a:gd name="T49" fmla="*/ 1243 h 1986"/>
                <a:gd name="T50" fmla="*/ 1043 w 1380"/>
                <a:gd name="T51" fmla="*/ 1056 h 1986"/>
                <a:gd name="T52" fmla="*/ 855 w 1380"/>
                <a:gd name="T53" fmla="*/ 983 h 1986"/>
                <a:gd name="T54" fmla="*/ 394 w 1380"/>
                <a:gd name="T55" fmla="*/ 501 h 1986"/>
                <a:gd name="T56" fmla="*/ 435 w 1380"/>
                <a:gd name="T57" fmla="*/ 657 h 1986"/>
                <a:gd name="T58" fmla="*/ 489 w 1380"/>
                <a:gd name="T59" fmla="*/ 170 h 1986"/>
                <a:gd name="T60" fmla="*/ 586 w 1380"/>
                <a:gd name="T61" fmla="*/ 450 h 1986"/>
                <a:gd name="T62" fmla="*/ 570 w 1380"/>
                <a:gd name="T63" fmla="*/ 384 h 1986"/>
                <a:gd name="T64" fmla="*/ 598 w 1380"/>
                <a:gd name="T65" fmla="*/ 300 h 1986"/>
                <a:gd name="T66" fmla="*/ 574 w 1380"/>
                <a:gd name="T67" fmla="*/ 274 h 1986"/>
                <a:gd name="T68" fmla="*/ 427 w 1380"/>
                <a:gd name="T69" fmla="*/ 637 h 1986"/>
                <a:gd name="T70" fmla="*/ 594 w 1380"/>
                <a:gd name="T71" fmla="*/ 538 h 1986"/>
                <a:gd name="T72" fmla="*/ 771 w 1380"/>
                <a:gd name="T73" fmla="*/ 498 h 1986"/>
                <a:gd name="T74" fmla="*/ 679 w 1380"/>
                <a:gd name="T75" fmla="*/ 209 h 1986"/>
                <a:gd name="T76" fmla="*/ 585 w 1380"/>
                <a:gd name="T77" fmla="*/ 153 h 1986"/>
                <a:gd name="T78" fmla="*/ 398 w 1380"/>
                <a:gd name="T79" fmla="*/ 322 h 1986"/>
                <a:gd name="T80" fmla="*/ 405 w 1380"/>
                <a:gd name="T81" fmla="*/ 456 h 1986"/>
                <a:gd name="T82" fmla="*/ 438 w 1380"/>
                <a:gd name="T83" fmla="*/ 762 h 1986"/>
                <a:gd name="T84" fmla="*/ 706 w 1380"/>
                <a:gd name="T85" fmla="*/ 525 h 1986"/>
                <a:gd name="T86" fmla="*/ 1162 w 1380"/>
                <a:gd name="T87" fmla="*/ 216 h 1986"/>
                <a:gd name="T88" fmla="*/ 1132 w 1380"/>
                <a:gd name="T89" fmla="*/ 266 h 1986"/>
                <a:gd name="T90" fmla="*/ 781 w 1380"/>
                <a:gd name="T91" fmla="*/ 220 h 1986"/>
                <a:gd name="T92" fmla="*/ 708 w 1380"/>
                <a:gd name="T93" fmla="*/ 219 h 1986"/>
                <a:gd name="T94" fmla="*/ 703 w 1380"/>
                <a:gd name="T95" fmla="*/ 171 h 1986"/>
                <a:gd name="T96" fmla="*/ 607 w 1380"/>
                <a:gd name="T97" fmla="*/ 142 h 1986"/>
                <a:gd name="T98" fmla="*/ 481 w 1380"/>
                <a:gd name="T99" fmla="*/ 121 h 1986"/>
                <a:gd name="T100" fmla="*/ 208 w 1380"/>
                <a:gd name="T101" fmla="*/ 37 h 1986"/>
                <a:gd name="T102" fmla="*/ 243 w 1380"/>
                <a:gd name="T103" fmla="*/ 116 h 1986"/>
                <a:gd name="T104" fmla="*/ 325 w 1380"/>
                <a:gd name="T105" fmla="*/ 389 h 1986"/>
                <a:gd name="T106" fmla="*/ 259 w 1380"/>
                <a:gd name="T107" fmla="*/ 544 h 1986"/>
                <a:gd name="T108" fmla="*/ 498 w 1380"/>
                <a:gd name="T109" fmla="*/ 711 h 1986"/>
                <a:gd name="T110" fmla="*/ 580 w 1380"/>
                <a:gd name="T111" fmla="*/ 848 h 1986"/>
                <a:gd name="T112" fmla="*/ 678 w 1380"/>
                <a:gd name="T113" fmla="*/ 940 h 1986"/>
                <a:gd name="T114" fmla="*/ 767 w 1380"/>
                <a:gd name="T115" fmla="*/ 1088 h 1986"/>
                <a:gd name="T116" fmla="*/ 925 w 1380"/>
                <a:gd name="T117" fmla="*/ 1441 h 1986"/>
                <a:gd name="T118" fmla="*/ 939 w 1380"/>
                <a:gd name="T119" fmla="*/ 1746 h 1986"/>
                <a:gd name="T120" fmla="*/ 1056 w 1380"/>
                <a:gd name="T121" fmla="*/ 1794 h 1986"/>
                <a:gd name="T122" fmla="*/ 1157 w 1380"/>
                <a:gd name="T123" fmla="*/ 1608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0" h="1986">
                  <a:moveTo>
                    <a:pt x="1366" y="1403"/>
                  </a:moveTo>
                  <a:cubicBezTo>
                    <a:pt x="1365" y="1403"/>
                    <a:pt x="1363" y="1403"/>
                    <a:pt x="1362" y="1403"/>
                  </a:cubicBezTo>
                  <a:cubicBezTo>
                    <a:pt x="1339" y="1335"/>
                    <a:pt x="1339" y="1335"/>
                    <a:pt x="1339" y="1335"/>
                  </a:cubicBezTo>
                  <a:cubicBezTo>
                    <a:pt x="1345" y="1330"/>
                    <a:pt x="1348" y="1322"/>
                    <a:pt x="1348" y="1314"/>
                  </a:cubicBezTo>
                  <a:cubicBezTo>
                    <a:pt x="1348" y="1299"/>
                    <a:pt x="1336" y="1286"/>
                    <a:pt x="1321" y="1286"/>
                  </a:cubicBezTo>
                  <a:cubicBezTo>
                    <a:pt x="1310" y="1286"/>
                    <a:pt x="1301" y="1292"/>
                    <a:pt x="1297" y="1300"/>
                  </a:cubicBezTo>
                  <a:cubicBezTo>
                    <a:pt x="1147" y="1241"/>
                    <a:pt x="1147" y="1241"/>
                    <a:pt x="1147" y="1241"/>
                  </a:cubicBezTo>
                  <a:cubicBezTo>
                    <a:pt x="1147" y="1241"/>
                    <a:pt x="1147" y="1240"/>
                    <a:pt x="1147" y="1240"/>
                  </a:cubicBezTo>
                  <a:cubicBezTo>
                    <a:pt x="1221" y="1222"/>
                    <a:pt x="1221" y="1222"/>
                    <a:pt x="1221" y="1222"/>
                  </a:cubicBezTo>
                  <a:cubicBezTo>
                    <a:pt x="1225" y="1233"/>
                    <a:pt x="1235" y="1241"/>
                    <a:pt x="1247" y="1241"/>
                  </a:cubicBezTo>
                  <a:cubicBezTo>
                    <a:pt x="1263" y="1241"/>
                    <a:pt x="1275" y="1229"/>
                    <a:pt x="1275" y="1213"/>
                  </a:cubicBezTo>
                  <a:cubicBezTo>
                    <a:pt x="1275" y="1198"/>
                    <a:pt x="1263" y="1186"/>
                    <a:pt x="1247" y="1186"/>
                  </a:cubicBezTo>
                  <a:cubicBezTo>
                    <a:pt x="1239" y="1186"/>
                    <a:pt x="1232" y="1189"/>
                    <a:pt x="1227" y="1195"/>
                  </a:cubicBezTo>
                  <a:cubicBezTo>
                    <a:pt x="1160" y="1133"/>
                    <a:pt x="1160" y="1133"/>
                    <a:pt x="1160" y="1133"/>
                  </a:cubicBezTo>
                  <a:cubicBezTo>
                    <a:pt x="1164" y="1128"/>
                    <a:pt x="1167" y="1122"/>
                    <a:pt x="1167" y="1115"/>
                  </a:cubicBezTo>
                  <a:cubicBezTo>
                    <a:pt x="1167" y="1100"/>
                    <a:pt x="1154" y="1087"/>
                    <a:pt x="1139" y="1087"/>
                  </a:cubicBezTo>
                  <a:cubicBezTo>
                    <a:pt x="1129" y="1087"/>
                    <a:pt x="1121" y="1092"/>
                    <a:pt x="1116" y="1100"/>
                  </a:cubicBezTo>
                  <a:cubicBezTo>
                    <a:pt x="1044" y="1055"/>
                    <a:pt x="1044" y="1055"/>
                    <a:pt x="1044" y="1055"/>
                  </a:cubicBezTo>
                  <a:cubicBezTo>
                    <a:pt x="1045" y="1053"/>
                    <a:pt x="1046" y="1050"/>
                    <a:pt x="1046" y="1048"/>
                  </a:cubicBezTo>
                  <a:cubicBezTo>
                    <a:pt x="1046" y="1040"/>
                    <a:pt x="1039" y="1034"/>
                    <a:pt x="1032" y="1034"/>
                  </a:cubicBezTo>
                  <a:cubicBezTo>
                    <a:pt x="1029" y="1034"/>
                    <a:pt x="1027" y="1035"/>
                    <a:pt x="1024" y="1036"/>
                  </a:cubicBezTo>
                  <a:cubicBezTo>
                    <a:pt x="994" y="1009"/>
                    <a:pt x="994" y="1009"/>
                    <a:pt x="994" y="1009"/>
                  </a:cubicBezTo>
                  <a:cubicBezTo>
                    <a:pt x="995" y="1007"/>
                    <a:pt x="996" y="1005"/>
                    <a:pt x="996" y="1003"/>
                  </a:cubicBezTo>
                  <a:cubicBezTo>
                    <a:pt x="996" y="996"/>
                    <a:pt x="990" y="990"/>
                    <a:pt x="983" y="990"/>
                  </a:cubicBezTo>
                  <a:cubicBezTo>
                    <a:pt x="976" y="990"/>
                    <a:pt x="970" y="996"/>
                    <a:pt x="970" y="1003"/>
                  </a:cubicBezTo>
                  <a:cubicBezTo>
                    <a:pt x="872" y="1002"/>
                    <a:pt x="872" y="1002"/>
                    <a:pt x="872" y="1002"/>
                  </a:cubicBezTo>
                  <a:cubicBezTo>
                    <a:pt x="873" y="1000"/>
                    <a:pt x="874" y="998"/>
                    <a:pt x="874" y="996"/>
                  </a:cubicBezTo>
                  <a:cubicBezTo>
                    <a:pt x="874" y="988"/>
                    <a:pt x="868" y="982"/>
                    <a:pt x="860" y="982"/>
                  </a:cubicBezTo>
                  <a:cubicBezTo>
                    <a:pt x="859" y="982"/>
                    <a:pt x="857" y="982"/>
                    <a:pt x="856" y="982"/>
                  </a:cubicBezTo>
                  <a:cubicBezTo>
                    <a:pt x="818" y="824"/>
                    <a:pt x="818" y="824"/>
                    <a:pt x="818" y="824"/>
                  </a:cubicBezTo>
                  <a:cubicBezTo>
                    <a:pt x="830" y="821"/>
                    <a:pt x="839" y="810"/>
                    <a:pt x="839" y="797"/>
                  </a:cubicBezTo>
                  <a:cubicBezTo>
                    <a:pt x="839" y="782"/>
                    <a:pt x="826" y="770"/>
                    <a:pt x="811" y="770"/>
                  </a:cubicBezTo>
                  <a:cubicBezTo>
                    <a:pt x="806" y="770"/>
                    <a:pt x="801" y="771"/>
                    <a:pt x="796" y="774"/>
                  </a:cubicBezTo>
                  <a:cubicBezTo>
                    <a:pt x="730" y="666"/>
                    <a:pt x="730" y="666"/>
                    <a:pt x="730" y="666"/>
                  </a:cubicBezTo>
                  <a:cubicBezTo>
                    <a:pt x="735" y="661"/>
                    <a:pt x="739" y="654"/>
                    <a:pt x="739" y="646"/>
                  </a:cubicBezTo>
                  <a:cubicBezTo>
                    <a:pt x="739" y="638"/>
                    <a:pt x="736" y="630"/>
                    <a:pt x="730" y="625"/>
                  </a:cubicBezTo>
                  <a:cubicBezTo>
                    <a:pt x="787" y="531"/>
                    <a:pt x="787" y="531"/>
                    <a:pt x="787" y="531"/>
                  </a:cubicBezTo>
                  <a:cubicBezTo>
                    <a:pt x="791" y="533"/>
                    <a:pt x="794" y="533"/>
                    <a:pt x="797" y="533"/>
                  </a:cubicBezTo>
                  <a:cubicBezTo>
                    <a:pt x="813" y="533"/>
                    <a:pt x="825" y="521"/>
                    <a:pt x="825" y="506"/>
                  </a:cubicBezTo>
                  <a:cubicBezTo>
                    <a:pt x="825" y="501"/>
                    <a:pt x="824" y="496"/>
                    <a:pt x="822" y="492"/>
                  </a:cubicBezTo>
                  <a:cubicBezTo>
                    <a:pt x="863" y="475"/>
                    <a:pt x="863" y="475"/>
                    <a:pt x="863" y="475"/>
                  </a:cubicBezTo>
                  <a:cubicBezTo>
                    <a:pt x="868" y="483"/>
                    <a:pt x="877" y="489"/>
                    <a:pt x="887" y="489"/>
                  </a:cubicBezTo>
                  <a:cubicBezTo>
                    <a:pt x="903" y="489"/>
                    <a:pt x="916" y="476"/>
                    <a:pt x="916" y="460"/>
                  </a:cubicBezTo>
                  <a:cubicBezTo>
                    <a:pt x="916" y="455"/>
                    <a:pt x="914" y="451"/>
                    <a:pt x="912" y="447"/>
                  </a:cubicBezTo>
                  <a:cubicBezTo>
                    <a:pt x="1042" y="395"/>
                    <a:pt x="1042" y="395"/>
                    <a:pt x="1042" y="395"/>
                  </a:cubicBezTo>
                  <a:cubicBezTo>
                    <a:pt x="1046" y="404"/>
                    <a:pt x="1055" y="409"/>
                    <a:pt x="1066" y="409"/>
                  </a:cubicBezTo>
                  <a:cubicBezTo>
                    <a:pt x="1081" y="409"/>
                    <a:pt x="1094" y="397"/>
                    <a:pt x="1094" y="382"/>
                  </a:cubicBezTo>
                  <a:cubicBezTo>
                    <a:pt x="1094" y="377"/>
                    <a:pt x="1093" y="373"/>
                    <a:pt x="1091" y="369"/>
                  </a:cubicBezTo>
                  <a:cubicBezTo>
                    <a:pt x="1188" y="334"/>
                    <a:pt x="1188" y="334"/>
                    <a:pt x="1188" y="334"/>
                  </a:cubicBezTo>
                  <a:cubicBezTo>
                    <a:pt x="1193" y="339"/>
                    <a:pt x="1200" y="342"/>
                    <a:pt x="1207" y="342"/>
                  </a:cubicBezTo>
                  <a:cubicBezTo>
                    <a:pt x="1223" y="342"/>
                    <a:pt x="1235" y="329"/>
                    <a:pt x="1235" y="314"/>
                  </a:cubicBezTo>
                  <a:cubicBezTo>
                    <a:pt x="1235" y="299"/>
                    <a:pt x="1223" y="286"/>
                    <a:pt x="1207" y="286"/>
                  </a:cubicBezTo>
                  <a:cubicBezTo>
                    <a:pt x="1205" y="286"/>
                    <a:pt x="1203" y="287"/>
                    <a:pt x="1201" y="287"/>
                  </a:cubicBezTo>
                  <a:cubicBezTo>
                    <a:pt x="1174" y="216"/>
                    <a:pt x="1174" y="216"/>
                    <a:pt x="1174" y="216"/>
                  </a:cubicBezTo>
                  <a:cubicBezTo>
                    <a:pt x="1179" y="214"/>
                    <a:pt x="1182" y="209"/>
                    <a:pt x="1182" y="203"/>
                  </a:cubicBezTo>
                  <a:cubicBezTo>
                    <a:pt x="1182" y="195"/>
                    <a:pt x="1176" y="189"/>
                    <a:pt x="1168" y="189"/>
                  </a:cubicBezTo>
                  <a:cubicBezTo>
                    <a:pt x="1161" y="189"/>
                    <a:pt x="1155" y="195"/>
                    <a:pt x="1155" y="203"/>
                  </a:cubicBezTo>
                  <a:cubicBezTo>
                    <a:pt x="1155" y="204"/>
                    <a:pt x="1155" y="205"/>
                    <a:pt x="1155" y="206"/>
                  </a:cubicBezTo>
                  <a:cubicBezTo>
                    <a:pt x="1112" y="219"/>
                    <a:pt x="1112" y="219"/>
                    <a:pt x="1112" y="219"/>
                  </a:cubicBezTo>
                  <a:cubicBezTo>
                    <a:pt x="1108" y="208"/>
                    <a:pt x="1098" y="200"/>
                    <a:pt x="1086" y="200"/>
                  </a:cubicBezTo>
                  <a:cubicBezTo>
                    <a:pt x="1071" y="200"/>
                    <a:pt x="1058" y="213"/>
                    <a:pt x="1058" y="228"/>
                  </a:cubicBezTo>
                  <a:cubicBezTo>
                    <a:pt x="1058" y="239"/>
                    <a:pt x="1064" y="248"/>
                    <a:pt x="1073" y="253"/>
                  </a:cubicBezTo>
                  <a:cubicBezTo>
                    <a:pt x="1063" y="295"/>
                    <a:pt x="1063" y="295"/>
                    <a:pt x="1063" y="295"/>
                  </a:cubicBezTo>
                  <a:cubicBezTo>
                    <a:pt x="1059" y="296"/>
                    <a:pt x="1055" y="299"/>
                    <a:pt x="1054" y="303"/>
                  </a:cubicBezTo>
                  <a:cubicBezTo>
                    <a:pt x="1022" y="287"/>
                    <a:pt x="1022" y="287"/>
                    <a:pt x="1022" y="287"/>
                  </a:cubicBezTo>
                  <a:cubicBezTo>
                    <a:pt x="1023" y="285"/>
                    <a:pt x="1024" y="282"/>
                    <a:pt x="1024" y="280"/>
                  </a:cubicBezTo>
                  <a:cubicBezTo>
                    <a:pt x="1024" y="272"/>
                    <a:pt x="1017" y="266"/>
                    <a:pt x="1010" y="266"/>
                  </a:cubicBezTo>
                  <a:cubicBezTo>
                    <a:pt x="1002" y="266"/>
                    <a:pt x="996" y="272"/>
                    <a:pt x="996" y="280"/>
                  </a:cubicBezTo>
                  <a:cubicBezTo>
                    <a:pt x="996" y="284"/>
                    <a:pt x="998" y="288"/>
                    <a:pt x="1001" y="290"/>
                  </a:cubicBezTo>
                  <a:cubicBezTo>
                    <a:pt x="951" y="342"/>
                    <a:pt x="951" y="342"/>
                    <a:pt x="951" y="342"/>
                  </a:cubicBezTo>
                  <a:cubicBezTo>
                    <a:pt x="949" y="340"/>
                    <a:pt x="946" y="339"/>
                    <a:pt x="943" y="339"/>
                  </a:cubicBezTo>
                  <a:cubicBezTo>
                    <a:pt x="936" y="339"/>
                    <a:pt x="930" y="344"/>
                    <a:pt x="929" y="350"/>
                  </a:cubicBezTo>
                  <a:cubicBezTo>
                    <a:pt x="862" y="341"/>
                    <a:pt x="862" y="341"/>
                    <a:pt x="862" y="341"/>
                  </a:cubicBezTo>
                  <a:cubicBezTo>
                    <a:pt x="862" y="341"/>
                    <a:pt x="862" y="341"/>
                    <a:pt x="862" y="341"/>
                  </a:cubicBezTo>
                  <a:cubicBezTo>
                    <a:pt x="862" y="334"/>
                    <a:pt x="856" y="328"/>
                    <a:pt x="849" y="328"/>
                  </a:cubicBezTo>
                  <a:cubicBezTo>
                    <a:pt x="848" y="328"/>
                    <a:pt x="847" y="328"/>
                    <a:pt x="846" y="328"/>
                  </a:cubicBezTo>
                  <a:cubicBezTo>
                    <a:pt x="836" y="301"/>
                    <a:pt x="836" y="301"/>
                    <a:pt x="836" y="301"/>
                  </a:cubicBezTo>
                  <a:cubicBezTo>
                    <a:pt x="846" y="296"/>
                    <a:pt x="852" y="286"/>
                    <a:pt x="852" y="275"/>
                  </a:cubicBezTo>
                  <a:cubicBezTo>
                    <a:pt x="852" y="260"/>
                    <a:pt x="840" y="247"/>
                    <a:pt x="825" y="247"/>
                  </a:cubicBezTo>
                  <a:cubicBezTo>
                    <a:pt x="820" y="247"/>
                    <a:pt x="816" y="249"/>
                    <a:pt x="812" y="250"/>
                  </a:cubicBezTo>
                  <a:cubicBezTo>
                    <a:pt x="795" y="220"/>
                    <a:pt x="795" y="220"/>
                    <a:pt x="795" y="220"/>
                  </a:cubicBezTo>
                  <a:cubicBezTo>
                    <a:pt x="799" y="217"/>
                    <a:pt x="802" y="213"/>
                    <a:pt x="802" y="208"/>
                  </a:cubicBezTo>
                  <a:cubicBezTo>
                    <a:pt x="802" y="200"/>
                    <a:pt x="795" y="194"/>
                    <a:pt x="788" y="194"/>
                  </a:cubicBezTo>
                  <a:cubicBezTo>
                    <a:pt x="780" y="194"/>
                    <a:pt x="774" y="200"/>
                    <a:pt x="774" y="208"/>
                  </a:cubicBezTo>
                  <a:cubicBezTo>
                    <a:pt x="774" y="213"/>
                    <a:pt x="776" y="217"/>
                    <a:pt x="780" y="219"/>
                  </a:cubicBezTo>
                  <a:cubicBezTo>
                    <a:pt x="738" y="286"/>
                    <a:pt x="738" y="286"/>
                    <a:pt x="738" y="286"/>
                  </a:cubicBezTo>
                  <a:cubicBezTo>
                    <a:pt x="736" y="285"/>
                    <a:pt x="734" y="284"/>
                    <a:pt x="731" y="284"/>
                  </a:cubicBezTo>
                  <a:cubicBezTo>
                    <a:pt x="730" y="284"/>
                    <a:pt x="729" y="284"/>
                    <a:pt x="728" y="285"/>
                  </a:cubicBezTo>
                  <a:cubicBezTo>
                    <a:pt x="710" y="219"/>
                    <a:pt x="710" y="219"/>
                    <a:pt x="710" y="219"/>
                  </a:cubicBezTo>
                  <a:cubicBezTo>
                    <a:pt x="719" y="215"/>
                    <a:pt x="725" y="206"/>
                    <a:pt x="725" y="196"/>
                  </a:cubicBezTo>
                  <a:cubicBezTo>
                    <a:pt x="725" y="189"/>
                    <a:pt x="722" y="183"/>
                    <a:pt x="717" y="178"/>
                  </a:cubicBezTo>
                  <a:cubicBezTo>
                    <a:pt x="778" y="54"/>
                    <a:pt x="778" y="54"/>
                    <a:pt x="778" y="54"/>
                  </a:cubicBezTo>
                  <a:cubicBezTo>
                    <a:pt x="781" y="55"/>
                    <a:pt x="783" y="55"/>
                    <a:pt x="786" y="55"/>
                  </a:cubicBezTo>
                  <a:cubicBezTo>
                    <a:pt x="787" y="55"/>
                    <a:pt x="787" y="55"/>
                    <a:pt x="788" y="55"/>
                  </a:cubicBezTo>
                  <a:cubicBezTo>
                    <a:pt x="798" y="95"/>
                    <a:pt x="798" y="95"/>
                    <a:pt x="798" y="95"/>
                  </a:cubicBezTo>
                  <a:cubicBezTo>
                    <a:pt x="798" y="95"/>
                    <a:pt x="798" y="95"/>
                    <a:pt x="797" y="95"/>
                  </a:cubicBezTo>
                  <a:cubicBezTo>
                    <a:pt x="784" y="95"/>
                    <a:pt x="773" y="106"/>
                    <a:pt x="773" y="119"/>
                  </a:cubicBezTo>
                  <a:cubicBezTo>
                    <a:pt x="773" y="132"/>
                    <a:pt x="784" y="143"/>
                    <a:pt x="797" y="143"/>
                  </a:cubicBezTo>
                  <a:cubicBezTo>
                    <a:pt x="811" y="143"/>
                    <a:pt x="822" y="132"/>
                    <a:pt x="822" y="119"/>
                  </a:cubicBezTo>
                  <a:cubicBezTo>
                    <a:pt x="822" y="113"/>
                    <a:pt x="820" y="108"/>
                    <a:pt x="817" y="104"/>
                  </a:cubicBezTo>
                  <a:cubicBezTo>
                    <a:pt x="835" y="88"/>
                    <a:pt x="835" y="88"/>
                    <a:pt x="835" y="88"/>
                  </a:cubicBezTo>
                  <a:cubicBezTo>
                    <a:pt x="837" y="90"/>
                    <a:pt x="840" y="91"/>
                    <a:pt x="843" y="91"/>
                  </a:cubicBezTo>
                  <a:cubicBezTo>
                    <a:pt x="850" y="91"/>
                    <a:pt x="855" y="86"/>
                    <a:pt x="857" y="80"/>
                  </a:cubicBezTo>
                  <a:cubicBezTo>
                    <a:pt x="893" y="83"/>
                    <a:pt x="893" y="83"/>
                    <a:pt x="893" y="83"/>
                  </a:cubicBezTo>
                  <a:cubicBezTo>
                    <a:pt x="893" y="83"/>
                    <a:pt x="893" y="83"/>
                    <a:pt x="893" y="84"/>
                  </a:cubicBezTo>
                  <a:cubicBezTo>
                    <a:pt x="894" y="96"/>
                    <a:pt x="904" y="105"/>
                    <a:pt x="916" y="105"/>
                  </a:cubicBezTo>
                  <a:cubicBezTo>
                    <a:pt x="916" y="105"/>
                    <a:pt x="917" y="105"/>
                    <a:pt x="917" y="105"/>
                  </a:cubicBezTo>
                  <a:cubicBezTo>
                    <a:pt x="929" y="104"/>
                    <a:pt x="939" y="94"/>
                    <a:pt x="938" y="81"/>
                  </a:cubicBezTo>
                  <a:cubicBezTo>
                    <a:pt x="938" y="77"/>
                    <a:pt x="936" y="74"/>
                    <a:pt x="934" y="70"/>
                  </a:cubicBezTo>
                  <a:cubicBezTo>
                    <a:pt x="941" y="67"/>
                    <a:pt x="941" y="67"/>
                    <a:pt x="941" y="67"/>
                  </a:cubicBezTo>
                  <a:cubicBezTo>
                    <a:pt x="943" y="71"/>
                    <a:pt x="948" y="74"/>
                    <a:pt x="953" y="74"/>
                  </a:cubicBezTo>
                  <a:cubicBezTo>
                    <a:pt x="960" y="74"/>
                    <a:pt x="967" y="67"/>
                    <a:pt x="967" y="60"/>
                  </a:cubicBezTo>
                  <a:cubicBezTo>
                    <a:pt x="967" y="52"/>
                    <a:pt x="960" y="46"/>
                    <a:pt x="953" y="46"/>
                  </a:cubicBezTo>
                  <a:cubicBezTo>
                    <a:pt x="946" y="46"/>
                    <a:pt x="941" y="50"/>
                    <a:pt x="939" y="56"/>
                  </a:cubicBezTo>
                  <a:cubicBezTo>
                    <a:pt x="814" y="28"/>
                    <a:pt x="814" y="28"/>
                    <a:pt x="814" y="28"/>
                  </a:cubicBezTo>
                  <a:cubicBezTo>
                    <a:pt x="814" y="28"/>
                    <a:pt x="814" y="28"/>
                    <a:pt x="814" y="28"/>
                  </a:cubicBezTo>
                  <a:cubicBezTo>
                    <a:pt x="814" y="12"/>
                    <a:pt x="801" y="0"/>
                    <a:pt x="786" y="0"/>
                  </a:cubicBezTo>
                  <a:cubicBezTo>
                    <a:pt x="770" y="0"/>
                    <a:pt x="758" y="12"/>
                    <a:pt x="758" y="28"/>
                  </a:cubicBezTo>
                  <a:cubicBezTo>
                    <a:pt x="758" y="32"/>
                    <a:pt x="759" y="37"/>
                    <a:pt x="761" y="41"/>
                  </a:cubicBezTo>
                  <a:cubicBezTo>
                    <a:pt x="729" y="70"/>
                    <a:pt x="729" y="70"/>
                    <a:pt x="729" y="70"/>
                  </a:cubicBezTo>
                  <a:cubicBezTo>
                    <a:pt x="724" y="65"/>
                    <a:pt x="717" y="61"/>
                    <a:pt x="709" y="61"/>
                  </a:cubicBezTo>
                  <a:cubicBezTo>
                    <a:pt x="696" y="61"/>
                    <a:pt x="685" y="70"/>
                    <a:pt x="683" y="82"/>
                  </a:cubicBezTo>
                  <a:cubicBezTo>
                    <a:pt x="672" y="80"/>
                    <a:pt x="672" y="80"/>
                    <a:pt x="672" y="80"/>
                  </a:cubicBezTo>
                  <a:cubicBezTo>
                    <a:pt x="672" y="78"/>
                    <a:pt x="672" y="77"/>
                    <a:pt x="672" y="75"/>
                  </a:cubicBezTo>
                  <a:cubicBezTo>
                    <a:pt x="672" y="65"/>
                    <a:pt x="664" y="57"/>
                    <a:pt x="654" y="57"/>
                  </a:cubicBezTo>
                  <a:cubicBezTo>
                    <a:pt x="647" y="57"/>
                    <a:pt x="640" y="62"/>
                    <a:pt x="637" y="69"/>
                  </a:cubicBezTo>
                  <a:cubicBezTo>
                    <a:pt x="595" y="55"/>
                    <a:pt x="595" y="55"/>
                    <a:pt x="595" y="55"/>
                  </a:cubicBezTo>
                  <a:cubicBezTo>
                    <a:pt x="596" y="54"/>
                    <a:pt x="596" y="52"/>
                    <a:pt x="596" y="51"/>
                  </a:cubicBezTo>
                  <a:cubicBezTo>
                    <a:pt x="596" y="44"/>
                    <a:pt x="590" y="37"/>
                    <a:pt x="582" y="37"/>
                  </a:cubicBezTo>
                  <a:cubicBezTo>
                    <a:pt x="575" y="37"/>
                    <a:pt x="569" y="42"/>
                    <a:pt x="568" y="49"/>
                  </a:cubicBezTo>
                  <a:cubicBezTo>
                    <a:pt x="494" y="43"/>
                    <a:pt x="494" y="43"/>
                    <a:pt x="494" y="43"/>
                  </a:cubicBezTo>
                  <a:cubicBezTo>
                    <a:pt x="493" y="28"/>
                    <a:pt x="481" y="16"/>
                    <a:pt x="466" y="16"/>
                  </a:cubicBezTo>
                  <a:cubicBezTo>
                    <a:pt x="451" y="16"/>
                    <a:pt x="439" y="28"/>
                    <a:pt x="438" y="43"/>
                  </a:cubicBezTo>
                  <a:cubicBezTo>
                    <a:pt x="436" y="43"/>
                    <a:pt x="436" y="43"/>
                    <a:pt x="436" y="43"/>
                  </a:cubicBezTo>
                  <a:cubicBezTo>
                    <a:pt x="360" y="47"/>
                    <a:pt x="360" y="47"/>
                    <a:pt x="360" y="47"/>
                  </a:cubicBezTo>
                  <a:cubicBezTo>
                    <a:pt x="357" y="34"/>
                    <a:pt x="346" y="25"/>
                    <a:pt x="333" y="25"/>
                  </a:cubicBezTo>
                  <a:cubicBezTo>
                    <a:pt x="319" y="25"/>
                    <a:pt x="307" y="36"/>
                    <a:pt x="305" y="50"/>
                  </a:cubicBezTo>
                  <a:cubicBezTo>
                    <a:pt x="256" y="41"/>
                    <a:pt x="256" y="41"/>
                    <a:pt x="256" y="41"/>
                  </a:cubicBezTo>
                  <a:cubicBezTo>
                    <a:pt x="257" y="40"/>
                    <a:pt x="257" y="39"/>
                    <a:pt x="257" y="38"/>
                  </a:cubicBezTo>
                  <a:cubicBezTo>
                    <a:pt x="257" y="24"/>
                    <a:pt x="246" y="14"/>
                    <a:pt x="233" y="14"/>
                  </a:cubicBezTo>
                  <a:cubicBezTo>
                    <a:pt x="220" y="14"/>
                    <a:pt x="210" y="23"/>
                    <a:pt x="209" y="35"/>
                  </a:cubicBezTo>
                  <a:cubicBezTo>
                    <a:pt x="196" y="34"/>
                    <a:pt x="196" y="34"/>
                    <a:pt x="196" y="34"/>
                  </a:cubicBezTo>
                  <a:cubicBezTo>
                    <a:pt x="196" y="33"/>
                    <a:pt x="196" y="33"/>
                    <a:pt x="196" y="32"/>
                  </a:cubicBezTo>
                  <a:cubicBezTo>
                    <a:pt x="196" y="24"/>
                    <a:pt x="189" y="17"/>
                    <a:pt x="181" y="17"/>
                  </a:cubicBezTo>
                  <a:cubicBezTo>
                    <a:pt x="173" y="17"/>
                    <a:pt x="166" y="24"/>
                    <a:pt x="166" y="32"/>
                  </a:cubicBezTo>
                  <a:cubicBezTo>
                    <a:pt x="166" y="36"/>
                    <a:pt x="168" y="40"/>
                    <a:pt x="170" y="42"/>
                  </a:cubicBezTo>
                  <a:cubicBezTo>
                    <a:pt x="129" y="77"/>
                    <a:pt x="129" y="77"/>
                    <a:pt x="129" y="77"/>
                  </a:cubicBezTo>
                  <a:cubicBezTo>
                    <a:pt x="127" y="78"/>
                    <a:pt x="127" y="78"/>
                    <a:pt x="127" y="78"/>
                  </a:cubicBezTo>
                  <a:cubicBezTo>
                    <a:pt x="123" y="73"/>
                    <a:pt x="116" y="69"/>
                    <a:pt x="108" y="69"/>
                  </a:cubicBezTo>
                  <a:cubicBezTo>
                    <a:pt x="94" y="69"/>
                    <a:pt x="83" y="81"/>
                    <a:pt x="83" y="95"/>
                  </a:cubicBezTo>
                  <a:cubicBezTo>
                    <a:pt x="83" y="106"/>
                    <a:pt x="90" y="116"/>
                    <a:pt x="100" y="119"/>
                  </a:cubicBezTo>
                  <a:cubicBezTo>
                    <a:pt x="95" y="136"/>
                    <a:pt x="95" y="136"/>
                    <a:pt x="95" y="136"/>
                  </a:cubicBezTo>
                  <a:cubicBezTo>
                    <a:pt x="94" y="135"/>
                    <a:pt x="93" y="135"/>
                    <a:pt x="91" y="135"/>
                  </a:cubicBezTo>
                  <a:cubicBezTo>
                    <a:pt x="82" y="135"/>
                    <a:pt x="75" y="142"/>
                    <a:pt x="75" y="151"/>
                  </a:cubicBezTo>
                  <a:cubicBezTo>
                    <a:pt x="75" y="152"/>
                    <a:pt x="75" y="153"/>
                    <a:pt x="76" y="155"/>
                  </a:cubicBezTo>
                  <a:cubicBezTo>
                    <a:pt x="60" y="158"/>
                    <a:pt x="60" y="158"/>
                    <a:pt x="60" y="158"/>
                  </a:cubicBezTo>
                  <a:cubicBezTo>
                    <a:pt x="57" y="144"/>
                    <a:pt x="45" y="134"/>
                    <a:pt x="30" y="134"/>
                  </a:cubicBezTo>
                  <a:cubicBezTo>
                    <a:pt x="14" y="134"/>
                    <a:pt x="0" y="148"/>
                    <a:pt x="0" y="164"/>
                  </a:cubicBezTo>
                  <a:cubicBezTo>
                    <a:pt x="0" y="181"/>
                    <a:pt x="14" y="194"/>
                    <a:pt x="30" y="194"/>
                  </a:cubicBezTo>
                  <a:cubicBezTo>
                    <a:pt x="47" y="194"/>
                    <a:pt x="60" y="181"/>
                    <a:pt x="60" y="164"/>
                  </a:cubicBezTo>
                  <a:cubicBezTo>
                    <a:pt x="60" y="163"/>
                    <a:pt x="60" y="161"/>
                    <a:pt x="60" y="159"/>
                  </a:cubicBezTo>
                  <a:cubicBezTo>
                    <a:pt x="76" y="156"/>
                    <a:pt x="76" y="156"/>
                    <a:pt x="76" y="156"/>
                  </a:cubicBezTo>
                  <a:cubicBezTo>
                    <a:pt x="78" y="162"/>
                    <a:pt x="84" y="167"/>
                    <a:pt x="91" y="167"/>
                  </a:cubicBezTo>
                  <a:cubicBezTo>
                    <a:pt x="100" y="167"/>
                    <a:pt x="107" y="160"/>
                    <a:pt x="107" y="151"/>
                  </a:cubicBezTo>
                  <a:cubicBezTo>
                    <a:pt x="107" y="144"/>
                    <a:pt x="103" y="139"/>
                    <a:pt x="97" y="136"/>
                  </a:cubicBezTo>
                  <a:cubicBezTo>
                    <a:pt x="102" y="120"/>
                    <a:pt x="102" y="120"/>
                    <a:pt x="102" y="120"/>
                  </a:cubicBezTo>
                  <a:cubicBezTo>
                    <a:pt x="104" y="120"/>
                    <a:pt x="106" y="120"/>
                    <a:pt x="108" y="120"/>
                  </a:cubicBezTo>
                  <a:cubicBezTo>
                    <a:pt x="121" y="120"/>
                    <a:pt x="132" y="110"/>
                    <a:pt x="134" y="98"/>
                  </a:cubicBezTo>
                  <a:cubicBezTo>
                    <a:pt x="217" y="121"/>
                    <a:pt x="217" y="121"/>
                    <a:pt x="217" y="121"/>
                  </a:cubicBezTo>
                  <a:cubicBezTo>
                    <a:pt x="217" y="122"/>
                    <a:pt x="217" y="123"/>
                    <a:pt x="217" y="124"/>
                  </a:cubicBezTo>
                  <a:cubicBezTo>
                    <a:pt x="217" y="131"/>
                    <a:pt x="223" y="138"/>
                    <a:pt x="231" y="138"/>
                  </a:cubicBezTo>
                  <a:cubicBezTo>
                    <a:pt x="236" y="138"/>
                    <a:pt x="240" y="135"/>
                    <a:pt x="243" y="131"/>
                  </a:cubicBezTo>
                  <a:cubicBezTo>
                    <a:pt x="300" y="160"/>
                    <a:pt x="300" y="160"/>
                    <a:pt x="300" y="160"/>
                  </a:cubicBezTo>
                  <a:cubicBezTo>
                    <a:pt x="298" y="162"/>
                    <a:pt x="297" y="165"/>
                    <a:pt x="297" y="168"/>
                  </a:cubicBezTo>
                  <a:cubicBezTo>
                    <a:pt x="297" y="176"/>
                    <a:pt x="303" y="182"/>
                    <a:pt x="311" y="182"/>
                  </a:cubicBezTo>
                  <a:cubicBezTo>
                    <a:pt x="312" y="182"/>
                    <a:pt x="313" y="182"/>
                    <a:pt x="314" y="182"/>
                  </a:cubicBezTo>
                  <a:cubicBezTo>
                    <a:pt x="327" y="228"/>
                    <a:pt x="327" y="228"/>
                    <a:pt x="327" y="228"/>
                  </a:cubicBezTo>
                  <a:cubicBezTo>
                    <a:pt x="322" y="230"/>
                    <a:pt x="318" y="235"/>
                    <a:pt x="318" y="241"/>
                  </a:cubicBezTo>
                  <a:cubicBezTo>
                    <a:pt x="318" y="248"/>
                    <a:pt x="324" y="254"/>
                    <a:pt x="331" y="255"/>
                  </a:cubicBezTo>
                  <a:cubicBezTo>
                    <a:pt x="331" y="339"/>
                    <a:pt x="331" y="339"/>
                    <a:pt x="331" y="339"/>
                  </a:cubicBezTo>
                  <a:cubicBezTo>
                    <a:pt x="317" y="340"/>
                    <a:pt x="306" y="351"/>
                    <a:pt x="306" y="365"/>
                  </a:cubicBezTo>
                  <a:cubicBezTo>
                    <a:pt x="306" y="376"/>
                    <a:pt x="314" y="385"/>
                    <a:pt x="324" y="389"/>
                  </a:cubicBezTo>
                  <a:cubicBezTo>
                    <a:pt x="309" y="438"/>
                    <a:pt x="309" y="438"/>
                    <a:pt x="309" y="438"/>
                  </a:cubicBezTo>
                  <a:cubicBezTo>
                    <a:pt x="306" y="437"/>
                    <a:pt x="302" y="436"/>
                    <a:pt x="299" y="436"/>
                  </a:cubicBezTo>
                  <a:cubicBezTo>
                    <a:pt x="285" y="436"/>
                    <a:pt x="274" y="447"/>
                    <a:pt x="274" y="461"/>
                  </a:cubicBezTo>
                  <a:cubicBezTo>
                    <a:pt x="274" y="469"/>
                    <a:pt x="278" y="477"/>
                    <a:pt x="284" y="481"/>
                  </a:cubicBezTo>
                  <a:cubicBezTo>
                    <a:pt x="266" y="505"/>
                    <a:pt x="266" y="505"/>
                    <a:pt x="266" y="505"/>
                  </a:cubicBezTo>
                  <a:cubicBezTo>
                    <a:pt x="262" y="502"/>
                    <a:pt x="257" y="501"/>
                    <a:pt x="253" y="501"/>
                  </a:cubicBezTo>
                  <a:cubicBezTo>
                    <a:pt x="240" y="501"/>
                    <a:pt x="230" y="511"/>
                    <a:pt x="230" y="523"/>
                  </a:cubicBezTo>
                  <a:cubicBezTo>
                    <a:pt x="230" y="535"/>
                    <a:pt x="240" y="545"/>
                    <a:pt x="253" y="545"/>
                  </a:cubicBezTo>
                  <a:cubicBezTo>
                    <a:pt x="254" y="545"/>
                    <a:pt x="256" y="545"/>
                    <a:pt x="257" y="545"/>
                  </a:cubicBezTo>
                  <a:cubicBezTo>
                    <a:pt x="275" y="613"/>
                    <a:pt x="275" y="613"/>
                    <a:pt x="275" y="613"/>
                  </a:cubicBezTo>
                  <a:cubicBezTo>
                    <a:pt x="264" y="617"/>
                    <a:pt x="256" y="627"/>
                    <a:pt x="256" y="640"/>
                  </a:cubicBezTo>
                  <a:cubicBezTo>
                    <a:pt x="256" y="655"/>
                    <a:pt x="268" y="667"/>
                    <a:pt x="283" y="667"/>
                  </a:cubicBezTo>
                  <a:cubicBezTo>
                    <a:pt x="290" y="667"/>
                    <a:pt x="297" y="665"/>
                    <a:pt x="302" y="660"/>
                  </a:cubicBezTo>
                  <a:cubicBezTo>
                    <a:pt x="359" y="722"/>
                    <a:pt x="359" y="722"/>
                    <a:pt x="359" y="722"/>
                  </a:cubicBezTo>
                  <a:cubicBezTo>
                    <a:pt x="357" y="724"/>
                    <a:pt x="356" y="727"/>
                    <a:pt x="356" y="730"/>
                  </a:cubicBezTo>
                  <a:cubicBezTo>
                    <a:pt x="356" y="737"/>
                    <a:pt x="361" y="743"/>
                    <a:pt x="368" y="743"/>
                  </a:cubicBezTo>
                  <a:cubicBezTo>
                    <a:pt x="372" y="743"/>
                    <a:pt x="375" y="742"/>
                    <a:pt x="377" y="740"/>
                  </a:cubicBezTo>
                  <a:cubicBezTo>
                    <a:pt x="400" y="764"/>
                    <a:pt x="400" y="764"/>
                    <a:pt x="400" y="764"/>
                  </a:cubicBezTo>
                  <a:cubicBezTo>
                    <a:pt x="395" y="769"/>
                    <a:pt x="392" y="776"/>
                    <a:pt x="392" y="783"/>
                  </a:cubicBezTo>
                  <a:cubicBezTo>
                    <a:pt x="392" y="789"/>
                    <a:pt x="394" y="795"/>
                    <a:pt x="398" y="799"/>
                  </a:cubicBezTo>
                  <a:cubicBezTo>
                    <a:pt x="384" y="810"/>
                    <a:pt x="384" y="810"/>
                    <a:pt x="384" y="810"/>
                  </a:cubicBezTo>
                  <a:cubicBezTo>
                    <a:pt x="382" y="808"/>
                    <a:pt x="380" y="808"/>
                    <a:pt x="377" y="808"/>
                  </a:cubicBezTo>
                  <a:cubicBezTo>
                    <a:pt x="370" y="808"/>
                    <a:pt x="364" y="813"/>
                    <a:pt x="364" y="820"/>
                  </a:cubicBezTo>
                  <a:cubicBezTo>
                    <a:pt x="364" y="827"/>
                    <a:pt x="370" y="833"/>
                    <a:pt x="377" y="833"/>
                  </a:cubicBezTo>
                  <a:cubicBezTo>
                    <a:pt x="382" y="833"/>
                    <a:pt x="386" y="830"/>
                    <a:pt x="388" y="826"/>
                  </a:cubicBezTo>
                  <a:cubicBezTo>
                    <a:pt x="484" y="858"/>
                    <a:pt x="484" y="858"/>
                    <a:pt x="484" y="858"/>
                  </a:cubicBezTo>
                  <a:cubicBezTo>
                    <a:pt x="484" y="858"/>
                    <a:pt x="484" y="858"/>
                    <a:pt x="484" y="858"/>
                  </a:cubicBezTo>
                  <a:cubicBezTo>
                    <a:pt x="484" y="865"/>
                    <a:pt x="490" y="872"/>
                    <a:pt x="498" y="872"/>
                  </a:cubicBezTo>
                  <a:cubicBezTo>
                    <a:pt x="505" y="872"/>
                    <a:pt x="511" y="866"/>
                    <a:pt x="511" y="858"/>
                  </a:cubicBezTo>
                  <a:cubicBezTo>
                    <a:pt x="554" y="854"/>
                    <a:pt x="554" y="854"/>
                    <a:pt x="554" y="854"/>
                  </a:cubicBezTo>
                  <a:cubicBezTo>
                    <a:pt x="554" y="855"/>
                    <a:pt x="554" y="855"/>
                    <a:pt x="554" y="856"/>
                  </a:cubicBezTo>
                  <a:cubicBezTo>
                    <a:pt x="554" y="862"/>
                    <a:pt x="559" y="867"/>
                    <a:pt x="565" y="869"/>
                  </a:cubicBezTo>
                  <a:cubicBezTo>
                    <a:pt x="565" y="892"/>
                    <a:pt x="565" y="892"/>
                    <a:pt x="565" y="892"/>
                  </a:cubicBezTo>
                  <a:cubicBezTo>
                    <a:pt x="557" y="892"/>
                    <a:pt x="551" y="898"/>
                    <a:pt x="551" y="906"/>
                  </a:cubicBezTo>
                  <a:cubicBezTo>
                    <a:pt x="551" y="914"/>
                    <a:pt x="558" y="920"/>
                    <a:pt x="565" y="920"/>
                  </a:cubicBezTo>
                  <a:cubicBezTo>
                    <a:pt x="570" y="920"/>
                    <a:pt x="574" y="918"/>
                    <a:pt x="577" y="914"/>
                  </a:cubicBezTo>
                  <a:cubicBezTo>
                    <a:pt x="631" y="943"/>
                    <a:pt x="631" y="943"/>
                    <a:pt x="631" y="943"/>
                  </a:cubicBezTo>
                  <a:cubicBezTo>
                    <a:pt x="628" y="945"/>
                    <a:pt x="626" y="949"/>
                    <a:pt x="626" y="953"/>
                  </a:cubicBezTo>
                  <a:cubicBezTo>
                    <a:pt x="626" y="960"/>
                    <a:pt x="632" y="966"/>
                    <a:pt x="639" y="966"/>
                  </a:cubicBezTo>
                  <a:cubicBezTo>
                    <a:pt x="646" y="966"/>
                    <a:pt x="652" y="960"/>
                    <a:pt x="652" y="953"/>
                  </a:cubicBezTo>
                  <a:cubicBezTo>
                    <a:pt x="652" y="950"/>
                    <a:pt x="651" y="948"/>
                    <a:pt x="649" y="946"/>
                  </a:cubicBezTo>
                  <a:cubicBezTo>
                    <a:pt x="654" y="943"/>
                    <a:pt x="654" y="943"/>
                    <a:pt x="654" y="943"/>
                  </a:cubicBezTo>
                  <a:cubicBezTo>
                    <a:pt x="657" y="947"/>
                    <a:pt x="661" y="949"/>
                    <a:pt x="665" y="949"/>
                  </a:cubicBezTo>
                  <a:cubicBezTo>
                    <a:pt x="670" y="949"/>
                    <a:pt x="674" y="947"/>
                    <a:pt x="676" y="944"/>
                  </a:cubicBezTo>
                  <a:cubicBezTo>
                    <a:pt x="795" y="1026"/>
                    <a:pt x="795" y="1026"/>
                    <a:pt x="795" y="1026"/>
                  </a:cubicBezTo>
                  <a:cubicBezTo>
                    <a:pt x="795" y="1027"/>
                    <a:pt x="795" y="1028"/>
                    <a:pt x="795" y="1029"/>
                  </a:cubicBezTo>
                  <a:cubicBezTo>
                    <a:pt x="795" y="1031"/>
                    <a:pt x="796" y="1033"/>
                    <a:pt x="797" y="1035"/>
                  </a:cubicBezTo>
                  <a:cubicBezTo>
                    <a:pt x="775" y="1065"/>
                    <a:pt x="775" y="1065"/>
                    <a:pt x="775" y="1065"/>
                  </a:cubicBezTo>
                  <a:cubicBezTo>
                    <a:pt x="773" y="1063"/>
                    <a:pt x="770" y="1062"/>
                    <a:pt x="767" y="1062"/>
                  </a:cubicBezTo>
                  <a:cubicBezTo>
                    <a:pt x="760" y="1062"/>
                    <a:pt x="755" y="1068"/>
                    <a:pt x="755" y="1075"/>
                  </a:cubicBezTo>
                  <a:cubicBezTo>
                    <a:pt x="755" y="1081"/>
                    <a:pt x="759" y="1086"/>
                    <a:pt x="765" y="1087"/>
                  </a:cubicBezTo>
                  <a:cubicBezTo>
                    <a:pt x="759" y="1135"/>
                    <a:pt x="759" y="1135"/>
                    <a:pt x="759" y="1135"/>
                  </a:cubicBezTo>
                  <a:cubicBezTo>
                    <a:pt x="758" y="1135"/>
                    <a:pt x="757" y="1135"/>
                    <a:pt x="756" y="1135"/>
                  </a:cubicBezTo>
                  <a:cubicBezTo>
                    <a:pt x="740" y="1135"/>
                    <a:pt x="728" y="1147"/>
                    <a:pt x="728" y="1163"/>
                  </a:cubicBezTo>
                  <a:cubicBezTo>
                    <a:pt x="728" y="1178"/>
                    <a:pt x="740" y="1190"/>
                    <a:pt x="756" y="1190"/>
                  </a:cubicBezTo>
                  <a:cubicBezTo>
                    <a:pt x="756" y="1190"/>
                    <a:pt x="757" y="1190"/>
                    <a:pt x="757" y="1190"/>
                  </a:cubicBezTo>
                  <a:cubicBezTo>
                    <a:pt x="765" y="1277"/>
                    <a:pt x="765" y="1277"/>
                    <a:pt x="765" y="1277"/>
                  </a:cubicBezTo>
                  <a:cubicBezTo>
                    <a:pt x="758" y="1278"/>
                    <a:pt x="753" y="1283"/>
                    <a:pt x="753" y="1290"/>
                  </a:cubicBezTo>
                  <a:cubicBezTo>
                    <a:pt x="753" y="1298"/>
                    <a:pt x="760" y="1304"/>
                    <a:pt x="767" y="1304"/>
                  </a:cubicBezTo>
                  <a:cubicBezTo>
                    <a:pt x="768" y="1304"/>
                    <a:pt x="769" y="1304"/>
                    <a:pt x="770" y="1304"/>
                  </a:cubicBezTo>
                  <a:cubicBezTo>
                    <a:pt x="826" y="1385"/>
                    <a:pt x="826" y="1385"/>
                    <a:pt x="826" y="1385"/>
                  </a:cubicBezTo>
                  <a:cubicBezTo>
                    <a:pt x="822" y="1390"/>
                    <a:pt x="819" y="1397"/>
                    <a:pt x="819" y="1404"/>
                  </a:cubicBezTo>
                  <a:cubicBezTo>
                    <a:pt x="819" y="1419"/>
                    <a:pt x="832" y="1432"/>
                    <a:pt x="848" y="1432"/>
                  </a:cubicBezTo>
                  <a:cubicBezTo>
                    <a:pt x="856" y="1432"/>
                    <a:pt x="863" y="1429"/>
                    <a:pt x="868" y="1424"/>
                  </a:cubicBezTo>
                  <a:cubicBezTo>
                    <a:pt x="925" y="1443"/>
                    <a:pt x="925" y="1443"/>
                    <a:pt x="925" y="1443"/>
                  </a:cubicBezTo>
                  <a:cubicBezTo>
                    <a:pt x="923" y="1474"/>
                    <a:pt x="923" y="1474"/>
                    <a:pt x="923" y="1474"/>
                  </a:cubicBezTo>
                  <a:cubicBezTo>
                    <a:pt x="923" y="1474"/>
                    <a:pt x="922" y="1474"/>
                    <a:pt x="922" y="1474"/>
                  </a:cubicBezTo>
                  <a:cubicBezTo>
                    <a:pt x="907" y="1474"/>
                    <a:pt x="894" y="1487"/>
                    <a:pt x="894" y="1502"/>
                  </a:cubicBezTo>
                  <a:cubicBezTo>
                    <a:pt x="894" y="1517"/>
                    <a:pt x="906" y="1530"/>
                    <a:pt x="922" y="1530"/>
                  </a:cubicBezTo>
                  <a:cubicBezTo>
                    <a:pt x="922" y="1581"/>
                    <a:pt x="922" y="1581"/>
                    <a:pt x="922" y="1581"/>
                  </a:cubicBezTo>
                  <a:cubicBezTo>
                    <a:pt x="919" y="1580"/>
                    <a:pt x="916" y="1580"/>
                    <a:pt x="912" y="1580"/>
                  </a:cubicBezTo>
                  <a:cubicBezTo>
                    <a:pt x="896" y="1580"/>
                    <a:pt x="884" y="1593"/>
                    <a:pt x="884" y="1608"/>
                  </a:cubicBezTo>
                  <a:cubicBezTo>
                    <a:pt x="884" y="1624"/>
                    <a:pt x="896" y="1637"/>
                    <a:pt x="912" y="1637"/>
                  </a:cubicBezTo>
                  <a:cubicBezTo>
                    <a:pt x="914" y="1637"/>
                    <a:pt x="915" y="1637"/>
                    <a:pt x="917" y="1637"/>
                  </a:cubicBezTo>
                  <a:cubicBezTo>
                    <a:pt x="938" y="1746"/>
                    <a:pt x="938" y="1746"/>
                    <a:pt x="938" y="1746"/>
                  </a:cubicBezTo>
                  <a:cubicBezTo>
                    <a:pt x="932" y="1747"/>
                    <a:pt x="927" y="1753"/>
                    <a:pt x="927" y="1759"/>
                  </a:cubicBezTo>
                  <a:cubicBezTo>
                    <a:pt x="927" y="1767"/>
                    <a:pt x="933" y="1773"/>
                    <a:pt x="941" y="1773"/>
                  </a:cubicBezTo>
                  <a:cubicBezTo>
                    <a:pt x="942" y="1773"/>
                    <a:pt x="942" y="1773"/>
                    <a:pt x="943" y="1773"/>
                  </a:cubicBezTo>
                  <a:cubicBezTo>
                    <a:pt x="959" y="1816"/>
                    <a:pt x="959" y="1816"/>
                    <a:pt x="959" y="1816"/>
                  </a:cubicBezTo>
                  <a:cubicBezTo>
                    <a:pt x="954" y="1818"/>
                    <a:pt x="950" y="1823"/>
                    <a:pt x="950" y="1829"/>
                  </a:cubicBezTo>
                  <a:cubicBezTo>
                    <a:pt x="950" y="1837"/>
                    <a:pt x="956" y="1843"/>
                    <a:pt x="964" y="1843"/>
                  </a:cubicBezTo>
                  <a:cubicBezTo>
                    <a:pt x="966" y="1843"/>
                    <a:pt x="967" y="1843"/>
                    <a:pt x="969" y="1842"/>
                  </a:cubicBezTo>
                  <a:cubicBezTo>
                    <a:pt x="1021" y="1960"/>
                    <a:pt x="1021" y="1960"/>
                    <a:pt x="1021" y="1960"/>
                  </a:cubicBezTo>
                  <a:cubicBezTo>
                    <a:pt x="1016" y="1962"/>
                    <a:pt x="1013" y="1966"/>
                    <a:pt x="1013" y="1972"/>
                  </a:cubicBezTo>
                  <a:cubicBezTo>
                    <a:pt x="1013" y="1979"/>
                    <a:pt x="1020" y="1986"/>
                    <a:pt x="1027" y="1986"/>
                  </a:cubicBezTo>
                  <a:cubicBezTo>
                    <a:pt x="1035" y="1986"/>
                    <a:pt x="1041" y="1979"/>
                    <a:pt x="1041" y="1972"/>
                  </a:cubicBezTo>
                  <a:cubicBezTo>
                    <a:pt x="1041" y="1966"/>
                    <a:pt x="1037" y="1960"/>
                    <a:pt x="1031" y="1959"/>
                  </a:cubicBezTo>
                  <a:cubicBezTo>
                    <a:pt x="1059" y="1848"/>
                    <a:pt x="1059" y="1848"/>
                    <a:pt x="1059" y="1848"/>
                  </a:cubicBezTo>
                  <a:cubicBezTo>
                    <a:pt x="1060" y="1849"/>
                    <a:pt x="1062" y="1849"/>
                    <a:pt x="1063" y="1849"/>
                  </a:cubicBezTo>
                  <a:cubicBezTo>
                    <a:pt x="1079" y="1849"/>
                    <a:pt x="1091" y="1836"/>
                    <a:pt x="1091" y="1821"/>
                  </a:cubicBezTo>
                  <a:cubicBezTo>
                    <a:pt x="1091" y="1812"/>
                    <a:pt x="1087" y="1804"/>
                    <a:pt x="1080" y="1799"/>
                  </a:cubicBezTo>
                  <a:cubicBezTo>
                    <a:pt x="1083" y="1683"/>
                    <a:pt x="1083" y="1683"/>
                    <a:pt x="1083" y="1683"/>
                  </a:cubicBezTo>
                  <a:cubicBezTo>
                    <a:pt x="1121" y="1682"/>
                    <a:pt x="1121" y="1682"/>
                    <a:pt x="1121" y="1682"/>
                  </a:cubicBezTo>
                  <a:cubicBezTo>
                    <a:pt x="1123" y="1688"/>
                    <a:pt x="1128" y="1693"/>
                    <a:pt x="1135" y="1693"/>
                  </a:cubicBezTo>
                  <a:cubicBezTo>
                    <a:pt x="1143" y="1693"/>
                    <a:pt x="1149" y="1686"/>
                    <a:pt x="1149" y="1679"/>
                  </a:cubicBezTo>
                  <a:cubicBezTo>
                    <a:pt x="1149" y="1675"/>
                    <a:pt x="1147" y="1672"/>
                    <a:pt x="1145" y="1669"/>
                  </a:cubicBezTo>
                  <a:cubicBezTo>
                    <a:pt x="1189" y="1635"/>
                    <a:pt x="1189" y="1635"/>
                    <a:pt x="1189" y="1635"/>
                  </a:cubicBezTo>
                  <a:cubicBezTo>
                    <a:pt x="1194" y="1641"/>
                    <a:pt x="1202" y="1645"/>
                    <a:pt x="1210" y="1645"/>
                  </a:cubicBezTo>
                  <a:cubicBezTo>
                    <a:pt x="1226" y="1645"/>
                    <a:pt x="1238" y="1633"/>
                    <a:pt x="1238" y="1617"/>
                  </a:cubicBezTo>
                  <a:cubicBezTo>
                    <a:pt x="1238" y="1609"/>
                    <a:pt x="1235" y="1602"/>
                    <a:pt x="1229" y="1597"/>
                  </a:cubicBezTo>
                  <a:cubicBezTo>
                    <a:pt x="1293" y="1505"/>
                    <a:pt x="1293" y="1505"/>
                    <a:pt x="1293" y="1505"/>
                  </a:cubicBezTo>
                  <a:cubicBezTo>
                    <a:pt x="1297" y="1508"/>
                    <a:pt x="1302" y="1509"/>
                    <a:pt x="1306" y="1509"/>
                  </a:cubicBezTo>
                  <a:cubicBezTo>
                    <a:pt x="1322" y="1509"/>
                    <a:pt x="1334" y="1496"/>
                    <a:pt x="1334" y="1481"/>
                  </a:cubicBezTo>
                  <a:cubicBezTo>
                    <a:pt x="1334" y="1474"/>
                    <a:pt x="1331" y="1467"/>
                    <a:pt x="1326" y="1462"/>
                  </a:cubicBezTo>
                  <a:cubicBezTo>
                    <a:pt x="1357" y="1427"/>
                    <a:pt x="1357" y="1427"/>
                    <a:pt x="1357" y="1427"/>
                  </a:cubicBezTo>
                  <a:cubicBezTo>
                    <a:pt x="1360" y="1429"/>
                    <a:pt x="1363" y="1430"/>
                    <a:pt x="1366" y="1430"/>
                  </a:cubicBezTo>
                  <a:cubicBezTo>
                    <a:pt x="1374" y="1430"/>
                    <a:pt x="1380" y="1424"/>
                    <a:pt x="1380" y="1416"/>
                  </a:cubicBezTo>
                  <a:cubicBezTo>
                    <a:pt x="1380" y="1409"/>
                    <a:pt x="1374" y="1403"/>
                    <a:pt x="1366" y="1403"/>
                  </a:cubicBezTo>
                  <a:close/>
                  <a:moveTo>
                    <a:pt x="1184" y="1609"/>
                  </a:moveTo>
                  <a:cubicBezTo>
                    <a:pt x="1157" y="1606"/>
                    <a:pt x="1157" y="1606"/>
                    <a:pt x="1157" y="1606"/>
                  </a:cubicBezTo>
                  <a:cubicBezTo>
                    <a:pt x="1173" y="1553"/>
                    <a:pt x="1173" y="1553"/>
                    <a:pt x="1173" y="1553"/>
                  </a:cubicBezTo>
                  <a:cubicBezTo>
                    <a:pt x="1175" y="1554"/>
                    <a:pt x="1177" y="1554"/>
                    <a:pt x="1180" y="1554"/>
                  </a:cubicBezTo>
                  <a:cubicBezTo>
                    <a:pt x="1183" y="1554"/>
                    <a:pt x="1187" y="1553"/>
                    <a:pt x="1190" y="1552"/>
                  </a:cubicBezTo>
                  <a:cubicBezTo>
                    <a:pt x="1202" y="1591"/>
                    <a:pt x="1202" y="1591"/>
                    <a:pt x="1202" y="1591"/>
                  </a:cubicBezTo>
                  <a:cubicBezTo>
                    <a:pt x="1193" y="1594"/>
                    <a:pt x="1187" y="1601"/>
                    <a:pt x="1184" y="1609"/>
                  </a:cubicBezTo>
                  <a:close/>
                  <a:moveTo>
                    <a:pt x="1135" y="1665"/>
                  </a:moveTo>
                  <a:cubicBezTo>
                    <a:pt x="1132" y="1665"/>
                    <a:pt x="1129" y="1666"/>
                    <a:pt x="1127" y="1668"/>
                  </a:cubicBezTo>
                  <a:cubicBezTo>
                    <a:pt x="1095" y="1629"/>
                    <a:pt x="1095" y="1629"/>
                    <a:pt x="1095" y="1629"/>
                  </a:cubicBezTo>
                  <a:cubicBezTo>
                    <a:pt x="1101" y="1623"/>
                    <a:pt x="1105" y="1616"/>
                    <a:pt x="1105" y="1607"/>
                  </a:cubicBezTo>
                  <a:cubicBezTo>
                    <a:pt x="1105" y="1605"/>
                    <a:pt x="1105" y="1604"/>
                    <a:pt x="1105" y="1602"/>
                  </a:cubicBezTo>
                  <a:cubicBezTo>
                    <a:pt x="1155" y="1608"/>
                    <a:pt x="1155" y="1608"/>
                    <a:pt x="1155" y="1608"/>
                  </a:cubicBezTo>
                  <a:cubicBezTo>
                    <a:pt x="1138" y="1665"/>
                    <a:pt x="1138" y="1665"/>
                    <a:pt x="1138" y="1665"/>
                  </a:cubicBezTo>
                  <a:cubicBezTo>
                    <a:pt x="1137" y="1665"/>
                    <a:pt x="1136" y="1665"/>
                    <a:pt x="1135" y="1665"/>
                  </a:cubicBezTo>
                  <a:close/>
                  <a:moveTo>
                    <a:pt x="1039" y="1808"/>
                  </a:moveTo>
                  <a:cubicBezTo>
                    <a:pt x="954" y="1765"/>
                    <a:pt x="954" y="1765"/>
                    <a:pt x="954" y="1765"/>
                  </a:cubicBezTo>
                  <a:cubicBezTo>
                    <a:pt x="954" y="1763"/>
                    <a:pt x="955" y="1761"/>
                    <a:pt x="955" y="1759"/>
                  </a:cubicBezTo>
                  <a:cubicBezTo>
                    <a:pt x="955" y="1756"/>
                    <a:pt x="953" y="1752"/>
                    <a:pt x="951" y="1750"/>
                  </a:cubicBezTo>
                  <a:cubicBezTo>
                    <a:pt x="979" y="1698"/>
                    <a:pt x="979" y="1698"/>
                    <a:pt x="979" y="1698"/>
                  </a:cubicBezTo>
                  <a:cubicBezTo>
                    <a:pt x="984" y="1701"/>
                    <a:pt x="989" y="1703"/>
                    <a:pt x="995" y="1703"/>
                  </a:cubicBezTo>
                  <a:cubicBezTo>
                    <a:pt x="998" y="1703"/>
                    <a:pt x="1001" y="1702"/>
                    <a:pt x="1004" y="1702"/>
                  </a:cubicBezTo>
                  <a:cubicBezTo>
                    <a:pt x="1055" y="1795"/>
                    <a:pt x="1055" y="1795"/>
                    <a:pt x="1055" y="1795"/>
                  </a:cubicBezTo>
                  <a:cubicBezTo>
                    <a:pt x="1048" y="1797"/>
                    <a:pt x="1042" y="1802"/>
                    <a:pt x="1039" y="1808"/>
                  </a:cubicBezTo>
                  <a:close/>
                  <a:moveTo>
                    <a:pt x="936" y="1592"/>
                  </a:moveTo>
                  <a:cubicBezTo>
                    <a:pt x="1030" y="1504"/>
                    <a:pt x="1030" y="1504"/>
                    <a:pt x="1030" y="1504"/>
                  </a:cubicBezTo>
                  <a:cubicBezTo>
                    <a:pt x="1035" y="1508"/>
                    <a:pt x="1041" y="1510"/>
                    <a:pt x="1048" y="1510"/>
                  </a:cubicBezTo>
                  <a:cubicBezTo>
                    <a:pt x="1051" y="1510"/>
                    <a:pt x="1053" y="1510"/>
                    <a:pt x="1055" y="1509"/>
                  </a:cubicBezTo>
                  <a:cubicBezTo>
                    <a:pt x="1072" y="1579"/>
                    <a:pt x="1072" y="1579"/>
                    <a:pt x="1072" y="1579"/>
                  </a:cubicBezTo>
                  <a:cubicBezTo>
                    <a:pt x="1061" y="1580"/>
                    <a:pt x="1052" y="1589"/>
                    <a:pt x="1049" y="1599"/>
                  </a:cubicBezTo>
                  <a:cubicBezTo>
                    <a:pt x="941" y="1605"/>
                    <a:pt x="941" y="1605"/>
                    <a:pt x="941" y="1605"/>
                  </a:cubicBezTo>
                  <a:cubicBezTo>
                    <a:pt x="940" y="1600"/>
                    <a:pt x="939" y="1596"/>
                    <a:pt x="936" y="1592"/>
                  </a:cubicBezTo>
                  <a:close/>
                  <a:moveTo>
                    <a:pt x="942" y="1483"/>
                  </a:moveTo>
                  <a:cubicBezTo>
                    <a:pt x="963" y="1456"/>
                    <a:pt x="963" y="1456"/>
                    <a:pt x="963" y="1456"/>
                  </a:cubicBezTo>
                  <a:cubicBezTo>
                    <a:pt x="1022" y="1476"/>
                    <a:pt x="1022" y="1476"/>
                    <a:pt x="1022" y="1476"/>
                  </a:cubicBezTo>
                  <a:cubicBezTo>
                    <a:pt x="1021" y="1478"/>
                    <a:pt x="1021" y="1480"/>
                    <a:pt x="1021" y="1483"/>
                  </a:cubicBezTo>
                  <a:cubicBezTo>
                    <a:pt x="1021" y="1484"/>
                    <a:pt x="1021" y="1486"/>
                    <a:pt x="1021" y="1487"/>
                  </a:cubicBezTo>
                  <a:cubicBezTo>
                    <a:pt x="949" y="1494"/>
                    <a:pt x="949" y="1494"/>
                    <a:pt x="949" y="1494"/>
                  </a:cubicBezTo>
                  <a:cubicBezTo>
                    <a:pt x="947" y="1490"/>
                    <a:pt x="945" y="1486"/>
                    <a:pt x="942" y="1483"/>
                  </a:cubicBezTo>
                  <a:close/>
                  <a:moveTo>
                    <a:pt x="849" y="1375"/>
                  </a:moveTo>
                  <a:cubicBezTo>
                    <a:pt x="850" y="1315"/>
                    <a:pt x="850" y="1315"/>
                    <a:pt x="850" y="1315"/>
                  </a:cubicBezTo>
                  <a:cubicBezTo>
                    <a:pt x="857" y="1315"/>
                    <a:pt x="862" y="1309"/>
                    <a:pt x="862" y="1302"/>
                  </a:cubicBezTo>
                  <a:cubicBezTo>
                    <a:pt x="862" y="1295"/>
                    <a:pt x="856" y="1290"/>
                    <a:pt x="849" y="1290"/>
                  </a:cubicBezTo>
                  <a:cubicBezTo>
                    <a:pt x="843" y="1290"/>
                    <a:pt x="838" y="1294"/>
                    <a:pt x="837" y="1300"/>
                  </a:cubicBezTo>
                  <a:cubicBezTo>
                    <a:pt x="781" y="1293"/>
                    <a:pt x="781" y="1293"/>
                    <a:pt x="781" y="1293"/>
                  </a:cubicBezTo>
                  <a:cubicBezTo>
                    <a:pt x="781" y="1292"/>
                    <a:pt x="781" y="1291"/>
                    <a:pt x="781" y="1290"/>
                  </a:cubicBezTo>
                  <a:cubicBezTo>
                    <a:pt x="781" y="1288"/>
                    <a:pt x="780" y="1285"/>
                    <a:pt x="779" y="1283"/>
                  </a:cubicBezTo>
                  <a:cubicBezTo>
                    <a:pt x="855" y="1254"/>
                    <a:pt x="855" y="1254"/>
                    <a:pt x="855" y="1254"/>
                  </a:cubicBezTo>
                  <a:cubicBezTo>
                    <a:pt x="859" y="1263"/>
                    <a:pt x="869" y="1270"/>
                    <a:pt x="880" y="1270"/>
                  </a:cubicBezTo>
                  <a:cubicBezTo>
                    <a:pt x="885" y="1270"/>
                    <a:pt x="889" y="1269"/>
                    <a:pt x="892" y="1268"/>
                  </a:cubicBezTo>
                  <a:cubicBezTo>
                    <a:pt x="918" y="1319"/>
                    <a:pt x="918" y="1319"/>
                    <a:pt x="918" y="1319"/>
                  </a:cubicBezTo>
                  <a:cubicBezTo>
                    <a:pt x="910" y="1324"/>
                    <a:pt x="904" y="1333"/>
                    <a:pt x="904" y="1343"/>
                  </a:cubicBezTo>
                  <a:cubicBezTo>
                    <a:pt x="904" y="1349"/>
                    <a:pt x="906" y="1354"/>
                    <a:pt x="909" y="1359"/>
                  </a:cubicBezTo>
                  <a:cubicBezTo>
                    <a:pt x="871" y="1386"/>
                    <a:pt x="871" y="1386"/>
                    <a:pt x="871" y="1386"/>
                  </a:cubicBezTo>
                  <a:cubicBezTo>
                    <a:pt x="866" y="1380"/>
                    <a:pt x="858" y="1375"/>
                    <a:pt x="849" y="1375"/>
                  </a:cubicBezTo>
                  <a:close/>
                  <a:moveTo>
                    <a:pt x="930" y="1168"/>
                  </a:moveTo>
                  <a:cubicBezTo>
                    <a:pt x="937" y="1168"/>
                    <a:pt x="943" y="1162"/>
                    <a:pt x="943" y="1155"/>
                  </a:cubicBezTo>
                  <a:cubicBezTo>
                    <a:pt x="943" y="1148"/>
                    <a:pt x="937" y="1142"/>
                    <a:pt x="930" y="1142"/>
                  </a:cubicBezTo>
                  <a:cubicBezTo>
                    <a:pt x="927" y="1142"/>
                    <a:pt x="924" y="1143"/>
                    <a:pt x="921" y="1145"/>
                  </a:cubicBezTo>
                  <a:cubicBezTo>
                    <a:pt x="816" y="1040"/>
                    <a:pt x="816" y="1040"/>
                    <a:pt x="816" y="1040"/>
                  </a:cubicBezTo>
                  <a:cubicBezTo>
                    <a:pt x="820" y="1038"/>
                    <a:pt x="823" y="1034"/>
                    <a:pt x="823" y="1029"/>
                  </a:cubicBezTo>
                  <a:cubicBezTo>
                    <a:pt x="903" y="1053"/>
                    <a:pt x="903" y="1053"/>
                    <a:pt x="903" y="1053"/>
                  </a:cubicBezTo>
                  <a:cubicBezTo>
                    <a:pt x="902" y="1055"/>
                    <a:pt x="902" y="1058"/>
                    <a:pt x="902" y="1060"/>
                  </a:cubicBezTo>
                  <a:cubicBezTo>
                    <a:pt x="902" y="1075"/>
                    <a:pt x="915" y="1088"/>
                    <a:pt x="930" y="1088"/>
                  </a:cubicBezTo>
                  <a:cubicBezTo>
                    <a:pt x="933" y="1088"/>
                    <a:pt x="935" y="1087"/>
                    <a:pt x="938" y="1086"/>
                  </a:cubicBezTo>
                  <a:cubicBezTo>
                    <a:pt x="976" y="1223"/>
                    <a:pt x="976" y="1223"/>
                    <a:pt x="976" y="1223"/>
                  </a:cubicBezTo>
                  <a:cubicBezTo>
                    <a:pt x="970" y="1225"/>
                    <a:pt x="967" y="1230"/>
                    <a:pt x="967" y="1236"/>
                  </a:cubicBezTo>
                  <a:cubicBezTo>
                    <a:pt x="967" y="1244"/>
                    <a:pt x="973" y="1250"/>
                    <a:pt x="980" y="1250"/>
                  </a:cubicBezTo>
                  <a:cubicBezTo>
                    <a:pt x="982" y="1250"/>
                    <a:pt x="984" y="1250"/>
                    <a:pt x="985" y="1249"/>
                  </a:cubicBezTo>
                  <a:cubicBezTo>
                    <a:pt x="1030" y="1318"/>
                    <a:pt x="1030" y="1318"/>
                    <a:pt x="1030" y="1318"/>
                  </a:cubicBezTo>
                  <a:cubicBezTo>
                    <a:pt x="1025" y="1322"/>
                    <a:pt x="1022" y="1329"/>
                    <a:pt x="1021" y="1336"/>
                  </a:cubicBezTo>
                  <a:cubicBezTo>
                    <a:pt x="959" y="1340"/>
                    <a:pt x="959" y="1340"/>
                    <a:pt x="959" y="1340"/>
                  </a:cubicBezTo>
                  <a:cubicBezTo>
                    <a:pt x="958" y="1326"/>
                    <a:pt x="946" y="1316"/>
                    <a:pt x="932" y="1316"/>
                  </a:cubicBezTo>
                  <a:cubicBezTo>
                    <a:pt x="928" y="1316"/>
                    <a:pt x="924" y="1316"/>
                    <a:pt x="920" y="1318"/>
                  </a:cubicBezTo>
                  <a:cubicBezTo>
                    <a:pt x="894" y="1267"/>
                    <a:pt x="894" y="1267"/>
                    <a:pt x="894" y="1267"/>
                  </a:cubicBezTo>
                  <a:cubicBezTo>
                    <a:pt x="902" y="1262"/>
                    <a:pt x="908" y="1253"/>
                    <a:pt x="908" y="1243"/>
                  </a:cubicBezTo>
                  <a:cubicBezTo>
                    <a:pt x="908" y="1233"/>
                    <a:pt x="903" y="1224"/>
                    <a:pt x="895" y="1219"/>
                  </a:cubicBezTo>
                  <a:cubicBezTo>
                    <a:pt x="924" y="1166"/>
                    <a:pt x="924" y="1166"/>
                    <a:pt x="924" y="1166"/>
                  </a:cubicBezTo>
                  <a:cubicBezTo>
                    <a:pt x="926" y="1167"/>
                    <a:pt x="928" y="1168"/>
                    <a:pt x="930" y="1168"/>
                  </a:cubicBezTo>
                  <a:close/>
                  <a:moveTo>
                    <a:pt x="851" y="1006"/>
                  </a:moveTo>
                  <a:cubicBezTo>
                    <a:pt x="822" y="1025"/>
                    <a:pt x="822" y="1025"/>
                    <a:pt x="822" y="1025"/>
                  </a:cubicBezTo>
                  <a:cubicBezTo>
                    <a:pt x="821" y="1019"/>
                    <a:pt x="816" y="1015"/>
                    <a:pt x="810" y="1015"/>
                  </a:cubicBezTo>
                  <a:cubicBezTo>
                    <a:pt x="810" y="982"/>
                    <a:pt x="810" y="982"/>
                    <a:pt x="810" y="982"/>
                  </a:cubicBezTo>
                  <a:cubicBezTo>
                    <a:pt x="846" y="994"/>
                    <a:pt x="846" y="994"/>
                    <a:pt x="846" y="994"/>
                  </a:cubicBezTo>
                  <a:cubicBezTo>
                    <a:pt x="846" y="994"/>
                    <a:pt x="846" y="995"/>
                    <a:pt x="846" y="996"/>
                  </a:cubicBezTo>
                  <a:cubicBezTo>
                    <a:pt x="846" y="1000"/>
                    <a:pt x="848" y="1004"/>
                    <a:pt x="851" y="1006"/>
                  </a:cubicBezTo>
                  <a:close/>
                  <a:moveTo>
                    <a:pt x="1028" y="1061"/>
                  </a:moveTo>
                  <a:cubicBezTo>
                    <a:pt x="1004" y="1154"/>
                    <a:pt x="1004" y="1154"/>
                    <a:pt x="1004" y="1154"/>
                  </a:cubicBezTo>
                  <a:cubicBezTo>
                    <a:pt x="947" y="1082"/>
                    <a:pt x="947" y="1082"/>
                    <a:pt x="947" y="1082"/>
                  </a:cubicBezTo>
                  <a:cubicBezTo>
                    <a:pt x="953" y="1076"/>
                    <a:pt x="958" y="1069"/>
                    <a:pt x="958" y="1060"/>
                  </a:cubicBezTo>
                  <a:cubicBezTo>
                    <a:pt x="958" y="1060"/>
                    <a:pt x="958" y="1060"/>
                    <a:pt x="958" y="1060"/>
                  </a:cubicBezTo>
                  <a:cubicBezTo>
                    <a:pt x="1019" y="1053"/>
                    <a:pt x="1019" y="1053"/>
                    <a:pt x="1019" y="1053"/>
                  </a:cubicBezTo>
                  <a:cubicBezTo>
                    <a:pt x="1020" y="1057"/>
                    <a:pt x="1023" y="1060"/>
                    <a:pt x="1028" y="1061"/>
                  </a:cubicBezTo>
                  <a:close/>
                  <a:moveTo>
                    <a:pt x="1137" y="1143"/>
                  </a:moveTo>
                  <a:cubicBezTo>
                    <a:pt x="1133" y="1229"/>
                    <a:pt x="1133" y="1229"/>
                    <a:pt x="1133" y="1229"/>
                  </a:cubicBezTo>
                  <a:cubicBezTo>
                    <a:pt x="1126" y="1229"/>
                    <a:pt x="1120" y="1235"/>
                    <a:pt x="1120" y="1243"/>
                  </a:cubicBezTo>
                  <a:cubicBezTo>
                    <a:pt x="1120" y="1247"/>
                    <a:pt x="1121" y="1250"/>
                    <a:pt x="1124" y="1253"/>
                  </a:cubicBezTo>
                  <a:cubicBezTo>
                    <a:pt x="1102" y="1278"/>
                    <a:pt x="1102" y="1278"/>
                    <a:pt x="1102" y="1278"/>
                  </a:cubicBezTo>
                  <a:cubicBezTo>
                    <a:pt x="1071" y="1238"/>
                    <a:pt x="1071" y="1238"/>
                    <a:pt x="1071" y="1238"/>
                  </a:cubicBezTo>
                  <a:cubicBezTo>
                    <a:pt x="1074" y="1235"/>
                    <a:pt x="1076" y="1231"/>
                    <a:pt x="1076" y="1227"/>
                  </a:cubicBezTo>
                  <a:cubicBezTo>
                    <a:pt x="1076" y="1222"/>
                    <a:pt x="1074" y="1219"/>
                    <a:pt x="1071" y="1216"/>
                  </a:cubicBezTo>
                  <a:cubicBezTo>
                    <a:pt x="1124" y="1138"/>
                    <a:pt x="1124" y="1138"/>
                    <a:pt x="1124" y="1138"/>
                  </a:cubicBezTo>
                  <a:cubicBezTo>
                    <a:pt x="1128" y="1141"/>
                    <a:pt x="1132" y="1142"/>
                    <a:pt x="1137" y="1143"/>
                  </a:cubicBezTo>
                  <a:close/>
                  <a:moveTo>
                    <a:pt x="1295" y="1326"/>
                  </a:moveTo>
                  <a:cubicBezTo>
                    <a:pt x="1260" y="1352"/>
                    <a:pt x="1260" y="1352"/>
                    <a:pt x="1260" y="1352"/>
                  </a:cubicBezTo>
                  <a:cubicBezTo>
                    <a:pt x="1257" y="1348"/>
                    <a:pt x="1253" y="1345"/>
                    <a:pt x="1247" y="1345"/>
                  </a:cubicBezTo>
                  <a:cubicBezTo>
                    <a:pt x="1241" y="1345"/>
                    <a:pt x="1235" y="1350"/>
                    <a:pt x="1234" y="1357"/>
                  </a:cubicBezTo>
                  <a:cubicBezTo>
                    <a:pt x="1183" y="1348"/>
                    <a:pt x="1183" y="1348"/>
                    <a:pt x="1183" y="1348"/>
                  </a:cubicBezTo>
                  <a:cubicBezTo>
                    <a:pt x="1184" y="1345"/>
                    <a:pt x="1184" y="1342"/>
                    <a:pt x="1184" y="1339"/>
                  </a:cubicBezTo>
                  <a:cubicBezTo>
                    <a:pt x="1184" y="1337"/>
                    <a:pt x="1184" y="1334"/>
                    <a:pt x="1183" y="1331"/>
                  </a:cubicBezTo>
                  <a:cubicBezTo>
                    <a:pt x="1293" y="1318"/>
                    <a:pt x="1293" y="1318"/>
                    <a:pt x="1293" y="1318"/>
                  </a:cubicBezTo>
                  <a:cubicBezTo>
                    <a:pt x="1294" y="1321"/>
                    <a:pt x="1294" y="1323"/>
                    <a:pt x="1295" y="1326"/>
                  </a:cubicBezTo>
                  <a:close/>
                  <a:moveTo>
                    <a:pt x="1180" y="1497"/>
                  </a:moveTo>
                  <a:cubicBezTo>
                    <a:pt x="1175" y="1497"/>
                    <a:pt x="1171" y="1498"/>
                    <a:pt x="1167" y="1500"/>
                  </a:cubicBezTo>
                  <a:cubicBezTo>
                    <a:pt x="1103" y="1411"/>
                    <a:pt x="1103" y="1411"/>
                    <a:pt x="1103" y="1411"/>
                  </a:cubicBezTo>
                  <a:cubicBezTo>
                    <a:pt x="1136" y="1364"/>
                    <a:pt x="1136" y="1364"/>
                    <a:pt x="1136" y="1364"/>
                  </a:cubicBezTo>
                  <a:cubicBezTo>
                    <a:pt x="1141" y="1367"/>
                    <a:pt x="1147" y="1370"/>
                    <a:pt x="1154" y="1370"/>
                  </a:cubicBezTo>
                  <a:cubicBezTo>
                    <a:pt x="1156" y="1370"/>
                    <a:pt x="1159" y="1369"/>
                    <a:pt x="1161" y="1369"/>
                  </a:cubicBezTo>
                  <a:cubicBezTo>
                    <a:pt x="1169" y="1413"/>
                    <a:pt x="1169" y="1413"/>
                    <a:pt x="1169" y="1413"/>
                  </a:cubicBezTo>
                  <a:cubicBezTo>
                    <a:pt x="1162" y="1415"/>
                    <a:pt x="1158" y="1420"/>
                    <a:pt x="1158" y="1427"/>
                  </a:cubicBezTo>
                  <a:cubicBezTo>
                    <a:pt x="1158" y="1434"/>
                    <a:pt x="1164" y="1440"/>
                    <a:pt x="1172" y="1440"/>
                  </a:cubicBezTo>
                  <a:cubicBezTo>
                    <a:pt x="1177" y="1440"/>
                    <a:pt x="1182" y="1437"/>
                    <a:pt x="1184" y="1433"/>
                  </a:cubicBezTo>
                  <a:cubicBezTo>
                    <a:pt x="1214" y="1446"/>
                    <a:pt x="1214" y="1446"/>
                    <a:pt x="1214" y="1446"/>
                  </a:cubicBezTo>
                  <a:cubicBezTo>
                    <a:pt x="1191" y="1499"/>
                    <a:pt x="1191" y="1499"/>
                    <a:pt x="1191" y="1499"/>
                  </a:cubicBezTo>
                  <a:cubicBezTo>
                    <a:pt x="1188" y="1497"/>
                    <a:pt x="1184" y="1497"/>
                    <a:pt x="1180" y="1497"/>
                  </a:cubicBezTo>
                  <a:close/>
                  <a:moveTo>
                    <a:pt x="1153" y="1515"/>
                  </a:moveTo>
                  <a:cubicBezTo>
                    <a:pt x="1074" y="1490"/>
                    <a:pt x="1074" y="1490"/>
                    <a:pt x="1074" y="1490"/>
                  </a:cubicBezTo>
                  <a:cubicBezTo>
                    <a:pt x="1075" y="1487"/>
                    <a:pt x="1075" y="1485"/>
                    <a:pt x="1075" y="1483"/>
                  </a:cubicBezTo>
                  <a:cubicBezTo>
                    <a:pt x="1075" y="1475"/>
                    <a:pt x="1072" y="1468"/>
                    <a:pt x="1067" y="1463"/>
                  </a:cubicBezTo>
                  <a:cubicBezTo>
                    <a:pt x="1102" y="1413"/>
                    <a:pt x="1102" y="1413"/>
                    <a:pt x="1102" y="1413"/>
                  </a:cubicBezTo>
                  <a:cubicBezTo>
                    <a:pt x="1165" y="1501"/>
                    <a:pt x="1165" y="1501"/>
                    <a:pt x="1165" y="1501"/>
                  </a:cubicBezTo>
                  <a:cubicBezTo>
                    <a:pt x="1160" y="1504"/>
                    <a:pt x="1155" y="1509"/>
                    <a:pt x="1153" y="1515"/>
                  </a:cubicBezTo>
                  <a:close/>
                  <a:moveTo>
                    <a:pt x="946" y="1083"/>
                  </a:moveTo>
                  <a:cubicBezTo>
                    <a:pt x="1004" y="1156"/>
                    <a:pt x="1004" y="1156"/>
                    <a:pt x="1004" y="1156"/>
                  </a:cubicBezTo>
                  <a:cubicBezTo>
                    <a:pt x="987" y="1224"/>
                    <a:pt x="987" y="1224"/>
                    <a:pt x="987" y="1224"/>
                  </a:cubicBezTo>
                  <a:cubicBezTo>
                    <a:pt x="985" y="1223"/>
                    <a:pt x="983" y="1222"/>
                    <a:pt x="980" y="1222"/>
                  </a:cubicBezTo>
                  <a:cubicBezTo>
                    <a:pt x="979" y="1222"/>
                    <a:pt x="978" y="1223"/>
                    <a:pt x="978" y="1223"/>
                  </a:cubicBezTo>
                  <a:cubicBezTo>
                    <a:pt x="939" y="1086"/>
                    <a:pt x="939" y="1086"/>
                    <a:pt x="939" y="1086"/>
                  </a:cubicBezTo>
                  <a:cubicBezTo>
                    <a:pt x="942" y="1085"/>
                    <a:pt x="944" y="1084"/>
                    <a:pt x="946" y="1083"/>
                  </a:cubicBezTo>
                  <a:close/>
                  <a:moveTo>
                    <a:pt x="994" y="1236"/>
                  </a:moveTo>
                  <a:cubicBezTo>
                    <a:pt x="994" y="1236"/>
                    <a:pt x="994" y="1236"/>
                    <a:pt x="994" y="1236"/>
                  </a:cubicBezTo>
                  <a:cubicBezTo>
                    <a:pt x="1048" y="1229"/>
                    <a:pt x="1048" y="1229"/>
                    <a:pt x="1048" y="1229"/>
                  </a:cubicBezTo>
                  <a:cubicBezTo>
                    <a:pt x="1050" y="1236"/>
                    <a:pt x="1055" y="1241"/>
                    <a:pt x="1062" y="1241"/>
                  </a:cubicBezTo>
                  <a:cubicBezTo>
                    <a:pt x="1065" y="1241"/>
                    <a:pt x="1067" y="1240"/>
                    <a:pt x="1069" y="1239"/>
                  </a:cubicBezTo>
                  <a:cubicBezTo>
                    <a:pt x="1101" y="1279"/>
                    <a:pt x="1101" y="1279"/>
                    <a:pt x="1101" y="1279"/>
                  </a:cubicBezTo>
                  <a:cubicBezTo>
                    <a:pt x="1066" y="1319"/>
                    <a:pt x="1066" y="1319"/>
                    <a:pt x="1066" y="1319"/>
                  </a:cubicBezTo>
                  <a:cubicBezTo>
                    <a:pt x="1061" y="1314"/>
                    <a:pt x="1055" y="1312"/>
                    <a:pt x="1048" y="1312"/>
                  </a:cubicBezTo>
                  <a:cubicBezTo>
                    <a:pt x="1042" y="1312"/>
                    <a:pt x="1036" y="1314"/>
                    <a:pt x="1032" y="1317"/>
                  </a:cubicBezTo>
                  <a:cubicBezTo>
                    <a:pt x="987" y="1249"/>
                    <a:pt x="987" y="1249"/>
                    <a:pt x="987" y="1249"/>
                  </a:cubicBezTo>
                  <a:cubicBezTo>
                    <a:pt x="991" y="1246"/>
                    <a:pt x="994" y="1242"/>
                    <a:pt x="994" y="1236"/>
                  </a:cubicBezTo>
                  <a:close/>
                  <a:moveTo>
                    <a:pt x="1048" y="1367"/>
                  </a:moveTo>
                  <a:cubicBezTo>
                    <a:pt x="1054" y="1367"/>
                    <a:pt x="1060" y="1365"/>
                    <a:pt x="1065" y="1361"/>
                  </a:cubicBezTo>
                  <a:cubicBezTo>
                    <a:pt x="1101" y="1411"/>
                    <a:pt x="1101" y="1411"/>
                    <a:pt x="1101" y="1411"/>
                  </a:cubicBezTo>
                  <a:cubicBezTo>
                    <a:pt x="1065" y="1462"/>
                    <a:pt x="1065" y="1462"/>
                    <a:pt x="1065" y="1462"/>
                  </a:cubicBezTo>
                  <a:cubicBezTo>
                    <a:pt x="1061" y="1458"/>
                    <a:pt x="1055" y="1456"/>
                    <a:pt x="1048" y="1456"/>
                  </a:cubicBezTo>
                  <a:cubicBezTo>
                    <a:pt x="1036" y="1456"/>
                    <a:pt x="1026" y="1463"/>
                    <a:pt x="1022" y="1474"/>
                  </a:cubicBezTo>
                  <a:cubicBezTo>
                    <a:pt x="964" y="1454"/>
                    <a:pt x="964" y="1454"/>
                    <a:pt x="964" y="1454"/>
                  </a:cubicBezTo>
                  <a:cubicBezTo>
                    <a:pt x="1034" y="1363"/>
                    <a:pt x="1034" y="1363"/>
                    <a:pt x="1034" y="1363"/>
                  </a:cubicBezTo>
                  <a:cubicBezTo>
                    <a:pt x="1038" y="1366"/>
                    <a:pt x="1043" y="1367"/>
                    <a:pt x="1048" y="1367"/>
                  </a:cubicBezTo>
                  <a:close/>
                  <a:moveTo>
                    <a:pt x="1185" y="1431"/>
                  </a:moveTo>
                  <a:cubicBezTo>
                    <a:pt x="1185" y="1430"/>
                    <a:pt x="1186" y="1428"/>
                    <a:pt x="1186" y="1427"/>
                  </a:cubicBezTo>
                  <a:cubicBezTo>
                    <a:pt x="1186" y="1419"/>
                    <a:pt x="1179" y="1413"/>
                    <a:pt x="1172" y="1413"/>
                  </a:cubicBezTo>
                  <a:cubicBezTo>
                    <a:pt x="1171" y="1413"/>
                    <a:pt x="1171" y="1413"/>
                    <a:pt x="1170" y="1413"/>
                  </a:cubicBezTo>
                  <a:cubicBezTo>
                    <a:pt x="1163" y="1368"/>
                    <a:pt x="1163" y="1368"/>
                    <a:pt x="1163" y="1368"/>
                  </a:cubicBezTo>
                  <a:cubicBezTo>
                    <a:pt x="1172" y="1366"/>
                    <a:pt x="1179" y="1359"/>
                    <a:pt x="1182" y="1350"/>
                  </a:cubicBezTo>
                  <a:cubicBezTo>
                    <a:pt x="1234" y="1359"/>
                    <a:pt x="1234" y="1359"/>
                    <a:pt x="1234" y="1359"/>
                  </a:cubicBezTo>
                  <a:cubicBezTo>
                    <a:pt x="1234" y="1359"/>
                    <a:pt x="1234" y="1359"/>
                    <a:pt x="1234" y="1359"/>
                  </a:cubicBezTo>
                  <a:cubicBezTo>
                    <a:pt x="1234" y="1366"/>
                    <a:pt x="1239" y="1372"/>
                    <a:pt x="1246" y="1373"/>
                  </a:cubicBezTo>
                  <a:cubicBezTo>
                    <a:pt x="1215" y="1444"/>
                    <a:pt x="1215" y="1444"/>
                    <a:pt x="1215" y="1444"/>
                  </a:cubicBezTo>
                  <a:lnTo>
                    <a:pt x="1185" y="1431"/>
                  </a:lnTo>
                  <a:close/>
                  <a:moveTo>
                    <a:pt x="1102" y="1410"/>
                  </a:moveTo>
                  <a:cubicBezTo>
                    <a:pt x="1066" y="1360"/>
                    <a:pt x="1066" y="1360"/>
                    <a:pt x="1066" y="1360"/>
                  </a:cubicBezTo>
                  <a:cubicBezTo>
                    <a:pt x="1071" y="1356"/>
                    <a:pt x="1074" y="1350"/>
                    <a:pt x="1075" y="1343"/>
                  </a:cubicBezTo>
                  <a:cubicBezTo>
                    <a:pt x="1124" y="1338"/>
                    <a:pt x="1124" y="1338"/>
                    <a:pt x="1124" y="1338"/>
                  </a:cubicBezTo>
                  <a:cubicBezTo>
                    <a:pt x="1124" y="1339"/>
                    <a:pt x="1124" y="1339"/>
                    <a:pt x="1124" y="1339"/>
                  </a:cubicBezTo>
                  <a:cubicBezTo>
                    <a:pt x="1124" y="1349"/>
                    <a:pt x="1128" y="1357"/>
                    <a:pt x="1135" y="1363"/>
                  </a:cubicBezTo>
                  <a:lnTo>
                    <a:pt x="1102" y="1410"/>
                  </a:lnTo>
                  <a:close/>
                  <a:moveTo>
                    <a:pt x="1124" y="1336"/>
                  </a:moveTo>
                  <a:cubicBezTo>
                    <a:pt x="1076" y="1342"/>
                    <a:pt x="1076" y="1342"/>
                    <a:pt x="1076" y="1342"/>
                  </a:cubicBezTo>
                  <a:cubicBezTo>
                    <a:pt x="1076" y="1341"/>
                    <a:pt x="1076" y="1340"/>
                    <a:pt x="1076" y="1339"/>
                  </a:cubicBezTo>
                  <a:cubicBezTo>
                    <a:pt x="1076" y="1332"/>
                    <a:pt x="1073" y="1325"/>
                    <a:pt x="1068" y="1320"/>
                  </a:cubicBezTo>
                  <a:cubicBezTo>
                    <a:pt x="1102" y="1280"/>
                    <a:pt x="1102" y="1280"/>
                    <a:pt x="1102" y="1280"/>
                  </a:cubicBezTo>
                  <a:cubicBezTo>
                    <a:pt x="1132" y="1319"/>
                    <a:pt x="1132" y="1319"/>
                    <a:pt x="1132" y="1319"/>
                  </a:cubicBezTo>
                  <a:cubicBezTo>
                    <a:pt x="1128" y="1323"/>
                    <a:pt x="1125" y="1329"/>
                    <a:pt x="1124" y="1336"/>
                  </a:cubicBezTo>
                  <a:close/>
                  <a:moveTo>
                    <a:pt x="1048" y="1228"/>
                  </a:moveTo>
                  <a:cubicBezTo>
                    <a:pt x="994" y="1234"/>
                    <a:pt x="994" y="1234"/>
                    <a:pt x="994" y="1234"/>
                  </a:cubicBezTo>
                  <a:cubicBezTo>
                    <a:pt x="993" y="1230"/>
                    <a:pt x="991" y="1227"/>
                    <a:pt x="989" y="1225"/>
                  </a:cubicBezTo>
                  <a:cubicBezTo>
                    <a:pt x="1005" y="1158"/>
                    <a:pt x="1005" y="1158"/>
                    <a:pt x="1005" y="1158"/>
                  </a:cubicBezTo>
                  <a:cubicBezTo>
                    <a:pt x="1052" y="1217"/>
                    <a:pt x="1052" y="1217"/>
                    <a:pt x="1052" y="1217"/>
                  </a:cubicBezTo>
                  <a:cubicBezTo>
                    <a:pt x="1050" y="1220"/>
                    <a:pt x="1048" y="1223"/>
                    <a:pt x="1048" y="1227"/>
                  </a:cubicBezTo>
                  <a:cubicBezTo>
                    <a:pt x="1048" y="1227"/>
                    <a:pt x="1048" y="1227"/>
                    <a:pt x="1048" y="1228"/>
                  </a:cubicBezTo>
                  <a:close/>
                  <a:moveTo>
                    <a:pt x="932" y="1371"/>
                  </a:moveTo>
                  <a:cubicBezTo>
                    <a:pt x="947" y="1371"/>
                    <a:pt x="960" y="1359"/>
                    <a:pt x="960" y="1343"/>
                  </a:cubicBezTo>
                  <a:cubicBezTo>
                    <a:pt x="960" y="1343"/>
                    <a:pt x="960" y="1342"/>
                    <a:pt x="960" y="1342"/>
                  </a:cubicBezTo>
                  <a:cubicBezTo>
                    <a:pt x="1020" y="1337"/>
                    <a:pt x="1020" y="1337"/>
                    <a:pt x="1020" y="1337"/>
                  </a:cubicBezTo>
                  <a:cubicBezTo>
                    <a:pt x="1020" y="1338"/>
                    <a:pt x="1020" y="1339"/>
                    <a:pt x="1020" y="1339"/>
                  </a:cubicBezTo>
                  <a:cubicBezTo>
                    <a:pt x="1020" y="1349"/>
                    <a:pt x="1025" y="1357"/>
                    <a:pt x="1032" y="1362"/>
                  </a:cubicBezTo>
                  <a:cubicBezTo>
                    <a:pt x="962" y="1454"/>
                    <a:pt x="962" y="1454"/>
                    <a:pt x="962" y="1454"/>
                  </a:cubicBezTo>
                  <a:cubicBezTo>
                    <a:pt x="927" y="1442"/>
                    <a:pt x="927" y="1442"/>
                    <a:pt x="927" y="1442"/>
                  </a:cubicBezTo>
                  <a:cubicBezTo>
                    <a:pt x="931" y="1371"/>
                    <a:pt x="931" y="1371"/>
                    <a:pt x="931" y="1371"/>
                  </a:cubicBezTo>
                  <a:cubicBezTo>
                    <a:pt x="931" y="1371"/>
                    <a:pt x="932" y="1371"/>
                    <a:pt x="932" y="1371"/>
                  </a:cubicBezTo>
                  <a:close/>
                  <a:moveTo>
                    <a:pt x="934" y="1628"/>
                  </a:moveTo>
                  <a:cubicBezTo>
                    <a:pt x="972" y="1660"/>
                    <a:pt x="972" y="1660"/>
                    <a:pt x="972" y="1660"/>
                  </a:cubicBezTo>
                  <a:cubicBezTo>
                    <a:pt x="972" y="1661"/>
                    <a:pt x="971" y="1662"/>
                    <a:pt x="971" y="1663"/>
                  </a:cubicBezTo>
                  <a:cubicBezTo>
                    <a:pt x="933" y="1628"/>
                    <a:pt x="933" y="1628"/>
                    <a:pt x="933" y="1628"/>
                  </a:cubicBezTo>
                  <a:cubicBezTo>
                    <a:pt x="933" y="1628"/>
                    <a:pt x="933" y="1628"/>
                    <a:pt x="934" y="1628"/>
                  </a:cubicBezTo>
                  <a:close/>
                  <a:moveTo>
                    <a:pt x="1015" y="1655"/>
                  </a:moveTo>
                  <a:cubicBezTo>
                    <a:pt x="1010" y="1650"/>
                    <a:pt x="1003" y="1647"/>
                    <a:pt x="995" y="1647"/>
                  </a:cubicBezTo>
                  <a:cubicBezTo>
                    <a:pt x="986" y="1647"/>
                    <a:pt x="978" y="1652"/>
                    <a:pt x="973" y="1659"/>
                  </a:cubicBezTo>
                  <a:cubicBezTo>
                    <a:pt x="935" y="1626"/>
                    <a:pt x="935" y="1626"/>
                    <a:pt x="935" y="1626"/>
                  </a:cubicBezTo>
                  <a:cubicBezTo>
                    <a:pt x="939" y="1621"/>
                    <a:pt x="941" y="1615"/>
                    <a:pt x="941" y="1608"/>
                  </a:cubicBezTo>
                  <a:cubicBezTo>
                    <a:pt x="941" y="1608"/>
                    <a:pt x="941" y="1607"/>
                    <a:pt x="941" y="1607"/>
                  </a:cubicBezTo>
                  <a:cubicBezTo>
                    <a:pt x="1048" y="1601"/>
                    <a:pt x="1048" y="1601"/>
                    <a:pt x="1048" y="1601"/>
                  </a:cubicBezTo>
                  <a:cubicBezTo>
                    <a:pt x="1048" y="1603"/>
                    <a:pt x="1048" y="1605"/>
                    <a:pt x="1048" y="1607"/>
                  </a:cubicBezTo>
                  <a:cubicBezTo>
                    <a:pt x="1048" y="1613"/>
                    <a:pt x="1050" y="1619"/>
                    <a:pt x="1054" y="1624"/>
                  </a:cubicBezTo>
                  <a:lnTo>
                    <a:pt x="1015" y="1655"/>
                  </a:lnTo>
                  <a:close/>
                  <a:moveTo>
                    <a:pt x="1104" y="1600"/>
                  </a:moveTo>
                  <a:cubicBezTo>
                    <a:pt x="1101" y="1588"/>
                    <a:pt x="1090" y="1578"/>
                    <a:pt x="1077" y="1578"/>
                  </a:cubicBezTo>
                  <a:cubicBezTo>
                    <a:pt x="1076" y="1578"/>
                    <a:pt x="1075" y="1578"/>
                    <a:pt x="1074" y="1579"/>
                  </a:cubicBezTo>
                  <a:cubicBezTo>
                    <a:pt x="1057" y="1508"/>
                    <a:pt x="1057" y="1508"/>
                    <a:pt x="1057" y="1508"/>
                  </a:cubicBezTo>
                  <a:cubicBezTo>
                    <a:pt x="1065" y="1506"/>
                    <a:pt x="1071" y="1499"/>
                    <a:pt x="1074" y="1491"/>
                  </a:cubicBezTo>
                  <a:cubicBezTo>
                    <a:pt x="1152" y="1517"/>
                    <a:pt x="1152" y="1517"/>
                    <a:pt x="1152" y="1517"/>
                  </a:cubicBezTo>
                  <a:cubicBezTo>
                    <a:pt x="1152" y="1520"/>
                    <a:pt x="1151" y="1522"/>
                    <a:pt x="1151" y="1525"/>
                  </a:cubicBezTo>
                  <a:cubicBezTo>
                    <a:pt x="1151" y="1538"/>
                    <a:pt x="1159" y="1549"/>
                    <a:pt x="1171" y="1552"/>
                  </a:cubicBezTo>
                  <a:cubicBezTo>
                    <a:pt x="1156" y="1606"/>
                    <a:pt x="1156" y="1606"/>
                    <a:pt x="1156" y="1606"/>
                  </a:cubicBezTo>
                  <a:lnTo>
                    <a:pt x="1104" y="1600"/>
                  </a:lnTo>
                  <a:close/>
                  <a:moveTo>
                    <a:pt x="1193" y="1500"/>
                  </a:moveTo>
                  <a:cubicBezTo>
                    <a:pt x="1216" y="1446"/>
                    <a:pt x="1216" y="1446"/>
                    <a:pt x="1216" y="1446"/>
                  </a:cubicBezTo>
                  <a:cubicBezTo>
                    <a:pt x="1280" y="1474"/>
                    <a:pt x="1280" y="1474"/>
                    <a:pt x="1280" y="1474"/>
                  </a:cubicBezTo>
                  <a:cubicBezTo>
                    <a:pt x="1279" y="1476"/>
                    <a:pt x="1279" y="1479"/>
                    <a:pt x="1279" y="1481"/>
                  </a:cubicBezTo>
                  <a:cubicBezTo>
                    <a:pt x="1279" y="1485"/>
                    <a:pt x="1279" y="1488"/>
                    <a:pt x="1281" y="1491"/>
                  </a:cubicBezTo>
                  <a:cubicBezTo>
                    <a:pt x="1206" y="1514"/>
                    <a:pt x="1206" y="1514"/>
                    <a:pt x="1206" y="1514"/>
                  </a:cubicBezTo>
                  <a:cubicBezTo>
                    <a:pt x="1204" y="1508"/>
                    <a:pt x="1199" y="1503"/>
                    <a:pt x="1193" y="1500"/>
                  </a:cubicBezTo>
                  <a:close/>
                  <a:moveTo>
                    <a:pt x="1306" y="1453"/>
                  </a:moveTo>
                  <a:cubicBezTo>
                    <a:pt x="1294" y="1453"/>
                    <a:pt x="1284" y="1461"/>
                    <a:pt x="1280" y="1472"/>
                  </a:cubicBezTo>
                  <a:cubicBezTo>
                    <a:pt x="1217" y="1445"/>
                    <a:pt x="1217" y="1445"/>
                    <a:pt x="1217" y="1445"/>
                  </a:cubicBezTo>
                  <a:cubicBezTo>
                    <a:pt x="1248" y="1373"/>
                    <a:pt x="1248" y="1373"/>
                    <a:pt x="1248" y="1373"/>
                  </a:cubicBezTo>
                  <a:cubicBezTo>
                    <a:pt x="1251" y="1373"/>
                    <a:pt x="1254" y="1372"/>
                    <a:pt x="1256" y="1370"/>
                  </a:cubicBezTo>
                  <a:cubicBezTo>
                    <a:pt x="1354" y="1410"/>
                    <a:pt x="1354" y="1410"/>
                    <a:pt x="1354" y="1410"/>
                  </a:cubicBezTo>
                  <a:cubicBezTo>
                    <a:pt x="1353" y="1412"/>
                    <a:pt x="1352" y="1414"/>
                    <a:pt x="1352" y="1416"/>
                  </a:cubicBezTo>
                  <a:cubicBezTo>
                    <a:pt x="1352" y="1420"/>
                    <a:pt x="1354" y="1424"/>
                    <a:pt x="1356" y="1426"/>
                  </a:cubicBezTo>
                  <a:cubicBezTo>
                    <a:pt x="1325" y="1461"/>
                    <a:pt x="1325" y="1461"/>
                    <a:pt x="1325" y="1461"/>
                  </a:cubicBezTo>
                  <a:cubicBezTo>
                    <a:pt x="1320" y="1456"/>
                    <a:pt x="1314" y="1453"/>
                    <a:pt x="1306" y="1453"/>
                  </a:cubicBezTo>
                  <a:close/>
                  <a:moveTo>
                    <a:pt x="1361" y="1404"/>
                  </a:moveTo>
                  <a:cubicBezTo>
                    <a:pt x="1358" y="1405"/>
                    <a:pt x="1356" y="1406"/>
                    <a:pt x="1354" y="1408"/>
                  </a:cubicBezTo>
                  <a:cubicBezTo>
                    <a:pt x="1258" y="1369"/>
                    <a:pt x="1258" y="1369"/>
                    <a:pt x="1258" y="1369"/>
                  </a:cubicBezTo>
                  <a:cubicBezTo>
                    <a:pt x="1260" y="1366"/>
                    <a:pt x="1261" y="1363"/>
                    <a:pt x="1261" y="1359"/>
                  </a:cubicBezTo>
                  <a:cubicBezTo>
                    <a:pt x="1261" y="1357"/>
                    <a:pt x="1261" y="1356"/>
                    <a:pt x="1260" y="1354"/>
                  </a:cubicBezTo>
                  <a:cubicBezTo>
                    <a:pt x="1296" y="1327"/>
                    <a:pt x="1296" y="1327"/>
                    <a:pt x="1296" y="1327"/>
                  </a:cubicBezTo>
                  <a:cubicBezTo>
                    <a:pt x="1301" y="1336"/>
                    <a:pt x="1310" y="1342"/>
                    <a:pt x="1321" y="1342"/>
                  </a:cubicBezTo>
                  <a:cubicBezTo>
                    <a:pt x="1327" y="1342"/>
                    <a:pt x="1333" y="1340"/>
                    <a:pt x="1337" y="1336"/>
                  </a:cubicBezTo>
                  <a:lnTo>
                    <a:pt x="1361" y="1404"/>
                  </a:lnTo>
                  <a:close/>
                  <a:moveTo>
                    <a:pt x="1293" y="1317"/>
                  </a:moveTo>
                  <a:cubicBezTo>
                    <a:pt x="1182" y="1329"/>
                    <a:pt x="1182" y="1329"/>
                    <a:pt x="1182" y="1329"/>
                  </a:cubicBezTo>
                  <a:cubicBezTo>
                    <a:pt x="1178" y="1318"/>
                    <a:pt x="1167" y="1309"/>
                    <a:pt x="1154" y="1309"/>
                  </a:cubicBezTo>
                  <a:cubicBezTo>
                    <a:pt x="1146" y="1309"/>
                    <a:pt x="1139" y="1312"/>
                    <a:pt x="1133" y="1317"/>
                  </a:cubicBezTo>
                  <a:cubicBezTo>
                    <a:pt x="1103" y="1279"/>
                    <a:pt x="1103" y="1279"/>
                    <a:pt x="1103" y="1279"/>
                  </a:cubicBezTo>
                  <a:cubicBezTo>
                    <a:pt x="1125" y="1254"/>
                    <a:pt x="1125" y="1254"/>
                    <a:pt x="1125" y="1254"/>
                  </a:cubicBezTo>
                  <a:cubicBezTo>
                    <a:pt x="1128" y="1255"/>
                    <a:pt x="1131" y="1257"/>
                    <a:pt x="1134" y="1257"/>
                  </a:cubicBezTo>
                  <a:cubicBezTo>
                    <a:pt x="1141" y="1257"/>
                    <a:pt x="1148" y="1250"/>
                    <a:pt x="1148" y="1243"/>
                  </a:cubicBezTo>
                  <a:cubicBezTo>
                    <a:pt x="1296" y="1302"/>
                    <a:pt x="1296" y="1302"/>
                    <a:pt x="1296" y="1302"/>
                  </a:cubicBezTo>
                  <a:cubicBezTo>
                    <a:pt x="1294" y="1305"/>
                    <a:pt x="1293" y="1310"/>
                    <a:pt x="1293" y="1314"/>
                  </a:cubicBezTo>
                  <a:cubicBezTo>
                    <a:pt x="1293" y="1315"/>
                    <a:pt x="1293" y="1316"/>
                    <a:pt x="1293" y="1317"/>
                  </a:cubicBezTo>
                  <a:close/>
                  <a:moveTo>
                    <a:pt x="1226" y="1196"/>
                  </a:moveTo>
                  <a:cubicBezTo>
                    <a:pt x="1222" y="1201"/>
                    <a:pt x="1220" y="1207"/>
                    <a:pt x="1220" y="1213"/>
                  </a:cubicBezTo>
                  <a:cubicBezTo>
                    <a:pt x="1220" y="1216"/>
                    <a:pt x="1220" y="1218"/>
                    <a:pt x="1221" y="1221"/>
                  </a:cubicBezTo>
                  <a:cubicBezTo>
                    <a:pt x="1147" y="1239"/>
                    <a:pt x="1147" y="1239"/>
                    <a:pt x="1147" y="1239"/>
                  </a:cubicBezTo>
                  <a:cubicBezTo>
                    <a:pt x="1145" y="1233"/>
                    <a:pt x="1141" y="1229"/>
                    <a:pt x="1135" y="1229"/>
                  </a:cubicBezTo>
                  <a:cubicBezTo>
                    <a:pt x="1138" y="1143"/>
                    <a:pt x="1138" y="1143"/>
                    <a:pt x="1138" y="1143"/>
                  </a:cubicBezTo>
                  <a:cubicBezTo>
                    <a:pt x="1139" y="1143"/>
                    <a:pt x="1139" y="1143"/>
                    <a:pt x="1139" y="1143"/>
                  </a:cubicBezTo>
                  <a:cubicBezTo>
                    <a:pt x="1147" y="1143"/>
                    <a:pt x="1154" y="1140"/>
                    <a:pt x="1159" y="1134"/>
                  </a:cubicBezTo>
                  <a:lnTo>
                    <a:pt x="1226" y="1196"/>
                  </a:lnTo>
                  <a:close/>
                  <a:moveTo>
                    <a:pt x="1115" y="1101"/>
                  </a:moveTo>
                  <a:cubicBezTo>
                    <a:pt x="1112" y="1105"/>
                    <a:pt x="1111" y="1110"/>
                    <a:pt x="1111" y="1115"/>
                  </a:cubicBezTo>
                  <a:cubicBezTo>
                    <a:pt x="1111" y="1124"/>
                    <a:pt x="1116" y="1132"/>
                    <a:pt x="1122" y="1137"/>
                  </a:cubicBezTo>
                  <a:cubicBezTo>
                    <a:pt x="1069" y="1215"/>
                    <a:pt x="1069" y="1215"/>
                    <a:pt x="1069" y="1215"/>
                  </a:cubicBezTo>
                  <a:cubicBezTo>
                    <a:pt x="1067" y="1214"/>
                    <a:pt x="1065" y="1213"/>
                    <a:pt x="1062" y="1213"/>
                  </a:cubicBezTo>
                  <a:cubicBezTo>
                    <a:pt x="1059" y="1213"/>
                    <a:pt x="1056" y="1214"/>
                    <a:pt x="1053" y="1216"/>
                  </a:cubicBezTo>
                  <a:cubicBezTo>
                    <a:pt x="1006" y="1156"/>
                    <a:pt x="1006" y="1156"/>
                    <a:pt x="1006" y="1156"/>
                  </a:cubicBezTo>
                  <a:cubicBezTo>
                    <a:pt x="1029" y="1062"/>
                    <a:pt x="1029" y="1062"/>
                    <a:pt x="1029" y="1062"/>
                  </a:cubicBezTo>
                  <a:cubicBezTo>
                    <a:pt x="1030" y="1062"/>
                    <a:pt x="1031" y="1062"/>
                    <a:pt x="1032" y="1062"/>
                  </a:cubicBezTo>
                  <a:cubicBezTo>
                    <a:pt x="1036" y="1062"/>
                    <a:pt x="1041" y="1059"/>
                    <a:pt x="1043" y="1056"/>
                  </a:cubicBezTo>
                  <a:lnTo>
                    <a:pt x="1115" y="1101"/>
                  </a:lnTo>
                  <a:close/>
                  <a:moveTo>
                    <a:pt x="970" y="1005"/>
                  </a:moveTo>
                  <a:cubicBezTo>
                    <a:pt x="971" y="1011"/>
                    <a:pt x="976" y="1016"/>
                    <a:pt x="983" y="1016"/>
                  </a:cubicBezTo>
                  <a:cubicBezTo>
                    <a:pt x="987" y="1016"/>
                    <a:pt x="991" y="1014"/>
                    <a:pt x="993" y="1010"/>
                  </a:cubicBezTo>
                  <a:cubicBezTo>
                    <a:pt x="1023" y="1037"/>
                    <a:pt x="1023" y="1037"/>
                    <a:pt x="1023" y="1037"/>
                  </a:cubicBezTo>
                  <a:cubicBezTo>
                    <a:pt x="1020" y="1040"/>
                    <a:pt x="1018" y="1044"/>
                    <a:pt x="1018" y="1048"/>
                  </a:cubicBezTo>
                  <a:cubicBezTo>
                    <a:pt x="1018" y="1049"/>
                    <a:pt x="1018" y="1050"/>
                    <a:pt x="1018" y="1051"/>
                  </a:cubicBezTo>
                  <a:cubicBezTo>
                    <a:pt x="957" y="1058"/>
                    <a:pt x="957" y="1058"/>
                    <a:pt x="957" y="1058"/>
                  </a:cubicBezTo>
                  <a:cubicBezTo>
                    <a:pt x="956" y="1043"/>
                    <a:pt x="945" y="1032"/>
                    <a:pt x="930" y="1032"/>
                  </a:cubicBezTo>
                  <a:cubicBezTo>
                    <a:pt x="917" y="1032"/>
                    <a:pt x="907" y="1040"/>
                    <a:pt x="903" y="1052"/>
                  </a:cubicBezTo>
                  <a:cubicBezTo>
                    <a:pt x="823" y="1028"/>
                    <a:pt x="823" y="1028"/>
                    <a:pt x="823" y="1028"/>
                  </a:cubicBezTo>
                  <a:cubicBezTo>
                    <a:pt x="823" y="1027"/>
                    <a:pt x="823" y="1027"/>
                    <a:pt x="823" y="1027"/>
                  </a:cubicBezTo>
                  <a:cubicBezTo>
                    <a:pt x="853" y="1007"/>
                    <a:pt x="853" y="1007"/>
                    <a:pt x="853" y="1007"/>
                  </a:cubicBezTo>
                  <a:cubicBezTo>
                    <a:pt x="855" y="1009"/>
                    <a:pt x="857" y="1009"/>
                    <a:pt x="860" y="1009"/>
                  </a:cubicBezTo>
                  <a:cubicBezTo>
                    <a:pt x="865" y="1009"/>
                    <a:pt x="868" y="1007"/>
                    <a:pt x="871" y="1004"/>
                  </a:cubicBezTo>
                  <a:lnTo>
                    <a:pt x="970" y="1005"/>
                  </a:lnTo>
                  <a:close/>
                  <a:moveTo>
                    <a:pt x="855" y="983"/>
                  </a:moveTo>
                  <a:cubicBezTo>
                    <a:pt x="851" y="985"/>
                    <a:pt x="848" y="988"/>
                    <a:pt x="847" y="992"/>
                  </a:cubicBezTo>
                  <a:cubicBezTo>
                    <a:pt x="810" y="981"/>
                    <a:pt x="810" y="981"/>
                    <a:pt x="810" y="981"/>
                  </a:cubicBezTo>
                  <a:cubicBezTo>
                    <a:pt x="812" y="825"/>
                    <a:pt x="812" y="825"/>
                    <a:pt x="812" y="825"/>
                  </a:cubicBezTo>
                  <a:cubicBezTo>
                    <a:pt x="813" y="825"/>
                    <a:pt x="815" y="825"/>
                    <a:pt x="816" y="825"/>
                  </a:cubicBezTo>
                  <a:lnTo>
                    <a:pt x="855" y="983"/>
                  </a:lnTo>
                  <a:close/>
                  <a:moveTo>
                    <a:pt x="374" y="719"/>
                  </a:moveTo>
                  <a:cubicBezTo>
                    <a:pt x="392" y="684"/>
                    <a:pt x="392" y="684"/>
                    <a:pt x="392" y="684"/>
                  </a:cubicBezTo>
                  <a:cubicBezTo>
                    <a:pt x="395" y="686"/>
                    <a:pt x="400" y="687"/>
                    <a:pt x="405" y="687"/>
                  </a:cubicBezTo>
                  <a:cubicBezTo>
                    <a:pt x="408" y="687"/>
                    <a:pt x="411" y="687"/>
                    <a:pt x="414" y="686"/>
                  </a:cubicBezTo>
                  <a:cubicBezTo>
                    <a:pt x="418" y="755"/>
                    <a:pt x="418" y="755"/>
                    <a:pt x="418" y="755"/>
                  </a:cubicBezTo>
                  <a:cubicBezTo>
                    <a:pt x="411" y="756"/>
                    <a:pt x="406" y="759"/>
                    <a:pt x="401" y="763"/>
                  </a:cubicBezTo>
                  <a:cubicBezTo>
                    <a:pt x="378" y="739"/>
                    <a:pt x="378" y="739"/>
                    <a:pt x="378" y="739"/>
                  </a:cubicBezTo>
                  <a:cubicBezTo>
                    <a:pt x="380" y="737"/>
                    <a:pt x="381" y="734"/>
                    <a:pt x="381" y="730"/>
                  </a:cubicBezTo>
                  <a:cubicBezTo>
                    <a:pt x="381" y="725"/>
                    <a:pt x="378" y="721"/>
                    <a:pt x="374" y="719"/>
                  </a:cubicBezTo>
                  <a:close/>
                  <a:moveTo>
                    <a:pt x="295" y="615"/>
                  </a:moveTo>
                  <a:cubicBezTo>
                    <a:pt x="315" y="570"/>
                    <a:pt x="315" y="570"/>
                    <a:pt x="315" y="570"/>
                  </a:cubicBezTo>
                  <a:cubicBezTo>
                    <a:pt x="317" y="571"/>
                    <a:pt x="318" y="571"/>
                    <a:pt x="320" y="571"/>
                  </a:cubicBezTo>
                  <a:cubicBezTo>
                    <a:pt x="323" y="571"/>
                    <a:pt x="326" y="570"/>
                    <a:pt x="328" y="568"/>
                  </a:cubicBezTo>
                  <a:cubicBezTo>
                    <a:pt x="385" y="635"/>
                    <a:pt x="385" y="635"/>
                    <a:pt x="385" y="635"/>
                  </a:cubicBezTo>
                  <a:cubicBezTo>
                    <a:pt x="380" y="639"/>
                    <a:pt x="376" y="645"/>
                    <a:pt x="375" y="652"/>
                  </a:cubicBezTo>
                  <a:cubicBezTo>
                    <a:pt x="311" y="643"/>
                    <a:pt x="311" y="643"/>
                    <a:pt x="311" y="643"/>
                  </a:cubicBezTo>
                  <a:cubicBezTo>
                    <a:pt x="311" y="642"/>
                    <a:pt x="311" y="641"/>
                    <a:pt x="311" y="640"/>
                  </a:cubicBezTo>
                  <a:cubicBezTo>
                    <a:pt x="311" y="629"/>
                    <a:pt x="305" y="619"/>
                    <a:pt x="295" y="615"/>
                  </a:cubicBezTo>
                  <a:close/>
                  <a:moveTo>
                    <a:pt x="324" y="461"/>
                  </a:moveTo>
                  <a:cubicBezTo>
                    <a:pt x="377" y="461"/>
                    <a:pt x="377" y="461"/>
                    <a:pt x="377" y="461"/>
                  </a:cubicBezTo>
                  <a:cubicBezTo>
                    <a:pt x="379" y="467"/>
                    <a:pt x="384" y="472"/>
                    <a:pt x="391" y="472"/>
                  </a:cubicBezTo>
                  <a:cubicBezTo>
                    <a:pt x="394" y="501"/>
                    <a:pt x="394" y="501"/>
                    <a:pt x="394" y="501"/>
                  </a:cubicBezTo>
                  <a:cubicBezTo>
                    <a:pt x="387" y="502"/>
                    <a:pt x="380" y="507"/>
                    <a:pt x="376" y="513"/>
                  </a:cubicBezTo>
                  <a:cubicBezTo>
                    <a:pt x="319" y="476"/>
                    <a:pt x="319" y="476"/>
                    <a:pt x="319" y="476"/>
                  </a:cubicBezTo>
                  <a:cubicBezTo>
                    <a:pt x="322" y="472"/>
                    <a:pt x="324" y="467"/>
                    <a:pt x="324" y="461"/>
                  </a:cubicBezTo>
                  <a:close/>
                  <a:moveTo>
                    <a:pt x="317" y="156"/>
                  </a:moveTo>
                  <a:cubicBezTo>
                    <a:pt x="334" y="81"/>
                    <a:pt x="334" y="81"/>
                    <a:pt x="334" y="81"/>
                  </a:cubicBezTo>
                  <a:cubicBezTo>
                    <a:pt x="343" y="80"/>
                    <a:pt x="351" y="75"/>
                    <a:pt x="356" y="68"/>
                  </a:cubicBezTo>
                  <a:cubicBezTo>
                    <a:pt x="467" y="133"/>
                    <a:pt x="467" y="133"/>
                    <a:pt x="467" y="133"/>
                  </a:cubicBezTo>
                  <a:cubicBezTo>
                    <a:pt x="465" y="137"/>
                    <a:pt x="464" y="141"/>
                    <a:pt x="464" y="145"/>
                  </a:cubicBezTo>
                  <a:cubicBezTo>
                    <a:pt x="464" y="146"/>
                    <a:pt x="464" y="147"/>
                    <a:pt x="464" y="147"/>
                  </a:cubicBezTo>
                  <a:cubicBezTo>
                    <a:pt x="324" y="165"/>
                    <a:pt x="324" y="165"/>
                    <a:pt x="324" y="165"/>
                  </a:cubicBezTo>
                  <a:cubicBezTo>
                    <a:pt x="323" y="161"/>
                    <a:pt x="321" y="158"/>
                    <a:pt x="317" y="156"/>
                  </a:cubicBezTo>
                  <a:close/>
                  <a:moveTo>
                    <a:pt x="859" y="464"/>
                  </a:moveTo>
                  <a:cubicBezTo>
                    <a:pt x="792" y="462"/>
                    <a:pt x="792" y="462"/>
                    <a:pt x="792" y="462"/>
                  </a:cubicBezTo>
                  <a:cubicBezTo>
                    <a:pt x="785" y="417"/>
                    <a:pt x="785" y="417"/>
                    <a:pt x="785" y="417"/>
                  </a:cubicBezTo>
                  <a:cubicBezTo>
                    <a:pt x="785" y="417"/>
                    <a:pt x="786" y="417"/>
                    <a:pt x="786" y="417"/>
                  </a:cubicBezTo>
                  <a:cubicBezTo>
                    <a:pt x="796" y="417"/>
                    <a:pt x="805" y="409"/>
                    <a:pt x="807" y="399"/>
                  </a:cubicBezTo>
                  <a:cubicBezTo>
                    <a:pt x="863" y="444"/>
                    <a:pt x="863" y="444"/>
                    <a:pt x="863" y="444"/>
                  </a:cubicBezTo>
                  <a:cubicBezTo>
                    <a:pt x="860" y="449"/>
                    <a:pt x="858" y="454"/>
                    <a:pt x="858" y="460"/>
                  </a:cubicBezTo>
                  <a:cubicBezTo>
                    <a:pt x="858" y="462"/>
                    <a:pt x="859" y="463"/>
                    <a:pt x="859" y="464"/>
                  </a:cubicBezTo>
                  <a:close/>
                  <a:moveTo>
                    <a:pt x="473" y="703"/>
                  </a:moveTo>
                  <a:cubicBezTo>
                    <a:pt x="429" y="675"/>
                    <a:pt x="429" y="675"/>
                    <a:pt x="429" y="675"/>
                  </a:cubicBezTo>
                  <a:cubicBezTo>
                    <a:pt x="433" y="670"/>
                    <a:pt x="435" y="664"/>
                    <a:pt x="435" y="657"/>
                  </a:cubicBezTo>
                  <a:cubicBezTo>
                    <a:pt x="435" y="654"/>
                    <a:pt x="434" y="651"/>
                    <a:pt x="434" y="648"/>
                  </a:cubicBezTo>
                  <a:cubicBezTo>
                    <a:pt x="453" y="645"/>
                    <a:pt x="453" y="645"/>
                    <a:pt x="453" y="645"/>
                  </a:cubicBezTo>
                  <a:cubicBezTo>
                    <a:pt x="478" y="699"/>
                    <a:pt x="478" y="699"/>
                    <a:pt x="478" y="699"/>
                  </a:cubicBezTo>
                  <a:cubicBezTo>
                    <a:pt x="476" y="700"/>
                    <a:pt x="475" y="701"/>
                    <a:pt x="473" y="703"/>
                  </a:cubicBezTo>
                  <a:close/>
                  <a:moveTo>
                    <a:pt x="405" y="458"/>
                  </a:moveTo>
                  <a:cubicBezTo>
                    <a:pt x="460" y="439"/>
                    <a:pt x="460" y="439"/>
                    <a:pt x="460" y="439"/>
                  </a:cubicBezTo>
                  <a:cubicBezTo>
                    <a:pt x="461" y="441"/>
                    <a:pt x="462" y="443"/>
                    <a:pt x="464" y="444"/>
                  </a:cubicBezTo>
                  <a:cubicBezTo>
                    <a:pt x="414" y="506"/>
                    <a:pt x="414" y="506"/>
                    <a:pt x="414" y="506"/>
                  </a:cubicBezTo>
                  <a:cubicBezTo>
                    <a:pt x="410" y="503"/>
                    <a:pt x="404" y="501"/>
                    <a:pt x="398" y="501"/>
                  </a:cubicBezTo>
                  <a:cubicBezTo>
                    <a:pt x="397" y="501"/>
                    <a:pt x="397" y="501"/>
                    <a:pt x="396" y="501"/>
                  </a:cubicBezTo>
                  <a:cubicBezTo>
                    <a:pt x="392" y="472"/>
                    <a:pt x="392" y="472"/>
                    <a:pt x="392" y="472"/>
                  </a:cubicBezTo>
                  <a:cubicBezTo>
                    <a:pt x="399" y="471"/>
                    <a:pt x="405" y="465"/>
                    <a:pt x="405" y="458"/>
                  </a:cubicBezTo>
                  <a:close/>
                  <a:moveTo>
                    <a:pt x="443" y="389"/>
                  </a:moveTo>
                  <a:cubicBezTo>
                    <a:pt x="519" y="340"/>
                    <a:pt x="519" y="340"/>
                    <a:pt x="519" y="340"/>
                  </a:cubicBezTo>
                  <a:cubicBezTo>
                    <a:pt x="531" y="365"/>
                    <a:pt x="531" y="365"/>
                    <a:pt x="531" y="365"/>
                  </a:cubicBezTo>
                  <a:cubicBezTo>
                    <a:pt x="524" y="369"/>
                    <a:pt x="520" y="377"/>
                    <a:pt x="520" y="386"/>
                  </a:cubicBezTo>
                  <a:cubicBezTo>
                    <a:pt x="520" y="388"/>
                    <a:pt x="520" y="391"/>
                    <a:pt x="521" y="393"/>
                  </a:cubicBezTo>
                  <a:cubicBezTo>
                    <a:pt x="445" y="397"/>
                    <a:pt x="445" y="397"/>
                    <a:pt x="445" y="397"/>
                  </a:cubicBezTo>
                  <a:cubicBezTo>
                    <a:pt x="445" y="394"/>
                    <a:pt x="444" y="392"/>
                    <a:pt x="443" y="389"/>
                  </a:cubicBezTo>
                  <a:close/>
                  <a:moveTo>
                    <a:pt x="406" y="297"/>
                  </a:moveTo>
                  <a:cubicBezTo>
                    <a:pt x="483" y="169"/>
                    <a:pt x="483" y="169"/>
                    <a:pt x="483" y="169"/>
                  </a:cubicBezTo>
                  <a:cubicBezTo>
                    <a:pt x="485" y="170"/>
                    <a:pt x="487" y="170"/>
                    <a:pt x="489" y="170"/>
                  </a:cubicBezTo>
                  <a:cubicBezTo>
                    <a:pt x="490" y="170"/>
                    <a:pt x="491" y="170"/>
                    <a:pt x="491" y="170"/>
                  </a:cubicBezTo>
                  <a:cubicBezTo>
                    <a:pt x="487" y="240"/>
                    <a:pt x="487" y="240"/>
                    <a:pt x="487" y="240"/>
                  </a:cubicBezTo>
                  <a:cubicBezTo>
                    <a:pt x="486" y="239"/>
                    <a:pt x="484" y="239"/>
                    <a:pt x="483" y="239"/>
                  </a:cubicBezTo>
                  <a:cubicBezTo>
                    <a:pt x="469" y="239"/>
                    <a:pt x="458" y="250"/>
                    <a:pt x="458" y="264"/>
                  </a:cubicBezTo>
                  <a:cubicBezTo>
                    <a:pt x="458" y="269"/>
                    <a:pt x="459" y="274"/>
                    <a:pt x="462" y="278"/>
                  </a:cubicBezTo>
                  <a:cubicBezTo>
                    <a:pt x="411" y="301"/>
                    <a:pt x="411" y="301"/>
                    <a:pt x="411" y="301"/>
                  </a:cubicBezTo>
                  <a:cubicBezTo>
                    <a:pt x="410" y="299"/>
                    <a:pt x="408" y="298"/>
                    <a:pt x="406" y="297"/>
                  </a:cubicBezTo>
                  <a:close/>
                  <a:moveTo>
                    <a:pt x="661" y="457"/>
                  </a:moveTo>
                  <a:cubicBezTo>
                    <a:pt x="608" y="443"/>
                    <a:pt x="608" y="443"/>
                    <a:pt x="608" y="443"/>
                  </a:cubicBezTo>
                  <a:cubicBezTo>
                    <a:pt x="608" y="442"/>
                    <a:pt x="608" y="441"/>
                    <a:pt x="608" y="440"/>
                  </a:cubicBezTo>
                  <a:cubicBezTo>
                    <a:pt x="608" y="435"/>
                    <a:pt x="605" y="430"/>
                    <a:pt x="601" y="428"/>
                  </a:cubicBezTo>
                  <a:cubicBezTo>
                    <a:pt x="630" y="385"/>
                    <a:pt x="630" y="385"/>
                    <a:pt x="630" y="385"/>
                  </a:cubicBezTo>
                  <a:cubicBezTo>
                    <a:pt x="632" y="388"/>
                    <a:pt x="636" y="389"/>
                    <a:pt x="639" y="389"/>
                  </a:cubicBezTo>
                  <a:cubicBezTo>
                    <a:pt x="641" y="389"/>
                    <a:pt x="642" y="389"/>
                    <a:pt x="643" y="389"/>
                  </a:cubicBezTo>
                  <a:cubicBezTo>
                    <a:pt x="673" y="437"/>
                    <a:pt x="673" y="437"/>
                    <a:pt x="673" y="437"/>
                  </a:cubicBezTo>
                  <a:cubicBezTo>
                    <a:pt x="666" y="441"/>
                    <a:pt x="662" y="448"/>
                    <a:pt x="661" y="457"/>
                  </a:cubicBezTo>
                  <a:close/>
                  <a:moveTo>
                    <a:pt x="598" y="511"/>
                  </a:moveTo>
                  <a:cubicBezTo>
                    <a:pt x="591" y="511"/>
                    <a:pt x="585" y="517"/>
                    <a:pt x="585" y="525"/>
                  </a:cubicBezTo>
                  <a:cubicBezTo>
                    <a:pt x="585" y="526"/>
                    <a:pt x="585" y="526"/>
                    <a:pt x="585" y="527"/>
                  </a:cubicBezTo>
                  <a:cubicBezTo>
                    <a:pt x="524" y="543"/>
                    <a:pt x="524" y="543"/>
                    <a:pt x="524" y="543"/>
                  </a:cubicBezTo>
                  <a:cubicBezTo>
                    <a:pt x="524" y="542"/>
                    <a:pt x="524" y="542"/>
                    <a:pt x="524" y="541"/>
                  </a:cubicBezTo>
                  <a:cubicBezTo>
                    <a:pt x="586" y="450"/>
                    <a:pt x="586" y="450"/>
                    <a:pt x="586" y="450"/>
                  </a:cubicBezTo>
                  <a:cubicBezTo>
                    <a:pt x="588" y="453"/>
                    <a:pt x="591" y="454"/>
                    <a:pt x="595" y="454"/>
                  </a:cubicBezTo>
                  <a:cubicBezTo>
                    <a:pt x="595" y="454"/>
                    <a:pt x="595" y="454"/>
                    <a:pt x="595" y="454"/>
                  </a:cubicBezTo>
                  <a:cubicBezTo>
                    <a:pt x="602" y="511"/>
                    <a:pt x="602" y="511"/>
                    <a:pt x="602" y="511"/>
                  </a:cubicBezTo>
                  <a:cubicBezTo>
                    <a:pt x="601" y="511"/>
                    <a:pt x="600" y="511"/>
                    <a:pt x="598" y="511"/>
                  </a:cubicBezTo>
                  <a:close/>
                  <a:moveTo>
                    <a:pt x="416" y="507"/>
                  </a:moveTo>
                  <a:cubicBezTo>
                    <a:pt x="465" y="445"/>
                    <a:pt x="465" y="445"/>
                    <a:pt x="465" y="445"/>
                  </a:cubicBezTo>
                  <a:cubicBezTo>
                    <a:pt x="467" y="447"/>
                    <a:pt x="470" y="448"/>
                    <a:pt x="473" y="448"/>
                  </a:cubicBezTo>
                  <a:cubicBezTo>
                    <a:pt x="480" y="448"/>
                    <a:pt x="486" y="442"/>
                    <a:pt x="487" y="435"/>
                  </a:cubicBezTo>
                  <a:cubicBezTo>
                    <a:pt x="539" y="438"/>
                    <a:pt x="539" y="438"/>
                    <a:pt x="539" y="438"/>
                  </a:cubicBezTo>
                  <a:cubicBezTo>
                    <a:pt x="513" y="533"/>
                    <a:pt x="513" y="533"/>
                    <a:pt x="513" y="533"/>
                  </a:cubicBezTo>
                  <a:cubicBezTo>
                    <a:pt x="513" y="533"/>
                    <a:pt x="512" y="533"/>
                    <a:pt x="511" y="533"/>
                  </a:cubicBezTo>
                  <a:cubicBezTo>
                    <a:pt x="505" y="533"/>
                    <a:pt x="499" y="538"/>
                    <a:pt x="498" y="544"/>
                  </a:cubicBezTo>
                  <a:cubicBezTo>
                    <a:pt x="425" y="532"/>
                    <a:pt x="425" y="532"/>
                    <a:pt x="425" y="532"/>
                  </a:cubicBezTo>
                  <a:cubicBezTo>
                    <a:pt x="425" y="531"/>
                    <a:pt x="425" y="529"/>
                    <a:pt x="425" y="528"/>
                  </a:cubicBezTo>
                  <a:cubicBezTo>
                    <a:pt x="425" y="520"/>
                    <a:pt x="421" y="512"/>
                    <a:pt x="416" y="507"/>
                  </a:cubicBezTo>
                  <a:close/>
                  <a:moveTo>
                    <a:pt x="628" y="384"/>
                  </a:moveTo>
                  <a:cubicBezTo>
                    <a:pt x="599" y="427"/>
                    <a:pt x="599" y="427"/>
                    <a:pt x="599" y="427"/>
                  </a:cubicBezTo>
                  <a:cubicBezTo>
                    <a:pt x="598" y="426"/>
                    <a:pt x="596" y="426"/>
                    <a:pt x="595" y="426"/>
                  </a:cubicBezTo>
                  <a:cubicBezTo>
                    <a:pt x="591" y="426"/>
                    <a:pt x="588" y="427"/>
                    <a:pt x="586" y="429"/>
                  </a:cubicBezTo>
                  <a:cubicBezTo>
                    <a:pt x="563" y="404"/>
                    <a:pt x="563" y="404"/>
                    <a:pt x="563" y="404"/>
                  </a:cubicBezTo>
                  <a:cubicBezTo>
                    <a:pt x="568" y="400"/>
                    <a:pt x="571" y="393"/>
                    <a:pt x="571" y="386"/>
                  </a:cubicBezTo>
                  <a:cubicBezTo>
                    <a:pt x="571" y="385"/>
                    <a:pt x="571" y="385"/>
                    <a:pt x="570" y="384"/>
                  </a:cubicBezTo>
                  <a:cubicBezTo>
                    <a:pt x="626" y="378"/>
                    <a:pt x="626" y="378"/>
                    <a:pt x="626" y="378"/>
                  </a:cubicBezTo>
                  <a:cubicBezTo>
                    <a:pt x="626" y="380"/>
                    <a:pt x="627" y="382"/>
                    <a:pt x="628" y="384"/>
                  </a:cubicBezTo>
                  <a:close/>
                  <a:moveTo>
                    <a:pt x="562" y="405"/>
                  </a:moveTo>
                  <a:cubicBezTo>
                    <a:pt x="585" y="430"/>
                    <a:pt x="585" y="430"/>
                    <a:pt x="585" y="430"/>
                  </a:cubicBezTo>
                  <a:cubicBezTo>
                    <a:pt x="583" y="433"/>
                    <a:pt x="581" y="435"/>
                    <a:pt x="581" y="438"/>
                  </a:cubicBezTo>
                  <a:cubicBezTo>
                    <a:pt x="541" y="436"/>
                    <a:pt x="541" y="436"/>
                    <a:pt x="541" y="436"/>
                  </a:cubicBezTo>
                  <a:cubicBezTo>
                    <a:pt x="548" y="411"/>
                    <a:pt x="548" y="411"/>
                    <a:pt x="548" y="411"/>
                  </a:cubicBezTo>
                  <a:cubicBezTo>
                    <a:pt x="553" y="411"/>
                    <a:pt x="558" y="409"/>
                    <a:pt x="562" y="405"/>
                  </a:cubicBezTo>
                  <a:close/>
                  <a:moveTo>
                    <a:pt x="581" y="440"/>
                  </a:moveTo>
                  <a:cubicBezTo>
                    <a:pt x="581" y="444"/>
                    <a:pt x="582" y="447"/>
                    <a:pt x="584" y="449"/>
                  </a:cubicBezTo>
                  <a:cubicBezTo>
                    <a:pt x="523" y="540"/>
                    <a:pt x="523" y="540"/>
                    <a:pt x="523" y="540"/>
                  </a:cubicBezTo>
                  <a:cubicBezTo>
                    <a:pt x="521" y="537"/>
                    <a:pt x="518" y="535"/>
                    <a:pt x="515" y="534"/>
                  </a:cubicBezTo>
                  <a:cubicBezTo>
                    <a:pt x="541" y="438"/>
                    <a:pt x="541" y="438"/>
                    <a:pt x="541" y="438"/>
                  </a:cubicBezTo>
                  <a:lnTo>
                    <a:pt x="581" y="440"/>
                  </a:lnTo>
                  <a:close/>
                  <a:moveTo>
                    <a:pt x="626" y="376"/>
                  </a:moveTo>
                  <a:cubicBezTo>
                    <a:pt x="626" y="376"/>
                    <a:pt x="626" y="376"/>
                    <a:pt x="626" y="376"/>
                  </a:cubicBezTo>
                  <a:cubicBezTo>
                    <a:pt x="570" y="382"/>
                    <a:pt x="570" y="382"/>
                    <a:pt x="570" y="382"/>
                  </a:cubicBezTo>
                  <a:cubicBezTo>
                    <a:pt x="569" y="370"/>
                    <a:pt x="558" y="361"/>
                    <a:pt x="545" y="361"/>
                  </a:cubicBezTo>
                  <a:cubicBezTo>
                    <a:pt x="541" y="361"/>
                    <a:pt x="536" y="362"/>
                    <a:pt x="532" y="364"/>
                  </a:cubicBezTo>
                  <a:cubicBezTo>
                    <a:pt x="520" y="339"/>
                    <a:pt x="520" y="339"/>
                    <a:pt x="520" y="339"/>
                  </a:cubicBezTo>
                  <a:cubicBezTo>
                    <a:pt x="586" y="297"/>
                    <a:pt x="586" y="297"/>
                    <a:pt x="586" y="297"/>
                  </a:cubicBezTo>
                  <a:cubicBezTo>
                    <a:pt x="590" y="299"/>
                    <a:pt x="594" y="300"/>
                    <a:pt x="598" y="300"/>
                  </a:cubicBezTo>
                  <a:cubicBezTo>
                    <a:pt x="601" y="300"/>
                    <a:pt x="604" y="300"/>
                    <a:pt x="607" y="299"/>
                  </a:cubicBezTo>
                  <a:cubicBezTo>
                    <a:pt x="633" y="363"/>
                    <a:pt x="633" y="363"/>
                    <a:pt x="633" y="363"/>
                  </a:cubicBezTo>
                  <a:cubicBezTo>
                    <a:pt x="629" y="365"/>
                    <a:pt x="626" y="370"/>
                    <a:pt x="626" y="376"/>
                  </a:cubicBezTo>
                  <a:close/>
                  <a:moveTo>
                    <a:pt x="574" y="272"/>
                  </a:moveTo>
                  <a:cubicBezTo>
                    <a:pt x="508" y="266"/>
                    <a:pt x="508" y="266"/>
                    <a:pt x="508" y="266"/>
                  </a:cubicBezTo>
                  <a:cubicBezTo>
                    <a:pt x="508" y="265"/>
                    <a:pt x="508" y="265"/>
                    <a:pt x="508" y="264"/>
                  </a:cubicBezTo>
                  <a:cubicBezTo>
                    <a:pt x="508" y="258"/>
                    <a:pt x="505" y="252"/>
                    <a:pt x="501" y="247"/>
                  </a:cubicBezTo>
                  <a:cubicBezTo>
                    <a:pt x="546" y="202"/>
                    <a:pt x="546" y="202"/>
                    <a:pt x="546" y="202"/>
                  </a:cubicBezTo>
                  <a:cubicBezTo>
                    <a:pt x="548" y="204"/>
                    <a:pt x="551" y="205"/>
                    <a:pt x="555" y="205"/>
                  </a:cubicBezTo>
                  <a:cubicBezTo>
                    <a:pt x="557" y="205"/>
                    <a:pt x="558" y="205"/>
                    <a:pt x="560" y="204"/>
                  </a:cubicBezTo>
                  <a:cubicBezTo>
                    <a:pt x="585" y="254"/>
                    <a:pt x="585" y="254"/>
                    <a:pt x="585" y="254"/>
                  </a:cubicBezTo>
                  <a:cubicBezTo>
                    <a:pt x="579" y="258"/>
                    <a:pt x="575" y="265"/>
                    <a:pt x="574" y="272"/>
                  </a:cubicBezTo>
                  <a:close/>
                  <a:moveTo>
                    <a:pt x="544" y="201"/>
                  </a:moveTo>
                  <a:cubicBezTo>
                    <a:pt x="500" y="246"/>
                    <a:pt x="500" y="246"/>
                    <a:pt x="500" y="246"/>
                  </a:cubicBezTo>
                  <a:cubicBezTo>
                    <a:pt x="497" y="243"/>
                    <a:pt x="493" y="241"/>
                    <a:pt x="489" y="240"/>
                  </a:cubicBezTo>
                  <a:cubicBezTo>
                    <a:pt x="493" y="170"/>
                    <a:pt x="493" y="170"/>
                    <a:pt x="493" y="170"/>
                  </a:cubicBezTo>
                  <a:cubicBezTo>
                    <a:pt x="499" y="168"/>
                    <a:pt x="505" y="165"/>
                    <a:pt x="509" y="160"/>
                  </a:cubicBezTo>
                  <a:cubicBezTo>
                    <a:pt x="543" y="184"/>
                    <a:pt x="543" y="184"/>
                    <a:pt x="543" y="184"/>
                  </a:cubicBezTo>
                  <a:cubicBezTo>
                    <a:pt x="542" y="186"/>
                    <a:pt x="541" y="189"/>
                    <a:pt x="541" y="191"/>
                  </a:cubicBezTo>
                  <a:cubicBezTo>
                    <a:pt x="541" y="195"/>
                    <a:pt x="542" y="198"/>
                    <a:pt x="544" y="201"/>
                  </a:cubicBezTo>
                  <a:close/>
                  <a:moveTo>
                    <a:pt x="507" y="267"/>
                  </a:moveTo>
                  <a:cubicBezTo>
                    <a:pt x="574" y="274"/>
                    <a:pt x="574" y="274"/>
                    <a:pt x="574" y="274"/>
                  </a:cubicBezTo>
                  <a:cubicBezTo>
                    <a:pt x="574" y="274"/>
                    <a:pt x="573" y="275"/>
                    <a:pt x="573" y="275"/>
                  </a:cubicBezTo>
                  <a:cubicBezTo>
                    <a:pt x="573" y="284"/>
                    <a:pt x="578" y="291"/>
                    <a:pt x="584" y="296"/>
                  </a:cubicBezTo>
                  <a:cubicBezTo>
                    <a:pt x="519" y="338"/>
                    <a:pt x="519" y="338"/>
                    <a:pt x="519" y="338"/>
                  </a:cubicBezTo>
                  <a:cubicBezTo>
                    <a:pt x="494" y="286"/>
                    <a:pt x="494" y="286"/>
                    <a:pt x="494" y="286"/>
                  </a:cubicBezTo>
                  <a:cubicBezTo>
                    <a:pt x="501" y="283"/>
                    <a:pt x="506" y="276"/>
                    <a:pt x="507" y="267"/>
                  </a:cubicBezTo>
                  <a:close/>
                  <a:moveTo>
                    <a:pt x="545" y="411"/>
                  </a:moveTo>
                  <a:cubicBezTo>
                    <a:pt x="545" y="411"/>
                    <a:pt x="546" y="411"/>
                    <a:pt x="546" y="411"/>
                  </a:cubicBezTo>
                  <a:cubicBezTo>
                    <a:pt x="539" y="436"/>
                    <a:pt x="539" y="436"/>
                    <a:pt x="539" y="436"/>
                  </a:cubicBezTo>
                  <a:cubicBezTo>
                    <a:pt x="487" y="434"/>
                    <a:pt x="487" y="434"/>
                    <a:pt x="487" y="434"/>
                  </a:cubicBezTo>
                  <a:cubicBezTo>
                    <a:pt x="487" y="431"/>
                    <a:pt x="486" y="429"/>
                    <a:pt x="485" y="427"/>
                  </a:cubicBezTo>
                  <a:cubicBezTo>
                    <a:pt x="524" y="401"/>
                    <a:pt x="524" y="401"/>
                    <a:pt x="524" y="401"/>
                  </a:cubicBezTo>
                  <a:cubicBezTo>
                    <a:pt x="529" y="407"/>
                    <a:pt x="537" y="411"/>
                    <a:pt x="545" y="411"/>
                  </a:cubicBezTo>
                  <a:close/>
                  <a:moveTo>
                    <a:pt x="425" y="533"/>
                  </a:moveTo>
                  <a:cubicBezTo>
                    <a:pt x="498" y="546"/>
                    <a:pt x="498" y="546"/>
                    <a:pt x="498" y="546"/>
                  </a:cubicBezTo>
                  <a:cubicBezTo>
                    <a:pt x="497" y="546"/>
                    <a:pt x="497" y="547"/>
                    <a:pt x="497" y="547"/>
                  </a:cubicBezTo>
                  <a:cubicBezTo>
                    <a:pt x="497" y="552"/>
                    <a:pt x="500" y="557"/>
                    <a:pt x="504" y="559"/>
                  </a:cubicBezTo>
                  <a:cubicBezTo>
                    <a:pt x="442" y="619"/>
                    <a:pt x="442" y="619"/>
                    <a:pt x="442" y="619"/>
                  </a:cubicBezTo>
                  <a:cubicBezTo>
                    <a:pt x="410" y="552"/>
                    <a:pt x="410" y="552"/>
                    <a:pt x="410" y="552"/>
                  </a:cubicBezTo>
                  <a:cubicBezTo>
                    <a:pt x="418" y="549"/>
                    <a:pt x="423" y="542"/>
                    <a:pt x="425" y="533"/>
                  </a:cubicBezTo>
                  <a:close/>
                  <a:moveTo>
                    <a:pt x="452" y="644"/>
                  </a:moveTo>
                  <a:cubicBezTo>
                    <a:pt x="433" y="647"/>
                    <a:pt x="433" y="647"/>
                    <a:pt x="433" y="647"/>
                  </a:cubicBezTo>
                  <a:cubicBezTo>
                    <a:pt x="432" y="643"/>
                    <a:pt x="430" y="640"/>
                    <a:pt x="427" y="637"/>
                  </a:cubicBezTo>
                  <a:cubicBezTo>
                    <a:pt x="442" y="622"/>
                    <a:pt x="442" y="622"/>
                    <a:pt x="442" y="622"/>
                  </a:cubicBezTo>
                  <a:lnTo>
                    <a:pt x="452" y="644"/>
                  </a:lnTo>
                  <a:close/>
                  <a:moveTo>
                    <a:pt x="443" y="621"/>
                  </a:moveTo>
                  <a:cubicBezTo>
                    <a:pt x="506" y="560"/>
                    <a:pt x="506" y="560"/>
                    <a:pt x="506" y="560"/>
                  </a:cubicBezTo>
                  <a:cubicBezTo>
                    <a:pt x="508" y="560"/>
                    <a:pt x="509" y="561"/>
                    <a:pt x="511" y="561"/>
                  </a:cubicBezTo>
                  <a:cubicBezTo>
                    <a:pt x="514" y="561"/>
                    <a:pt x="516" y="560"/>
                    <a:pt x="518" y="559"/>
                  </a:cubicBezTo>
                  <a:cubicBezTo>
                    <a:pt x="540" y="600"/>
                    <a:pt x="540" y="600"/>
                    <a:pt x="540" y="600"/>
                  </a:cubicBezTo>
                  <a:cubicBezTo>
                    <a:pt x="529" y="604"/>
                    <a:pt x="522" y="615"/>
                    <a:pt x="522" y="627"/>
                  </a:cubicBezTo>
                  <a:cubicBezTo>
                    <a:pt x="522" y="628"/>
                    <a:pt x="522" y="630"/>
                    <a:pt x="523" y="631"/>
                  </a:cubicBezTo>
                  <a:cubicBezTo>
                    <a:pt x="454" y="643"/>
                    <a:pt x="454" y="643"/>
                    <a:pt x="454" y="643"/>
                  </a:cubicBezTo>
                  <a:lnTo>
                    <a:pt x="443" y="621"/>
                  </a:lnTo>
                  <a:close/>
                  <a:moveTo>
                    <a:pt x="552" y="597"/>
                  </a:moveTo>
                  <a:cubicBezTo>
                    <a:pt x="548" y="597"/>
                    <a:pt x="545" y="598"/>
                    <a:pt x="541" y="599"/>
                  </a:cubicBezTo>
                  <a:cubicBezTo>
                    <a:pt x="520" y="558"/>
                    <a:pt x="520" y="558"/>
                    <a:pt x="520" y="558"/>
                  </a:cubicBezTo>
                  <a:cubicBezTo>
                    <a:pt x="523" y="555"/>
                    <a:pt x="525" y="551"/>
                    <a:pt x="525" y="547"/>
                  </a:cubicBezTo>
                  <a:cubicBezTo>
                    <a:pt x="525" y="546"/>
                    <a:pt x="525" y="545"/>
                    <a:pt x="525" y="544"/>
                  </a:cubicBezTo>
                  <a:cubicBezTo>
                    <a:pt x="585" y="529"/>
                    <a:pt x="585" y="529"/>
                    <a:pt x="585" y="529"/>
                  </a:cubicBezTo>
                  <a:cubicBezTo>
                    <a:pt x="586" y="532"/>
                    <a:pt x="589" y="535"/>
                    <a:pt x="592" y="537"/>
                  </a:cubicBezTo>
                  <a:cubicBezTo>
                    <a:pt x="564" y="599"/>
                    <a:pt x="564" y="599"/>
                    <a:pt x="564" y="599"/>
                  </a:cubicBezTo>
                  <a:cubicBezTo>
                    <a:pt x="560" y="598"/>
                    <a:pt x="556" y="597"/>
                    <a:pt x="552" y="597"/>
                  </a:cubicBezTo>
                  <a:close/>
                  <a:moveTo>
                    <a:pt x="566" y="600"/>
                  </a:moveTo>
                  <a:cubicBezTo>
                    <a:pt x="594" y="538"/>
                    <a:pt x="594" y="538"/>
                    <a:pt x="594" y="538"/>
                  </a:cubicBezTo>
                  <a:cubicBezTo>
                    <a:pt x="595" y="538"/>
                    <a:pt x="597" y="539"/>
                    <a:pt x="598" y="539"/>
                  </a:cubicBezTo>
                  <a:cubicBezTo>
                    <a:pt x="606" y="539"/>
                    <a:pt x="612" y="533"/>
                    <a:pt x="612" y="526"/>
                  </a:cubicBezTo>
                  <a:cubicBezTo>
                    <a:pt x="679" y="526"/>
                    <a:pt x="679" y="526"/>
                    <a:pt x="679" y="526"/>
                  </a:cubicBezTo>
                  <a:cubicBezTo>
                    <a:pt x="679" y="528"/>
                    <a:pt x="680" y="530"/>
                    <a:pt x="681" y="532"/>
                  </a:cubicBezTo>
                  <a:cubicBezTo>
                    <a:pt x="577" y="610"/>
                    <a:pt x="577" y="610"/>
                    <a:pt x="577" y="610"/>
                  </a:cubicBezTo>
                  <a:cubicBezTo>
                    <a:pt x="574" y="605"/>
                    <a:pt x="570" y="602"/>
                    <a:pt x="566" y="600"/>
                  </a:cubicBezTo>
                  <a:close/>
                  <a:moveTo>
                    <a:pt x="693" y="511"/>
                  </a:moveTo>
                  <a:cubicBezTo>
                    <a:pt x="685" y="511"/>
                    <a:pt x="679" y="517"/>
                    <a:pt x="679" y="524"/>
                  </a:cubicBezTo>
                  <a:cubicBezTo>
                    <a:pt x="612" y="524"/>
                    <a:pt x="612" y="524"/>
                    <a:pt x="612" y="524"/>
                  </a:cubicBezTo>
                  <a:cubicBezTo>
                    <a:pt x="612" y="519"/>
                    <a:pt x="609" y="514"/>
                    <a:pt x="604" y="512"/>
                  </a:cubicBezTo>
                  <a:cubicBezTo>
                    <a:pt x="597" y="454"/>
                    <a:pt x="597" y="454"/>
                    <a:pt x="597" y="454"/>
                  </a:cubicBezTo>
                  <a:cubicBezTo>
                    <a:pt x="602" y="453"/>
                    <a:pt x="606" y="449"/>
                    <a:pt x="608" y="444"/>
                  </a:cubicBezTo>
                  <a:cubicBezTo>
                    <a:pt x="661" y="458"/>
                    <a:pt x="661" y="458"/>
                    <a:pt x="661" y="458"/>
                  </a:cubicBezTo>
                  <a:cubicBezTo>
                    <a:pt x="661" y="459"/>
                    <a:pt x="661" y="459"/>
                    <a:pt x="661" y="459"/>
                  </a:cubicBezTo>
                  <a:cubicBezTo>
                    <a:pt x="661" y="474"/>
                    <a:pt x="673" y="486"/>
                    <a:pt x="688" y="486"/>
                  </a:cubicBezTo>
                  <a:cubicBezTo>
                    <a:pt x="699" y="486"/>
                    <a:pt x="708" y="481"/>
                    <a:pt x="712" y="472"/>
                  </a:cubicBezTo>
                  <a:cubicBezTo>
                    <a:pt x="770" y="500"/>
                    <a:pt x="770" y="500"/>
                    <a:pt x="770" y="500"/>
                  </a:cubicBezTo>
                  <a:cubicBezTo>
                    <a:pt x="770" y="502"/>
                    <a:pt x="770" y="504"/>
                    <a:pt x="770" y="506"/>
                  </a:cubicBezTo>
                  <a:cubicBezTo>
                    <a:pt x="770" y="507"/>
                    <a:pt x="770" y="509"/>
                    <a:pt x="770" y="510"/>
                  </a:cubicBezTo>
                  <a:cubicBezTo>
                    <a:pt x="706" y="522"/>
                    <a:pt x="706" y="522"/>
                    <a:pt x="706" y="522"/>
                  </a:cubicBezTo>
                  <a:cubicBezTo>
                    <a:pt x="705" y="515"/>
                    <a:pt x="699" y="511"/>
                    <a:pt x="693" y="511"/>
                  </a:cubicBezTo>
                  <a:close/>
                  <a:moveTo>
                    <a:pt x="771" y="498"/>
                  </a:moveTo>
                  <a:cubicBezTo>
                    <a:pt x="713" y="470"/>
                    <a:pt x="713" y="470"/>
                    <a:pt x="713" y="470"/>
                  </a:cubicBezTo>
                  <a:cubicBezTo>
                    <a:pt x="714" y="467"/>
                    <a:pt x="715" y="464"/>
                    <a:pt x="715" y="461"/>
                  </a:cubicBezTo>
                  <a:cubicBezTo>
                    <a:pt x="791" y="464"/>
                    <a:pt x="791" y="464"/>
                    <a:pt x="791" y="464"/>
                  </a:cubicBezTo>
                  <a:cubicBezTo>
                    <a:pt x="793" y="478"/>
                    <a:pt x="793" y="478"/>
                    <a:pt x="793" y="478"/>
                  </a:cubicBezTo>
                  <a:cubicBezTo>
                    <a:pt x="782" y="480"/>
                    <a:pt x="774" y="488"/>
                    <a:pt x="771" y="498"/>
                  </a:cubicBezTo>
                  <a:close/>
                  <a:moveTo>
                    <a:pt x="784" y="417"/>
                  </a:moveTo>
                  <a:cubicBezTo>
                    <a:pt x="791" y="462"/>
                    <a:pt x="791" y="462"/>
                    <a:pt x="791" y="462"/>
                  </a:cubicBezTo>
                  <a:cubicBezTo>
                    <a:pt x="715" y="459"/>
                    <a:pt x="715" y="459"/>
                    <a:pt x="715" y="459"/>
                  </a:cubicBezTo>
                  <a:cubicBezTo>
                    <a:pt x="715" y="459"/>
                    <a:pt x="715" y="459"/>
                    <a:pt x="715" y="459"/>
                  </a:cubicBezTo>
                  <a:cubicBezTo>
                    <a:pt x="715" y="444"/>
                    <a:pt x="703" y="432"/>
                    <a:pt x="688" y="432"/>
                  </a:cubicBezTo>
                  <a:cubicBezTo>
                    <a:pt x="683" y="432"/>
                    <a:pt x="679" y="433"/>
                    <a:pt x="675" y="436"/>
                  </a:cubicBezTo>
                  <a:cubicBezTo>
                    <a:pt x="645" y="388"/>
                    <a:pt x="645" y="388"/>
                    <a:pt x="645" y="388"/>
                  </a:cubicBezTo>
                  <a:cubicBezTo>
                    <a:pt x="649" y="386"/>
                    <a:pt x="652" y="383"/>
                    <a:pt x="653" y="378"/>
                  </a:cubicBezTo>
                  <a:cubicBezTo>
                    <a:pt x="765" y="386"/>
                    <a:pt x="765" y="386"/>
                    <a:pt x="765" y="386"/>
                  </a:cubicBezTo>
                  <a:cubicBezTo>
                    <a:pt x="764" y="389"/>
                    <a:pt x="764" y="392"/>
                    <a:pt x="764" y="394"/>
                  </a:cubicBezTo>
                  <a:cubicBezTo>
                    <a:pt x="764" y="406"/>
                    <a:pt x="772" y="415"/>
                    <a:pt x="784" y="417"/>
                  </a:cubicBezTo>
                  <a:close/>
                  <a:moveTo>
                    <a:pt x="639" y="362"/>
                  </a:moveTo>
                  <a:cubicBezTo>
                    <a:pt x="638" y="362"/>
                    <a:pt x="636" y="362"/>
                    <a:pt x="635" y="362"/>
                  </a:cubicBezTo>
                  <a:cubicBezTo>
                    <a:pt x="609" y="298"/>
                    <a:pt x="609" y="298"/>
                    <a:pt x="609" y="298"/>
                  </a:cubicBezTo>
                  <a:cubicBezTo>
                    <a:pt x="617" y="294"/>
                    <a:pt x="623" y="285"/>
                    <a:pt x="623" y="275"/>
                  </a:cubicBezTo>
                  <a:cubicBezTo>
                    <a:pt x="623" y="273"/>
                    <a:pt x="623" y="271"/>
                    <a:pt x="622" y="268"/>
                  </a:cubicBezTo>
                  <a:cubicBezTo>
                    <a:pt x="679" y="209"/>
                    <a:pt x="679" y="209"/>
                    <a:pt x="679" y="209"/>
                  </a:cubicBezTo>
                  <a:cubicBezTo>
                    <a:pt x="680" y="211"/>
                    <a:pt x="681" y="212"/>
                    <a:pt x="683" y="214"/>
                  </a:cubicBezTo>
                  <a:cubicBezTo>
                    <a:pt x="641" y="362"/>
                    <a:pt x="641" y="362"/>
                    <a:pt x="641" y="362"/>
                  </a:cubicBezTo>
                  <a:cubicBezTo>
                    <a:pt x="640" y="362"/>
                    <a:pt x="640" y="362"/>
                    <a:pt x="639" y="362"/>
                  </a:cubicBezTo>
                  <a:close/>
                  <a:moveTo>
                    <a:pt x="678" y="208"/>
                  </a:moveTo>
                  <a:cubicBezTo>
                    <a:pt x="622" y="267"/>
                    <a:pt x="622" y="267"/>
                    <a:pt x="622" y="267"/>
                  </a:cubicBezTo>
                  <a:cubicBezTo>
                    <a:pt x="618" y="257"/>
                    <a:pt x="610" y="250"/>
                    <a:pt x="599" y="250"/>
                  </a:cubicBezTo>
                  <a:cubicBezTo>
                    <a:pt x="597" y="166"/>
                    <a:pt x="597" y="166"/>
                    <a:pt x="597" y="166"/>
                  </a:cubicBezTo>
                  <a:cubicBezTo>
                    <a:pt x="598" y="166"/>
                    <a:pt x="598" y="166"/>
                    <a:pt x="598" y="166"/>
                  </a:cubicBezTo>
                  <a:cubicBezTo>
                    <a:pt x="604" y="166"/>
                    <a:pt x="609" y="163"/>
                    <a:pt x="611" y="159"/>
                  </a:cubicBezTo>
                  <a:cubicBezTo>
                    <a:pt x="676" y="187"/>
                    <a:pt x="676" y="187"/>
                    <a:pt x="676" y="187"/>
                  </a:cubicBezTo>
                  <a:cubicBezTo>
                    <a:pt x="675" y="190"/>
                    <a:pt x="675" y="193"/>
                    <a:pt x="675" y="196"/>
                  </a:cubicBezTo>
                  <a:cubicBezTo>
                    <a:pt x="675" y="200"/>
                    <a:pt x="676" y="204"/>
                    <a:pt x="678" y="208"/>
                  </a:cubicBezTo>
                  <a:close/>
                  <a:moveTo>
                    <a:pt x="596" y="166"/>
                  </a:moveTo>
                  <a:cubicBezTo>
                    <a:pt x="597" y="250"/>
                    <a:pt x="597" y="250"/>
                    <a:pt x="597" y="250"/>
                  </a:cubicBezTo>
                  <a:cubicBezTo>
                    <a:pt x="593" y="250"/>
                    <a:pt x="589" y="252"/>
                    <a:pt x="586" y="253"/>
                  </a:cubicBezTo>
                  <a:cubicBezTo>
                    <a:pt x="562" y="203"/>
                    <a:pt x="562" y="203"/>
                    <a:pt x="562" y="203"/>
                  </a:cubicBezTo>
                  <a:cubicBezTo>
                    <a:pt x="566" y="201"/>
                    <a:pt x="569" y="197"/>
                    <a:pt x="569" y="191"/>
                  </a:cubicBezTo>
                  <a:cubicBezTo>
                    <a:pt x="569" y="184"/>
                    <a:pt x="562" y="178"/>
                    <a:pt x="555" y="178"/>
                  </a:cubicBezTo>
                  <a:cubicBezTo>
                    <a:pt x="550" y="178"/>
                    <a:pt x="546" y="180"/>
                    <a:pt x="544" y="183"/>
                  </a:cubicBezTo>
                  <a:cubicBezTo>
                    <a:pt x="510" y="159"/>
                    <a:pt x="510" y="159"/>
                    <a:pt x="510" y="159"/>
                  </a:cubicBezTo>
                  <a:cubicBezTo>
                    <a:pt x="512" y="156"/>
                    <a:pt x="513" y="152"/>
                    <a:pt x="513" y="148"/>
                  </a:cubicBezTo>
                  <a:cubicBezTo>
                    <a:pt x="585" y="153"/>
                    <a:pt x="585" y="153"/>
                    <a:pt x="585" y="153"/>
                  </a:cubicBezTo>
                  <a:cubicBezTo>
                    <a:pt x="585" y="153"/>
                    <a:pt x="585" y="153"/>
                    <a:pt x="585" y="153"/>
                  </a:cubicBezTo>
                  <a:cubicBezTo>
                    <a:pt x="585" y="159"/>
                    <a:pt x="589" y="165"/>
                    <a:pt x="596" y="166"/>
                  </a:cubicBezTo>
                  <a:close/>
                  <a:moveTo>
                    <a:pt x="482" y="169"/>
                  </a:moveTo>
                  <a:cubicBezTo>
                    <a:pt x="405" y="296"/>
                    <a:pt x="405" y="296"/>
                    <a:pt x="405" y="296"/>
                  </a:cubicBezTo>
                  <a:cubicBezTo>
                    <a:pt x="403" y="295"/>
                    <a:pt x="401" y="294"/>
                    <a:pt x="398" y="294"/>
                  </a:cubicBezTo>
                  <a:cubicBezTo>
                    <a:pt x="395" y="294"/>
                    <a:pt x="392" y="295"/>
                    <a:pt x="389" y="298"/>
                  </a:cubicBezTo>
                  <a:cubicBezTo>
                    <a:pt x="342" y="251"/>
                    <a:pt x="342" y="251"/>
                    <a:pt x="342" y="251"/>
                  </a:cubicBezTo>
                  <a:cubicBezTo>
                    <a:pt x="344" y="248"/>
                    <a:pt x="346" y="245"/>
                    <a:pt x="346" y="241"/>
                  </a:cubicBezTo>
                  <a:cubicBezTo>
                    <a:pt x="346" y="239"/>
                    <a:pt x="345" y="238"/>
                    <a:pt x="345" y="236"/>
                  </a:cubicBezTo>
                  <a:cubicBezTo>
                    <a:pt x="469" y="160"/>
                    <a:pt x="469" y="160"/>
                    <a:pt x="469" y="160"/>
                  </a:cubicBezTo>
                  <a:cubicBezTo>
                    <a:pt x="472" y="164"/>
                    <a:pt x="477" y="167"/>
                    <a:pt x="482" y="169"/>
                  </a:cubicBezTo>
                  <a:close/>
                  <a:moveTo>
                    <a:pt x="341" y="252"/>
                  </a:moveTo>
                  <a:cubicBezTo>
                    <a:pt x="388" y="299"/>
                    <a:pt x="388" y="299"/>
                    <a:pt x="388" y="299"/>
                  </a:cubicBezTo>
                  <a:cubicBezTo>
                    <a:pt x="386" y="301"/>
                    <a:pt x="384" y="304"/>
                    <a:pt x="384" y="308"/>
                  </a:cubicBezTo>
                  <a:cubicBezTo>
                    <a:pt x="384" y="311"/>
                    <a:pt x="385" y="314"/>
                    <a:pt x="387" y="316"/>
                  </a:cubicBezTo>
                  <a:cubicBezTo>
                    <a:pt x="351" y="348"/>
                    <a:pt x="351" y="348"/>
                    <a:pt x="351" y="348"/>
                  </a:cubicBezTo>
                  <a:cubicBezTo>
                    <a:pt x="346" y="343"/>
                    <a:pt x="340" y="340"/>
                    <a:pt x="333" y="339"/>
                  </a:cubicBezTo>
                  <a:cubicBezTo>
                    <a:pt x="333" y="255"/>
                    <a:pt x="333" y="255"/>
                    <a:pt x="333" y="255"/>
                  </a:cubicBezTo>
                  <a:cubicBezTo>
                    <a:pt x="336" y="255"/>
                    <a:pt x="339" y="254"/>
                    <a:pt x="341" y="252"/>
                  </a:cubicBezTo>
                  <a:close/>
                  <a:moveTo>
                    <a:pt x="352" y="349"/>
                  </a:moveTo>
                  <a:cubicBezTo>
                    <a:pt x="388" y="318"/>
                    <a:pt x="388" y="318"/>
                    <a:pt x="388" y="318"/>
                  </a:cubicBezTo>
                  <a:cubicBezTo>
                    <a:pt x="391" y="320"/>
                    <a:pt x="394" y="322"/>
                    <a:pt x="398" y="322"/>
                  </a:cubicBezTo>
                  <a:cubicBezTo>
                    <a:pt x="406" y="322"/>
                    <a:pt x="412" y="316"/>
                    <a:pt x="412" y="308"/>
                  </a:cubicBezTo>
                  <a:cubicBezTo>
                    <a:pt x="412" y="306"/>
                    <a:pt x="412" y="305"/>
                    <a:pt x="411" y="303"/>
                  </a:cubicBezTo>
                  <a:cubicBezTo>
                    <a:pt x="463" y="279"/>
                    <a:pt x="463" y="279"/>
                    <a:pt x="463" y="279"/>
                  </a:cubicBezTo>
                  <a:cubicBezTo>
                    <a:pt x="468" y="285"/>
                    <a:pt x="475" y="289"/>
                    <a:pt x="483" y="289"/>
                  </a:cubicBezTo>
                  <a:cubicBezTo>
                    <a:pt x="486" y="289"/>
                    <a:pt x="490" y="288"/>
                    <a:pt x="493" y="287"/>
                  </a:cubicBezTo>
                  <a:cubicBezTo>
                    <a:pt x="518" y="339"/>
                    <a:pt x="518" y="339"/>
                    <a:pt x="518" y="339"/>
                  </a:cubicBezTo>
                  <a:cubicBezTo>
                    <a:pt x="442" y="388"/>
                    <a:pt x="442" y="388"/>
                    <a:pt x="442" y="388"/>
                  </a:cubicBezTo>
                  <a:cubicBezTo>
                    <a:pt x="438" y="380"/>
                    <a:pt x="429" y="375"/>
                    <a:pt x="420" y="375"/>
                  </a:cubicBezTo>
                  <a:cubicBezTo>
                    <a:pt x="409" y="375"/>
                    <a:pt x="400" y="381"/>
                    <a:pt x="397" y="391"/>
                  </a:cubicBezTo>
                  <a:cubicBezTo>
                    <a:pt x="356" y="374"/>
                    <a:pt x="356" y="374"/>
                    <a:pt x="356" y="374"/>
                  </a:cubicBezTo>
                  <a:cubicBezTo>
                    <a:pt x="357" y="371"/>
                    <a:pt x="357" y="368"/>
                    <a:pt x="357" y="365"/>
                  </a:cubicBezTo>
                  <a:cubicBezTo>
                    <a:pt x="357" y="359"/>
                    <a:pt x="355" y="353"/>
                    <a:pt x="352" y="349"/>
                  </a:cubicBezTo>
                  <a:close/>
                  <a:moveTo>
                    <a:pt x="420" y="425"/>
                  </a:moveTo>
                  <a:cubicBezTo>
                    <a:pt x="434" y="425"/>
                    <a:pt x="445" y="414"/>
                    <a:pt x="445" y="400"/>
                  </a:cubicBezTo>
                  <a:cubicBezTo>
                    <a:pt x="445" y="400"/>
                    <a:pt x="445" y="399"/>
                    <a:pt x="445" y="399"/>
                  </a:cubicBezTo>
                  <a:cubicBezTo>
                    <a:pt x="521" y="394"/>
                    <a:pt x="521" y="394"/>
                    <a:pt x="521" y="394"/>
                  </a:cubicBezTo>
                  <a:cubicBezTo>
                    <a:pt x="522" y="396"/>
                    <a:pt x="523" y="398"/>
                    <a:pt x="524" y="399"/>
                  </a:cubicBezTo>
                  <a:cubicBezTo>
                    <a:pt x="484" y="425"/>
                    <a:pt x="484" y="425"/>
                    <a:pt x="484" y="425"/>
                  </a:cubicBezTo>
                  <a:cubicBezTo>
                    <a:pt x="481" y="422"/>
                    <a:pt x="477" y="420"/>
                    <a:pt x="473" y="420"/>
                  </a:cubicBezTo>
                  <a:cubicBezTo>
                    <a:pt x="465" y="420"/>
                    <a:pt x="459" y="426"/>
                    <a:pt x="459" y="434"/>
                  </a:cubicBezTo>
                  <a:cubicBezTo>
                    <a:pt x="459" y="435"/>
                    <a:pt x="459" y="436"/>
                    <a:pt x="460" y="437"/>
                  </a:cubicBezTo>
                  <a:cubicBezTo>
                    <a:pt x="405" y="456"/>
                    <a:pt x="405" y="456"/>
                    <a:pt x="405" y="456"/>
                  </a:cubicBezTo>
                  <a:cubicBezTo>
                    <a:pt x="404" y="452"/>
                    <a:pt x="402" y="449"/>
                    <a:pt x="399" y="447"/>
                  </a:cubicBezTo>
                  <a:cubicBezTo>
                    <a:pt x="413" y="424"/>
                    <a:pt x="413" y="424"/>
                    <a:pt x="413" y="424"/>
                  </a:cubicBezTo>
                  <a:cubicBezTo>
                    <a:pt x="415" y="424"/>
                    <a:pt x="418" y="425"/>
                    <a:pt x="420" y="425"/>
                  </a:cubicBezTo>
                  <a:close/>
                  <a:moveTo>
                    <a:pt x="398" y="555"/>
                  </a:moveTo>
                  <a:cubicBezTo>
                    <a:pt x="402" y="555"/>
                    <a:pt x="406" y="554"/>
                    <a:pt x="409" y="553"/>
                  </a:cubicBezTo>
                  <a:cubicBezTo>
                    <a:pt x="441" y="621"/>
                    <a:pt x="441" y="621"/>
                    <a:pt x="441" y="621"/>
                  </a:cubicBezTo>
                  <a:cubicBezTo>
                    <a:pt x="426" y="636"/>
                    <a:pt x="426" y="636"/>
                    <a:pt x="426" y="636"/>
                  </a:cubicBezTo>
                  <a:cubicBezTo>
                    <a:pt x="420" y="630"/>
                    <a:pt x="413" y="627"/>
                    <a:pt x="405" y="627"/>
                  </a:cubicBezTo>
                  <a:cubicBezTo>
                    <a:pt x="398" y="627"/>
                    <a:pt x="391" y="629"/>
                    <a:pt x="386" y="634"/>
                  </a:cubicBezTo>
                  <a:cubicBezTo>
                    <a:pt x="330" y="567"/>
                    <a:pt x="330" y="567"/>
                    <a:pt x="330" y="567"/>
                  </a:cubicBezTo>
                  <a:cubicBezTo>
                    <a:pt x="332" y="565"/>
                    <a:pt x="334" y="561"/>
                    <a:pt x="334" y="557"/>
                  </a:cubicBezTo>
                  <a:cubicBezTo>
                    <a:pt x="334" y="556"/>
                    <a:pt x="334" y="555"/>
                    <a:pt x="334" y="553"/>
                  </a:cubicBezTo>
                  <a:cubicBezTo>
                    <a:pt x="373" y="539"/>
                    <a:pt x="373" y="539"/>
                    <a:pt x="373" y="539"/>
                  </a:cubicBezTo>
                  <a:cubicBezTo>
                    <a:pt x="378" y="549"/>
                    <a:pt x="387" y="555"/>
                    <a:pt x="398" y="555"/>
                  </a:cubicBezTo>
                  <a:close/>
                  <a:moveTo>
                    <a:pt x="420" y="755"/>
                  </a:moveTo>
                  <a:cubicBezTo>
                    <a:pt x="420" y="755"/>
                    <a:pt x="420" y="755"/>
                    <a:pt x="419" y="755"/>
                  </a:cubicBezTo>
                  <a:cubicBezTo>
                    <a:pt x="415" y="685"/>
                    <a:pt x="415" y="685"/>
                    <a:pt x="415" y="685"/>
                  </a:cubicBezTo>
                  <a:cubicBezTo>
                    <a:pt x="420" y="683"/>
                    <a:pt x="425" y="680"/>
                    <a:pt x="428" y="677"/>
                  </a:cubicBezTo>
                  <a:cubicBezTo>
                    <a:pt x="472" y="704"/>
                    <a:pt x="472" y="704"/>
                    <a:pt x="472" y="704"/>
                  </a:cubicBezTo>
                  <a:cubicBezTo>
                    <a:pt x="471" y="706"/>
                    <a:pt x="471" y="708"/>
                    <a:pt x="471" y="711"/>
                  </a:cubicBezTo>
                  <a:cubicBezTo>
                    <a:pt x="471" y="714"/>
                    <a:pt x="472" y="718"/>
                    <a:pt x="475" y="720"/>
                  </a:cubicBezTo>
                  <a:cubicBezTo>
                    <a:pt x="438" y="762"/>
                    <a:pt x="438" y="762"/>
                    <a:pt x="438" y="762"/>
                  </a:cubicBezTo>
                  <a:cubicBezTo>
                    <a:pt x="433" y="758"/>
                    <a:pt x="427" y="755"/>
                    <a:pt x="420" y="755"/>
                  </a:cubicBezTo>
                  <a:close/>
                  <a:moveTo>
                    <a:pt x="485" y="697"/>
                  </a:moveTo>
                  <a:cubicBezTo>
                    <a:pt x="483" y="697"/>
                    <a:pt x="481" y="697"/>
                    <a:pt x="479" y="698"/>
                  </a:cubicBezTo>
                  <a:cubicBezTo>
                    <a:pt x="454" y="645"/>
                    <a:pt x="454" y="645"/>
                    <a:pt x="454" y="645"/>
                  </a:cubicBezTo>
                  <a:cubicBezTo>
                    <a:pt x="523" y="633"/>
                    <a:pt x="523" y="633"/>
                    <a:pt x="523" y="633"/>
                  </a:cubicBezTo>
                  <a:cubicBezTo>
                    <a:pt x="524" y="640"/>
                    <a:pt x="528" y="646"/>
                    <a:pt x="533" y="650"/>
                  </a:cubicBezTo>
                  <a:cubicBezTo>
                    <a:pt x="493" y="699"/>
                    <a:pt x="493" y="699"/>
                    <a:pt x="493" y="699"/>
                  </a:cubicBezTo>
                  <a:cubicBezTo>
                    <a:pt x="490" y="698"/>
                    <a:pt x="488" y="697"/>
                    <a:pt x="485" y="697"/>
                  </a:cubicBezTo>
                  <a:close/>
                  <a:moveTo>
                    <a:pt x="578" y="611"/>
                  </a:moveTo>
                  <a:cubicBezTo>
                    <a:pt x="682" y="534"/>
                    <a:pt x="682" y="534"/>
                    <a:pt x="682" y="534"/>
                  </a:cubicBezTo>
                  <a:cubicBezTo>
                    <a:pt x="685" y="537"/>
                    <a:pt x="688" y="539"/>
                    <a:pt x="693" y="539"/>
                  </a:cubicBezTo>
                  <a:cubicBezTo>
                    <a:pt x="693" y="539"/>
                    <a:pt x="694" y="539"/>
                    <a:pt x="694" y="538"/>
                  </a:cubicBezTo>
                  <a:cubicBezTo>
                    <a:pt x="709" y="618"/>
                    <a:pt x="709" y="618"/>
                    <a:pt x="709" y="618"/>
                  </a:cubicBezTo>
                  <a:cubicBezTo>
                    <a:pt x="696" y="619"/>
                    <a:pt x="686" y="629"/>
                    <a:pt x="684" y="641"/>
                  </a:cubicBezTo>
                  <a:cubicBezTo>
                    <a:pt x="582" y="629"/>
                    <a:pt x="582" y="629"/>
                    <a:pt x="582" y="629"/>
                  </a:cubicBezTo>
                  <a:cubicBezTo>
                    <a:pt x="582" y="629"/>
                    <a:pt x="583" y="628"/>
                    <a:pt x="583" y="627"/>
                  </a:cubicBezTo>
                  <a:cubicBezTo>
                    <a:pt x="583" y="621"/>
                    <a:pt x="581" y="616"/>
                    <a:pt x="578" y="611"/>
                  </a:cubicBezTo>
                  <a:close/>
                  <a:moveTo>
                    <a:pt x="728" y="624"/>
                  </a:moveTo>
                  <a:cubicBezTo>
                    <a:pt x="724" y="620"/>
                    <a:pt x="718" y="618"/>
                    <a:pt x="711" y="618"/>
                  </a:cubicBezTo>
                  <a:cubicBezTo>
                    <a:pt x="711" y="618"/>
                    <a:pt x="711" y="618"/>
                    <a:pt x="710" y="618"/>
                  </a:cubicBezTo>
                  <a:cubicBezTo>
                    <a:pt x="696" y="538"/>
                    <a:pt x="696" y="538"/>
                    <a:pt x="696" y="538"/>
                  </a:cubicBezTo>
                  <a:cubicBezTo>
                    <a:pt x="702" y="537"/>
                    <a:pt x="706" y="531"/>
                    <a:pt x="706" y="525"/>
                  </a:cubicBezTo>
                  <a:cubicBezTo>
                    <a:pt x="706" y="524"/>
                    <a:pt x="706" y="524"/>
                    <a:pt x="706" y="523"/>
                  </a:cubicBezTo>
                  <a:cubicBezTo>
                    <a:pt x="770" y="512"/>
                    <a:pt x="770" y="512"/>
                    <a:pt x="770" y="512"/>
                  </a:cubicBezTo>
                  <a:cubicBezTo>
                    <a:pt x="772" y="520"/>
                    <a:pt x="778" y="527"/>
                    <a:pt x="785" y="531"/>
                  </a:cubicBezTo>
                  <a:lnTo>
                    <a:pt x="728" y="624"/>
                  </a:lnTo>
                  <a:close/>
                  <a:moveTo>
                    <a:pt x="821" y="490"/>
                  </a:moveTo>
                  <a:cubicBezTo>
                    <a:pt x="816" y="483"/>
                    <a:pt x="807" y="478"/>
                    <a:pt x="797" y="478"/>
                  </a:cubicBezTo>
                  <a:cubicBezTo>
                    <a:pt x="797" y="478"/>
                    <a:pt x="796" y="478"/>
                    <a:pt x="795" y="478"/>
                  </a:cubicBezTo>
                  <a:cubicBezTo>
                    <a:pt x="793" y="464"/>
                    <a:pt x="793" y="464"/>
                    <a:pt x="793" y="464"/>
                  </a:cubicBezTo>
                  <a:cubicBezTo>
                    <a:pt x="859" y="466"/>
                    <a:pt x="859" y="466"/>
                    <a:pt x="859" y="466"/>
                  </a:cubicBezTo>
                  <a:cubicBezTo>
                    <a:pt x="860" y="469"/>
                    <a:pt x="860" y="471"/>
                    <a:pt x="862" y="473"/>
                  </a:cubicBezTo>
                  <a:lnTo>
                    <a:pt x="821" y="490"/>
                  </a:lnTo>
                  <a:close/>
                  <a:moveTo>
                    <a:pt x="1090" y="368"/>
                  </a:moveTo>
                  <a:cubicBezTo>
                    <a:pt x="1088" y="364"/>
                    <a:pt x="1085" y="361"/>
                    <a:pt x="1081" y="359"/>
                  </a:cubicBezTo>
                  <a:cubicBezTo>
                    <a:pt x="1133" y="267"/>
                    <a:pt x="1133" y="267"/>
                    <a:pt x="1133" y="267"/>
                  </a:cubicBezTo>
                  <a:cubicBezTo>
                    <a:pt x="1181" y="305"/>
                    <a:pt x="1181" y="305"/>
                    <a:pt x="1181" y="305"/>
                  </a:cubicBezTo>
                  <a:cubicBezTo>
                    <a:pt x="1180" y="308"/>
                    <a:pt x="1180" y="311"/>
                    <a:pt x="1180" y="314"/>
                  </a:cubicBezTo>
                  <a:cubicBezTo>
                    <a:pt x="1180" y="321"/>
                    <a:pt x="1182" y="327"/>
                    <a:pt x="1186" y="332"/>
                  </a:cubicBezTo>
                  <a:lnTo>
                    <a:pt x="1090" y="368"/>
                  </a:lnTo>
                  <a:close/>
                  <a:moveTo>
                    <a:pt x="1199" y="288"/>
                  </a:moveTo>
                  <a:cubicBezTo>
                    <a:pt x="1191" y="290"/>
                    <a:pt x="1185" y="296"/>
                    <a:pt x="1182" y="303"/>
                  </a:cubicBezTo>
                  <a:cubicBezTo>
                    <a:pt x="1134" y="265"/>
                    <a:pt x="1134" y="265"/>
                    <a:pt x="1134" y="265"/>
                  </a:cubicBezTo>
                  <a:cubicBezTo>
                    <a:pt x="1162" y="216"/>
                    <a:pt x="1162" y="216"/>
                    <a:pt x="1162" y="216"/>
                  </a:cubicBezTo>
                  <a:cubicBezTo>
                    <a:pt x="1164" y="216"/>
                    <a:pt x="1166" y="217"/>
                    <a:pt x="1168" y="217"/>
                  </a:cubicBezTo>
                  <a:cubicBezTo>
                    <a:pt x="1170" y="217"/>
                    <a:pt x="1171" y="217"/>
                    <a:pt x="1172" y="216"/>
                  </a:cubicBezTo>
                  <a:lnTo>
                    <a:pt x="1199" y="288"/>
                  </a:lnTo>
                  <a:close/>
                  <a:moveTo>
                    <a:pt x="1156" y="208"/>
                  </a:moveTo>
                  <a:cubicBezTo>
                    <a:pt x="1157" y="211"/>
                    <a:pt x="1158" y="213"/>
                    <a:pt x="1161" y="215"/>
                  </a:cubicBezTo>
                  <a:cubicBezTo>
                    <a:pt x="1133" y="264"/>
                    <a:pt x="1133" y="264"/>
                    <a:pt x="1133" y="264"/>
                  </a:cubicBezTo>
                  <a:cubicBezTo>
                    <a:pt x="1108" y="245"/>
                    <a:pt x="1108" y="245"/>
                    <a:pt x="1108" y="245"/>
                  </a:cubicBezTo>
                  <a:cubicBezTo>
                    <a:pt x="1112" y="240"/>
                    <a:pt x="1114" y="234"/>
                    <a:pt x="1114" y="228"/>
                  </a:cubicBezTo>
                  <a:cubicBezTo>
                    <a:pt x="1114" y="226"/>
                    <a:pt x="1113" y="224"/>
                    <a:pt x="1113" y="221"/>
                  </a:cubicBezTo>
                  <a:lnTo>
                    <a:pt x="1156" y="208"/>
                  </a:lnTo>
                  <a:close/>
                  <a:moveTo>
                    <a:pt x="1010" y="294"/>
                  </a:moveTo>
                  <a:cubicBezTo>
                    <a:pt x="1014" y="294"/>
                    <a:pt x="1018" y="292"/>
                    <a:pt x="1021" y="288"/>
                  </a:cubicBezTo>
                  <a:cubicBezTo>
                    <a:pt x="1053" y="305"/>
                    <a:pt x="1053" y="305"/>
                    <a:pt x="1053" y="305"/>
                  </a:cubicBezTo>
                  <a:cubicBezTo>
                    <a:pt x="1053" y="306"/>
                    <a:pt x="1053" y="307"/>
                    <a:pt x="1053" y="308"/>
                  </a:cubicBezTo>
                  <a:cubicBezTo>
                    <a:pt x="1053" y="316"/>
                    <a:pt x="1059" y="322"/>
                    <a:pt x="1067" y="322"/>
                  </a:cubicBezTo>
                  <a:cubicBezTo>
                    <a:pt x="1075" y="322"/>
                    <a:pt x="1081" y="316"/>
                    <a:pt x="1081" y="308"/>
                  </a:cubicBezTo>
                  <a:cubicBezTo>
                    <a:pt x="1081" y="300"/>
                    <a:pt x="1075" y="294"/>
                    <a:pt x="1067" y="294"/>
                  </a:cubicBezTo>
                  <a:cubicBezTo>
                    <a:pt x="1066" y="294"/>
                    <a:pt x="1066" y="294"/>
                    <a:pt x="1065" y="294"/>
                  </a:cubicBezTo>
                  <a:cubicBezTo>
                    <a:pt x="1075" y="253"/>
                    <a:pt x="1075" y="253"/>
                    <a:pt x="1075" y="253"/>
                  </a:cubicBezTo>
                  <a:cubicBezTo>
                    <a:pt x="1078" y="255"/>
                    <a:pt x="1082" y="256"/>
                    <a:pt x="1086" y="256"/>
                  </a:cubicBezTo>
                  <a:cubicBezTo>
                    <a:pt x="1094" y="256"/>
                    <a:pt x="1102" y="252"/>
                    <a:pt x="1107" y="246"/>
                  </a:cubicBezTo>
                  <a:cubicBezTo>
                    <a:pt x="1132" y="266"/>
                    <a:pt x="1132" y="266"/>
                    <a:pt x="1132" y="266"/>
                  </a:cubicBezTo>
                  <a:cubicBezTo>
                    <a:pt x="1080" y="358"/>
                    <a:pt x="1080" y="358"/>
                    <a:pt x="1080" y="358"/>
                  </a:cubicBezTo>
                  <a:cubicBezTo>
                    <a:pt x="1076" y="355"/>
                    <a:pt x="1071" y="354"/>
                    <a:pt x="1066" y="354"/>
                  </a:cubicBezTo>
                  <a:cubicBezTo>
                    <a:pt x="1051" y="354"/>
                    <a:pt x="1038" y="366"/>
                    <a:pt x="1038" y="382"/>
                  </a:cubicBezTo>
                  <a:cubicBezTo>
                    <a:pt x="1038" y="386"/>
                    <a:pt x="1039" y="390"/>
                    <a:pt x="1041" y="393"/>
                  </a:cubicBezTo>
                  <a:cubicBezTo>
                    <a:pt x="911" y="445"/>
                    <a:pt x="911" y="445"/>
                    <a:pt x="911" y="445"/>
                  </a:cubicBezTo>
                  <a:cubicBezTo>
                    <a:pt x="906" y="437"/>
                    <a:pt x="897" y="432"/>
                    <a:pt x="887" y="432"/>
                  </a:cubicBezTo>
                  <a:cubicBezTo>
                    <a:pt x="878" y="432"/>
                    <a:pt x="870" y="436"/>
                    <a:pt x="864" y="443"/>
                  </a:cubicBezTo>
                  <a:cubicBezTo>
                    <a:pt x="808" y="397"/>
                    <a:pt x="808" y="397"/>
                    <a:pt x="808" y="397"/>
                  </a:cubicBezTo>
                  <a:cubicBezTo>
                    <a:pt x="808" y="396"/>
                    <a:pt x="808" y="395"/>
                    <a:pt x="808" y="394"/>
                  </a:cubicBezTo>
                  <a:cubicBezTo>
                    <a:pt x="808" y="391"/>
                    <a:pt x="807" y="388"/>
                    <a:pt x="806" y="385"/>
                  </a:cubicBezTo>
                  <a:cubicBezTo>
                    <a:pt x="929" y="357"/>
                    <a:pt x="929" y="357"/>
                    <a:pt x="929" y="357"/>
                  </a:cubicBezTo>
                  <a:cubicBezTo>
                    <a:pt x="931" y="362"/>
                    <a:pt x="936" y="367"/>
                    <a:pt x="943" y="367"/>
                  </a:cubicBezTo>
                  <a:cubicBezTo>
                    <a:pt x="950" y="367"/>
                    <a:pt x="956" y="360"/>
                    <a:pt x="956" y="353"/>
                  </a:cubicBezTo>
                  <a:cubicBezTo>
                    <a:pt x="956" y="349"/>
                    <a:pt x="955" y="346"/>
                    <a:pt x="953" y="343"/>
                  </a:cubicBezTo>
                  <a:cubicBezTo>
                    <a:pt x="1002" y="291"/>
                    <a:pt x="1002" y="291"/>
                    <a:pt x="1002" y="291"/>
                  </a:cubicBezTo>
                  <a:cubicBezTo>
                    <a:pt x="1004" y="293"/>
                    <a:pt x="1007" y="294"/>
                    <a:pt x="1010" y="294"/>
                  </a:cubicBezTo>
                  <a:close/>
                  <a:moveTo>
                    <a:pt x="727" y="285"/>
                  </a:moveTo>
                  <a:cubicBezTo>
                    <a:pt x="721" y="287"/>
                    <a:pt x="718" y="292"/>
                    <a:pt x="718" y="298"/>
                  </a:cubicBezTo>
                  <a:cubicBezTo>
                    <a:pt x="718" y="306"/>
                    <a:pt x="724" y="312"/>
                    <a:pt x="731" y="312"/>
                  </a:cubicBezTo>
                  <a:cubicBezTo>
                    <a:pt x="739" y="312"/>
                    <a:pt x="745" y="306"/>
                    <a:pt x="745" y="298"/>
                  </a:cubicBezTo>
                  <a:cubicBezTo>
                    <a:pt x="745" y="294"/>
                    <a:pt x="743" y="289"/>
                    <a:pt x="739" y="287"/>
                  </a:cubicBezTo>
                  <a:cubicBezTo>
                    <a:pt x="781" y="220"/>
                    <a:pt x="781" y="220"/>
                    <a:pt x="781" y="220"/>
                  </a:cubicBezTo>
                  <a:cubicBezTo>
                    <a:pt x="783" y="221"/>
                    <a:pt x="785" y="222"/>
                    <a:pt x="788" y="222"/>
                  </a:cubicBezTo>
                  <a:cubicBezTo>
                    <a:pt x="790" y="222"/>
                    <a:pt x="792" y="221"/>
                    <a:pt x="794" y="221"/>
                  </a:cubicBezTo>
                  <a:cubicBezTo>
                    <a:pt x="811" y="251"/>
                    <a:pt x="811" y="251"/>
                    <a:pt x="811" y="251"/>
                  </a:cubicBezTo>
                  <a:cubicBezTo>
                    <a:pt x="802" y="256"/>
                    <a:pt x="797" y="265"/>
                    <a:pt x="797" y="275"/>
                  </a:cubicBezTo>
                  <a:cubicBezTo>
                    <a:pt x="797" y="290"/>
                    <a:pt x="809" y="303"/>
                    <a:pt x="825" y="303"/>
                  </a:cubicBezTo>
                  <a:cubicBezTo>
                    <a:pt x="828" y="303"/>
                    <a:pt x="831" y="302"/>
                    <a:pt x="834" y="301"/>
                  </a:cubicBezTo>
                  <a:cubicBezTo>
                    <a:pt x="844" y="329"/>
                    <a:pt x="844" y="329"/>
                    <a:pt x="844" y="329"/>
                  </a:cubicBezTo>
                  <a:cubicBezTo>
                    <a:pt x="840" y="331"/>
                    <a:pt x="837" y="335"/>
                    <a:pt x="837" y="341"/>
                  </a:cubicBezTo>
                  <a:cubicBezTo>
                    <a:pt x="837" y="348"/>
                    <a:pt x="842" y="353"/>
                    <a:pt x="849" y="353"/>
                  </a:cubicBezTo>
                  <a:cubicBezTo>
                    <a:pt x="856" y="353"/>
                    <a:pt x="861" y="349"/>
                    <a:pt x="862" y="343"/>
                  </a:cubicBezTo>
                  <a:cubicBezTo>
                    <a:pt x="929" y="352"/>
                    <a:pt x="929" y="352"/>
                    <a:pt x="929" y="352"/>
                  </a:cubicBezTo>
                  <a:cubicBezTo>
                    <a:pt x="929" y="352"/>
                    <a:pt x="929" y="352"/>
                    <a:pt x="929" y="353"/>
                  </a:cubicBezTo>
                  <a:cubicBezTo>
                    <a:pt x="929" y="354"/>
                    <a:pt x="929" y="354"/>
                    <a:pt x="929" y="355"/>
                  </a:cubicBezTo>
                  <a:cubicBezTo>
                    <a:pt x="805" y="384"/>
                    <a:pt x="805" y="384"/>
                    <a:pt x="805" y="384"/>
                  </a:cubicBezTo>
                  <a:cubicBezTo>
                    <a:pt x="801" y="377"/>
                    <a:pt x="794" y="372"/>
                    <a:pt x="786" y="372"/>
                  </a:cubicBezTo>
                  <a:cubicBezTo>
                    <a:pt x="777" y="372"/>
                    <a:pt x="770" y="377"/>
                    <a:pt x="766" y="385"/>
                  </a:cubicBezTo>
                  <a:cubicBezTo>
                    <a:pt x="653" y="376"/>
                    <a:pt x="653" y="376"/>
                    <a:pt x="653" y="376"/>
                  </a:cubicBezTo>
                  <a:cubicBezTo>
                    <a:pt x="653" y="376"/>
                    <a:pt x="653" y="376"/>
                    <a:pt x="653" y="376"/>
                  </a:cubicBezTo>
                  <a:cubicBezTo>
                    <a:pt x="653" y="369"/>
                    <a:pt x="649" y="363"/>
                    <a:pt x="642" y="362"/>
                  </a:cubicBezTo>
                  <a:cubicBezTo>
                    <a:pt x="684" y="215"/>
                    <a:pt x="684" y="215"/>
                    <a:pt x="684" y="215"/>
                  </a:cubicBezTo>
                  <a:cubicBezTo>
                    <a:pt x="688" y="219"/>
                    <a:pt x="694" y="221"/>
                    <a:pt x="700" y="221"/>
                  </a:cubicBezTo>
                  <a:cubicBezTo>
                    <a:pt x="703" y="221"/>
                    <a:pt x="705" y="220"/>
                    <a:pt x="708" y="219"/>
                  </a:cubicBezTo>
                  <a:lnTo>
                    <a:pt x="727" y="285"/>
                  </a:lnTo>
                  <a:close/>
                  <a:moveTo>
                    <a:pt x="939" y="58"/>
                  </a:moveTo>
                  <a:cubicBezTo>
                    <a:pt x="939" y="58"/>
                    <a:pt x="939" y="59"/>
                    <a:pt x="939" y="60"/>
                  </a:cubicBezTo>
                  <a:cubicBezTo>
                    <a:pt x="939" y="62"/>
                    <a:pt x="939" y="64"/>
                    <a:pt x="940" y="65"/>
                  </a:cubicBezTo>
                  <a:cubicBezTo>
                    <a:pt x="933" y="69"/>
                    <a:pt x="933" y="69"/>
                    <a:pt x="933" y="69"/>
                  </a:cubicBezTo>
                  <a:cubicBezTo>
                    <a:pt x="929" y="64"/>
                    <a:pt x="923" y="60"/>
                    <a:pt x="916" y="60"/>
                  </a:cubicBezTo>
                  <a:cubicBezTo>
                    <a:pt x="915" y="60"/>
                    <a:pt x="915" y="60"/>
                    <a:pt x="914" y="60"/>
                  </a:cubicBezTo>
                  <a:cubicBezTo>
                    <a:pt x="903" y="61"/>
                    <a:pt x="894" y="70"/>
                    <a:pt x="894" y="81"/>
                  </a:cubicBezTo>
                  <a:cubicBezTo>
                    <a:pt x="857" y="79"/>
                    <a:pt x="857" y="79"/>
                    <a:pt x="857" y="79"/>
                  </a:cubicBezTo>
                  <a:cubicBezTo>
                    <a:pt x="857" y="78"/>
                    <a:pt x="857" y="78"/>
                    <a:pt x="857" y="77"/>
                  </a:cubicBezTo>
                  <a:cubicBezTo>
                    <a:pt x="857" y="69"/>
                    <a:pt x="851" y="63"/>
                    <a:pt x="843" y="63"/>
                  </a:cubicBezTo>
                  <a:cubicBezTo>
                    <a:pt x="836" y="63"/>
                    <a:pt x="829" y="69"/>
                    <a:pt x="829" y="77"/>
                  </a:cubicBezTo>
                  <a:cubicBezTo>
                    <a:pt x="829" y="81"/>
                    <a:pt x="831" y="84"/>
                    <a:pt x="833" y="87"/>
                  </a:cubicBezTo>
                  <a:cubicBezTo>
                    <a:pt x="816" y="103"/>
                    <a:pt x="816" y="103"/>
                    <a:pt x="816" y="103"/>
                  </a:cubicBezTo>
                  <a:cubicBezTo>
                    <a:pt x="812" y="99"/>
                    <a:pt x="806" y="95"/>
                    <a:pt x="800" y="95"/>
                  </a:cubicBezTo>
                  <a:cubicBezTo>
                    <a:pt x="790" y="55"/>
                    <a:pt x="790" y="55"/>
                    <a:pt x="790" y="55"/>
                  </a:cubicBezTo>
                  <a:cubicBezTo>
                    <a:pt x="802" y="53"/>
                    <a:pt x="812" y="43"/>
                    <a:pt x="813" y="30"/>
                  </a:cubicBezTo>
                  <a:lnTo>
                    <a:pt x="939" y="58"/>
                  </a:lnTo>
                  <a:close/>
                  <a:moveTo>
                    <a:pt x="762" y="42"/>
                  </a:moveTo>
                  <a:cubicBezTo>
                    <a:pt x="766" y="48"/>
                    <a:pt x="771" y="52"/>
                    <a:pt x="777" y="54"/>
                  </a:cubicBezTo>
                  <a:cubicBezTo>
                    <a:pt x="716" y="177"/>
                    <a:pt x="716" y="177"/>
                    <a:pt x="716" y="177"/>
                  </a:cubicBezTo>
                  <a:cubicBezTo>
                    <a:pt x="712" y="174"/>
                    <a:pt x="708" y="172"/>
                    <a:pt x="703" y="171"/>
                  </a:cubicBezTo>
                  <a:cubicBezTo>
                    <a:pt x="708" y="116"/>
                    <a:pt x="708" y="116"/>
                    <a:pt x="708" y="116"/>
                  </a:cubicBezTo>
                  <a:cubicBezTo>
                    <a:pt x="708" y="116"/>
                    <a:pt x="708" y="116"/>
                    <a:pt x="709" y="116"/>
                  </a:cubicBezTo>
                  <a:cubicBezTo>
                    <a:pt x="724" y="116"/>
                    <a:pt x="736" y="103"/>
                    <a:pt x="736" y="88"/>
                  </a:cubicBezTo>
                  <a:cubicBezTo>
                    <a:pt x="736" y="82"/>
                    <a:pt x="734" y="76"/>
                    <a:pt x="730" y="71"/>
                  </a:cubicBezTo>
                  <a:lnTo>
                    <a:pt x="762" y="42"/>
                  </a:lnTo>
                  <a:close/>
                  <a:moveTo>
                    <a:pt x="682" y="84"/>
                  </a:moveTo>
                  <a:cubicBezTo>
                    <a:pt x="682" y="85"/>
                    <a:pt x="682" y="87"/>
                    <a:pt x="682" y="88"/>
                  </a:cubicBezTo>
                  <a:cubicBezTo>
                    <a:pt x="682" y="102"/>
                    <a:pt x="692" y="114"/>
                    <a:pt x="706" y="115"/>
                  </a:cubicBezTo>
                  <a:cubicBezTo>
                    <a:pt x="701" y="171"/>
                    <a:pt x="701" y="171"/>
                    <a:pt x="701" y="171"/>
                  </a:cubicBezTo>
                  <a:cubicBezTo>
                    <a:pt x="701" y="171"/>
                    <a:pt x="700" y="171"/>
                    <a:pt x="700" y="171"/>
                  </a:cubicBezTo>
                  <a:cubicBezTo>
                    <a:pt x="690" y="171"/>
                    <a:pt x="681" y="177"/>
                    <a:pt x="677" y="185"/>
                  </a:cubicBezTo>
                  <a:cubicBezTo>
                    <a:pt x="611" y="157"/>
                    <a:pt x="611" y="157"/>
                    <a:pt x="611" y="157"/>
                  </a:cubicBezTo>
                  <a:cubicBezTo>
                    <a:pt x="612" y="156"/>
                    <a:pt x="612" y="154"/>
                    <a:pt x="612" y="153"/>
                  </a:cubicBezTo>
                  <a:cubicBezTo>
                    <a:pt x="612" y="149"/>
                    <a:pt x="611" y="146"/>
                    <a:pt x="609" y="143"/>
                  </a:cubicBezTo>
                  <a:cubicBezTo>
                    <a:pt x="645" y="91"/>
                    <a:pt x="645" y="91"/>
                    <a:pt x="645" y="91"/>
                  </a:cubicBezTo>
                  <a:cubicBezTo>
                    <a:pt x="648" y="93"/>
                    <a:pt x="651" y="93"/>
                    <a:pt x="654" y="93"/>
                  </a:cubicBezTo>
                  <a:cubicBezTo>
                    <a:pt x="662" y="93"/>
                    <a:pt x="669" y="88"/>
                    <a:pt x="671" y="81"/>
                  </a:cubicBezTo>
                  <a:lnTo>
                    <a:pt x="682" y="84"/>
                  </a:lnTo>
                  <a:close/>
                  <a:moveTo>
                    <a:pt x="637" y="70"/>
                  </a:moveTo>
                  <a:cubicBezTo>
                    <a:pt x="636" y="72"/>
                    <a:pt x="636" y="74"/>
                    <a:pt x="636" y="75"/>
                  </a:cubicBezTo>
                  <a:cubicBezTo>
                    <a:pt x="636" y="81"/>
                    <a:pt x="639" y="87"/>
                    <a:pt x="644" y="90"/>
                  </a:cubicBezTo>
                  <a:cubicBezTo>
                    <a:pt x="607" y="142"/>
                    <a:pt x="607" y="142"/>
                    <a:pt x="607" y="142"/>
                  </a:cubicBezTo>
                  <a:cubicBezTo>
                    <a:pt x="605" y="140"/>
                    <a:pt x="602" y="139"/>
                    <a:pt x="598" y="139"/>
                  </a:cubicBezTo>
                  <a:cubicBezTo>
                    <a:pt x="591" y="139"/>
                    <a:pt x="586" y="144"/>
                    <a:pt x="585" y="151"/>
                  </a:cubicBezTo>
                  <a:cubicBezTo>
                    <a:pt x="514" y="146"/>
                    <a:pt x="514" y="146"/>
                    <a:pt x="514" y="146"/>
                  </a:cubicBezTo>
                  <a:cubicBezTo>
                    <a:pt x="514" y="146"/>
                    <a:pt x="514" y="145"/>
                    <a:pt x="514" y="145"/>
                  </a:cubicBezTo>
                  <a:cubicBezTo>
                    <a:pt x="514" y="138"/>
                    <a:pt x="511" y="132"/>
                    <a:pt x="507" y="128"/>
                  </a:cubicBezTo>
                  <a:cubicBezTo>
                    <a:pt x="573" y="62"/>
                    <a:pt x="573" y="62"/>
                    <a:pt x="573" y="62"/>
                  </a:cubicBezTo>
                  <a:cubicBezTo>
                    <a:pt x="575" y="64"/>
                    <a:pt x="578" y="65"/>
                    <a:pt x="582" y="65"/>
                  </a:cubicBezTo>
                  <a:cubicBezTo>
                    <a:pt x="588" y="65"/>
                    <a:pt x="593" y="61"/>
                    <a:pt x="595" y="56"/>
                  </a:cubicBezTo>
                  <a:lnTo>
                    <a:pt x="637" y="70"/>
                  </a:lnTo>
                  <a:close/>
                  <a:moveTo>
                    <a:pt x="571" y="60"/>
                  </a:moveTo>
                  <a:cubicBezTo>
                    <a:pt x="506" y="127"/>
                    <a:pt x="506" y="127"/>
                    <a:pt x="506" y="127"/>
                  </a:cubicBezTo>
                  <a:cubicBezTo>
                    <a:pt x="501" y="123"/>
                    <a:pt x="495" y="120"/>
                    <a:pt x="489" y="120"/>
                  </a:cubicBezTo>
                  <a:cubicBezTo>
                    <a:pt x="487" y="120"/>
                    <a:pt x="485" y="120"/>
                    <a:pt x="483" y="121"/>
                  </a:cubicBezTo>
                  <a:cubicBezTo>
                    <a:pt x="470" y="71"/>
                    <a:pt x="470" y="71"/>
                    <a:pt x="470" y="71"/>
                  </a:cubicBezTo>
                  <a:cubicBezTo>
                    <a:pt x="483" y="69"/>
                    <a:pt x="493" y="58"/>
                    <a:pt x="494" y="45"/>
                  </a:cubicBezTo>
                  <a:cubicBezTo>
                    <a:pt x="568" y="51"/>
                    <a:pt x="568" y="51"/>
                    <a:pt x="568" y="51"/>
                  </a:cubicBezTo>
                  <a:cubicBezTo>
                    <a:pt x="568" y="51"/>
                    <a:pt x="568" y="51"/>
                    <a:pt x="568" y="51"/>
                  </a:cubicBezTo>
                  <a:cubicBezTo>
                    <a:pt x="568" y="55"/>
                    <a:pt x="569" y="58"/>
                    <a:pt x="571" y="60"/>
                  </a:cubicBezTo>
                  <a:close/>
                  <a:moveTo>
                    <a:pt x="438" y="45"/>
                  </a:moveTo>
                  <a:cubicBezTo>
                    <a:pt x="439" y="60"/>
                    <a:pt x="451" y="72"/>
                    <a:pt x="466" y="72"/>
                  </a:cubicBezTo>
                  <a:cubicBezTo>
                    <a:pt x="467" y="72"/>
                    <a:pt x="467" y="71"/>
                    <a:pt x="468" y="71"/>
                  </a:cubicBezTo>
                  <a:cubicBezTo>
                    <a:pt x="481" y="121"/>
                    <a:pt x="481" y="121"/>
                    <a:pt x="481" y="121"/>
                  </a:cubicBezTo>
                  <a:cubicBezTo>
                    <a:pt x="475" y="123"/>
                    <a:pt x="471" y="127"/>
                    <a:pt x="468" y="132"/>
                  </a:cubicBezTo>
                  <a:cubicBezTo>
                    <a:pt x="357" y="66"/>
                    <a:pt x="357" y="66"/>
                    <a:pt x="357" y="66"/>
                  </a:cubicBezTo>
                  <a:cubicBezTo>
                    <a:pt x="359" y="62"/>
                    <a:pt x="361" y="58"/>
                    <a:pt x="361" y="53"/>
                  </a:cubicBezTo>
                  <a:cubicBezTo>
                    <a:pt x="361" y="52"/>
                    <a:pt x="360" y="52"/>
                    <a:pt x="360" y="51"/>
                  </a:cubicBezTo>
                  <a:cubicBezTo>
                    <a:pt x="436" y="45"/>
                    <a:pt x="436" y="45"/>
                    <a:pt x="436" y="45"/>
                  </a:cubicBezTo>
                  <a:lnTo>
                    <a:pt x="438" y="45"/>
                  </a:lnTo>
                  <a:close/>
                  <a:moveTo>
                    <a:pt x="393" y="47"/>
                  </a:moveTo>
                  <a:cubicBezTo>
                    <a:pt x="360" y="50"/>
                    <a:pt x="360" y="50"/>
                    <a:pt x="360" y="50"/>
                  </a:cubicBezTo>
                  <a:cubicBezTo>
                    <a:pt x="360" y="49"/>
                    <a:pt x="360" y="49"/>
                    <a:pt x="360" y="48"/>
                  </a:cubicBezTo>
                  <a:lnTo>
                    <a:pt x="393" y="47"/>
                  </a:lnTo>
                  <a:close/>
                  <a:moveTo>
                    <a:pt x="305" y="52"/>
                  </a:moveTo>
                  <a:cubicBezTo>
                    <a:pt x="305" y="52"/>
                    <a:pt x="305" y="52"/>
                    <a:pt x="305" y="53"/>
                  </a:cubicBezTo>
                  <a:cubicBezTo>
                    <a:pt x="305" y="58"/>
                    <a:pt x="306" y="63"/>
                    <a:pt x="309" y="67"/>
                  </a:cubicBezTo>
                  <a:cubicBezTo>
                    <a:pt x="242" y="115"/>
                    <a:pt x="242" y="115"/>
                    <a:pt x="242" y="115"/>
                  </a:cubicBezTo>
                  <a:cubicBezTo>
                    <a:pt x="239" y="112"/>
                    <a:pt x="236" y="110"/>
                    <a:pt x="232" y="110"/>
                  </a:cubicBezTo>
                  <a:cubicBezTo>
                    <a:pt x="233" y="62"/>
                    <a:pt x="233" y="62"/>
                    <a:pt x="233" y="62"/>
                  </a:cubicBezTo>
                  <a:cubicBezTo>
                    <a:pt x="244" y="62"/>
                    <a:pt x="254" y="54"/>
                    <a:pt x="256" y="43"/>
                  </a:cubicBezTo>
                  <a:lnTo>
                    <a:pt x="305" y="52"/>
                  </a:lnTo>
                  <a:close/>
                  <a:moveTo>
                    <a:pt x="171" y="44"/>
                  </a:moveTo>
                  <a:cubicBezTo>
                    <a:pt x="174" y="46"/>
                    <a:pt x="177" y="47"/>
                    <a:pt x="181" y="47"/>
                  </a:cubicBezTo>
                  <a:cubicBezTo>
                    <a:pt x="188" y="47"/>
                    <a:pt x="194" y="42"/>
                    <a:pt x="196" y="36"/>
                  </a:cubicBezTo>
                  <a:cubicBezTo>
                    <a:pt x="208" y="37"/>
                    <a:pt x="208" y="37"/>
                    <a:pt x="208" y="37"/>
                  </a:cubicBezTo>
                  <a:cubicBezTo>
                    <a:pt x="208" y="37"/>
                    <a:pt x="208" y="37"/>
                    <a:pt x="208" y="38"/>
                  </a:cubicBezTo>
                  <a:cubicBezTo>
                    <a:pt x="208" y="41"/>
                    <a:pt x="209" y="43"/>
                    <a:pt x="210" y="46"/>
                  </a:cubicBezTo>
                  <a:cubicBezTo>
                    <a:pt x="134" y="75"/>
                    <a:pt x="134" y="75"/>
                    <a:pt x="134" y="75"/>
                  </a:cubicBezTo>
                  <a:lnTo>
                    <a:pt x="171" y="44"/>
                  </a:lnTo>
                  <a:close/>
                  <a:moveTo>
                    <a:pt x="134" y="96"/>
                  </a:moveTo>
                  <a:cubicBezTo>
                    <a:pt x="134" y="96"/>
                    <a:pt x="134" y="95"/>
                    <a:pt x="134" y="95"/>
                  </a:cubicBezTo>
                  <a:cubicBezTo>
                    <a:pt x="134" y="89"/>
                    <a:pt x="132" y="84"/>
                    <a:pt x="129" y="80"/>
                  </a:cubicBezTo>
                  <a:cubicBezTo>
                    <a:pt x="130" y="79"/>
                    <a:pt x="130" y="79"/>
                    <a:pt x="130" y="79"/>
                  </a:cubicBezTo>
                  <a:cubicBezTo>
                    <a:pt x="210" y="47"/>
                    <a:pt x="210" y="47"/>
                    <a:pt x="210" y="47"/>
                  </a:cubicBezTo>
                  <a:cubicBezTo>
                    <a:pt x="214" y="56"/>
                    <a:pt x="222" y="61"/>
                    <a:pt x="231" y="62"/>
                  </a:cubicBezTo>
                  <a:cubicBezTo>
                    <a:pt x="230" y="110"/>
                    <a:pt x="230" y="110"/>
                    <a:pt x="230" y="110"/>
                  </a:cubicBezTo>
                  <a:cubicBezTo>
                    <a:pt x="224" y="110"/>
                    <a:pt x="220" y="114"/>
                    <a:pt x="218" y="119"/>
                  </a:cubicBezTo>
                  <a:lnTo>
                    <a:pt x="134" y="96"/>
                  </a:lnTo>
                  <a:close/>
                  <a:moveTo>
                    <a:pt x="243" y="116"/>
                  </a:moveTo>
                  <a:cubicBezTo>
                    <a:pt x="310" y="68"/>
                    <a:pt x="310" y="68"/>
                    <a:pt x="310" y="68"/>
                  </a:cubicBezTo>
                  <a:cubicBezTo>
                    <a:pt x="314" y="75"/>
                    <a:pt x="323" y="80"/>
                    <a:pt x="332" y="81"/>
                  </a:cubicBezTo>
                  <a:cubicBezTo>
                    <a:pt x="315" y="155"/>
                    <a:pt x="315" y="155"/>
                    <a:pt x="315" y="155"/>
                  </a:cubicBezTo>
                  <a:cubicBezTo>
                    <a:pt x="314" y="154"/>
                    <a:pt x="312" y="154"/>
                    <a:pt x="311" y="154"/>
                  </a:cubicBezTo>
                  <a:cubicBezTo>
                    <a:pt x="307" y="154"/>
                    <a:pt x="303" y="156"/>
                    <a:pt x="301" y="158"/>
                  </a:cubicBezTo>
                  <a:cubicBezTo>
                    <a:pt x="244" y="129"/>
                    <a:pt x="244" y="129"/>
                    <a:pt x="244" y="129"/>
                  </a:cubicBezTo>
                  <a:cubicBezTo>
                    <a:pt x="244" y="128"/>
                    <a:pt x="245" y="126"/>
                    <a:pt x="245" y="124"/>
                  </a:cubicBezTo>
                  <a:cubicBezTo>
                    <a:pt x="245" y="121"/>
                    <a:pt x="244" y="118"/>
                    <a:pt x="243" y="116"/>
                  </a:cubicBezTo>
                  <a:close/>
                  <a:moveTo>
                    <a:pt x="315" y="181"/>
                  </a:moveTo>
                  <a:cubicBezTo>
                    <a:pt x="321" y="179"/>
                    <a:pt x="324" y="174"/>
                    <a:pt x="324" y="168"/>
                  </a:cubicBezTo>
                  <a:cubicBezTo>
                    <a:pt x="324" y="168"/>
                    <a:pt x="324" y="167"/>
                    <a:pt x="324" y="167"/>
                  </a:cubicBezTo>
                  <a:cubicBezTo>
                    <a:pt x="464" y="149"/>
                    <a:pt x="464" y="149"/>
                    <a:pt x="464" y="149"/>
                  </a:cubicBezTo>
                  <a:cubicBezTo>
                    <a:pt x="465" y="153"/>
                    <a:pt x="466" y="156"/>
                    <a:pt x="468" y="159"/>
                  </a:cubicBezTo>
                  <a:cubicBezTo>
                    <a:pt x="344" y="235"/>
                    <a:pt x="344" y="235"/>
                    <a:pt x="344" y="235"/>
                  </a:cubicBezTo>
                  <a:cubicBezTo>
                    <a:pt x="342" y="230"/>
                    <a:pt x="337" y="227"/>
                    <a:pt x="332" y="227"/>
                  </a:cubicBezTo>
                  <a:cubicBezTo>
                    <a:pt x="331" y="227"/>
                    <a:pt x="330" y="227"/>
                    <a:pt x="329" y="228"/>
                  </a:cubicBezTo>
                  <a:lnTo>
                    <a:pt x="315" y="181"/>
                  </a:lnTo>
                  <a:close/>
                  <a:moveTo>
                    <a:pt x="325" y="389"/>
                  </a:moveTo>
                  <a:cubicBezTo>
                    <a:pt x="327" y="390"/>
                    <a:pt x="330" y="390"/>
                    <a:pt x="332" y="390"/>
                  </a:cubicBezTo>
                  <a:cubicBezTo>
                    <a:pt x="342" y="390"/>
                    <a:pt x="351" y="384"/>
                    <a:pt x="355" y="375"/>
                  </a:cubicBezTo>
                  <a:cubicBezTo>
                    <a:pt x="396" y="392"/>
                    <a:pt x="396" y="392"/>
                    <a:pt x="396" y="392"/>
                  </a:cubicBezTo>
                  <a:cubicBezTo>
                    <a:pt x="395" y="395"/>
                    <a:pt x="395" y="397"/>
                    <a:pt x="395" y="400"/>
                  </a:cubicBezTo>
                  <a:cubicBezTo>
                    <a:pt x="395" y="411"/>
                    <a:pt x="402" y="420"/>
                    <a:pt x="412" y="423"/>
                  </a:cubicBezTo>
                  <a:cubicBezTo>
                    <a:pt x="397" y="446"/>
                    <a:pt x="397" y="446"/>
                    <a:pt x="397" y="446"/>
                  </a:cubicBezTo>
                  <a:cubicBezTo>
                    <a:pt x="395" y="445"/>
                    <a:pt x="393" y="444"/>
                    <a:pt x="391" y="444"/>
                  </a:cubicBezTo>
                  <a:cubicBezTo>
                    <a:pt x="383" y="444"/>
                    <a:pt x="377" y="450"/>
                    <a:pt x="377" y="458"/>
                  </a:cubicBezTo>
                  <a:cubicBezTo>
                    <a:pt x="377" y="458"/>
                    <a:pt x="377" y="459"/>
                    <a:pt x="377" y="459"/>
                  </a:cubicBezTo>
                  <a:cubicBezTo>
                    <a:pt x="324" y="460"/>
                    <a:pt x="324" y="460"/>
                    <a:pt x="324" y="460"/>
                  </a:cubicBezTo>
                  <a:cubicBezTo>
                    <a:pt x="323" y="451"/>
                    <a:pt x="318" y="443"/>
                    <a:pt x="310" y="439"/>
                  </a:cubicBezTo>
                  <a:lnTo>
                    <a:pt x="325" y="389"/>
                  </a:lnTo>
                  <a:close/>
                  <a:moveTo>
                    <a:pt x="286" y="482"/>
                  </a:moveTo>
                  <a:cubicBezTo>
                    <a:pt x="289" y="485"/>
                    <a:pt x="294" y="486"/>
                    <a:pt x="299" y="486"/>
                  </a:cubicBezTo>
                  <a:cubicBezTo>
                    <a:pt x="306" y="486"/>
                    <a:pt x="313" y="483"/>
                    <a:pt x="318" y="477"/>
                  </a:cubicBezTo>
                  <a:cubicBezTo>
                    <a:pt x="375" y="514"/>
                    <a:pt x="375" y="514"/>
                    <a:pt x="375" y="514"/>
                  </a:cubicBezTo>
                  <a:cubicBezTo>
                    <a:pt x="372" y="518"/>
                    <a:pt x="371" y="523"/>
                    <a:pt x="371" y="528"/>
                  </a:cubicBezTo>
                  <a:cubicBezTo>
                    <a:pt x="371" y="532"/>
                    <a:pt x="372" y="535"/>
                    <a:pt x="373" y="538"/>
                  </a:cubicBezTo>
                  <a:cubicBezTo>
                    <a:pt x="333" y="552"/>
                    <a:pt x="333" y="552"/>
                    <a:pt x="333" y="552"/>
                  </a:cubicBezTo>
                  <a:cubicBezTo>
                    <a:pt x="331" y="547"/>
                    <a:pt x="326" y="543"/>
                    <a:pt x="320" y="543"/>
                  </a:cubicBezTo>
                  <a:cubicBezTo>
                    <a:pt x="315" y="543"/>
                    <a:pt x="310" y="547"/>
                    <a:pt x="308" y="551"/>
                  </a:cubicBezTo>
                  <a:cubicBezTo>
                    <a:pt x="273" y="533"/>
                    <a:pt x="273" y="533"/>
                    <a:pt x="273" y="533"/>
                  </a:cubicBezTo>
                  <a:cubicBezTo>
                    <a:pt x="274" y="530"/>
                    <a:pt x="275" y="526"/>
                    <a:pt x="275" y="523"/>
                  </a:cubicBezTo>
                  <a:cubicBezTo>
                    <a:pt x="275" y="516"/>
                    <a:pt x="272" y="510"/>
                    <a:pt x="267" y="506"/>
                  </a:cubicBezTo>
                  <a:lnTo>
                    <a:pt x="286" y="482"/>
                  </a:lnTo>
                  <a:close/>
                  <a:moveTo>
                    <a:pt x="259" y="544"/>
                  </a:moveTo>
                  <a:cubicBezTo>
                    <a:pt x="264" y="543"/>
                    <a:pt x="269" y="539"/>
                    <a:pt x="272" y="534"/>
                  </a:cubicBezTo>
                  <a:cubicBezTo>
                    <a:pt x="307" y="553"/>
                    <a:pt x="307" y="553"/>
                    <a:pt x="307" y="553"/>
                  </a:cubicBezTo>
                  <a:cubicBezTo>
                    <a:pt x="307" y="554"/>
                    <a:pt x="306" y="556"/>
                    <a:pt x="306" y="557"/>
                  </a:cubicBezTo>
                  <a:cubicBezTo>
                    <a:pt x="306" y="563"/>
                    <a:pt x="309" y="567"/>
                    <a:pt x="314" y="569"/>
                  </a:cubicBezTo>
                  <a:cubicBezTo>
                    <a:pt x="294" y="614"/>
                    <a:pt x="294" y="614"/>
                    <a:pt x="294" y="614"/>
                  </a:cubicBezTo>
                  <a:cubicBezTo>
                    <a:pt x="291" y="613"/>
                    <a:pt x="287" y="612"/>
                    <a:pt x="283" y="612"/>
                  </a:cubicBezTo>
                  <a:cubicBezTo>
                    <a:pt x="281" y="612"/>
                    <a:pt x="279" y="612"/>
                    <a:pt x="277" y="613"/>
                  </a:cubicBezTo>
                  <a:lnTo>
                    <a:pt x="259" y="544"/>
                  </a:lnTo>
                  <a:close/>
                  <a:moveTo>
                    <a:pt x="311" y="644"/>
                  </a:moveTo>
                  <a:cubicBezTo>
                    <a:pt x="375" y="654"/>
                    <a:pt x="375" y="654"/>
                    <a:pt x="375" y="654"/>
                  </a:cubicBezTo>
                  <a:cubicBezTo>
                    <a:pt x="375" y="655"/>
                    <a:pt x="375" y="656"/>
                    <a:pt x="375" y="657"/>
                  </a:cubicBezTo>
                  <a:cubicBezTo>
                    <a:pt x="375" y="668"/>
                    <a:pt x="381" y="678"/>
                    <a:pt x="390" y="683"/>
                  </a:cubicBezTo>
                  <a:cubicBezTo>
                    <a:pt x="372" y="718"/>
                    <a:pt x="372" y="718"/>
                    <a:pt x="372" y="718"/>
                  </a:cubicBezTo>
                  <a:cubicBezTo>
                    <a:pt x="371" y="718"/>
                    <a:pt x="370" y="718"/>
                    <a:pt x="368" y="718"/>
                  </a:cubicBezTo>
                  <a:cubicBezTo>
                    <a:pt x="365" y="718"/>
                    <a:pt x="363" y="719"/>
                    <a:pt x="360" y="721"/>
                  </a:cubicBezTo>
                  <a:cubicBezTo>
                    <a:pt x="303" y="659"/>
                    <a:pt x="303" y="659"/>
                    <a:pt x="303" y="659"/>
                  </a:cubicBezTo>
                  <a:cubicBezTo>
                    <a:pt x="307" y="655"/>
                    <a:pt x="310" y="650"/>
                    <a:pt x="311" y="644"/>
                  </a:cubicBezTo>
                  <a:close/>
                  <a:moveTo>
                    <a:pt x="511" y="857"/>
                  </a:moveTo>
                  <a:cubicBezTo>
                    <a:pt x="511" y="849"/>
                    <a:pt x="505" y="844"/>
                    <a:pt x="498" y="844"/>
                  </a:cubicBezTo>
                  <a:cubicBezTo>
                    <a:pt x="491" y="844"/>
                    <a:pt x="485" y="849"/>
                    <a:pt x="484" y="856"/>
                  </a:cubicBezTo>
                  <a:cubicBezTo>
                    <a:pt x="389" y="825"/>
                    <a:pt x="389" y="825"/>
                    <a:pt x="389" y="825"/>
                  </a:cubicBezTo>
                  <a:cubicBezTo>
                    <a:pt x="389" y="823"/>
                    <a:pt x="390" y="822"/>
                    <a:pt x="390" y="820"/>
                  </a:cubicBezTo>
                  <a:cubicBezTo>
                    <a:pt x="390" y="817"/>
                    <a:pt x="388" y="813"/>
                    <a:pt x="386" y="811"/>
                  </a:cubicBezTo>
                  <a:cubicBezTo>
                    <a:pt x="399" y="801"/>
                    <a:pt x="399" y="801"/>
                    <a:pt x="399" y="801"/>
                  </a:cubicBezTo>
                  <a:cubicBezTo>
                    <a:pt x="404" y="807"/>
                    <a:pt x="411" y="811"/>
                    <a:pt x="420" y="811"/>
                  </a:cubicBezTo>
                  <a:cubicBezTo>
                    <a:pt x="435" y="811"/>
                    <a:pt x="448" y="798"/>
                    <a:pt x="448" y="783"/>
                  </a:cubicBezTo>
                  <a:cubicBezTo>
                    <a:pt x="448" y="775"/>
                    <a:pt x="444" y="768"/>
                    <a:pt x="439" y="763"/>
                  </a:cubicBezTo>
                  <a:cubicBezTo>
                    <a:pt x="476" y="722"/>
                    <a:pt x="476" y="722"/>
                    <a:pt x="476" y="722"/>
                  </a:cubicBezTo>
                  <a:cubicBezTo>
                    <a:pt x="478" y="723"/>
                    <a:pt x="481" y="725"/>
                    <a:pt x="485" y="725"/>
                  </a:cubicBezTo>
                  <a:cubicBezTo>
                    <a:pt x="492" y="725"/>
                    <a:pt x="498" y="718"/>
                    <a:pt x="498" y="711"/>
                  </a:cubicBezTo>
                  <a:cubicBezTo>
                    <a:pt x="498" y="707"/>
                    <a:pt x="497" y="703"/>
                    <a:pt x="494" y="700"/>
                  </a:cubicBezTo>
                  <a:cubicBezTo>
                    <a:pt x="534" y="651"/>
                    <a:pt x="534" y="651"/>
                    <a:pt x="534" y="651"/>
                  </a:cubicBezTo>
                  <a:cubicBezTo>
                    <a:pt x="539" y="655"/>
                    <a:pt x="546" y="657"/>
                    <a:pt x="552" y="657"/>
                  </a:cubicBezTo>
                  <a:cubicBezTo>
                    <a:pt x="568" y="657"/>
                    <a:pt x="580" y="646"/>
                    <a:pt x="582" y="631"/>
                  </a:cubicBezTo>
                  <a:cubicBezTo>
                    <a:pt x="684" y="643"/>
                    <a:pt x="684" y="643"/>
                    <a:pt x="684" y="643"/>
                  </a:cubicBezTo>
                  <a:cubicBezTo>
                    <a:pt x="684" y="644"/>
                    <a:pt x="684" y="645"/>
                    <a:pt x="684" y="646"/>
                  </a:cubicBezTo>
                  <a:cubicBezTo>
                    <a:pt x="684" y="661"/>
                    <a:pt x="696" y="673"/>
                    <a:pt x="711" y="673"/>
                  </a:cubicBezTo>
                  <a:cubicBezTo>
                    <a:pt x="718" y="673"/>
                    <a:pt x="724" y="671"/>
                    <a:pt x="728" y="667"/>
                  </a:cubicBezTo>
                  <a:cubicBezTo>
                    <a:pt x="795" y="775"/>
                    <a:pt x="795" y="775"/>
                    <a:pt x="795" y="775"/>
                  </a:cubicBezTo>
                  <a:cubicBezTo>
                    <a:pt x="788" y="780"/>
                    <a:pt x="783" y="788"/>
                    <a:pt x="783" y="797"/>
                  </a:cubicBezTo>
                  <a:cubicBezTo>
                    <a:pt x="783" y="812"/>
                    <a:pt x="795" y="824"/>
                    <a:pt x="810" y="825"/>
                  </a:cubicBezTo>
                  <a:cubicBezTo>
                    <a:pt x="809" y="980"/>
                    <a:pt x="809" y="980"/>
                    <a:pt x="809" y="980"/>
                  </a:cubicBezTo>
                  <a:cubicBezTo>
                    <a:pt x="679" y="939"/>
                    <a:pt x="679" y="939"/>
                    <a:pt x="679" y="939"/>
                  </a:cubicBezTo>
                  <a:cubicBezTo>
                    <a:pt x="679" y="938"/>
                    <a:pt x="679" y="937"/>
                    <a:pt x="679" y="935"/>
                  </a:cubicBezTo>
                  <a:cubicBezTo>
                    <a:pt x="679" y="928"/>
                    <a:pt x="673" y="922"/>
                    <a:pt x="665" y="922"/>
                  </a:cubicBezTo>
                  <a:cubicBezTo>
                    <a:pt x="665" y="922"/>
                    <a:pt x="664" y="922"/>
                    <a:pt x="663" y="922"/>
                  </a:cubicBezTo>
                  <a:cubicBezTo>
                    <a:pt x="627" y="844"/>
                    <a:pt x="627" y="844"/>
                    <a:pt x="627" y="844"/>
                  </a:cubicBezTo>
                  <a:cubicBezTo>
                    <a:pt x="629" y="842"/>
                    <a:pt x="629" y="839"/>
                    <a:pt x="629" y="836"/>
                  </a:cubicBezTo>
                  <a:cubicBezTo>
                    <a:pt x="629" y="828"/>
                    <a:pt x="623" y="822"/>
                    <a:pt x="616" y="822"/>
                  </a:cubicBezTo>
                  <a:cubicBezTo>
                    <a:pt x="608" y="822"/>
                    <a:pt x="602" y="828"/>
                    <a:pt x="602" y="836"/>
                  </a:cubicBezTo>
                  <a:cubicBezTo>
                    <a:pt x="602" y="837"/>
                    <a:pt x="602" y="838"/>
                    <a:pt x="602" y="839"/>
                  </a:cubicBezTo>
                  <a:cubicBezTo>
                    <a:pt x="580" y="848"/>
                    <a:pt x="580" y="848"/>
                    <a:pt x="580" y="848"/>
                  </a:cubicBezTo>
                  <a:cubicBezTo>
                    <a:pt x="577" y="844"/>
                    <a:pt x="573" y="842"/>
                    <a:pt x="568" y="842"/>
                  </a:cubicBezTo>
                  <a:cubicBezTo>
                    <a:pt x="562" y="842"/>
                    <a:pt x="556" y="846"/>
                    <a:pt x="555" y="853"/>
                  </a:cubicBezTo>
                  <a:lnTo>
                    <a:pt x="511" y="857"/>
                  </a:lnTo>
                  <a:close/>
                  <a:moveTo>
                    <a:pt x="648" y="944"/>
                  </a:moveTo>
                  <a:cubicBezTo>
                    <a:pt x="646" y="942"/>
                    <a:pt x="643" y="940"/>
                    <a:pt x="639" y="940"/>
                  </a:cubicBezTo>
                  <a:cubicBezTo>
                    <a:pt x="637" y="940"/>
                    <a:pt x="635" y="941"/>
                    <a:pt x="633" y="942"/>
                  </a:cubicBezTo>
                  <a:cubicBezTo>
                    <a:pt x="577" y="913"/>
                    <a:pt x="577" y="913"/>
                    <a:pt x="577" y="913"/>
                  </a:cubicBezTo>
                  <a:cubicBezTo>
                    <a:pt x="579" y="911"/>
                    <a:pt x="579" y="908"/>
                    <a:pt x="579" y="906"/>
                  </a:cubicBezTo>
                  <a:cubicBezTo>
                    <a:pt x="579" y="899"/>
                    <a:pt x="574" y="893"/>
                    <a:pt x="566" y="892"/>
                  </a:cubicBezTo>
                  <a:cubicBezTo>
                    <a:pt x="566" y="869"/>
                    <a:pt x="566" y="869"/>
                    <a:pt x="566" y="869"/>
                  </a:cubicBezTo>
                  <a:cubicBezTo>
                    <a:pt x="567" y="869"/>
                    <a:pt x="568" y="869"/>
                    <a:pt x="568" y="869"/>
                  </a:cubicBezTo>
                  <a:cubicBezTo>
                    <a:pt x="576" y="869"/>
                    <a:pt x="582" y="863"/>
                    <a:pt x="582" y="856"/>
                  </a:cubicBezTo>
                  <a:cubicBezTo>
                    <a:pt x="582" y="853"/>
                    <a:pt x="582" y="851"/>
                    <a:pt x="581" y="849"/>
                  </a:cubicBezTo>
                  <a:cubicBezTo>
                    <a:pt x="603" y="841"/>
                    <a:pt x="603" y="841"/>
                    <a:pt x="603" y="841"/>
                  </a:cubicBezTo>
                  <a:cubicBezTo>
                    <a:pt x="605" y="846"/>
                    <a:pt x="610" y="850"/>
                    <a:pt x="616" y="850"/>
                  </a:cubicBezTo>
                  <a:cubicBezTo>
                    <a:pt x="620" y="850"/>
                    <a:pt x="623" y="848"/>
                    <a:pt x="626" y="845"/>
                  </a:cubicBezTo>
                  <a:cubicBezTo>
                    <a:pt x="662" y="922"/>
                    <a:pt x="662" y="922"/>
                    <a:pt x="662" y="922"/>
                  </a:cubicBezTo>
                  <a:cubicBezTo>
                    <a:pt x="656" y="924"/>
                    <a:pt x="652" y="929"/>
                    <a:pt x="652" y="935"/>
                  </a:cubicBezTo>
                  <a:cubicBezTo>
                    <a:pt x="652" y="938"/>
                    <a:pt x="652" y="940"/>
                    <a:pt x="653" y="942"/>
                  </a:cubicBezTo>
                  <a:lnTo>
                    <a:pt x="648" y="944"/>
                  </a:lnTo>
                  <a:close/>
                  <a:moveTo>
                    <a:pt x="677" y="943"/>
                  </a:moveTo>
                  <a:cubicBezTo>
                    <a:pt x="678" y="942"/>
                    <a:pt x="678" y="941"/>
                    <a:pt x="678" y="940"/>
                  </a:cubicBezTo>
                  <a:cubicBezTo>
                    <a:pt x="809" y="982"/>
                    <a:pt x="809" y="982"/>
                    <a:pt x="809" y="982"/>
                  </a:cubicBezTo>
                  <a:cubicBezTo>
                    <a:pt x="808" y="1015"/>
                    <a:pt x="808" y="1015"/>
                    <a:pt x="808" y="1015"/>
                  </a:cubicBezTo>
                  <a:cubicBezTo>
                    <a:pt x="802" y="1015"/>
                    <a:pt x="798" y="1019"/>
                    <a:pt x="796" y="1024"/>
                  </a:cubicBezTo>
                  <a:lnTo>
                    <a:pt x="677" y="943"/>
                  </a:lnTo>
                  <a:close/>
                  <a:moveTo>
                    <a:pt x="798" y="1037"/>
                  </a:moveTo>
                  <a:cubicBezTo>
                    <a:pt x="801" y="1040"/>
                    <a:pt x="805" y="1042"/>
                    <a:pt x="809" y="1042"/>
                  </a:cubicBezTo>
                  <a:cubicBezTo>
                    <a:pt x="811" y="1042"/>
                    <a:pt x="813" y="1042"/>
                    <a:pt x="815" y="1041"/>
                  </a:cubicBezTo>
                  <a:cubicBezTo>
                    <a:pt x="920" y="1147"/>
                    <a:pt x="920" y="1147"/>
                    <a:pt x="920" y="1147"/>
                  </a:cubicBezTo>
                  <a:cubicBezTo>
                    <a:pt x="918" y="1149"/>
                    <a:pt x="917" y="1152"/>
                    <a:pt x="917" y="1155"/>
                  </a:cubicBezTo>
                  <a:cubicBezTo>
                    <a:pt x="917" y="1159"/>
                    <a:pt x="919" y="1163"/>
                    <a:pt x="923" y="1166"/>
                  </a:cubicBezTo>
                  <a:cubicBezTo>
                    <a:pt x="893" y="1218"/>
                    <a:pt x="893" y="1218"/>
                    <a:pt x="893" y="1218"/>
                  </a:cubicBezTo>
                  <a:cubicBezTo>
                    <a:pt x="889" y="1216"/>
                    <a:pt x="885" y="1215"/>
                    <a:pt x="880" y="1215"/>
                  </a:cubicBezTo>
                  <a:cubicBezTo>
                    <a:pt x="875" y="1215"/>
                    <a:pt x="870" y="1216"/>
                    <a:pt x="866" y="1219"/>
                  </a:cubicBezTo>
                  <a:cubicBezTo>
                    <a:pt x="778" y="1082"/>
                    <a:pt x="778" y="1082"/>
                    <a:pt x="778" y="1082"/>
                  </a:cubicBezTo>
                  <a:cubicBezTo>
                    <a:pt x="779" y="1080"/>
                    <a:pt x="780" y="1077"/>
                    <a:pt x="780" y="1075"/>
                  </a:cubicBezTo>
                  <a:cubicBezTo>
                    <a:pt x="780" y="1071"/>
                    <a:pt x="779" y="1068"/>
                    <a:pt x="776" y="1066"/>
                  </a:cubicBezTo>
                  <a:lnTo>
                    <a:pt x="798" y="1037"/>
                  </a:lnTo>
                  <a:close/>
                  <a:moveTo>
                    <a:pt x="759" y="1190"/>
                  </a:moveTo>
                  <a:cubicBezTo>
                    <a:pt x="773" y="1189"/>
                    <a:pt x="783" y="1177"/>
                    <a:pt x="783" y="1163"/>
                  </a:cubicBezTo>
                  <a:cubicBezTo>
                    <a:pt x="783" y="1149"/>
                    <a:pt x="773" y="1138"/>
                    <a:pt x="760" y="1135"/>
                  </a:cubicBezTo>
                  <a:cubicBezTo>
                    <a:pt x="767" y="1087"/>
                    <a:pt x="767" y="1087"/>
                    <a:pt x="767" y="1087"/>
                  </a:cubicBezTo>
                  <a:cubicBezTo>
                    <a:pt x="767" y="1087"/>
                    <a:pt x="767" y="1088"/>
                    <a:pt x="767" y="1088"/>
                  </a:cubicBezTo>
                  <a:cubicBezTo>
                    <a:pt x="771" y="1088"/>
                    <a:pt x="775" y="1086"/>
                    <a:pt x="777" y="1083"/>
                  </a:cubicBezTo>
                  <a:cubicBezTo>
                    <a:pt x="865" y="1220"/>
                    <a:pt x="865" y="1220"/>
                    <a:pt x="865" y="1220"/>
                  </a:cubicBezTo>
                  <a:cubicBezTo>
                    <a:pt x="857" y="1225"/>
                    <a:pt x="853" y="1233"/>
                    <a:pt x="853" y="1243"/>
                  </a:cubicBezTo>
                  <a:cubicBezTo>
                    <a:pt x="853" y="1246"/>
                    <a:pt x="853" y="1249"/>
                    <a:pt x="854" y="1252"/>
                  </a:cubicBezTo>
                  <a:cubicBezTo>
                    <a:pt x="778" y="1282"/>
                    <a:pt x="778" y="1282"/>
                    <a:pt x="778" y="1282"/>
                  </a:cubicBezTo>
                  <a:cubicBezTo>
                    <a:pt x="776" y="1279"/>
                    <a:pt x="772" y="1277"/>
                    <a:pt x="767" y="1277"/>
                  </a:cubicBezTo>
                  <a:cubicBezTo>
                    <a:pt x="767" y="1277"/>
                    <a:pt x="767" y="1277"/>
                    <a:pt x="767" y="1277"/>
                  </a:cubicBezTo>
                  <a:lnTo>
                    <a:pt x="759" y="1190"/>
                  </a:lnTo>
                  <a:close/>
                  <a:moveTo>
                    <a:pt x="771" y="1304"/>
                  </a:moveTo>
                  <a:cubicBezTo>
                    <a:pt x="776" y="1302"/>
                    <a:pt x="779" y="1299"/>
                    <a:pt x="780" y="1294"/>
                  </a:cubicBezTo>
                  <a:cubicBezTo>
                    <a:pt x="836" y="1302"/>
                    <a:pt x="836" y="1302"/>
                    <a:pt x="836" y="1302"/>
                  </a:cubicBezTo>
                  <a:cubicBezTo>
                    <a:pt x="836" y="1302"/>
                    <a:pt x="836" y="1302"/>
                    <a:pt x="836" y="1302"/>
                  </a:cubicBezTo>
                  <a:cubicBezTo>
                    <a:pt x="836" y="1309"/>
                    <a:pt x="842" y="1315"/>
                    <a:pt x="848" y="1315"/>
                  </a:cubicBezTo>
                  <a:cubicBezTo>
                    <a:pt x="847" y="1375"/>
                    <a:pt x="847" y="1375"/>
                    <a:pt x="847" y="1375"/>
                  </a:cubicBezTo>
                  <a:cubicBezTo>
                    <a:pt x="840" y="1375"/>
                    <a:pt x="832" y="1378"/>
                    <a:pt x="827" y="1384"/>
                  </a:cubicBezTo>
                  <a:lnTo>
                    <a:pt x="771" y="1304"/>
                  </a:lnTo>
                  <a:close/>
                  <a:moveTo>
                    <a:pt x="870" y="1422"/>
                  </a:moveTo>
                  <a:cubicBezTo>
                    <a:pt x="874" y="1417"/>
                    <a:pt x="877" y="1411"/>
                    <a:pt x="877" y="1404"/>
                  </a:cubicBezTo>
                  <a:cubicBezTo>
                    <a:pt x="877" y="1398"/>
                    <a:pt x="875" y="1392"/>
                    <a:pt x="872" y="1388"/>
                  </a:cubicBezTo>
                  <a:cubicBezTo>
                    <a:pt x="910" y="1360"/>
                    <a:pt x="910" y="1360"/>
                    <a:pt x="910" y="1360"/>
                  </a:cubicBezTo>
                  <a:cubicBezTo>
                    <a:pt x="914" y="1366"/>
                    <a:pt x="921" y="1370"/>
                    <a:pt x="929" y="1371"/>
                  </a:cubicBezTo>
                  <a:cubicBezTo>
                    <a:pt x="925" y="1441"/>
                    <a:pt x="925" y="1441"/>
                    <a:pt x="925" y="1441"/>
                  </a:cubicBezTo>
                  <a:lnTo>
                    <a:pt x="870" y="1422"/>
                  </a:lnTo>
                  <a:close/>
                  <a:moveTo>
                    <a:pt x="927" y="1444"/>
                  </a:moveTo>
                  <a:cubicBezTo>
                    <a:pt x="961" y="1455"/>
                    <a:pt x="961" y="1455"/>
                    <a:pt x="961" y="1455"/>
                  </a:cubicBezTo>
                  <a:cubicBezTo>
                    <a:pt x="941" y="1482"/>
                    <a:pt x="941" y="1482"/>
                    <a:pt x="941" y="1482"/>
                  </a:cubicBezTo>
                  <a:cubicBezTo>
                    <a:pt x="936" y="1478"/>
                    <a:pt x="931" y="1475"/>
                    <a:pt x="925" y="1474"/>
                  </a:cubicBezTo>
                  <a:lnTo>
                    <a:pt x="927" y="1444"/>
                  </a:lnTo>
                  <a:close/>
                  <a:moveTo>
                    <a:pt x="923" y="1530"/>
                  </a:moveTo>
                  <a:cubicBezTo>
                    <a:pt x="938" y="1529"/>
                    <a:pt x="950" y="1517"/>
                    <a:pt x="950" y="1502"/>
                  </a:cubicBezTo>
                  <a:cubicBezTo>
                    <a:pt x="950" y="1500"/>
                    <a:pt x="949" y="1498"/>
                    <a:pt x="949" y="1496"/>
                  </a:cubicBezTo>
                  <a:cubicBezTo>
                    <a:pt x="1021" y="1489"/>
                    <a:pt x="1021" y="1489"/>
                    <a:pt x="1021" y="1489"/>
                  </a:cubicBezTo>
                  <a:cubicBezTo>
                    <a:pt x="1023" y="1494"/>
                    <a:pt x="1025" y="1499"/>
                    <a:pt x="1029" y="1502"/>
                  </a:cubicBezTo>
                  <a:cubicBezTo>
                    <a:pt x="935" y="1591"/>
                    <a:pt x="935" y="1591"/>
                    <a:pt x="935" y="1591"/>
                  </a:cubicBezTo>
                  <a:cubicBezTo>
                    <a:pt x="932" y="1587"/>
                    <a:pt x="928" y="1584"/>
                    <a:pt x="923" y="1582"/>
                  </a:cubicBezTo>
                  <a:lnTo>
                    <a:pt x="923" y="1530"/>
                  </a:lnTo>
                  <a:close/>
                  <a:moveTo>
                    <a:pt x="918" y="1636"/>
                  </a:moveTo>
                  <a:cubicBezTo>
                    <a:pt x="924" y="1635"/>
                    <a:pt x="928" y="1633"/>
                    <a:pt x="932" y="1629"/>
                  </a:cubicBezTo>
                  <a:cubicBezTo>
                    <a:pt x="970" y="1664"/>
                    <a:pt x="970" y="1664"/>
                    <a:pt x="970" y="1664"/>
                  </a:cubicBezTo>
                  <a:cubicBezTo>
                    <a:pt x="968" y="1668"/>
                    <a:pt x="968" y="1671"/>
                    <a:pt x="968" y="1675"/>
                  </a:cubicBezTo>
                  <a:cubicBezTo>
                    <a:pt x="968" y="1684"/>
                    <a:pt x="972" y="1692"/>
                    <a:pt x="978" y="1697"/>
                  </a:cubicBezTo>
                  <a:cubicBezTo>
                    <a:pt x="949" y="1748"/>
                    <a:pt x="949" y="1748"/>
                    <a:pt x="949" y="1748"/>
                  </a:cubicBezTo>
                  <a:cubicBezTo>
                    <a:pt x="947" y="1747"/>
                    <a:pt x="944" y="1746"/>
                    <a:pt x="941" y="1746"/>
                  </a:cubicBezTo>
                  <a:cubicBezTo>
                    <a:pt x="940" y="1746"/>
                    <a:pt x="940" y="1746"/>
                    <a:pt x="939" y="1746"/>
                  </a:cubicBezTo>
                  <a:lnTo>
                    <a:pt x="918" y="1636"/>
                  </a:lnTo>
                  <a:close/>
                  <a:moveTo>
                    <a:pt x="945" y="1773"/>
                  </a:moveTo>
                  <a:cubicBezTo>
                    <a:pt x="948" y="1772"/>
                    <a:pt x="951" y="1769"/>
                    <a:pt x="953" y="1766"/>
                  </a:cubicBezTo>
                  <a:cubicBezTo>
                    <a:pt x="1038" y="1809"/>
                    <a:pt x="1038" y="1809"/>
                    <a:pt x="1038" y="1809"/>
                  </a:cubicBezTo>
                  <a:cubicBezTo>
                    <a:pt x="1037" y="1813"/>
                    <a:pt x="1036" y="1817"/>
                    <a:pt x="1036" y="1821"/>
                  </a:cubicBezTo>
                  <a:cubicBezTo>
                    <a:pt x="1036" y="1822"/>
                    <a:pt x="1036" y="1822"/>
                    <a:pt x="1036" y="1822"/>
                  </a:cubicBezTo>
                  <a:cubicBezTo>
                    <a:pt x="977" y="1826"/>
                    <a:pt x="977" y="1826"/>
                    <a:pt x="977" y="1826"/>
                  </a:cubicBezTo>
                  <a:cubicBezTo>
                    <a:pt x="976" y="1820"/>
                    <a:pt x="970" y="1815"/>
                    <a:pt x="964" y="1815"/>
                  </a:cubicBezTo>
                  <a:cubicBezTo>
                    <a:pt x="963" y="1815"/>
                    <a:pt x="962" y="1816"/>
                    <a:pt x="961" y="1816"/>
                  </a:cubicBezTo>
                  <a:lnTo>
                    <a:pt x="945" y="1773"/>
                  </a:lnTo>
                  <a:close/>
                  <a:moveTo>
                    <a:pt x="1030" y="1958"/>
                  </a:moveTo>
                  <a:cubicBezTo>
                    <a:pt x="1029" y="1958"/>
                    <a:pt x="1028" y="1958"/>
                    <a:pt x="1027" y="1958"/>
                  </a:cubicBezTo>
                  <a:cubicBezTo>
                    <a:pt x="1025" y="1958"/>
                    <a:pt x="1024" y="1958"/>
                    <a:pt x="1022" y="1959"/>
                  </a:cubicBezTo>
                  <a:cubicBezTo>
                    <a:pt x="970" y="1842"/>
                    <a:pt x="970" y="1842"/>
                    <a:pt x="970" y="1842"/>
                  </a:cubicBezTo>
                  <a:cubicBezTo>
                    <a:pt x="975" y="1839"/>
                    <a:pt x="978" y="1835"/>
                    <a:pt x="978" y="1829"/>
                  </a:cubicBezTo>
                  <a:cubicBezTo>
                    <a:pt x="978" y="1829"/>
                    <a:pt x="978" y="1829"/>
                    <a:pt x="978" y="1829"/>
                  </a:cubicBezTo>
                  <a:cubicBezTo>
                    <a:pt x="1036" y="1824"/>
                    <a:pt x="1036" y="1824"/>
                    <a:pt x="1036" y="1824"/>
                  </a:cubicBezTo>
                  <a:cubicBezTo>
                    <a:pt x="1037" y="1836"/>
                    <a:pt x="1046" y="1845"/>
                    <a:pt x="1057" y="1848"/>
                  </a:cubicBezTo>
                  <a:lnTo>
                    <a:pt x="1030" y="1958"/>
                  </a:lnTo>
                  <a:close/>
                  <a:moveTo>
                    <a:pt x="1078" y="1798"/>
                  </a:moveTo>
                  <a:cubicBezTo>
                    <a:pt x="1074" y="1795"/>
                    <a:pt x="1069" y="1793"/>
                    <a:pt x="1063" y="1793"/>
                  </a:cubicBezTo>
                  <a:cubicBezTo>
                    <a:pt x="1061" y="1793"/>
                    <a:pt x="1059" y="1794"/>
                    <a:pt x="1056" y="1794"/>
                  </a:cubicBezTo>
                  <a:cubicBezTo>
                    <a:pt x="1006" y="1701"/>
                    <a:pt x="1006" y="1701"/>
                    <a:pt x="1006" y="1701"/>
                  </a:cubicBezTo>
                  <a:cubicBezTo>
                    <a:pt x="1013" y="1698"/>
                    <a:pt x="1019" y="1692"/>
                    <a:pt x="1021" y="1685"/>
                  </a:cubicBezTo>
                  <a:cubicBezTo>
                    <a:pt x="1081" y="1683"/>
                    <a:pt x="1081" y="1683"/>
                    <a:pt x="1081" y="1683"/>
                  </a:cubicBezTo>
                  <a:lnTo>
                    <a:pt x="1078" y="1798"/>
                  </a:lnTo>
                  <a:close/>
                  <a:moveTo>
                    <a:pt x="1022" y="1683"/>
                  </a:moveTo>
                  <a:cubicBezTo>
                    <a:pt x="1023" y="1681"/>
                    <a:pt x="1023" y="1678"/>
                    <a:pt x="1023" y="1675"/>
                  </a:cubicBezTo>
                  <a:cubicBezTo>
                    <a:pt x="1023" y="1668"/>
                    <a:pt x="1020" y="1661"/>
                    <a:pt x="1016" y="1656"/>
                  </a:cubicBezTo>
                  <a:cubicBezTo>
                    <a:pt x="1055" y="1626"/>
                    <a:pt x="1055" y="1626"/>
                    <a:pt x="1055" y="1626"/>
                  </a:cubicBezTo>
                  <a:cubicBezTo>
                    <a:pt x="1060" y="1632"/>
                    <a:pt x="1068" y="1636"/>
                    <a:pt x="1077" y="1636"/>
                  </a:cubicBezTo>
                  <a:cubicBezTo>
                    <a:pt x="1079" y="1636"/>
                    <a:pt x="1081" y="1635"/>
                    <a:pt x="1082" y="1635"/>
                  </a:cubicBezTo>
                  <a:cubicBezTo>
                    <a:pt x="1081" y="1681"/>
                    <a:pt x="1081" y="1681"/>
                    <a:pt x="1081" y="1681"/>
                  </a:cubicBezTo>
                  <a:lnTo>
                    <a:pt x="1022" y="1683"/>
                  </a:lnTo>
                  <a:close/>
                  <a:moveTo>
                    <a:pt x="1083" y="1681"/>
                  </a:moveTo>
                  <a:cubicBezTo>
                    <a:pt x="1084" y="1635"/>
                    <a:pt x="1084" y="1635"/>
                    <a:pt x="1084" y="1635"/>
                  </a:cubicBezTo>
                  <a:cubicBezTo>
                    <a:pt x="1088" y="1634"/>
                    <a:pt x="1091" y="1632"/>
                    <a:pt x="1094" y="1630"/>
                  </a:cubicBezTo>
                  <a:cubicBezTo>
                    <a:pt x="1126" y="1669"/>
                    <a:pt x="1126" y="1669"/>
                    <a:pt x="1126" y="1669"/>
                  </a:cubicBezTo>
                  <a:cubicBezTo>
                    <a:pt x="1123" y="1671"/>
                    <a:pt x="1121" y="1675"/>
                    <a:pt x="1121" y="1679"/>
                  </a:cubicBezTo>
                  <a:cubicBezTo>
                    <a:pt x="1121" y="1679"/>
                    <a:pt x="1121" y="1680"/>
                    <a:pt x="1121" y="1680"/>
                  </a:cubicBezTo>
                  <a:lnTo>
                    <a:pt x="1083" y="1681"/>
                  </a:lnTo>
                  <a:close/>
                  <a:moveTo>
                    <a:pt x="1143" y="1668"/>
                  </a:moveTo>
                  <a:cubicBezTo>
                    <a:pt x="1142" y="1667"/>
                    <a:pt x="1141" y="1666"/>
                    <a:pt x="1140" y="1666"/>
                  </a:cubicBezTo>
                  <a:cubicBezTo>
                    <a:pt x="1157" y="1608"/>
                    <a:pt x="1157" y="1608"/>
                    <a:pt x="1157" y="1608"/>
                  </a:cubicBezTo>
                  <a:cubicBezTo>
                    <a:pt x="1183" y="1611"/>
                    <a:pt x="1183" y="1611"/>
                    <a:pt x="1183" y="1611"/>
                  </a:cubicBezTo>
                  <a:cubicBezTo>
                    <a:pt x="1183" y="1613"/>
                    <a:pt x="1183" y="1615"/>
                    <a:pt x="1183" y="1617"/>
                  </a:cubicBezTo>
                  <a:cubicBezTo>
                    <a:pt x="1183" y="1623"/>
                    <a:pt x="1185" y="1629"/>
                    <a:pt x="1188" y="1634"/>
                  </a:cubicBezTo>
                  <a:lnTo>
                    <a:pt x="1143" y="1668"/>
                  </a:lnTo>
                  <a:close/>
                  <a:moveTo>
                    <a:pt x="1228" y="1596"/>
                  </a:moveTo>
                  <a:cubicBezTo>
                    <a:pt x="1223" y="1592"/>
                    <a:pt x="1217" y="1590"/>
                    <a:pt x="1210" y="1590"/>
                  </a:cubicBezTo>
                  <a:cubicBezTo>
                    <a:pt x="1208" y="1590"/>
                    <a:pt x="1206" y="1590"/>
                    <a:pt x="1203" y="1591"/>
                  </a:cubicBezTo>
                  <a:cubicBezTo>
                    <a:pt x="1192" y="1551"/>
                    <a:pt x="1192" y="1551"/>
                    <a:pt x="1192" y="1551"/>
                  </a:cubicBezTo>
                  <a:cubicBezTo>
                    <a:pt x="1202" y="1547"/>
                    <a:pt x="1208" y="1537"/>
                    <a:pt x="1208" y="1525"/>
                  </a:cubicBezTo>
                  <a:cubicBezTo>
                    <a:pt x="1208" y="1522"/>
                    <a:pt x="1208" y="1519"/>
                    <a:pt x="1207" y="1516"/>
                  </a:cubicBezTo>
                  <a:cubicBezTo>
                    <a:pt x="1281" y="1493"/>
                    <a:pt x="1281" y="1493"/>
                    <a:pt x="1281" y="1493"/>
                  </a:cubicBezTo>
                  <a:cubicBezTo>
                    <a:pt x="1284" y="1498"/>
                    <a:pt x="1287" y="1502"/>
                    <a:pt x="1292" y="1505"/>
                  </a:cubicBezTo>
                  <a:lnTo>
                    <a:pt x="1228" y="15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18">
              <a:extLst>
                <a:ext uri="{FF2B5EF4-FFF2-40B4-BE49-F238E27FC236}">
                  <a16:creationId xmlns:a16="http://schemas.microsoft.com/office/drawing/2014/main" xmlns="" id="{F57950A4-F0FC-441C-83C4-C464D42CA255}"/>
                </a:ext>
              </a:extLst>
            </p:cNvPr>
            <p:cNvSpPr>
              <a:spLocks noChangeArrowheads="1"/>
            </p:cNvSpPr>
            <p:nvPr/>
          </p:nvSpPr>
          <p:spPr bwMode="auto">
            <a:xfrm>
              <a:off x="2260601" y="2312988"/>
              <a:ext cx="60325" cy="61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19">
              <a:extLst>
                <a:ext uri="{FF2B5EF4-FFF2-40B4-BE49-F238E27FC236}">
                  <a16:creationId xmlns:a16="http://schemas.microsoft.com/office/drawing/2014/main" xmlns="" id="{AFEB24ED-0E60-4298-9710-02C25039D351}"/>
                </a:ext>
              </a:extLst>
            </p:cNvPr>
            <p:cNvSpPr>
              <a:spLocks noChangeArrowheads="1"/>
            </p:cNvSpPr>
            <p:nvPr/>
          </p:nvSpPr>
          <p:spPr bwMode="auto">
            <a:xfrm>
              <a:off x="3186113" y="2579688"/>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0">
              <a:extLst>
                <a:ext uri="{FF2B5EF4-FFF2-40B4-BE49-F238E27FC236}">
                  <a16:creationId xmlns:a16="http://schemas.microsoft.com/office/drawing/2014/main" xmlns="" id="{51CA7D48-2704-48B9-A8E2-3ED42022711E}"/>
                </a:ext>
              </a:extLst>
            </p:cNvPr>
            <p:cNvSpPr>
              <a:spLocks noChangeArrowheads="1"/>
            </p:cNvSpPr>
            <p:nvPr/>
          </p:nvSpPr>
          <p:spPr bwMode="auto">
            <a:xfrm>
              <a:off x="2301876" y="2268538"/>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8" name="矩形 7">
            <a:extLst>
              <a:ext uri="{FF2B5EF4-FFF2-40B4-BE49-F238E27FC236}">
                <a16:creationId xmlns:a16="http://schemas.microsoft.com/office/drawing/2014/main" xmlns="" id="{31ADA2F1-AAF7-4466-B1A1-54FD02ED4011}"/>
              </a:ext>
            </a:extLst>
          </p:cNvPr>
          <p:cNvSpPr/>
          <p:nvPr/>
        </p:nvSpPr>
        <p:spPr>
          <a:xfrm>
            <a:off x="4584700" y="0"/>
            <a:ext cx="7607300" cy="6858000"/>
          </a:xfrm>
          <a:prstGeom prst="rect">
            <a:avLst/>
          </a:prstGeom>
          <a:gradFill>
            <a:gsLst>
              <a:gs pos="0">
                <a:srgbClr val="00EBF7">
                  <a:alpha val="40000"/>
                </a:srgbClr>
              </a:gs>
              <a:gs pos="100000">
                <a:srgbClr val="00EBF7">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241085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椭圆 61">
            <a:extLst>
              <a:ext uri="{FF2B5EF4-FFF2-40B4-BE49-F238E27FC236}">
                <a16:creationId xmlns:a16="http://schemas.microsoft.com/office/drawing/2014/main" xmlns="" id="{07BADB61-3F47-4FDC-AE45-726F1305CE0B}"/>
              </a:ext>
            </a:extLst>
          </p:cNvPr>
          <p:cNvSpPr/>
          <p:nvPr/>
        </p:nvSpPr>
        <p:spPr>
          <a:xfrm>
            <a:off x="4478049" y="1836283"/>
            <a:ext cx="3215914" cy="3215914"/>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椭圆 62">
            <a:extLst>
              <a:ext uri="{FF2B5EF4-FFF2-40B4-BE49-F238E27FC236}">
                <a16:creationId xmlns:a16="http://schemas.microsoft.com/office/drawing/2014/main" xmlns="" id="{86232181-E07B-4C58-AECA-F2BAB7BBBAF6}"/>
              </a:ext>
            </a:extLst>
          </p:cNvPr>
          <p:cNvSpPr/>
          <p:nvPr/>
        </p:nvSpPr>
        <p:spPr>
          <a:xfrm>
            <a:off x="8372281" y="1836283"/>
            <a:ext cx="3215914" cy="3215914"/>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1" name="椭圆 60">
            <a:extLst>
              <a:ext uri="{FF2B5EF4-FFF2-40B4-BE49-F238E27FC236}">
                <a16:creationId xmlns:a16="http://schemas.microsoft.com/office/drawing/2014/main" xmlns="" id="{34350B43-EBB1-4032-84F1-0BD7FC65D0C8}"/>
              </a:ext>
            </a:extLst>
          </p:cNvPr>
          <p:cNvSpPr/>
          <p:nvPr/>
        </p:nvSpPr>
        <p:spPr>
          <a:xfrm>
            <a:off x="779076" y="1836283"/>
            <a:ext cx="3215914" cy="3215914"/>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椭圆 33">
            <a:extLst>
              <a:ext uri="{FF2B5EF4-FFF2-40B4-BE49-F238E27FC236}">
                <a16:creationId xmlns:a16="http://schemas.microsoft.com/office/drawing/2014/main" xmlns="" id="{025D0726-A3ED-4222-B888-446107449EF1}"/>
              </a:ext>
            </a:extLst>
          </p:cNvPr>
          <p:cNvSpPr/>
          <p:nvPr/>
        </p:nvSpPr>
        <p:spPr>
          <a:xfrm>
            <a:off x="894112" y="1940403"/>
            <a:ext cx="2977194" cy="297719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3188ABB0-CCA8-4C21-9268-6E4EBBE43143}"/>
              </a:ext>
            </a:extLst>
          </p:cNvPr>
          <p:cNvSpPr/>
          <p:nvPr/>
        </p:nvSpPr>
        <p:spPr>
          <a:xfrm>
            <a:off x="4612745" y="1940403"/>
            <a:ext cx="2977194" cy="297719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51C0297C-CB1B-44A5-8085-D78E0A4C37FD}"/>
              </a:ext>
            </a:extLst>
          </p:cNvPr>
          <p:cNvSpPr/>
          <p:nvPr/>
        </p:nvSpPr>
        <p:spPr>
          <a:xfrm>
            <a:off x="8494882" y="1940403"/>
            <a:ext cx="2977194" cy="297719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xmlns="" id="{76F31791-D435-49AD-A792-65DB4D083BAE}"/>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66" name="文本框 65">
            <a:extLst>
              <a:ext uri="{FF2B5EF4-FFF2-40B4-BE49-F238E27FC236}">
                <a16:creationId xmlns:a16="http://schemas.microsoft.com/office/drawing/2014/main" xmlns="" id="{904ECB75-6241-4129-96AF-3B10BA5C7FC6}"/>
              </a:ext>
            </a:extLst>
          </p:cNvPr>
          <p:cNvSpPr txBox="1"/>
          <p:nvPr/>
        </p:nvSpPr>
        <p:spPr>
          <a:xfrm>
            <a:off x="402626" y="751681"/>
            <a:ext cx="3170548" cy="307777"/>
          </a:xfrm>
          <a:prstGeom prst="rect">
            <a:avLst/>
          </a:prstGeom>
          <a:noFill/>
        </p:spPr>
        <p:txBody>
          <a:bodyPr wrap="squar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20" name="Pie 6">
            <a:extLst>
              <a:ext uri="{FF2B5EF4-FFF2-40B4-BE49-F238E27FC236}">
                <a16:creationId xmlns:a16="http://schemas.microsoft.com/office/drawing/2014/main" xmlns="" id="{8006A7E0-6296-4D6A-A135-451C27953F5D}"/>
              </a:ext>
            </a:extLst>
          </p:cNvPr>
          <p:cNvSpPr/>
          <p:nvPr/>
        </p:nvSpPr>
        <p:spPr>
          <a:xfrm>
            <a:off x="1085948" y="2150109"/>
            <a:ext cx="2588263" cy="2588263"/>
          </a:xfrm>
          <a:prstGeom prst="pie">
            <a:avLst>
              <a:gd name="adj1" fmla="val 10799998"/>
              <a:gd name="adj2" fmla="val 5307"/>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7">
            <a:extLst>
              <a:ext uri="{FF2B5EF4-FFF2-40B4-BE49-F238E27FC236}">
                <a16:creationId xmlns:a16="http://schemas.microsoft.com/office/drawing/2014/main" xmlns="" id="{357F1A1C-2CD1-4F10-97F6-87B2B3291355}"/>
              </a:ext>
            </a:extLst>
          </p:cNvPr>
          <p:cNvSpPr>
            <a:spLocks noChangeAspect="1"/>
          </p:cNvSpPr>
          <p:nvPr/>
        </p:nvSpPr>
        <p:spPr>
          <a:xfrm rot="19620000">
            <a:off x="2000407" y="2402440"/>
            <a:ext cx="114078" cy="1065535"/>
          </a:xfrm>
          <a:custGeom>
            <a:avLst/>
            <a:gdLst>
              <a:gd name="connsiteX0" fmla="*/ 67066 w 135090"/>
              <a:gd name="connsiteY0" fmla="*/ 0 h 1432848"/>
              <a:gd name="connsiteX1" fmla="*/ 133824 w 135090"/>
              <a:gd name="connsiteY1" fmla="*/ 1359032 h 1432848"/>
              <a:gd name="connsiteX2" fmla="*/ 135090 w 135090"/>
              <a:gd name="connsiteY2" fmla="*/ 1365303 h 1432848"/>
              <a:gd name="connsiteX3" fmla="*/ 67545 w 135090"/>
              <a:gd name="connsiteY3" fmla="*/ 1432848 h 1432848"/>
              <a:gd name="connsiteX4" fmla="*/ 0 w 135090"/>
              <a:gd name="connsiteY4" fmla="*/ 1365303 h 143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90" h="1432848">
                <a:moveTo>
                  <a:pt x="67066" y="0"/>
                </a:moveTo>
                <a:lnTo>
                  <a:pt x="133824" y="1359032"/>
                </a:lnTo>
                <a:lnTo>
                  <a:pt x="135090" y="1365303"/>
                </a:lnTo>
                <a:cubicBezTo>
                  <a:pt x="135090" y="1402607"/>
                  <a:pt x="104849" y="1432848"/>
                  <a:pt x="67545" y="1432848"/>
                </a:cubicBezTo>
                <a:cubicBezTo>
                  <a:pt x="30241" y="1432848"/>
                  <a:pt x="0" y="1402607"/>
                  <a:pt x="0" y="1365303"/>
                </a:cubicBezTo>
                <a:close/>
              </a:path>
            </a:pathLst>
          </a:custGeom>
          <a:solidFill>
            <a:srgbClr val="00EBF7"/>
          </a:soli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Block Arc 8">
            <a:extLst>
              <a:ext uri="{FF2B5EF4-FFF2-40B4-BE49-F238E27FC236}">
                <a16:creationId xmlns:a16="http://schemas.microsoft.com/office/drawing/2014/main" xmlns="" id="{D1088BBD-E81E-4843-84D6-63783CB4F883}"/>
              </a:ext>
            </a:extLst>
          </p:cNvPr>
          <p:cNvSpPr/>
          <p:nvPr/>
        </p:nvSpPr>
        <p:spPr>
          <a:xfrm>
            <a:off x="1085948" y="2150109"/>
            <a:ext cx="2588263" cy="2588263"/>
          </a:xfrm>
          <a:prstGeom prst="blockArc">
            <a:avLst>
              <a:gd name="adj1" fmla="val 10800000"/>
              <a:gd name="adj2" fmla="val 21544286"/>
              <a:gd name="adj3" fmla="val 2088"/>
            </a:avLst>
          </a:prstGeom>
          <a:solidFill>
            <a:srgbClr val="00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Oval 9">
            <a:extLst>
              <a:ext uri="{FF2B5EF4-FFF2-40B4-BE49-F238E27FC236}">
                <a16:creationId xmlns:a16="http://schemas.microsoft.com/office/drawing/2014/main" xmlns="" id="{66CF83F4-BD73-4352-B08D-D2096CD3818E}"/>
              </a:ext>
            </a:extLst>
          </p:cNvPr>
          <p:cNvSpPr/>
          <p:nvPr/>
        </p:nvSpPr>
        <p:spPr>
          <a:xfrm>
            <a:off x="2208521" y="3272683"/>
            <a:ext cx="343116" cy="34311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e 11">
            <a:extLst>
              <a:ext uri="{FF2B5EF4-FFF2-40B4-BE49-F238E27FC236}">
                <a16:creationId xmlns:a16="http://schemas.microsoft.com/office/drawing/2014/main" xmlns="" id="{B8A03EC3-77FC-40BF-BEE6-0C35E08E6481}"/>
              </a:ext>
            </a:extLst>
          </p:cNvPr>
          <p:cNvSpPr/>
          <p:nvPr/>
        </p:nvSpPr>
        <p:spPr>
          <a:xfrm>
            <a:off x="4827301" y="2150109"/>
            <a:ext cx="2588263" cy="2588263"/>
          </a:xfrm>
          <a:prstGeom prst="pie">
            <a:avLst>
              <a:gd name="adj1" fmla="val 10799998"/>
              <a:gd name="adj2" fmla="val 5307"/>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2">
            <a:extLst>
              <a:ext uri="{FF2B5EF4-FFF2-40B4-BE49-F238E27FC236}">
                <a16:creationId xmlns:a16="http://schemas.microsoft.com/office/drawing/2014/main" xmlns="" id="{D9662980-28DF-4F07-A00E-F156EE636FDA}"/>
              </a:ext>
            </a:extLst>
          </p:cNvPr>
          <p:cNvSpPr>
            <a:spLocks noChangeAspect="1"/>
          </p:cNvSpPr>
          <p:nvPr/>
        </p:nvSpPr>
        <p:spPr>
          <a:xfrm>
            <a:off x="6064393" y="2308714"/>
            <a:ext cx="114078" cy="1065535"/>
          </a:xfrm>
          <a:custGeom>
            <a:avLst/>
            <a:gdLst>
              <a:gd name="connsiteX0" fmla="*/ 67066 w 135090"/>
              <a:gd name="connsiteY0" fmla="*/ 0 h 1432848"/>
              <a:gd name="connsiteX1" fmla="*/ 133824 w 135090"/>
              <a:gd name="connsiteY1" fmla="*/ 1359032 h 1432848"/>
              <a:gd name="connsiteX2" fmla="*/ 135090 w 135090"/>
              <a:gd name="connsiteY2" fmla="*/ 1365303 h 1432848"/>
              <a:gd name="connsiteX3" fmla="*/ 67545 w 135090"/>
              <a:gd name="connsiteY3" fmla="*/ 1432848 h 1432848"/>
              <a:gd name="connsiteX4" fmla="*/ 0 w 135090"/>
              <a:gd name="connsiteY4" fmla="*/ 1365303 h 143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90" h="1432848">
                <a:moveTo>
                  <a:pt x="67066" y="0"/>
                </a:moveTo>
                <a:lnTo>
                  <a:pt x="133824" y="1359032"/>
                </a:lnTo>
                <a:lnTo>
                  <a:pt x="135090" y="1365303"/>
                </a:lnTo>
                <a:cubicBezTo>
                  <a:pt x="135090" y="1402607"/>
                  <a:pt x="104849" y="1432848"/>
                  <a:pt x="67545" y="1432848"/>
                </a:cubicBezTo>
                <a:cubicBezTo>
                  <a:pt x="30241" y="1432848"/>
                  <a:pt x="0" y="1402607"/>
                  <a:pt x="0" y="1365303"/>
                </a:cubicBezTo>
                <a:close/>
              </a:path>
            </a:pathLst>
          </a:custGeom>
          <a:solidFill>
            <a:srgbClr val="00EBF7"/>
          </a:soli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Block Arc 13">
            <a:extLst>
              <a:ext uri="{FF2B5EF4-FFF2-40B4-BE49-F238E27FC236}">
                <a16:creationId xmlns:a16="http://schemas.microsoft.com/office/drawing/2014/main" xmlns="" id="{30223884-E214-4BB9-B3DE-75640F1B6777}"/>
              </a:ext>
            </a:extLst>
          </p:cNvPr>
          <p:cNvSpPr/>
          <p:nvPr/>
        </p:nvSpPr>
        <p:spPr>
          <a:xfrm>
            <a:off x="4827301" y="2150109"/>
            <a:ext cx="2588263" cy="2588263"/>
          </a:xfrm>
          <a:prstGeom prst="blockArc">
            <a:avLst>
              <a:gd name="adj1" fmla="val 10800000"/>
              <a:gd name="adj2" fmla="val 21544286"/>
              <a:gd name="adj3" fmla="val 2088"/>
            </a:avLst>
          </a:prstGeom>
          <a:solidFill>
            <a:srgbClr val="00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Oval 14">
            <a:extLst>
              <a:ext uri="{FF2B5EF4-FFF2-40B4-BE49-F238E27FC236}">
                <a16:creationId xmlns:a16="http://schemas.microsoft.com/office/drawing/2014/main" xmlns="" id="{B9172FD1-7784-4C68-B1E7-6A16E59D2EEC}"/>
              </a:ext>
            </a:extLst>
          </p:cNvPr>
          <p:cNvSpPr/>
          <p:nvPr/>
        </p:nvSpPr>
        <p:spPr>
          <a:xfrm>
            <a:off x="5949874" y="3272683"/>
            <a:ext cx="343116" cy="34311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Pie 16">
            <a:extLst>
              <a:ext uri="{FF2B5EF4-FFF2-40B4-BE49-F238E27FC236}">
                <a16:creationId xmlns:a16="http://schemas.microsoft.com/office/drawing/2014/main" xmlns="" id="{0DC1C993-2219-44E1-A0B3-3D74F9619281}"/>
              </a:ext>
            </a:extLst>
          </p:cNvPr>
          <p:cNvSpPr/>
          <p:nvPr/>
        </p:nvSpPr>
        <p:spPr>
          <a:xfrm>
            <a:off x="8686107" y="2150109"/>
            <a:ext cx="2588263" cy="2588263"/>
          </a:xfrm>
          <a:prstGeom prst="pie">
            <a:avLst>
              <a:gd name="adj1" fmla="val 10799998"/>
              <a:gd name="adj2" fmla="val 5307"/>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17">
            <a:extLst>
              <a:ext uri="{FF2B5EF4-FFF2-40B4-BE49-F238E27FC236}">
                <a16:creationId xmlns:a16="http://schemas.microsoft.com/office/drawing/2014/main" xmlns="" id="{5F69C34E-B5D5-408E-AC7A-F76D8BC2B22E}"/>
              </a:ext>
            </a:extLst>
          </p:cNvPr>
          <p:cNvSpPr>
            <a:spLocks noChangeAspect="1"/>
          </p:cNvSpPr>
          <p:nvPr/>
        </p:nvSpPr>
        <p:spPr>
          <a:xfrm rot="2429970">
            <a:off x="10323137" y="2469306"/>
            <a:ext cx="114078" cy="1065535"/>
          </a:xfrm>
          <a:custGeom>
            <a:avLst/>
            <a:gdLst>
              <a:gd name="connsiteX0" fmla="*/ 67066 w 135090"/>
              <a:gd name="connsiteY0" fmla="*/ 0 h 1432848"/>
              <a:gd name="connsiteX1" fmla="*/ 133824 w 135090"/>
              <a:gd name="connsiteY1" fmla="*/ 1359032 h 1432848"/>
              <a:gd name="connsiteX2" fmla="*/ 135090 w 135090"/>
              <a:gd name="connsiteY2" fmla="*/ 1365303 h 1432848"/>
              <a:gd name="connsiteX3" fmla="*/ 67545 w 135090"/>
              <a:gd name="connsiteY3" fmla="*/ 1432848 h 1432848"/>
              <a:gd name="connsiteX4" fmla="*/ 0 w 135090"/>
              <a:gd name="connsiteY4" fmla="*/ 1365303 h 143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090" h="1432848">
                <a:moveTo>
                  <a:pt x="67066" y="0"/>
                </a:moveTo>
                <a:lnTo>
                  <a:pt x="133824" y="1359032"/>
                </a:lnTo>
                <a:lnTo>
                  <a:pt x="135090" y="1365303"/>
                </a:lnTo>
                <a:cubicBezTo>
                  <a:pt x="135090" y="1402607"/>
                  <a:pt x="104849" y="1432848"/>
                  <a:pt x="67545" y="1432848"/>
                </a:cubicBezTo>
                <a:cubicBezTo>
                  <a:pt x="30241" y="1432848"/>
                  <a:pt x="0" y="1402607"/>
                  <a:pt x="0" y="1365303"/>
                </a:cubicBezTo>
                <a:close/>
              </a:path>
            </a:pathLst>
          </a:custGeom>
          <a:solidFill>
            <a:srgbClr val="00EBF7"/>
          </a:soli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Block Arc 18">
            <a:extLst>
              <a:ext uri="{FF2B5EF4-FFF2-40B4-BE49-F238E27FC236}">
                <a16:creationId xmlns:a16="http://schemas.microsoft.com/office/drawing/2014/main" xmlns="" id="{EF43B10D-4080-41E2-991D-EAD7B27FA7F7}"/>
              </a:ext>
            </a:extLst>
          </p:cNvPr>
          <p:cNvSpPr/>
          <p:nvPr/>
        </p:nvSpPr>
        <p:spPr>
          <a:xfrm>
            <a:off x="8686107" y="2150109"/>
            <a:ext cx="2588263" cy="2588263"/>
          </a:xfrm>
          <a:prstGeom prst="blockArc">
            <a:avLst>
              <a:gd name="adj1" fmla="val 10800000"/>
              <a:gd name="adj2" fmla="val 21544286"/>
              <a:gd name="adj3" fmla="val 2088"/>
            </a:avLst>
          </a:prstGeom>
          <a:solidFill>
            <a:srgbClr val="00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3" name="Oval 19">
            <a:extLst>
              <a:ext uri="{FF2B5EF4-FFF2-40B4-BE49-F238E27FC236}">
                <a16:creationId xmlns:a16="http://schemas.microsoft.com/office/drawing/2014/main" xmlns="" id="{B9580850-FC5D-467A-A8A6-82E955904414}"/>
              </a:ext>
            </a:extLst>
          </p:cNvPr>
          <p:cNvSpPr/>
          <p:nvPr/>
        </p:nvSpPr>
        <p:spPr>
          <a:xfrm>
            <a:off x="9808680" y="3272683"/>
            <a:ext cx="343116" cy="34311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7">
            <a:extLst>
              <a:ext uri="{FF2B5EF4-FFF2-40B4-BE49-F238E27FC236}">
                <a16:creationId xmlns:a16="http://schemas.microsoft.com/office/drawing/2014/main" xmlns="" id="{7E99360C-3543-4725-8FE3-90F995D2A194}"/>
              </a:ext>
            </a:extLst>
          </p:cNvPr>
          <p:cNvSpPr txBox="1"/>
          <p:nvPr/>
        </p:nvSpPr>
        <p:spPr>
          <a:xfrm>
            <a:off x="5155022" y="3846380"/>
            <a:ext cx="1881955" cy="584775"/>
          </a:xfrm>
          <a:prstGeom prst="rect">
            <a:avLst/>
          </a:prstGeom>
          <a:noFill/>
        </p:spPr>
        <p:txBody>
          <a:bodyPr wrap="square" rtlCol="0">
            <a:spAutoFit/>
          </a:bodyPr>
          <a:lstStyle/>
          <a:p>
            <a:pPr algn="ctr"/>
            <a:r>
              <a:rPr lang="en-US" sz="3200" dirty="0">
                <a:solidFill>
                  <a:srgbClr val="00EBF7"/>
                </a:solidFill>
                <a:latin typeface="思源黑体 CN Bold" panose="020B0800000000000000" pitchFamily="34" charset="-122"/>
                <a:ea typeface="思源黑体 CN Bold" panose="020B0800000000000000" pitchFamily="34" charset="-122"/>
                <a:cs typeface="Nexa Bold" charset="0"/>
              </a:rPr>
              <a:t>50%</a:t>
            </a:r>
          </a:p>
        </p:txBody>
      </p:sp>
      <p:sp>
        <p:nvSpPr>
          <p:cNvPr id="42" name="TextBox 7">
            <a:extLst>
              <a:ext uri="{FF2B5EF4-FFF2-40B4-BE49-F238E27FC236}">
                <a16:creationId xmlns:a16="http://schemas.microsoft.com/office/drawing/2014/main" xmlns="" id="{5AEF036A-3EE9-4B0A-A804-05ECD6B39EAE}"/>
              </a:ext>
            </a:extLst>
          </p:cNvPr>
          <p:cNvSpPr txBox="1"/>
          <p:nvPr/>
        </p:nvSpPr>
        <p:spPr>
          <a:xfrm>
            <a:off x="9049823" y="3846380"/>
            <a:ext cx="1881955" cy="584775"/>
          </a:xfrm>
          <a:prstGeom prst="rect">
            <a:avLst/>
          </a:prstGeom>
          <a:noFill/>
        </p:spPr>
        <p:txBody>
          <a:bodyPr wrap="square" rtlCol="0">
            <a:spAutoFit/>
          </a:bodyPr>
          <a:lstStyle/>
          <a:p>
            <a:pPr algn="ctr"/>
            <a:r>
              <a:rPr lang="en-US" sz="3200" dirty="0">
                <a:solidFill>
                  <a:srgbClr val="00EBF7"/>
                </a:solidFill>
                <a:latin typeface="思源黑体 CN Bold" panose="020B0800000000000000" pitchFamily="34" charset="-122"/>
                <a:ea typeface="思源黑体 CN Bold" panose="020B0800000000000000" pitchFamily="34" charset="-122"/>
                <a:cs typeface="Nexa Bold" charset="0"/>
              </a:rPr>
              <a:t>70%</a:t>
            </a:r>
          </a:p>
        </p:txBody>
      </p:sp>
      <p:sp>
        <p:nvSpPr>
          <p:cNvPr id="40" name="TextBox 7">
            <a:extLst>
              <a:ext uri="{FF2B5EF4-FFF2-40B4-BE49-F238E27FC236}">
                <a16:creationId xmlns:a16="http://schemas.microsoft.com/office/drawing/2014/main" xmlns="" id="{804144CC-A44D-450E-A501-9ED1775437E5}"/>
              </a:ext>
            </a:extLst>
          </p:cNvPr>
          <p:cNvSpPr txBox="1"/>
          <p:nvPr/>
        </p:nvSpPr>
        <p:spPr>
          <a:xfrm>
            <a:off x="1454471" y="3846380"/>
            <a:ext cx="1881955" cy="584775"/>
          </a:xfrm>
          <a:prstGeom prst="rect">
            <a:avLst/>
          </a:prstGeom>
          <a:noFill/>
        </p:spPr>
        <p:txBody>
          <a:bodyPr wrap="square" rtlCol="0">
            <a:spAutoFit/>
          </a:bodyPr>
          <a:lstStyle/>
          <a:p>
            <a:pPr algn="ctr"/>
            <a:r>
              <a:rPr lang="en-US" sz="3200" dirty="0">
                <a:solidFill>
                  <a:srgbClr val="00EBF7"/>
                </a:solidFill>
                <a:latin typeface="思源黑体 CN Bold" panose="020B0800000000000000" pitchFamily="34" charset="-122"/>
                <a:ea typeface="思源黑体 CN Bold" panose="020B0800000000000000" pitchFamily="34" charset="-122"/>
                <a:cs typeface="Nexa Bold" charset="0"/>
              </a:rPr>
              <a:t>30%</a:t>
            </a:r>
          </a:p>
        </p:txBody>
      </p:sp>
      <p:sp>
        <p:nvSpPr>
          <p:cNvPr id="64" name="TextBox 11">
            <a:extLst>
              <a:ext uri="{FF2B5EF4-FFF2-40B4-BE49-F238E27FC236}">
                <a16:creationId xmlns:a16="http://schemas.microsoft.com/office/drawing/2014/main" xmlns="" id="{C5823EB8-8ECA-4E86-8095-BAB0DCC1256F}"/>
              </a:ext>
            </a:extLst>
          </p:cNvPr>
          <p:cNvSpPr txBox="1"/>
          <p:nvPr/>
        </p:nvSpPr>
        <p:spPr>
          <a:xfrm>
            <a:off x="759134" y="5609034"/>
            <a:ext cx="3298200"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67" name="TextBox 11">
            <a:extLst>
              <a:ext uri="{FF2B5EF4-FFF2-40B4-BE49-F238E27FC236}">
                <a16:creationId xmlns:a16="http://schemas.microsoft.com/office/drawing/2014/main" xmlns="" id="{0A8DD9C7-299F-4BA1-BC6D-50FA386DCB54}"/>
              </a:ext>
            </a:extLst>
          </p:cNvPr>
          <p:cNvSpPr txBox="1"/>
          <p:nvPr/>
        </p:nvSpPr>
        <p:spPr>
          <a:xfrm>
            <a:off x="1467257" y="5261019"/>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68" name="TextBox 11">
            <a:extLst>
              <a:ext uri="{FF2B5EF4-FFF2-40B4-BE49-F238E27FC236}">
                <a16:creationId xmlns:a16="http://schemas.microsoft.com/office/drawing/2014/main" xmlns="" id="{C030B184-BEB2-477A-B952-918627C7010B}"/>
              </a:ext>
            </a:extLst>
          </p:cNvPr>
          <p:cNvSpPr txBox="1"/>
          <p:nvPr/>
        </p:nvSpPr>
        <p:spPr>
          <a:xfrm>
            <a:off x="4450201" y="5609034"/>
            <a:ext cx="3298200"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69" name="TextBox 11">
            <a:extLst>
              <a:ext uri="{FF2B5EF4-FFF2-40B4-BE49-F238E27FC236}">
                <a16:creationId xmlns:a16="http://schemas.microsoft.com/office/drawing/2014/main" xmlns="" id="{83BFDF77-9C26-4996-A865-837F84E595B5}"/>
              </a:ext>
            </a:extLst>
          </p:cNvPr>
          <p:cNvSpPr txBox="1"/>
          <p:nvPr/>
        </p:nvSpPr>
        <p:spPr>
          <a:xfrm>
            <a:off x="5158324" y="5261019"/>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70" name="TextBox 11">
            <a:extLst>
              <a:ext uri="{FF2B5EF4-FFF2-40B4-BE49-F238E27FC236}">
                <a16:creationId xmlns:a16="http://schemas.microsoft.com/office/drawing/2014/main" xmlns="" id="{C7EAECD9-23FA-4CC2-BA94-2783EC1309B8}"/>
              </a:ext>
            </a:extLst>
          </p:cNvPr>
          <p:cNvSpPr txBox="1"/>
          <p:nvPr/>
        </p:nvSpPr>
        <p:spPr>
          <a:xfrm>
            <a:off x="8382533" y="5609034"/>
            <a:ext cx="3298200"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71" name="TextBox 11">
            <a:extLst>
              <a:ext uri="{FF2B5EF4-FFF2-40B4-BE49-F238E27FC236}">
                <a16:creationId xmlns:a16="http://schemas.microsoft.com/office/drawing/2014/main" xmlns="" id="{BAE706CC-84B5-465D-95EF-C063FE39169E}"/>
              </a:ext>
            </a:extLst>
          </p:cNvPr>
          <p:cNvSpPr txBox="1"/>
          <p:nvPr/>
        </p:nvSpPr>
        <p:spPr>
          <a:xfrm>
            <a:off x="9090656" y="5261019"/>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Tree>
    <p:extLst>
      <p:ext uri="{BB962C8B-B14F-4D97-AF65-F5344CB8AC3E}">
        <p14:creationId xmlns:p14="http://schemas.microsoft.com/office/powerpoint/2010/main" val="1588327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xmlns="" id="{D76E9D78-10DC-4F3C-8039-981AD16D3CD1}"/>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35" name="文本框 34">
            <a:extLst>
              <a:ext uri="{FF2B5EF4-FFF2-40B4-BE49-F238E27FC236}">
                <a16:creationId xmlns:a16="http://schemas.microsoft.com/office/drawing/2014/main" xmlns="" id="{E2EB4654-EC4C-4EDC-9A74-109046E5CCEC}"/>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graphicFrame>
        <p:nvGraphicFramePr>
          <p:cNvPr id="67" name="Chart 704">
            <a:extLst>
              <a:ext uri="{FF2B5EF4-FFF2-40B4-BE49-F238E27FC236}">
                <a16:creationId xmlns:a16="http://schemas.microsoft.com/office/drawing/2014/main" xmlns="" id="{6963264F-956F-49C5-8608-3DA1525D3DE1}"/>
              </a:ext>
            </a:extLst>
          </p:cNvPr>
          <p:cNvGraphicFramePr/>
          <p:nvPr>
            <p:extLst>
              <p:ext uri="{D42A27DB-BD31-4B8C-83A1-F6EECF244321}">
                <p14:modId xmlns:p14="http://schemas.microsoft.com/office/powerpoint/2010/main" val="4202384601"/>
              </p:ext>
            </p:extLst>
          </p:nvPr>
        </p:nvGraphicFramePr>
        <p:xfrm>
          <a:off x="504772" y="1311635"/>
          <a:ext cx="11115728" cy="50592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487400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a:extLst>
              <a:ext uri="{FF2B5EF4-FFF2-40B4-BE49-F238E27FC236}">
                <a16:creationId xmlns:a16="http://schemas.microsoft.com/office/drawing/2014/main" xmlns="" id="{DA1B0064-11B8-4972-9658-61FA8C2F1CF3}"/>
              </a:ext>
            </a:extLst>
          </p:cNvPr>
          <p:cNvSpPr/>
          <p:nvPr/>
        </p:nvSpPr>
        <p:spPr>
          <a:xfrm>
            <a:off x="6800542" y="1720467"/>
            <a:ext cx="4385852" cy="4385852"/>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椭圆 21">
            <a:extLst>
              <a:ext uri="{FF2B5EF4-FFF2-40B4-BE49-F238E27FC236}">
                <a16:creationId xmlns:a16="http://schemas.microsoft.com/office/drawing/2014/main" xmlns="" id="{46A52E6B-D295-4708-9DB9-216D747C5863}"/>
              </a:ext>
            </a:extLst>
          </p:cNvPr>
          <p:cNvSpPr/>
          <p:nvPr/>
        </p:nvSpPr>
        <p:spPr>
          <a:xfrm>
            <a:off x="1097639" y="1720467"/>
            <a:ext cx="4385852" cy="4385852"/>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4" name="文本框 33">
            <a:extLst>
              <a:ext uri="{FF2B5EF4-FFF2-40B4-BE49-F238E27FC236}">
                <a16:creationId xmlns:a16="http://schemas.microsoft.com/office/drawing/2014/main" xmlns="" id="{D76E9D78-10DC-4F3C-8039-981AD16D3CD1}"/>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35" name="文本框 34">
            <a:extLst>
              <a:ext uri="{FF2B5EF4-FFF2-40B4-BE49-F238E27FC236}">
                <a16:creationId xmlns:a16="http://schemas.microsoft.com/office/drawing/2014/main" xmlns="" id="{E2EB4654-EC4C-4EDC-9A74-109046E5CCEC}"/>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graphicFrame>
        <p:nvGraphicFramePr>
          <p:cNvPr id="7" name="Chart 1423">
            <a:extLst>
              <a:ext uri="{FF2B5EF4-FFF2-40B4-BE49-F238E27FC236}">
                <a16:creationId xmlns:a16="http://schemas.microsoft.com/office/drawing/2014/main" xmlns="" id="{17707B46-D530-4083-9BF3-E616FA361513}"/>
              </a:ext>
            </a:extLst>
          </p:cNvPr>
          <p:cNvGraphicFramePr/>
          <p:nvPr>
            <p:extLst>
              <p:ext uri="{D42A27DB-BD31-4B8C-83A1-F6EECF244321}">
                <p14:modId xmlns:p14="http://schemas.microsoft.com/office/powerpoint/2010/main" val="2057096727"/>
              </p:ext>
            </p:extLst>
          </p:nvPr>
        </p:nvGraphicFramePr>
        <p:xfrm>
          <a:off x="1292224" y="1933447"/>
          <a:ext cx="3966942" cy="3966942"/>
        </p:xfrm>
        <a:graphic>
          <a:graphicData uri="http://schemas.openxmlformats.org/drawingml/2006/chart">
            <c:chart xmlns:c="http://schemas.openxmlformats.org/drawingml/2006/chart" xmlns:r="http://schemas.openxmlformats.org/officeDocument/2006/relationships" r:id="rId2"/>
          </a:graphicData>
        </a:graphic>
      </p:graphicFrame>
      <p:sp>
        <p:nvSpPr>
          <p:cNvPr id="8" name="Shape 1424">
            <a:extLst>
              <a:ext uri="{FF2B5EF4-FFF2-40B4-BE49-F238E27FC236}">
                <a16:creationId xmlns:a16="http://schemas.microsoft.com/office/drawing/2014/main" xmlns="" id="{52B512D0-5BD7-458B-B436-4A95484670B6}"/>
              </a:ext>
            </a:extLst>
          </p:cNvPr>
          <p:cNvSpPr/>
          <p:nvPr/>
        </p:nvSpPr>
        <p:spPr>
          <a:xfrm>
            <a:off x="1598390" y="2239614"/>
            <a:ext cx="3354610" cy="335461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9" name="Shape 1425">
            <a:extLst>
              <a:ext uri="{FF2B5EF4-FFF2-40B4-BE49-F238E27FC236}">
                <a16:creationId xmlns:a16="http://schemas.microsoft.com/office/drawing/2014/main" xmlns="" id="{CD510C29-FFED-4876-8BEE-3939570F29C0}"/>
              </a:ext>
            </a:extLst>
          </p:cNvPr>
          <p:cNvSpPr/>
          <p:nvPr/>
        </p:nvSpPr>
        <p:spPr>
          <a:xfrm>
            <a:off x="2531332" y="3577482"/>
            <a:ext cx="1953494" cy="1446550"/>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p>
            <a:pPr defTabSz="1765900">
              <a:defRPr sz="7200">
                <a:solidFill>
                  <a:srgbClr val="DCDDDF"/>
                </a:solidFill>
                <a:latin typeface="San Francisco Display Light"/>
                <a:ea typeface="San Francisco Display Light"/>
                <a:cs typeface="San Francisco Display Light"/>
                <a:sym typeface="San Francisco Display Light"/>
              </a:defRPr>
            </a:pPr>
            <a:r>
              <a:rPr lang="en-US" sz="8800" dirty="0">
                <a:solidFill>
                  <a:srgbClr val="00EBF7"/>
                </a:solidFill>
                <a:latin typeface="思源黑体 CN Bold" panose="020B0800000000000000" pitchFamily="34" charset="-122"/>
                <a:ea typeface="思源黑体 CN Bold" panose="020B0800000000000000" pitchFamily="34" charset="-122"/>
                <a:cs typeface="San Francisco Display Bold"/>
                <a:sym typeface="San Francisco Display Bold"/>
              </a:rPr>
              <a:t>50</a:t>
            </a:r>
            <a:r>
              <a:rPr sz="2400" dirty="0">
                <a:solidFill>
                  <a:srgbClr val="00EBF7"/>
                </a:solidFill>
                <a:latin typeface="思源黑体 CN Bold" panose="020B0800000000000000" pitchFamily="34" charset="-122"/>
                <a:ea typeface="思源黑体 CN Bold" panose="020B0800000000000000" pitchFamily="34" charset="-122"/>
              </a:rPr>
              <a:t>%</a:t>
            </a:r>
          </a:p>
        </p:txBody>
      </p:sp>
      <p:graphicFrame>
        <p:nvGraphicFramePr>
          <p:cNvPr id="10" name="Chart 1426">
            <a:extLst>
              <a:ext uri="{FF2B5EF4-FFF2-40B4-BE49-F238E27FC236}">
                <a16:creationId xmlns:a16="http://schemas.microsoft.com/office/drawing/2014/main" xmlns="" id="{50268B6F-F80A-409B-BA1C-360EF3FB2B3C}"/>
              </a:ext>
            </a:extLst>
          </p:cNvPr>
          <p:cNvGraphicFramePr/>
          <p:nvPr>
            <p:extLst>
              <p:ext uri="{D42A27DB-BD31-4B8C-83A1-F6EECF244321}">
                <p14:modId xmlns:p14="http://schemas.microsoft.com/office/powerpoint/2010/main" val="188958981"/>
              </p:ext>
            </p:extLst>
          </p:nvPr>
        </p:nvGraphicFramePr>
        <p:xfrm>
          <a:off x="6995127" y="1933447"/>
          <a:ext cx="3966942" cy="3966942"/>
        </p:xfrm>
        <a:graphic>
          <a:graphicData uri="http://schemas.openxmlformats.org/drawingml/2006/chart">
            <c:chart xmlns:c="http://schemas.openxmlformats.org/drawingml/2006/chart" xmlns:r="http://schemas.openxmlformats.org/officeDocument/2006/relationships" r:id="rId3"/>
          </a:graphicData>
        </a:graphic>
      </p:graphicFrame>
      <p:sp>
        <p:nvSpPr>
          <p:cNvPr id="11" name="Shape 1427">
            <a:extLst>
              <a:ext uri="{FF2B5EF4-FFF2-40B4-BE49-F238E27FC236}">
                <a16:creationId xmlns:a16="http://schemas.microsoft.com/office/drawing/2014/main" xmlns="" id="{DC0E8F6E-FD71-4F11-AA1B-9F7D107D0C0D}"/>
              </a:ext>
            </a:extLst>
          </p:cNvPr>
          <p:cNvSpPr/>
          <p:nvPr/>
        </p:nvSpPr>
        <p:spPr>
          <a:xfrm>
            <a:off x="7301293" y="2239614"/>
            <a:ext cx="3354610" cy="335461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12" name="Shape 1428">
            <a:extLst>
              <a:ext uri="{FF2B5EF4-FFF2-40B4-BE49-F238E27FC236}">
                <a16:creationId xmlns:a16="http://schemas.microsoft.com/office/drawing/2014/main" xmlns="" id="{6A85472F-8E23-49C5-8222-064E817B0939}"/>
              </a:ext>
            </a:extLst>
          </p:cNvPr>
          <p:cNvSpPr/>
          <p:nvPr/>
        </p:nvSpPr>
        <p:spPr>
          <a:xfrm>
            <a:off x="8182916" y="3577482"/>
            <a:ext cx="1953494" cy="1446550"/>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spAutoFit/>
          </a:bodyPr>
          <a:lstStyle/>
          <a:p>
            <a:pPr defTabSz="1765900">
              <a:defRPr sz="7200">
                <a:solidFill>
                  <a:srgbClr val="DCDDDF"/>
                </a:solidFill>
                <a:latin typeface="San Francisco Display Light"/>
                <a:ea typeface="San Francisco Display Light"/>
                <a:cs typeface="San Francisco Display Light"/>
                <a:sym typeface="San Francisco Display Light"/>
              </a:defRPr>
            </a:pPr>
            <a:r>
              <a:rPr sz="8800" dirty="0">
                <a:solidFill>
                  <a:srgbClr val="00EBF7"/>
                </a:solidFill>
                <a:latin typeface="思源黑体 CN Bold" panose="020B0800000000000000" pitchFamily="34" charset="-122"/>
                <a:ea typeface="思源黑体 CN Bold" panose="020B0800000000000000" pitchFamily="34" charset="-122"/>
                <a:cs typeface="San Francisco Display Bold"/>
                <a:sym typeface="San Francisco Display Bold"/>
              </a:rPr>
              <a:t>60</a:t>
            </a:r>
            <a:r>
              <a:rPr sz="2400" dirty="0">
                <a:solidFill>
                  <a:srgbClr val="00EBF7"/>
                </a:solidFill>
                <a:latin typeface="思源黑体 CN Bold" panose="020B0800000000000000" pitchFamily="34" charset="-122"/>
                <a:ea typeface="思源黑体 CN Bold" panose="020B0800000000000000" pitchFamily="34" charset="-122"/>
              </a:rPr>
              <a:t>%</a:t>
            </a:r>
          </a:p>
        </p:txBody>
      </p:sp>
      <p:sp>
        <p:nvSpPr>
          <p:cNvPr id="27" name="任意多边形: 形状 26">
            <a:extLst>
              <a:ext uri="{FF2B5EF4-FFF2-40B4-BE49-F238E27FC236}">
                <a16:creationId xmlns:a16="http://schemas.microsoft.com/office/drawing/2014/main" xmlns="" id="{A852A9F5-4FF6-4B46-8996-7CDF37DBCC45}"/>
              </a:ext>
            </a:extLst>
          </p:cNvPr>
          <p:cNvSpPr/>
          <p:nvPr/>
        </p:nvSpPr>
        <p:spPr>
          <a:xfrm>
            <a:off x="1854148" y="2427352"/>
            <a:ext cx="2843097" cy="1053148"/>
          </a:xfrm>
          <a:custGeom>
            <a:avLst/>
            <a:gdLst>
              <a:gd name="connsiteX0" fmla="*/ 1421548 w 2843097"/>
              <a:gd name="connsiteY0" fmla="*/ 0 h 1053148"/>
              <a:gd name="connsiteX1" fmla="*/ 2840780 w 2843097"/>
              <a:gd name="connsiteY1" fmla="*/ 1044138 h 1053148"/>
              <a:gd name="connsiteX2" fmla="*/ 2843097 w 2843097"/>
              <a:gd name="connsiteY2" fmla="*/ 1053148 h 1053148"/>
              <a:gd name="connsiteX3" fmla="*/ 0 w 2843097"/>
              <a:gd name="connsiteY3" fmla="*/ 1053148 h 1053148"/>
              <a:gd name="connsiteX4" fmla="*/ 2317 w 2843097"/>
              <a:gd name="connsiteY4" fmla="*/ 1044138 h 1053148"/>
              <a:gd name="connsiteX5" fmla="*/ 1421548 w 2843097"/>
              <a:gd name="connsiteY5" fmla="*/ 0 h 1053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3097" h="1053148">
                <a:moveTo>
                  <a:pt x="1421548" y="0"/>
                </a:moveTo>
                <a:cubicBezTo>
                  <a:pt x="2088382" y="0"/>
                  <a:pt x="2652630" y="439217"/>
                  <a:pt x="2840780" y="1044138"/>
                </a:cubicBezTo>
                <a:lnTo>
                  <a:pt x="2843097" y="1053148"/>
                </a:lnTo>
                <a:lnTo>
                  <a:pt x="0" y="1053148"/>
                </a:lnTo>
                <a:lnTo>
                  <a:pt x="2317" y="1044138"/>
                </a:lnTo>
                <a:cubicBezTo>
                  <a:pt x="190466" y="439217"/>
                  <a:pt x="754715" y="0"/>
                  <a:pt x="1421548" y="0"/>
                </a:cubicBezTo>
                <a:close/>
              </a:path>
            </a:pathLst>
          </a:cu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任意多边形: 形状 27">
            <a:extLst>
              <a:ext uri="{FF2B5EF4-FFF2-40B4-BE49-F238E27FC236}">
                <a16:creationId xmlns:a16="http://schemas.microsoft.com/office/drawing/2014/main" xmlns="" id="{2E75EB92-D0F5-43CB-B746-0C266F48D692}"/>
              </a:ext>
            </a:extLst>
          </p:cNvPr>
          <p:cNvSpPr/>
          <p:nvPr/>
        </p:nvSpPr>
        <p:spPr>
          <a:xfrm>
            <a:off x="7557049" y="2427352"/>
            <a:ext cx="2843097" cy="1053148"/>
          </a:xfrm>
          <a:custGeom>
            <a:avLst/>
            <a:gdLst>
              <a:gd name="connsiteX0" fmla="*/ 1421548 w 2843097"/>
              <a:gd name="connsiteY0" fmla="*/ 0 h 1053148"/>
              <a:gd name="connsiteX1" fmla="*/ 2840780 w 2843097"/>
              <a:gd name="connsiteY1" fmla="*/ 1044138 h 1053148"/>
              <a:gd name="connsiteX2" fmla="*/ 2843097 w 2843097"/>
              <a:gd name="connsiteY2" fmla="*/ 1053148 h 1053148"/>
              <a:gd name="connsiteX3" fmla="*/ 0 w 2843097"/>
              <a:gd name="connsiteY3" fmla="*/ 1053148 h 1053148"/>
              <a:gd name="connsiteX4" fmla="*/ 2317 w 2843097"/>
              <a:gd name="connsiteY4" fmla="*/ 1044138 h 1053148"/>
              <a:gd name="connsiteX5" fmla="*/ 1421548 w 2843097"/>
              <a:gd name="connsiteY5" fmla="*/ 0 h 1053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3097" h="1053148">
                <a:moveTo>
                  <a:pt x="1421548" y="0"/>
                </a:moveTo>
                <a:cubicBezTo>
                  <a:pt x="2088382" y="0"/>
                  <a:pt x="2652630" y="439217"/>
                  <a:pt x="2840780" y="1044138"/>
                </a:cubicBezTo>
                <a:lnTo>
                  <a:pt x="2843097" y="1053148"/>
                </a:lnTo>
                <a:lnTo>
                  <a:pt x="0" y="1053148"/>
                </a:lnTo>
                <a:lnTo>
                  <a:pt x="2317" y="1044138"/>
                </a:lnTo>
                <a:cubicBezTo>
                  <a:pt x="190466" y="439217"/>
                  <a:pt x="754715" y="0"/>
                  <a:pt x="1421548" y="0"/>
                </a:cubicBezTo>
                <a:close/>
              </a:path>
            </a:pathLst>
          </a:cu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Freeform 58">
            <a:extLst>
              <a:ext uri="{FF2B5EF4-FFF2-40B4-BE49-F238E27FC236}">
                <a16:creationId xmlns:a16="http://schemas.microsoft.com/office/drawing/2014/main" xmlns="" id="{F72E89E8-0FAC-4427-A2DF-C7DCE796E0AD}"/>
              </a:ext>
            </a:extLst>
          </p:cNvPr>
          <p:cNvSpPr>
            <a:spLocks noEditPoints="1"/>
          </p:cNvSpPr>
          <p:nvPr/>
        </p:nvSpPr>
        <p:spPr bwMode="auto">
          <a:xfrm>
            <a:off x="8684824" y="2583812"/>
            <a:ext cx="617287" cy="645953"/>
          </a:xfrm>
          <a:custGeom>
            <a:avLst/>
            <a:gdLst>
              <a:gd name="T0" fmla="*/ 13 w 189"/>
              <a:gd name="T1" fmla="*/ 137 h 197"/>
              <a:gd name="T2" fmla="*/ 103 w 189"/>
              <a:gd name="T3" fmla="*/ 197 h 197"/>
              <a:gd name="T4" fmla="*/ 96 w 189"/>
              <a:gd name="T5" fmla="*/ 0 h 197"/>
              <a:gd name="T6" fmla="*/ 94 w 189"/>
              <a:gd name="T7" fmla="*/ 6 h 197"/>
              <a:gd name="T8" fmla="*/ 38 w 189"/>
              <a:gd name="T9" fmla="*/ 32 h 197"/>
              <a:gd name="T10" fmla="*/ 34 w 189"/>
              <a:gd name="T11" fmla="*/ 36 h 197"/>
              <a:gd name="T12" fmla="*/ 46 w 189"/>
              <a:gd name="T13" fmla="*/ 96 h 197"/>
              <a:gd name="T14" fmla="*/ 34 w 189"/>
              <a:gd name="T15" fmla="*/ 36 h 197"/>
              <a:gd name="T16" fmla="*/ 12 w 189"/>
              <a:gd name="T17" fmla="*/ 102 h 197"/>
              <a:gd name="T18" fmla="*/ 56 w 189"/>
              <a:gd name="T19" fmla="*/ 145 h 197"/>
              <a:gd name="T20" fmla="*/ 10 w 189"/>
              <a:gd name="T21" fmla="*/ 102 h 197"/>
              <a:gd name="T22" fmla="*/ 58 w 189"/>
              <a:gd name="T23" fmla="*/ 150 h 197"/>
              <a:gd name="T24" fmla="*/ 92 w 189"/>
              <a:gd name="T25" fmla="*/ 190 h 197"/>
              <a:gd name="T26" fmla="*/ 99 w 189"/>
              <a:gd name="T27" fmla="*/ 188 h 197"/>
              <a:gd name="T28" fmla="*/ 64 w 189"/>
              <a:gd name="T29" fmla="*/ 147 h 197"/>
              <a:gd name="T30" fmla="*/ 99 w 189"/>
              <a:gd name="T31" fmla="*/ 188 h 197"/>
              <a:gd name="T32" fmla="*/ 51 w 189"/>
              <a:gd name="T33" fmla="*/ 102 h 197"/>
              <a:gd name="T34" fmla="*/ 99 w 189"/>
              <a:gd name="T35" fmla="*/ 102 h 197"/>
              <a:gd name="T36" fmla="*/ 61 w 189"/>
              <a:gd name="T37" fmla="*/ 142 h 197"/>
              <a:gd name="T38" fmla="*/ 99 w 189"/>
              <a:gd name="T39" fmla="*/ 96 h 197"/>
              <a:gd name="T40" fmla="*/ 51 w 189"/>
              <a:gd name="T41" fmla="*/ 96 h 197"/>
              <a:gd name="T42" fmla="*/ 99 w 189"/>
              <a:gd name="T43" fmla="*/ 64 h 197"/>
              <a:gd name="T44" fmla="*/ 63 w 189"/>
              <a:gd name="T45" fmla="*/ 49 h 197"/>
              <a:gd name="T46" fmla="*/ 99 w 189"/>
              <a:gd name="T47" fmla="*/ 58 h 197"/>
              <a:gd name="T48" fmla="*/ 142 w 189"/>
              <a:gd name="T49" fmla="*/ 93 h 197"/>
              <a:gd name="T50" fmla="*/ 116 w 189"/>
              <a:gd name="T51" fmla="*/ 126 h 197"/>
              <a:gd name="T52" fmla="*/ 127 w 189"/>
              <a:gd name="T53" fmla="*/ 16 h 197"/>
              <a:gd name="T54" fmla="*/ 180 w 189"/>
              <a:gd name="T55" fmla="*/ 93 h 197"/>
              <a:gd name="T56" fmla="*/ 141 w 189"/>
              <a:gd name="T57" fmla="*/ 166 h 197"/>
              <a:gd name="T58" fmla="*/ 116 w 189"/>
              <a:gd name="T59" fmla="*/ 186 h 197"/>
              <a:gd name="T60" fmla="*/ 116 w 189"/>
              <a:gd name="T61" fmla="*/ 137 h 197"/>
              <a:gd name="T62" fmla="*/ 141 w 189"/>
              <a:gd name="T63" fmla="*/ 157 h 197"/>
              <a:gd name="T64" fmla="*/ 116 w 189"/>
              <a:gd name="T65" fmla="*/ 13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6"/>
                  <a:pt x="99" y="96"/>
                  <a:pt x="99" y="96"/>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80" y="93"/>
                </a:moveTo>
                <a:cubicBezTo>
                  <a:pt x="142" y="93"/>
                  <a:pt x="142" y="93"/>
                  <a:pt x="142" y="93"/>
                </a:cubicBezTo>
                <a:cubicBezTo>
                  <a:pt x="142" y="126"/>
                  <a:pt x="142" y="126"/>
                  <a:pt x="142" y="126"/>
                </a:cubicBezTo>
                <a:cubicBezTo>
                  <a:pt x="116" y="126"/>
                  <a:pt x="116" y="126"/>
                  <a:pt x="116" y="126"/>
                </a:cubicBezTo>
                <a:cubicBezTo>
                  <a:pt x="116" y="11"/>
                  <a:pt x="116" y="11"/>
                  <a:pt x="116" y="11"/>
                </a:cubicBezTo>
                <a:cubicBezTo>
                  <a:pt x="119" y="11"/>
                  <a:pt x="123" y="12"/>
                  <a:pt x="127" y="16"/>
                </a:cubicBezTo>
                <a:cubicBezTo>
                  <a:pt x="187" y="85"/>
                  <a:pt x="187" y="85"/>
                  <a:pt x="187" y="85"/>
                </a:cubicBezTo>
                <a:cubicBezTo>
                  <a:pt x="189" y="93"/>
                  <a:pt x="180" y="93"/>
                  <a:pt x="180" y="93"/>
                </a:cubicBezTo>
                <a:close/>
                <a:moveTo>
                  <a:pt x="116" y="166"/>
                </a:moveTo>
                <a:cubicBezTo>
                  <a:pt x="141" y="166"/>
                  <a:pt x="141" y="166"/>
                  <a:pt x="141" y="166"/>
                </a:cubicBezTo>
                <a:cubicBezTo>
                  <a:pt x="141" y="186"/>
                  <a:pt x="141" y="186"/>
                  <a:pt x="141" y="186"/>
                </a:cubicBezTo>
                <a:cubicBezTo>
                  <a:pt x="116" y="186"/>
                  <a:pt x="116" y="186"/>
                  <a:pt x="116" y="186"/>
                </a:cubicBezTo>
                <a:lnTo>
                  <a:pt x="116" y="166"/>
                </a:lnTo>
                <a:close/>
                <a:moveTo>
                  <a:pt x="116" y="137"/>
                </a:moveTo>
                <a:cubicBezTo>
                  <a:pt x="141" y="137"/>
                  <a:pt x="141" y="137"/>
                  <a:pt x="141" y="137"/>
                </a:cubicBezTo>
                <a:cubicBezTo>
                  <a:pt x="141" y="157"/>
                  <a:pt x="141" y="157"/>
                  <a:pt x="141" y="157"/>
                </a:cubicBezTo>
                <a:cubicBezTo>
                  <a:pt x="116" y="157"/>
                  <a:pt x="116" y="157"/>
                  <a:pt x="116" y="157"/>
                </a:cubicBezTo>
                <a:lnTo>
                  <a:pt x="116" y="137"/>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83">
            <a:extLst>
              <a:ext uri="{FF2B5EF4-FFF2-40B4-BE49-F238E27FC236}">
                <a16:creationId xmlns:a16="http://schemas.microsoft.com/office/drawing/2014/main" xmlns="" id="{017529A2-C214-431E-BF3C-03FB967FFA05}"/>
              </a:ext>
            </a:extLst>
          </p:cNvPr>
          <p:cNvSpPr>
            <a:spLocks noEditPoints="1"/>
          </p:cNvSpPr>
          <p:nvPr/>
        </p:nvSpPr>
        <p:spPr bwMode="auto">
          <a:xfrm>
            <a:off x="2890469" y="2583812"/>
            <a:ext cx="689909" cy="659331"/>
          </a:xfrm>
          <a:custGeom>
            <a:avLst/>
            <a:gdLst>
              <a:gd name="T0" fmla="*/ 170 w 211"/>
              <a:gd name="T1" fmla="*/ 163 h 201"/>
              <a:gd name="T2" fmla="*/ 144 w 211"/>
              <a:gd name="T3" fmla="*/ 138 h 201"/>
              <a:gd name="T4" fmla="*/ 104 w 211"/>
              <a:gd name="T5" fmla="*/ 105 h 201"/>
              <a:gd name="T6" fmla="*/ 125 w 211"/>
              <a:gd name="T7" fmla="*/ 99 h 201"/>
              <a:gd name="T8" fmla="*/ 144 w 211"/>
              <a:gd name="T9" fmla="*/ 65 h 201"/>
              <a:gd name="T10" fmla="*/ 183 w 211"/>
              <a:gd name="T11" fmla="*/ 58 h 201"/>
              <a:gd name="T12" fmla="*/ 19 w 211"/>
              <a:gd name="T13" fmla="*/ 51 h 201"/>
              <a:gd name="T14" fmla="*/ 191 w 211"/>
              <a:gd name="T15" fmla="*/ 142 h 201"/>
              <a:gd name="T16" fmla="*/ 54 w 211"/>
              <a:gd name="T17" fmla="*/ 129 h 201"/>
              <a:gd name="T18" fmla="*/ 98 w 211"/>
              <a:gd name="T19" fmla="*/ 136 h 201"/>
              <a:gd name="T20" fmla="*/ 71 w 211"/>
              <a:gd name="T21" fmla="*/ 147 h 201"/>
              <a:gd name="T22" fmla="*/ 55 w 211"/>
              <a:gd name="T23" fmla="*/ 155 h 201"/>
              <a:gd name="T24" fmla="*/ 56 w 211"/>
              <a:gd name="T25" fmla="*/ 134 h 201"/>
              <a:gd name="T26" fmla="*/ 98 w 211"/>
              <a:gd name="T27" fmla="*/ 67 h 201"/>
              <a:gd name="T28" fmla="*/ 56 w 211"/>
              <a:gd name="T29" fmla="*/ 69 h 201"/>
              <a:gd name="T30" fmla="*/ 48 w 211"/>
              <a:gd name="T31" fmla="*/ 53 h 201"/>
              <a:gd name="T32" fmla="*/ 62 w 211"/>
              <a:gd name="T33" fmla="*/ 41 h 201"/>
              <a:gd name="T34" fmla="*/ 68 w 211"/>
              <a:gd name="T35" fmla="*/ 61 h 201"/>
              <a:gd name="T36" fmla="*/ 48 w 211"/>
              <a:gd name="T37" fmla="*/ 53 h 201"/>
              <a:gd name="T38" fmla="*/ 76 w 211"/>
              <a:gd name="T39" fmla="*/ 53 h 201"/>
              <a:gd name="T40" fmla="*/ 65 w 211"/>
              <a:gd name="T41" fmla="*/ 37 h 201"/>
              <a:gd name="T42" fmla="*/ 93 w 211"/>
              <a:gd name="T43" fmla="*/ 9 h 201"/>
              <a:gd name="T44" fmla="*/ 51 w 211"/>
              <a:gd name="T45" fmla="*/ 67 h 201"/>
              <a:gd name="T46" fmla="*/ 10 w 211"/>
              <a:gd name="T47" fmla="*/ 105 h 201"/>
              <a:gd name="T48" fmla="*/ 43 w 211"/>
              <a:gd name="T49" fmla="*/ 145 h 201"/>
              <a:gd name="T50" fmla="*/ 38 w 211"/>
              <a:gd name="T51" fmla="*/ 167 h 201"/>
              <a:gd name="T52" fmla="*/ 62 w 211"/>
              <a:gd name="T53" fmla="*/ 161 h 201"/>
              <a:gd name="T54" fmla="*/ 76 w 211"/>
              <a:gd name="T55" fmla="*/ 145 h 201"/>
              <a:gd name="T56" fmla="*/ 166 w 211"/>
              <a:gd name="T57" fmla="*/ 35 h 201"/>
              <a:gd name="T58" fmla="*/ 139 w 211"/>
              <a:gd name="T59" fmla="*/ 53 h 201"/>
              <a:gd name="T60" fmla="*/ 104 w 211"/>
              <a:gd name="T61" fmla="*/ 141 h 201"/>
              <a:gd name="T62" fmla="*/ 110 w 211"/>
              <a:gd name="T63" fmla="*/ 194 h 201"/>
              <a:gd name="T64" fmla="*/ 211 w 211"/>
              <a:gd name="T65" fmla="*/ 98 h 201"/>
              <a:gd name="T66" fmla="*/ 194 w 211"/>
              <a:gd name="T67" fmla="*/ 68 h 201"/>
              <a:gd name="T68" fmla="*/ 146 w 211"/>
              <a:gd name="T69" fmla="*/ 69 h 201"/>
              <a:gd name="T70" fmla="*/ 144 w 211"/>
              <a:gd name="T71" fmla="*/ 132 h 201"/>
              <a:gd name="T72" fmla="*/ 151 w 211"/>
              <a:gd name="T73" fmla="*/ 137 h 201"/>
              <a:gd name="T74" fmla="*/ 171 w 211"/>
              <a:gd name="T75" fmla="*/ 142 h 201"/>
              <a:gd name="T76" fmla="*/ 185 w 211"/>
              <a:gd name="T77" fmla="*/ 139 h 201"/>
              <a:gd name="T78" fmla="*/ 211 w 211"/>
              <a:gd name="T79" fmla="*/ 105 h 201"/>
              <a:gd name="T80" fmla="*/ 211 w 211"/>
              <a:gd name="T81" fmla="*/ 98 h 201"/>
              <a:gd name="T82" fmla="*/ 201 w 211"/>
              <a:gd name="T83" fmla="*/ 105 h 201"/>
              <a:gd name="T84" fmla="*/ 181 w 211"/>
              <a:gd name="T85" fmla="*/ 130 h 201"/>
              <a:gd name="T86" fmla="*/ 170 w 211"/>
              <a:gd name="T87" fmla="*/ 132 h 201"/>
              <a:gd name="T88" fmla="*/ 154 w 211"/>
              <a:gd name="T89" fmla="*/ 127 h 201"/>
              <a:gd name="T90" fmla="*/ 140 w 211"/>
              <a:gd name="T91" fmla="*/ 105 h 201"/>
              <a:gd name="T92" fmla="*/ 153 w 211"/>
              <a:gd name="T93" fmla="*/ 76 h 201"/>
              <a:gd name="T94" fmla="*/ 200 w 211"/>
              <a:gd name="T95" fmla="*/ 95 h 201"/>
              <a:gd name="T96" fmla="*/ 201 w 211"/>
              <a:gd name="T97" fmla="*/ 101 h 201"/>
              <a:gd name="T98" fmla="*/ 193 w 211"/>
              <a:gd name="T99" fmla="*/ 102 h 201"/>
              <a:gd name="T100" fmla="*/ 193 w 211"/>
              <a:gd name="T101" fmla="*/ 105 h 201"/>
              <a:gd name="T102" fmla="*/ 174 w 211"/>
              <a:gd name="T103" fmla="*/ 124 h 201"/>
              <a:gd name="T104" fmla="*/ 160 w 211"/>
              <a:gd name="T105" fmla="*/ 122 h 201"/>
              <a:gd name="T106" fmla="*/ 155 w 211"/>
              <a:gd name="T107" fmla="*/ 118 h 201"/>
              <a:gd name="T108" fmla="*/ 157 w 211"/>
              <a:gd name="T109" fmla="*/ 83 h 201"/>
              <a:gd name="T110" fmla="*/ 193 w 211"/>
              <a:gd name="T111" fmla="*/ 9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1" h="201">
                <a:moveTo>
                  <a:pt x="187" y="144"/>
                </a:moveTo>
                <a:cubicBezTo>
                  <a:pt x="187" y="144"/>
                  <a:pt x="187" y="144"/>
                  <a:pt x="187" y="144"/>
                </a:cubicBezTo>
                <a:cubicBezTo>
                  <a:pt x="186" y="144"/>
                  <a:pt x="184" y="145"/>
                  <a:pt x="183" y="145"/>
                </a:cubicBezTo>
                <a:cubicBezTo>
                  <a:pt x="180" y="151"/>
                  <a:pt x="175" y="158"/>
                  <a:pt x="170" y="163"/>
                </a:cubicBezTo>
                <a:cubicBezTo>
                  <a:pt x="163" y="157"/>
                  <a:pt x="156" y="151"/>
                  <a:pt x="147" y="147"/>
                </a:cubicBezTo>
                <a:cubicBezTo>
                  <a:pt x="148" y="145"/>
                  <a:pt x="149" y="143"/>
                  <a:pt x="149" y="141"/>
                </a:cubicBezTo>
                <a:cubicBezTo>
                  <a:pt x="148" y="141"/>
                  <a:pt x="148" y="141"/>
                  <a:pt x="148" y="141"/>
                </a:cubicBezTo>
                <a:cubicBezTo>
                  <a:pt x="147" y="140"/>
                  <a:pt x="146" y="139"/>
                  <a:pt x="144" y="138"/>
                </a:cubicBezTo>
                <a:cubicBezTo>
                  <a:pt x="144" y="140"/>
                  <a:pt x="143" y="142"/>
                  <a:pt x="142" y="144"/>
                </a:cubicBezTo>
                <a:cubicBezTo>
                  <a:pt x="131" y="139"/>
                  <a:pt x="118" y="136"/>
                  <a:pt x="105" y="136"/>
                </a:cubicBezTo>
                <a:cubicBezTo>
                  <a:pt x="105" y="136"/>
                  <a:pt x="104" y="136"/>
                  <a:pt x="104" y="135"/>
                </a:cubicBezTo>
                <a:cubicBezTo>
                  <a:pt x="104" y="105"/>
                  <a:pt x="104" y="105"/>
                  <a:pt x="104" y="105"/>
                </a:cubicBezTo>
                <a:cubicBezTo>
                  <a:pt x="114" y="105"/>
                  <a:pt x="114" y="105"/>
                  <a:pt x="114" y="105"/>
                </a:cubicBezTo>
                <a:cubicBezTo>
                  <a:pt x="125" y="105"/>
                  <a:pt x="125" y="105"/>
                  <a:pt x="125" y="105"/>
                </a:cubicBezTo>
                <a:cubicBezTo>
                  <a:pt x="125" y="104"/>
                  <a:pt x="125" y="103"/>
                  <a:pt x="125" y="101"/>
                </a:cubicBezTo>
                <a:cubicBezTo>
                  <a:pt x="125" y="101"/>
                  <a:pt x="125" y="100"/>
                  <a:pt x="125" y="99"/>
                </a:cubicBezTo>
                <a:cubicBezTo>
                  <a:pt x="104" y="99"/>
                  <a:pt x="104" y="99"/>
                  <a:pt x="104" y="99"/>
                </a:cubicBezTo>
                <a:cubicBezTo>
                  <a:pt x="103" y="67"/>
                  <a:pt x="103" y="67"/>
                  <a:pt x="103" y="67"/>
                </a:cubicBezTo>
                <a:cubicBezTo>
                  <a:pt x="117" y="67"/>
                  <a:pt x="130" y="64"/>
                  <a:pt x="142" y="59"/>
                </a:cubicBezTo>
                <a:cubicBezTo>
                  <a:pt x="143" y="61"/>
                  <a:pt x="143" y="63"/>
                  <a:pt x="144" y="65"/>
                </a:cubicBezTo>
                <a:cubicBezTo>
                  <a:pt x="146" y="64"/>
                  <a:pt x="147" y="62"/>
                  <a:pt x="149" y="62"/>
                </a:cubicBezTo>
                <a:cubicBezTo>
                  <a:pt x="148" y="60"/>
                  <a:pt x="148" y="58"/>
                  <a:pt x="147" y="56"/>
                </a:cubicBezTo>
                <a:cubicBezTo>
                  <a:pt x="155" y="52"/>
                  <a:pt x="163" y="46"/>
                  <a:pt x="170" y="39"/>
                </a:cubicBezTo>
                <a:cubicBezTo>
                  <a:pt x="175" y="45"/>
                  <a:pt x="180" y="51"/>
                  <a:pt x="183" y="58"/>
                </a:cubicBezTo>
                <a:cubicBezTo>
                  <a:pt x="186" y="59"/>
                  <a:pt x="188" y="60"/>
                  <a:pt x="191" y="61"/>
                </a:cubicBezTo>
                <a:cubicBezTo>
                  <a:pt x="190" y="60"/>
                  <a:pt x="190" y="60"/>
                  <a:pt x="190" y="60"/>
                </a:cubicBezTo>
                <a:cubicBezTo>
                  <a:pt x="173" y="23"/>
                  <a:pt x="135" y="0"/>
                  <a:pt x="95" y="3"/>
                </a:cubicBezTo>
                <a:cubicBezTo>
                  <a:pt x="65" y="5"/>
                  <a:pt x="35" y="23"/>
                  <a:pt x="19" y="51"/>
                </a:cubicBezTo>
                <a:cubicBezTo>
                  <a:pt x="3" y="76"/>
                  <a:pt x="0" y="113"/>
                  <a:pt x="13" y="140"/>
                </a:cubicBezTo>
                <a:cubicBezTo>
                  <a:pt x="27" y="174"/>
                  <a:pt x="63" y="199"/>
                  <a:pt x="100" y="200"/>
                </a:cubicBezTo>
                <a:cubicBezTo>
                  <a:pt x="137" y="201"/>
                  <a:pt x="174" y="178"/>
                  <a:pt x="190" y="144"/>
                </a:cubicBezTo>
                <a:cubicBezTo>
                  <a:pt x="190" y="143"/>
                  <a:pt x="191" y="143"/>
                  <a:pt x="191" y="142"/>
                </a:cubicBezTo>
                <a:cubicBezTo>
                  <a:pt x="190" y="142"/>
                  <a:pt x="189" y="143"/>
                  <a:pt x="187" y="143"/>
                </a:cubicBezTo>
                <a:lnTo>
                  <a:pt x="187" y="144"/>
                </a:lnTo>
                <a:close/>
                <a:moveTo>
                  <a:pt x="60" y="128"/>
                </a:moveTo>
                <a:cubicBezTo>
                  <a:pt x="58" y="128"/>
                  <a:pt x="56" y="128"/>
                  <a:pt x="54" y="129"/>
                </a:cubicBezTo>
                <a:cubicBezTo>
                  <a:pt x="52" y="121"/>
                  <a:pt x="51" y="113"/>
                  <a:pt x="51" y="105"/>
                </a:cubicBezTo>
                <a:cubicBezTo>
                  <a:pt x="52" y="105"/>
                  <a:pt x="52" y="105"/>
                  <a:pt x="52" y="105"/>
                </a:cubicBezTo>
                <a:cubicBezTo>
                  <a:pt x="98" y="105"/>
                  <a:pt x="98" y="105"/>
                  <a:pt x="98" y="105"/>
                </a:cubicBezTo>
                <a:cubicBezTo>
                  <a:pt x="98" y="136"/>
                  <a:pt x="98" y="136"/>
                  <a:pt x="98" y="136"/>
                </a:cubicBezTo>
                <a:cubicBezTo>
                  <a:pt x="90" y="136"/>
                  <a:pt x="83" y="137"/>
                  <a:pt x="75" y="139"/>
                </a:cubicBezTo>
                <a:cubicBezTo>
                  <a:pt x="73" y="133"/>
                  <a:pt x="67" y="128"/>
                  <a:pt x="60" y="128"/>
                </a:cubicBezTo>
                <a:close/>
                <a:moveTo>
                  <a:pt x="71" y="145"/>
                </a:moveTo>
                <a:cubicBezTo>
                  <a:pt x="71" y="145"/>
                  <a:pt x="71" y="146"/>
                  <a:pt x="71" y="147"/>
                </a:cubicBezTo>
                <a:cubicBezTo>
                  <a:pt x="70" y="150"/>
                  <a:pt x="68" y="153"/>
                  <a:pt x="65" y="155"/>
                </a:cubicBezTo>
                <a:cubicBezTo>
                  <a:pt x="63" y="156"/>
                  <a:pt x="62" y="156"/>
                  <a:pt x="60" y="156"/>
                </a:cubicBezTo>
                <a:cubicBezTo>
                  <a:pt x="59" y="156"/>
                  <a:pt x="59" y="156"/>
                  <a:pt x="59" y="156"/>
                </a:cubicBezTo>
                <a:cubicBezTo>
                  <a:pt x="57" y="156"/>
                  <a:pt x="56" y="156"/>
                  <a:pt x="55" y="155"/>
                </a:cubicBezTo>
                <a:cubicBezTo>
                  <a:pt x="53" y="154"/>
                  <a:pt x="51" y="153"/>
                  <a:pt x="50" y="151"/>
                </a:cubicBezTo>
                <a:cubicBezTo>
                  <a:pt x="49" y="149"/>
                  <a:pt x="48" y="147"/>
                  <a:pt x="48" y="145"/>
                </a:cubicBezTo>
                <a:cubicBezTo>
                  <a:pt x="48" y="142"/>
                  <a:pt x="49" y="140"/>
                  <a:pt x="51" y="138"/>
                </a:cubicBezTo>
                <a:cubicBezTo>
                  <a:pt x="52" y="136"/>
                  <a:pt x="54" y="135"/>
                  <a:pt x="56" y="134"/>
                </a:cubicBezTo>
                <a:cubicBezTo>
                  <a:pt x="57" y="134"/>
                  <a:pt x="58" y="133"/>
                  <a:pt x="60" y="133"/>
                </a:cubicBezTo>
                <a:cubicBezTo>
                  <a:pt x="65" y="133"/>
                  <a:pt x="69" y="136"/>
                  <a:pt x="71" y="141"/>
                </a:cubicBezTo>
                <a:cubicBezTo>
                  <a:pt x="71" y="142"/>
                  <a:pt x="71" y="143"/>
                  <a:pt x="71" y="145"/>
                </a:cubicBezTo>
                <a:close/>
                <a:moveTo>
                  <a:pt x="98" y="67"/>
                </a:moveTo>
                <a:cubicBezTo>
                  <a:pt x="98" y="99"/>
                  <a:pt x="98" y="99"/>
                  <a:pt x="98" y="99"/>
                </a:cubicBezTo>
                <a:cubicBezTo>
                  <a:pt x="98" y="99"/>
                  <a:pt x="98" y="99"/>
                  <a:pt x="98" y="99"/>
                </a:cubicBezTo>
                <a:cubicBezTo>
                  <a:pt x="51" y="99"/>
                  <a:pt x="51" y="99"/>
                  <a:pt x="51" y="99"/>
                </a:cubicBezTo>
                <a:cubicBezTo>
                  <a:pt x="51" y="89"/>
                  <a:pt x="53" y="78"/>
                  <a:pt x="56" y="69"/>
                </a:cubicBezTo>
                <a:cubicBezTo>
                  <a:pt x="57" y="69"/>
                  <a:pt x="59" y="69"/>
                  <a:pt x="60" y="69"/>
                </a:cubicBezTo>
                <a:cubicBezTo>
                  <a:pt x="65" y="69"/>
                  <a:pt x="70" y="67"/>
                  <a:pt x="73" y="62"/>
                </a:cubicBezTo>
                <a:cubicBezTo>
                  <a:pt x="81" y="65"/>
                  <a:pt x="89" y="67"/>
                  <a:pt x="98" y="67"/>
                </a:cubicBezTo>
                <a:close/>
                <a:moveTo>
                  <a:pt x="48" y="53"/>
                </a:moveTo>
                <a:cubicBezTo>
                  <a:pt x="48" y="52"/>
                  <a:pt x="48" y="51"/>
                  <a:pt x="48" y="51"/>
                </a:cubicBezTo>
                <a:cubicBezTo>
                  <a:pt x="49" y="49"/>
                  <a:pt x="50" y="47"/>
                  <a:pt x="51" y="46"/>
                </a:cubicBezTo>
                <a:cubicBezTo>
                  <a:pt x="53" y="43"/>
                  <a:pt x="56" y="41"/>
                  <a:pt x="60" y="41"/>
                </a:cubicBezTo>
                <a:cubicBezTo>
                  <a:pt x="61" y="41"/>
                  <a:pt x="62" y="41"/>
                  <a:pt x="62" y="41"/>
                </a:cubicBezTo>
                <a:cubicBezTo>
                  <a:pt x="64" y="42"/>
                  <a:pt x="66" y="43"/>
                  <a:pt x="68" y="44"/>
                </a:cubicBezTo>
                <a:cubicBezTo>
                  <a:pt x="70" y="46"/>
                  <a:pt x="71" y="49"/>
                  <a:pt x="71" y="53"/>
                </a:cubicBezTo>
                <a:cubicBezTo>
                  <a:pt x="71" y="54"/>
                  <a:pt x="71" y="55"/>
                  <a:pt x="71" y="56"/>
                </a:cubicBezTo>
                <a:cubicBezTo>
                  <a:pt x="70" y="58"/>
                  <a:pt x="69" y="59"/>
                  <a:pt x="68" y="61"/>
                </a:cubicBezTo>
                <a:cubicBezTo>
                  <a:pt x="66" y="63"/>
                  <a:pt x="63" y="64"/>
                  <a:pt x="60" y="64"/>
                </a:cubicBezTo>
                <a:cubicBezTo>
                  <a:pt x="59" y="64"/>
                  <a:pt x="58" y="64"/>
                  <a:pt x="58" y="64"/>
                </a:cubicBezTo>
                <a:cubicBezTo>
                  <a:pt x="56" y="64"/>
                  <a:pt x="54" y="63"/>
                  <a:pt x="53" y="62"/>
                </a:cubicBezTo>
                <a:cubicBezTo>
                  <a:pt x="50" y="59"/>
                  <a:pt x="48" y="56"/>
                  <a:pt x="48" y="53"/>
                </a:cubicBezTo>
                <a:close/>
                <a:moveTo>
                  <a:pt x="98" y="13"/>
                </a:moveTo>
                <a:cubicBezTo>
                  <a:pt x="98" y="61"/>
                  <a:pt x="98" y="61"/>
                  <a:pt x="98" y="61"/>
                </a:cubicBezTo>
                <a:cubicBezTo>
                  <a:pt x="90" y="61"/>
                  <a:pt x="83" y="60"/>
                  <a:pt x="76" y="57"/>
                </a:cubicBezTo>
                <a:cubicBezTo>
                  <a:pt x="76" y="56"/>
                  <a:pt x="76" y="54"/>
                  <a:pt x="76" y="53"/>
                </a:cubicBezTo>
                <a:cubicBezTo>
                  <a:pt x="76" y="47"/>
                  <a:pt x="74" y="43"/>
                  <a:pt x="70" y="40"/>
                </a:cubicBezTo>
                <a:cubicBezTo>
                  <a:pt x="78" y="30"/>
                  <a:pt x="87" y="20"/>
                  <a:pt x="98" y="13"/>
                </a:cubicBezTo>
                <a:close/>
                <a:moveTo>
                  <a:pt x="93" y="9"/>
                </a:moveTo>
                <a:cubicBezTo>
                  <a:pt x="83" y="16"/>
                  <a:pt x="73" y="26"/>
                  <a:pt x="65" y="37"/>
                </a:cubicBezTo>
                <a:cubicBezTo>
                  <a:pt x="64" y="36"/>
                  <a:pt x="62" y="36"/>
                  <a:pt x="60" y="36"/>
                </a:cubicBezTo>
                <a:cubicBezTo>
                  <a:pt x="54" y="36"/>
                  <a:pt x="50" y="39"/>
                  <a:pt x="47" y="43"/>
                </a:cubicBezTo>
                <a:cubicBezTo>
                  <a:pt x="44" y="40"/>
                  <a:pt x="41" y="38"/>
                  <a:pt x="38" y="35"/>
                </a:cubicBezTo>
                <a:cubicBezTo>
                  <a:pt x="54" y="20"/>
                  <a:pt x="73" y="11"/>
                  <a:pt x="93" y="9"/>
                </a:cubicBezTo>
                <a:close/>
                <a:moveTo>
                  <a:pt x="34" y="39"/>
                </a:moveTo>
                <a:cubicBezTo>
                  <a:pt x="37" y="42"/>
                  <a:pt x="41" y="45"/>
                  <a:pt x="44" y="48"/>
                </a:cubicBezTo>
                <a:cubicBezTo>
                  <a:pt x="44" y="49"/>
                  <a:pt x="43" y="51"/>
                  <a:pt x="43" y="53"/>
                </a:cubicBezTo>
                <a:cubicBezTo>
                  <a:pt x="43" y="58"/>
                  <a:pt x="46" y="64"/>
                  <a:pt x="51" y="67"/>
                </a:cubicBezTo>
                <a:cubicBezTo>
                  <a:pt x="47" y="77"/>
                  <a:pt x="45" y="88"/>
                  <a:pt x="45" y="99"/>
                </a:cubicBezTo>
                <a:cubicBezTo>
                  <a:pt x="10" y="99"/>
                  <a:pt x="10" y="99"/>
                  <a:pt x="10" y="99"/>
                </a:cubicBezTo>
                <a:cubicBezTo>
                  <a:pt x="11" y="76"/>
                  <a:pt x="19" y="56"/>
                  <a:pt x="34" y="39"/>
                </a:cubicBezTo>
                <a:close/>
                <a:moveTo>
                  <a:pt x="10" y="105"/>
                </a:moveTo>
                <a:cubicBezTo>
                  <a:pt x="11" y="105"/>
                  <a:pt x="11" y="105"/>
                  <a:pt x="12" y="105"/>
                </a:cubicBezTo>
                <a:cubicBezTo>
                  <a:pt x="45" y="105"/>
                  <a:pt x="45" y="105"/>
                  <a:pt x="45" y="105"/>
                </a:cubicBezTo>
                <a:cubicBezTo>
                  <a:pt x="45" y="114"/>
                  <a:pt x="47" y="123"/>
                  <a:pt x="49" y="132"/>
                </a:cubicBezTo>
                <a:cubicBezTo>
                  <a:pt x="46" y="135"/>
                  <a:pt x="43" y="140"/>
                  <a:pt x="43" y="145"/>
                </a:cubicBezTo>
                <a:cubicBezTo>
                  <a:pt x="43" y="148"/>
                  <a:pt x="44" y="151"/>
                  <a:pt x="46" y="154"/>
                </a:cubicBezTo>
                <a:cubicBezTo>
                  <a:pt x="42" y="157"/>
                  <a:pt x="38" y="160"/>
                  <a:pt x="34" y="163"/>
                </a:cubicBezTo>
                <a:cubicBezTo>
                  <a:pt x="20" y="147"/>
                  <a:pt x="11" y="127"/>
                  <a:pt x="10" y="105"/>
                </a:cubicBezTo>
                <a:close/>
                <a:moveTo>
                  <a:pt x="38" y="167"/>
                </a:moveTo>
                <a:cubicBezTo>
                  <a:pt x="42" y="164"/>
                  <a:pt x="46" y="161"/>
                  <a:pt x="50" y="158"/>
                </a:cubicBezTo>
                <a:cubicBezTo>
                  <a:pt x="53" y="160"/>
                  <a:pt x="56" y="161"/>
                  <a:pt x="60" y="161"/>
                </a:cubicBezTo>
                <a:cubicBezTo>
                  <a:pt x="61" y="161"/>
                  <a:pt x="61" y="161"/>
                  <a:pt x="62" y="161"/>
                </a:cubicBezTo>
                <a:cubicBezTo>
                  <a:pt x="62" y="161"/>
                  <a:pt x="62" y="161"/>
                  <a:pt x="62" y="161"/>
                </a:cubicBezTo>
                <a:cubicBezTo>
                  <a:pt x="69" y="173"/>
                  <a:pt x="80" y="185"/>
                  <a:pt x="91" y="193"/>
                </a:cubicBezTo>
                <a:cubicBezTo>
                  <a:pt x="71" y="191"/>
                  <a:pt x="53" y="182"/>
                  <a:pt x="38" y="167"/>
                </a:cubicBezTo>
                <a:close/>
                <a:moveTo>
                  <a:pt x="68" y="159"/>
                </a:moveTo>
                <a:cubicBezTo>
                  <a:pt x="73" y="157"/>
                  <a:pt x="76" y="151"/>
                  <a:pt x="76" y="145"/>
                </a:cubicBezTo>
                <a:cubicBezTo>
                  <a:pt x="83" y="143"/>
                  <a:pt x="91" y="142"/>
                  <a:pt x="98" y="141"/>
                </a:cubicBezTo>
                <a:cubicBezTo>
                  <a:pt x="98" y="191"/>
                  <a:pt x="98" y="191"/>
                  <a:pt x="98" y="191"/>
                </a:cubicBezTo>
                <a:cubicBezTo>
                  <a:pt x="86" y="183"/>
                  <a:pt x="75" y="172"/>
                  <a:pt x="68" y="159"/>
                </a:cubicBezTo>
                <a:close/>
                <a:moveTo>
                  <a:pt x="166" y="35"/>
                </a:moveTo>
                <a:cubicBezTo>
                  <a:pt x="160" y="41"/>
                  <a:pt x="152" y="47"/>
                  <a:pt x="144" y="51"/>
                </a:cubicBezTo>
                <a:cubicBezTo>
                  <a:pt x="137" y="35"/>
                  <a:pt x="124" y="20"/>
                  <a:pt x="109" y="9"/>
                </a:cubicBezTo>
                <a:cubicBezTo>
                  <a:pt x="131" y="11"/>
                  <a:pt x="150" y="20"/>
                  <a:pt x="166" y="35"/>
                </a:cubicBezTo>
                <a:close/>
                <a:moveTo>
                  <a:pt x="139" y="53"/>
                </a:moveTo>
                <a:cubicBezTo>
                  <a:pt x="128" y="58"/>
                  <a:pt x="117" y="61"/>
                  <a:pt x="104" y="61"/>
                </a:cubicBezTo>
                <a:cubicBezTo>
                  <a:pt x="103" y="12"/>
                  <a:pt x="103" y="12"/>
                  <a:pt x="103" y="12"/>
                </a:cubicBezTo>
                <a:cubicBezTo>
                  <a:pt x="118" y="23"/>
                  <a:pt x="131" y="37"/>
                  <a:pt x="139" y="53"/>
                </a:cubicBezTo>
                <a:close/>
                <a:moveTo>
                  <a:pt x="104" y="141"/>
                </a:moveTo>
                <a:cubicBezTo>
                  <a:pt x="117" y="142"/>
                  <a:pt x="129" y="144"/>
                  <a:pt x="140" y="149"/>
                </a:cubicBezTo>
                <a:cubicBezTo>
                  <a:pt x="132" y="166"/>
                  <a:pt x="119" y="181"/>
                  <a:pt x="104" y="191"/>
                </a:cubicBezTo>
                <a:lnTo>
                  <a:pt x="104" y="141"/>
                </a:lnTo>
                <a:close/>
                <a:moveTo>
                  <a:pt x="110" y="194"/>
                </a:moveTo>
                <a:cubicBezTo>
                  <a:pt x="125" y="183"/>
                  <a:pt x="137" y="167"/>
                  <a:pt x="145" y="152"/>
                </a:cubicBezTo>
                <a:cubicBezTo>
                  <a:pt x="152" y="156"/>
                  <a:pt x="160" y="161"/>
                  <a:pt x="166" y="168"/>
                </a:cubicBezTo>
                <a:cubicBezTo>
                  <a:pt x="151" y="182"/>
                  <a:pt x="132" y="192"/>
                  <a:pt x="110" y="194"/>
                </a:cubicBezTo>
                <a:close/>
                <a:moveTo>
                  <a:pt x="211" y="98"/>
                </a:moveTo>
                <a:cubicBezTo>
                  <a:pt x="211" y="98"/>
                  <a:pt x="211" y="97"/>
                  <a:pt x="211" y="96"/>
                </a:cubicBezTo>
                <a:cubicBezTo>
                  <a:pt x="211" y="95"/>
                  <a:pt x="210" y="94"/>
                  <a:pt x="210" y="93"/>
                </a:cubicBezTo>
                <a:cubicBezTo>
                  <a:pt x="210" y="93"/>
                  <a:pt x="210" y="93"/>
                  <a:pt x="210" y="93"/>
                </a:cubicBezTo>
                <a:cubicBezTo>
                  <a:pt x="208" y="82"/>
                  <a:pt x="202" y="74"/>
                  <a:pt x="194" y="68"/>
                </a:cubicBezTo>
                <a:cubicBezTo>
                  <a:pt x="191" y="66"/>
                  <a:pt x="189" y="65"/>
                  <a:pt x="186" y="64"/>
                </a:cubicBezTo>
                <a:cubicBezTo>
                  <a:pt x="181" y="62"/>
                  <a:pt x="176" y="61"/>
                  <a:pt x="171" y="61"/>
                </a:cubicBezTo>
                <a:cubicBezTo>
                  <a:pt x="163" y="61"/>
                  <a:pt x="156" y="63"/>
                  <a:pt x="150" y="66"/>
                </a:cubicBezTo>
                <a:cubicBezTo>
                  <a:pt x="149" y="67"/>
                  <a:pt x="147" y="68"/>
                  <a:pt x="146" y="69"/>
                </a:cubicBezTo>
                <a:cubicBezTo>
                  <a:pt x="137" y="76"/>
                  <a:pt x="131" y="87"/>
                  <a:pt x="130" y="99"/>
                </a:cubicBezTo>
                <a:cubicBezTo>
                  <a:pt x="130" y="100"/>
                  <a:pt x="130" y="101"/>
                  <a:pt x="130" y="101"/>
                </a:cubicBezTo>
                <a:cubicBezTo>
                  <a:pt x="130" y="103"/>
                  <a:pt x="130" y="104"/>
                  <a:pt x="130" y="105"/>
                </a:cubicBezTo>
                <a:cubicBezTo>
                  <a:pt x="131" y="116"/>
                  <a:pt x="136" y="125"/>
                  <a:pt x="144" y="132"/>
                </a:cubicBezTo>
                <a:cubicBezTo>
                  <a:pt x="145" y="132"/>
                  <a:pt x="145" y="133"/>
                  <a:pt x="146" y="133"/>
                </a:cubicBezTo>
                <a:cubicBezTo>
                  <a:pt x="147" y="134"/>
                  <a:pt x="147" y="134"/>
                  <a:pt x="147" y="134"/>
                </a:cubicBezTo>
                <a:cubicBezTo>
                  <a:pt x="148" y="135"/>
                  <a:pt x="149" y="136"/>
                  <a:pt x="151" y="137"/>
                </a:cubicBezTo>
                <a:cubicBezTo>
                  <a:pt x="151" y="137"/>
                  <a:pt x="151" y="137"/>
                  <a:pt x="151" y="137"/>
                </a:cubicBezTo>
                <a:cubicBezTo>
                  <a:pt x="151" y="137"/>
                  <a:pt x="151" y="137"/>
                  <a:pt x="151" y="137"/>
                </a:cubicBezTo>
                <a:cubicBezTo>
                  <a:pt x="153" y="138"/>
                  <a:pt x="154" y="139"/>
                  <a:pt x="156" y="139"/>
                </a:cubicBezTo>
                <a:cubicBezTo>
                  <a:pt x="160" y="141"/>
                  <a:pt x="165" y="142"/>
                  <a:pt x="170" y="142"/>
                </a:cubicBezTo>
                <a:cubicBezTo>
                  <a:pt x="171" y="142"/>
                  <a:pt x="171" y="142"/>
                  <a:pt x="171" y="142"/>
                </a:cubicBezTo>
                <a:cubicBezTo>
                  <a:pt x="172" y="142"/>
                  <a:pt x="174" y="142"/>
                  <a:pt x="176" y="142"/>
                </a:cubicBezTo>
                <a:cubicBezTo>
                  <a:pt x="177" y="141"/>
                  <a:pt x="179" y="141"/>
                  <a:pt x="180" y="141"/>
                </a:cubicBezTo>
                <a:cubicBezTo>
                  <a:pt x="182" y="140"/>
                  <a:pt x="183" y="140"/>
                  <a:pt x="185" y="139"/>
                </a:cubicBezTo>
                <a:cubicBezTo>
                  <a:pt x="185" y="139"/>
                  <a:pt x="185" y="139"/>
                  <a:pt x="185" y="139"/>
                </a:cubicBezTo>
                <a:cubicBezTo>
                  <a:pt x="185" y="139"/>
                  <a:pt x="186" y="139"/>
                  <a:pt x="186" y="139"/>
                </a:cubicBezTo>
                <a:cubicBezTo>
                  <a:pt x="189" y="138"/>
                  <a:pt x="191" y="136"/>
                  <a:pt x="194" y="135"/>
                </a:cubicBezTo>
                <a:cubicBezTo>
                  <a:pt x="203" y="128"/>
                  <a:pt x="209" y="118"/>
                  <a:pt x="211" y="106"/>
                </a:cubicBezTo>
                <a:cubicBezTo>
                  <a:pt x="211" y="106"/>
                  <a:pt x="211" y="105"/>
                  <a:pt x="211" y="105"/>
                </a:cubicBezTo>
                <a:cubicBezTo>
                  <a:pt x="211" y="104"/>
                  <a:pt x="211" y="103"/>
                  <a:pt x="211" y="102"/>
                </a:cubicBezTo>
                <a:cubicBezTo>
                  <a:pt x="211" y="102"/>
                  <a:pt x="211" y="102"/>
                  <a:pt x="211" y="102"/>
                </a:cubicBezTo>
                <a:cubicBezTo>
                  <a:pt x="211" y="101"/>
                  <a:pt x="211" y="101"/>
                  <a:pt x="211" y="101"/>
                </a:cubicBezTo>
                <a:cubicBezTo>
                  <a:pt x="211" y="100"/>
                  <a:pt x="211" y="99"/>
                  <a:pt x="211" y="98"/>
                </a:cubicBezTo>
                <a:close/>
                <a:moveTo>
                  <a:pt x="201" y="102"/>
                </a:moveTo>
                <a:cubicBezTo>
                  <a:pt x="201" y="102"/>
                  <a:pt x="201" y="102"/>
                  <a:pt x="201" y="102"/>
                </a:cubicBezTo>
                <a:cubicBezTo>
                  <a:pt x="201" y="102"/>
                  <a:pt x="201" y="103"/>
                  <a:pt x="201" y="104"/>
                </a:cubicBezTo>
                <a:cubicBezTo>
                  <a:pt x="201" y="104"/>
                  <a:pt x="201" y="105"/>
                  <a:pt x="201" y="105"/>
                </a:cubicBezTo>
                <a:cubicBezTo>
                  <a:pt x="200" y="108"/>
                  <a:pt x="200" y="111"/>
                  <a:pt x="199" y="113"/>
                </a:cubicBezTo>
                <a:cubicBezTo>
                  <a:pt x="197" y="117"/>
                  <a:pt x="194" y="121"/>
                  <a:pt x="191" y="124"/>
                </a:cubicBezTo>
                <a:cubicBezTo>
                  <a:pt x="188" y="126"/>
                  <a:pt x="185" y="128"/>
                  <a:pt x="181" y="130"/>
                </a:cubicBezTo>
                <a:cubicBezTo>
                  <a:pt x="181" y="130"/>
                  <a:pt x="181" y="130"/>
                  <a:pt x="181" y="130"/>
                </a:cubicBezTo>
                <a:cubicBezTo>
                  <a:pt x="180" y="130"/>
                  <a:pt x="179" y="131"/>
                  <a:pt x="178" y="131"/>
                </a:cubicBezTo>
                <a:cubicBezTo>
                  <a:pt x="177" y="131"/>
                  <a:pt x="176" y="131"/>
                  <a:pt x="175" y="132"/>
                </a:cubicBezTo>
                <a:cubicBezTo>
                  <a:pt x="173" y="132"/>
                  <a:pt x="172" y="132"/>
                  <a:pt x="171" y="132"/>
                </a:cubicBezTo>
                <a:cubicBezTo>
                  <a:pt x="170" y="132"/>
                  <a:pt x="170" y="132"/>
                  <a:pt x="170" y="132"/>
                </a:cubicBezTo>
                <a:cubicBezTo>
                  <a:pt x="167" y="132"/>
                  <a:pt x="163" y="131"/>
                  <a:pt x="160" y="130"/>
                </a:cubicBezTo>
                <a:cubicBezTo>
                  <a:pt x="158" y="129"/>
                  <a:pt x="157" y="129"/>
                  <a:pt x="156" y="128"/>
                </a:cubicBezTo>
                <a:cubicBezTo>
                  <a:pt x="156" y="128"/>
                  <a:pt x="156" y="128"/>
                  <a:pt x="156" y="128"/>
                </a:cubicBezTo>
                <a:cubicBezTo>
                  <a:pt x="155" y="128"/>
                  <a:pt x="154" y="127"/>
                  <a:pt x="154" y="127"/>
                </a:cubicBezTo>
                <a:cubicBezTo>
                  <a:pt x="153" y="126"/>
                  <a:pt x="153" y="126"/>
                  <a:pt x="153" y="126"/>
                </a:cubicBezTo>
                <a:cubicBezTo>
                  <a:pt x="152" y="125"/>
                  <a:pt x="151" y="125"/>
                  <a:pt x="151" y="124"/>
                </a:cubicBezTo>
                <a:cubicBezTo>
                  <a:pt x="150" y="124"/>
                  <a:pt x="149" y="123"/>
                  <a:pt x="149" y="122"/>
                </a:cubicBezTo>
                <a:cubicBezTo>
                  <a:pt x="144" y="118"/>
                  <a:pt x="141" y="112"/>
                  <a:pt x="140" y="105"/>
                </a:cubicBezTo>
                <a:cubicBezTo>
                  <a:pt x="140" y="104"/>
                  <a:pt x="140" y="103"/>
                  <a:pt x="140" y="101"/>
                </a:cubicBezTo>
                <a:cubicBezTo>
                  <a:pt x="140" y="98"/>
                  <a:pt x="141" y="94"/>
                  <a:pt x="142" y="90"/>
                </a:cubicBezTo>
                <a:cubicBezTo>
                  <a:pt x="144" y="87"/>
                  <a:pt x="146" y="83"/>
                  <a:pt x="148" y="81"/>
                </a:cubicBezTo>
                <a:cubicBezTo>
                  <a:pt x="150" y="79"/>
                  <a:pt x="151" y="78"/>
                  <a:pt x="153" y="76"/>
                </a:cubicBezTo>
                <a:cubicBezTo>
                  <a:pt x="158" y="73"/>
                  <a:pt x="164" y="71"/>
                  <a:pt x="171" y="71"/>
                </a:cubicBezTo>
                <a:cubicBezTo>
                  <a:pt x="178" y="71"/>
                  <a:pt x="186" y="74"/>
                  <a:pt x="191" y="79"/>
                </a:cubicBezTo>
                <a:cubicBezTo>
                  <a:pt x="194" y="82"/>
                  <a:pt x="197" y="85"/>
                  <a:pt x="199" y="90"/>
                </a:cubicBezTo>
                <a:cubicBezTo>
                  <a:pt x="199" y="91"/>
                  <a:pt x="200" y="93"/>
                  <a:pt x="200" y="95"/>
                </a:cubicBezTo>
                <a:cubicBezTo>
                  <a:pt x="200" y="95"/>
                  <a:pt x="200" y="95"/>
                  <a:pt x="200" y="95"/>
                </a:cubicBezTo>
                <a:cubicBezTo>
                  <a:pt x="200" y="96"/>
                  <a:pt x="201" y="97"/>
                  <a:pt x="201" y="97"/>
                </a:cubicBezTo>
                <a:cubicBezTo>
                  <a:pt x="201" y="98"/>
                  <a:pt x="201" y="98"/>
                  <a:pt x="201" y="99"/>
                </a:cubicBezTo>
                <a:cubicBezTo>
                  <a:pt x="201" y="100"/>
                  <a:pt x="201" y="101"/>
                  <a:pt x="201" y="101"/>
                </a:cubicBezTo>
                <a:lnTo>
                  <a:pt x="201" y="102"/>
                </a:lnTo>
                <a:close/>
                <a:moveTo>
                  <a:pt x="193" y="100"/>
                </a:moveTo>
                <a:cubicBezTo>
                  <a:pt x="193" y="100"/>
                  <a:pt x="193" y="101"/>
                  <a:pt x="193" y="101"/>
                </a:cubicBezTo>
                <a:cubicBezTo>
                  <a:pt x="193" y="102"/>
                  <a:pt x="193" y="102"/>
                  <a:pt x="193" y="102"/>
                </a:cubicBezTo>
                <a:cubicBezTo>
                  <a:pt x="193" y="102"/>
                  <a:pt x="193" y="102"/>
                  <a:pt x="193" y="102"/>
                </a:cubicBezTo>
                <a:cubicBezTo>
                  <a:pt x="193" y="102"/>
                  <a:pt x="193" y="103"/>
                  <a:pt x="193" y="103"/>
                </a:cubicBezTo>
                <a:cubicBezTo>
                  <a:pt x="193" y="104"/>
                  <a:pt x="193" y="104"/>
                  <a:pt x="193" y="104"/>
                </a:cubicBezTo>
                <a:cubicBezTo>
                  <a:pt x="193" y="105"/>
                  <a:pt x="193" y="105"/>
                  <a:pt x="193" y="105"/>
                </a:cubicBezTo>
                <a:cubicBezTo>
                  <a:pt x="192" y="113"/>
                  <a:pt x="186" y="120"/>
                  <a:pt x="179" y="123"/>
                </a:cubicBezTo>
                <a:cubicBezTo>
                  <a:pt x="179" y="123"/>
                  <a:pt x="179" y="123"/>
                  <a:pt x="179" y="123"/>
                </a:cubicBezTo>
                <a:cubicBezTo>
                  <a:pt x="178" y="123"/>
                  <a:pt x="177" y="123"/>
                  <a:pt x="176" y="124"/>
                </a:cubicBezTo>
                <a:cubicBezTo>
                  <a:pt x="175" y="124"/>
                  <a:pt x="174" y="124"/>
                  <a:pt x="174" y="124"/>
                </a:cubicBezTo>
                <a:cubicBezTo>
                  <a:pt x="173" y="124"/>
                  <a:pt x="172" y="124"/>
                  <a:pt x="171" y="124"/>
                </a:cubicBezTo>
                <a:cubicBezTo>
                  <a:pt x="170" y="124"/>
                  <a:pt x="170" y="124"/>
                  <a:pt x="170" y="124"/>
                </a:cubicBezTo>
                <a:cubicBezTo>
                  <a:pt x="168" y="124"/>
                  <a:pt x="165" y="124"/>
                  <a:pt x="162" y="123"/>
                </a:cubicBezTo>
                <a:cubicBezTo>
                  <a:pt x="162" y="122"/>
                  <a:pt x="161" y="122"/>
                  <a:pt x="160" y="122"/>
                </a:cubicBezTo>
                <a:cubicBezTo>
                  <a:pt x="159" y="121"/>
                  <a:pt x="159" y="121"/>
                  <a:pt x="159" y="121"/>
                </a:cubicBezTo>
                <a:cubicBezTo>
                  <a:pt x="159" y="121"/>
                  <a:pt x="158" y="120"/>
                  <a:pt x="157" y="120"/>
                </a:cubicBezTo>
                <a:cubicBezTo>
                  <a:pt x="157" y="119"/>
                  <a:pt x="156" y="119"/>
                  <a:pt x="156" y="119"/>
                </a:cubicBezTo>
                <a:cubicBezTo>
                  <a:pt x="155" y="118"/>
                  <a:pt x="155" y="118"/>
                  <a:pt x="155" y="118"/>
                </a:cubicBezTo>
                <a:cubicBezTo>
                  <a:pt x="152" y="115"/>
                  <a:pt x="150" y="112"/>
                  <a:pt x="149" y="108"/>
                </a:cubicBezTo>
                <a:cubicBezTo>
                  <a:pt x="148" y="106"/>
                  <a:pt x="148" y="104"/>
                  <a:pt x="148" y="101"/>
                </a:cubicBezTo>
                <a:cubicBezTo>
                  <a:pt x="148" y="97"/>
                  <a:pt x="149" y="93"/>
                  <a:pt x="151" y="89"/>
                </a:cubicBezTo>
                <a:cubicBezTo>
                  <a:pt x="153" y="87"/>
                  <a:pt x="155" y="84"/>
                  <a:pt x="157" y="83"/>
                </a:cubicBezTo>
                <a:cubicBezTo>
                  <a:pt x="161" y="80"/>
                  <a:pt x="166" y="79"/>
                  <a:pt x="171" y="79"/>
                </a:cubicBezTo>
                <a:cubicBezTo>
                  <a:pt x="181" y="79"/>
                  <a:pt x="191" y="86"/>
                  <a:pt x="193" y="96"/>
                </a:cubicBezTo>
                <a:cubicBezTo>
                  <a:pt x="193" y="97"/>
                  <a:pt x="193" y="97"/>
                  <a:pt x="193" y="97"/>
                </a:cubicBezTo>
                <a:cubicBezTo>
                  <a:pt x="193" y="97"/>
                  <a:pt x="193" y="98"/>
                  <a:pt x="193" y="98"/>
                </a:cubicBezTo>
                <a:cubicBezTo>
                  <a:pt x="193" y="99"/>
                  <a:pt x="193" y="99"/>
                  <a:pt x="193" y="99"/>
                </a:cubicBezTo>
                <a:lnTo>
                  <a:pt x="193" y="100"/>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2183556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xmlns="" id="{91908C96-1EDF-4873-ADDF-483B0389DBB1}"/>
              </a:ext>
            </a:extLst>
          </p:cNvPr>
          <p:cNvSpPr txBox="1"/>
          <p:nvPr/>
        </p:nvSpPr>
        <p:spPr>
          <a:xfrm>
            <a:off x="893828" y="2391281"/>
            <a:ext cx="4300472" cy="1331583"/>
          </a:xfrm>
          <a:prstGeom prst="rect">
            <a:avLst/>
          </a:prstGeom>
          <a:noFill/>
        </p:spPr>
        <p:txBody>
          <a:bodyPr wrap="square" rtlCol="0">
            <a:spAutoFit/>
          </a:bodyPr>
          <a:lstStyle/>
          <a:p>
            <a:pPr>
              <a:lnSpc>
                <a:spcPct val="150000"/>
              </a:lnSpc>
            </a:pPr>
            <a:r>
              <a:rPr lang="zh-CN" altLang="en-US" sz="6000" dirty="0">
                <a:solidFill>
                  <a:schemeClr val="bg1"/>
                </a:solidFill>
                <a:latin typeface="思源黑体 CN Bold" panose="020B0800000000000000" pitchFamily="34" charset="-122"/>
                <a:ea typeface="思源黑体 CN Bold" panose="020B0800000000000000" pitchFamily="34" charset="-122"/>
                <a:cs typeface="Roboto Thin" charset="0"/>
              </a:rPr>
              <a:t>第五部分：</a:t>
            </a:r>
            <a:endParaRPr lang="en-US" altLang="zh-CN" sz="60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 name="TextBox 11">
            <a:extLst>
              <a:ext uri="{FF2B5EF4-FFF2-40B4-BE49-F238E27FC236}">
                <a16:creationId xmlns:a16="http://schemas.microsoft.com/office/drawing/2014/main" xmlns="" id="{117F8BCF-C606-44D1-8F48-02F2CE9615AA}"/>
              </a:ext>
            </a:extLst>
          </p:cNvPr>
          <p:cNvSpPr txBox="1"/>
          <p:nvPr/>
        </p:nvSpPr>
        <p:spPr>
          <a:xfrm>
            <a:off x="893828" y="4067681"/>
            <a:ext cx="3894072" cy="588046"/>
          </a:xfrm>
          <a:prstGeom prst="rect">
            <a:avLst/>
          </a:prstGeom>
          <a:noFill/>
        </p:spPr>
        <p:txBody>
          <a:bodyPr wrap="square" rtlCol="0">
            <a:spAutoFit/>
          </a:bodyPr>
          <a:lstStyle/>
          <a:p>
            <a:pPr>
              <a:lnSpc>
                <a:spcPct val="150000"/>
              </a:lnSpc>
            </a:pPr>
            <a:r>
              <a:rPr lang="zh-CN" altLang="en-US" sz="2400">
                <a:solidFill>
                  <a:schemeClr val="bg1"/>
                </a:solidFill>
                <a:latin typeface="思源黑体 CN Bold" panose="020B0800000000000000" pitchFamily="34" charset="-122"/>
                <a:ea typeface="思源黑体 CN Bold" panose="020B0800000000000000" pitchFamily="34" charset="-122"/>
                <a:cs typeface="Calibri"/>
              </a:rPr>
              <a:t>新年工作计划</a:t>
            </a:r>
            <a:endParaRPr lang="en-US" altLang="zh-CN" sz="24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grpSp>
        <p:nvGrpSpPr>
          <p:cNvPr id="30" name="组合 29">
            <a:extLst>
              <a:ext uri="{FF2B5EF4-FFF2-40B4-BE49-F238E27FC236}">
                <a16:creationId xmlns:a16="http://schemas.microsoft.com/office/drawing/2014/main" xmlns="" id="{121E7EF1-89B1-4248-8037-72FCD5DDCB7B}"/>
              </a:ext>
            </a:extLst>
          </p:cNvPr>
          <p:cNvGrpSpPr/>
          <p:nvPr/>
        </p:nvGrpSpPr>
        <p:grpSpPr>
          <a:xfrm>
            <a:off x="4584700" y="1629841"/>
            <a:ext cx="7327900" cy="3785644"/>
            <a:chOff x="658813" y="2028825"/>
            <a:chExt cx="5783263" cy="2987675"/>
          </a:xfrm>
          <a:solidFill>
            <a:srgbClr val="00EBF7"/>
          </a:solidFill>
        </p:grpSpPr>
        <p:sp>
          <p:nvSpPr>
            <p:cNvPr id="14" name="Oval 5">
              <a:extLst>
                <a:ext uri="{FF2B5EF4-FFF2-40B4-BE49-F238E27FC236}">
                  <a16:creationId xmlns:a16="http://schemas.microsoft.com/office/drawing/2014/main" xmlns="" id="{97D2B462-C105-4BCA-AD74-EF3A461DD870}"/>
                </a:ext>
              </a:extLst>
            </p:cNvPr>
            <p:cNvSpPr>
              <a:spLocks noChangeArrowheads="1"/>
            </p:cNvSpPr>
            <p:nvPr/>
          </p:nvSpPr>
          <p:spPr bwMode="auto">
            <a:xfrm>
              <a:off x="4237038" y="4265613"/>
              <a:ext cx="74613" cy="76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6">
              <a:extLst>
                <a:ext uri="{FF2B5EF4-FFF2-40B4-BE49-F238E27FC236}">
                  <a16:creationId xmlns:a16="http://schemas.microsoft.com/office/drawing/2014/main" xmlns="" id="{B924557E-B89F-47B8-BB99-2B7D0BB6F3C8}"/>
                </a:ext>
              </a:extLst>
            </p:cNvPr>
            <p:cNvSpPr>
              <a:spLocks noChangeArrowheads="1"/>
            </p:cNvSpPr>
            <p:nvPr/>
          </p:nvSpPr>
          <p:spPr bwMode="auto">
            <a:xfrm>
              <a:off x="4286251" y="4189413"/>
              <a:ext cx="38100"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a:extLst>
                <a:ext uri="{FF2B5EF4-FFF2-40B4-BE49-F238E27FC236}">
                  <a16:creationId xmlns:a16="http://schemas.microsoft.com/office/drawing/2014/main" xmlns="" id="{C8750328-7C01-43E1-819C-4E08D20A59F2}"/>
                </a:ext>
              </a:extLst>
            </p:cNvPr>
            <p:cNvSpPr>
              <a:spLocks noChangeArrowheads="1"/>
            </p:cNvSpPr>
            <p:nvPr/>
          </p:nvSpPr>
          <p:spPr bwMode="auto">
            <a:xfrm>
              <a:off x="4672013" y="2060575"/>
              <a:ext cx="44450"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8">
              <a:extLst>
                <a:ext uri="{FF2B5EF4-FFF2-40B4-BE49-F238E27FC236}">
                  <a16:creationId xmlns:a16="http://schemas.microsoft.com/office/drawing/2014/main" xmlns="" id="{A48A35FB-50AD-415D-870D-BF3D9552C4CC}"/>
                </a:ext>
              </a:extLst>
            </p:cNvPr>
            <p:cNvSpPr>
              <a:spLocks noChangeArrowheads="1"/>
            </p:cNvSpPr>
            <p:nvPr/>
          </p:nvSpPr>
          <p:spPr bwMode="auto">
            <a:xfrm>
              <a:off x="6178551" y="24320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9">
              <a:extLst>
                <a:ext uri="{FF2B5EF4-FFF2-40B4-BE49-F238E27FC236}">
                  <a16:creationId xmlns:a16="http://schemas.microsoft.com/office/drawing/2014/main" xmlns="" id="{DD4B7ACE-5857-4FA4-B3B8-FFCC31CAE0D7}"/>
                </a:ext>
              </a:extLst>
            </p:cNvPr>
            <p:cNvSpPr>
              <a:spLocks noChangeArrowheads="1"/>
            </p:cNvSpPr>
            <p:nvPr/>
          </p:nvSpPr>
          <p:spPr bwMode="auto">
            <a:xfrm>
              <a:off x="5851526" y="3475038"/>
              <a:ext cx="39688"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a:extLst>
                <a:ext uri="{FF2B5EF4-FFF2-40B4-BE49-F238E27FC236}">
                  <a16:creationId xmlns:a16="http://schemas.microsoft.com/office/drawing/2014/main" xmlns="" id="{9CC7F30E-D38A-47B6-AE42-80A3C8C4E914}"/>
                </a:ext>
              </a:extLst>
            </p:cNvPr>
            <p:cNvSpPr>
              <a:spLocks noChangeArrowheads="1"/>
            </p:cNvSpPr>
            <p:nvPr/>
          </p:nvSpPr>
          <p:spPr bwMode="auto">
            <a:xfrm>
              <a:off x="5891213" y="3511550"/>
              <a:ext cx="38100" cy="396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xmlns="" id="{D8B2A3E9-E676-40BC-9389-A6C9391851BD}"/>
                </a:ext>
              </a:extLst>
            </p:cNvPr>
            <p:cNvSpPr>
              <a:spLocks noEditPoints="1"/>
            </p:cNvSpPr>
            <p:nvPr/>
          </p:nvSpPr>
          <p:spPr bwMode="auto">
            <a:xfrm>
              <a:off x="5953126" y="2838450"/>
              <a:ext cx="160338" cy="228600"/>
            </a:xfrm>
            <a:custGeom>
              <a:avLst/>
              <a:gdLst>
                <a:gd name="T0" fmla="*/ 104 w 118"/>
                <a:gd name="T1" fmla="*/ 115 h 168"/>
                <a:gd name="T2" fmla="*/ 118 w 118"/>
                <a:gd name="T3" fmla="*/ 101 h 168"/>
                <a:gd name="T4" fmla="*/ 105 w 118"/>
                <a:gd name="T5" fmla="*/ 87 h 168"/>
                <a:gd name="T6" fmla="*/ 103 w 118"/>
                <a:gd name="T7" fmla="*/ 28 h 168"/>
                <a:gd name="T8" fmla="*/ 115 w 118"/>
                <a:gd name="T9" fmla="*/ 14 h 168"/>
                <a:gd name="T10" fmla="*/ 101 w 118"/>
                <a:gd name="T11" fmla="*/ 0 h 168"/>
                <a:gd name="T12" fmla="*/ 87 w 118"/>
                <a:gd name="T13" fmla="*/ 14 h 168"/>
                <a:gd name="T14" fmla="*/ 94 w 118"/>
                <a:gd name="T15" fmla="*/ 26 h 168"/>
                <a:gd name="T16" fmla="*/ 41 w 118"/>
                <a:gd name="T17" fmla="*/ 115 h 168"/>
                <a:gd name="T18" fmla="*/ 28 w 118"/>
                <a:gd name="T19" fmla="*/ 112 h 168"/>
                <a:gd name="T20" fmla="*/ 0 w 118"/>
                <a:gd name="T21" fmla="*/ 140 h 168"/>
                <a:gd name="T22" fmla="*/ 28 w 118"/>
                <a:gd name="T23" fmla="*/ 168 h 168"/>
                <a:gd name="T24" fmla="*/ 56 w 118"/>
                <a:gd name="T25" fmla="*/ 140 h 168"/>
                <a:gd name="T26" fmla="*/ 53 w 118"/>
                <a:gd name="T27" fmla="*/ 128 h 168"/>
                <a:gd name="T28" fmla="*/ 92 w 118"/>
                <a:gd name="T29" fmla="*/ 108 h 168"/>
                <a:gd name="T30" fmla="*/ 104 w 118"/>
                <a:gd name="T31" fmla="*/ 115 h 168"/>
                <a:gd name="T32" fmla="*/ 52 w 118"/>
                <a:gd name="T33" fmla="*/ 126 h 168"/>
                <a:gd name="T34" fmla="*/ 42 w 118"/>
                <a:gd name="T35" fmla="*/ 116 h 168"/>
                <a:gd name="T36" fmla="*/ 95 w 118"/>
                <a:gd name="T37" fmla="*/ 27 h 168"/>
                <a:gd name="T38" fmla="*/ 101 w 118"/>
                <a:gd name="T39" fmla="*/ 28 h 168"/>
                <a:gd name="T40" fmla="*/ 101 w 118"/>
                <a:gd name="T41" fmla="*/ 28 h 168"/>
                <a:gd name="T42" fmla="*/ 103 w 118"/>
                <a:gd name="T43" fmla="*/ 87 h 168"/>
                <a:gd name="T44" fmla="*/ 91 w 118"/>
                <a:gd name="T45" fmla="*/ 101 h 168"/>
                <a:gd name="T46" fmla="*/ 92 w 118"/>
                <a:gd name="T47" fmla="*/ 106 h 168"/>
                <a:gd name="T48" fmla="*/ 52 w 118"/>
                <a:gd name="T49" fmla="*/ 12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168">
                  <a:moveTo>
                    <a:pt x="104" y="115"/>
                  </a:moveTo>
                  <a:cubicBezTo>
                    <a:pt x="112" y="115"/>
                    <a:pt x="118" y="109"/>
                    <a:pt x="118" y="101"/>
                  </a:cubicBezTo>
                  <a:cubicBezTo>
                    <a:pt x="118" y="94"/>
                    <a:pt x="112" y="88"/>
                    <a:pt x="105" y="87"/>
                  </a:cubicBezTo>
                  <a:cubicBezTo>
                    <a:pt x="103" y="28"/>
                    <a:pt x="103" y="28"/>
                    <a:pt x="103" y="28"/>
                  </a:cubicBezTo>
                  <a:cubicBezTo>
                    <a:pt x="110" y="27"/>
                    <a:pt x="115" y="21"/>
                    <a:pt x="115" y="14"/>
                  </a:cubicBezTo>
                  <a:cubicBezTo>
                    <a:pt x="115" y="6"/>
                    <a:pt x="109" y="0"/>
                    <a:pt x="101" y="0"/>
                  </a:cubicBezTo>
                  <a:cubicBezTo>
                    <a:pt x="93" y="0"/>
                    <a:pt x="87" y="6"/>
                    <a:pt x="87" y="14"/>
                  </a:cubicBezTo>
                  <a:cubicBezTo>
                    <a:pt x="87" y="19"/>
                    <a:pt x="90" y="23"/>
                    <a:pt x="94" y="26"/>
                  </a:cubicBezTo>
                  <a:cubicBezTo>
                    <a:pt x="41" y="115"/>
                    <a:pt x="41" y="115"/>
                    <a:pt x="41" y="115"/>
                  </a:cubicBezTo>
                  <a:cubicBezTo>
                    <a:pt x="37" y="113"/>
                    <a:pt x="33" y="112"/>
                    <a:pt x="28" y="112"/>
                  </a:cubicBezTo>
                  <a:cubicBezTo>
                    <a:pt x="13" y="112"/>
                    <a:pt x="0" y="125"/>
                    <a:pt x="0" y="140"/>
                  </a:cubicBezTo>
                  <a:cubicBezTo>
                    <a:pt x="0" y="155"/>
                    <a:pt x="13" y="168"/>
                    <a:pt x="28" y="168"/>
                  </a:cubicBezTo>
                  <a:cubicBezTo>
                    <a:pt x="43" y="168"/>
                    <a:pt x="56" y="155"/>
                    <a:pt x="56" y="140"/>
                  </a:cubicBezTo>
                  <a:cubicBezTo>
                    <a:pt x="56" y="136"/>
                    <a:pt x="55" y="132"/>
                    <a:pt x="53" y="128"/>
                  </a:cubicBezTo>
                  <a:cubicBezTo>
                    <a:pt x="92" y="108"/>
                    <a:pt x="92" y="108"/>
                    <a:pt x="92" y="108"/>
                  </a:cubicBezTo>
                  <a:cubicBezTo>
                    <a:pt x="95" y="112"/>
                    <a:pt x="99" y="115"/>
                    <a:pt x="104" y="115"/>
                  </a:cubicBezTo>
                  <a:close/>
                  <a:moveTo>
                    <a:pt x="52" y="126"/>
                  </a:moveTo>
                  <a:cubicBezTo>
                    <a:pt x="50" y="122"/>
                    <a:pt x="46" y="119"/>
                    <a:pt x="42" y="116"/>
                  </a:cubicBezTo>
                  <a:cubicBezTo>
                    <a:pt x="95" y="27"/>
                    <a:pt x="95" y="27"/>
                    <a:pt x="95" y="27"/>
                  </a:cubicBezTo>
                  <a:cubicBezTo>
                    <a:pt x="97" y="27"/>
                    <a:pt x="99" y="28"/>
                    <a:pt x="101" y="28"/>
                  </a:cubicBezTo>
                  <a:cubicBezTo>
                    <a:pt x="101" y="28"/>
                    <a:pt x="101" y="28"/>
                    <a:pt x="101" y="28"/>
                  </a:cubicBezTo>
                  <a:cubicBezTo>
                    <a:pt x="103" y="87"/>
                    <a:pt x="103" y="87"/>
                    <a:pt x="103" y="87"/>
                  </a:cubicBezTo>
                  <a:cubicBezTo>
                    <a:pt x="96" y="88"/>
                    <a:pt x="91" y="94"/>
                    <a:pt x="91" y="101"/>
                  </a:cubicBezTo>
                  <a:cubicBezTo>
                    <a:pt x="91" y="103"/>
                    <a:pt x="91" y="105"/>
                    <a:pt x="92" y="106"/>
                  </a:cubicBezTo>
                  <a:lnTo>
                    <a:pt x="52"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xmlns="" id="{900C7A3A-FD3D-442A-BC6F-FFE8EB333949}"/>
                </a:ext>
              </a:extLst>
            </p:cNvPr>
            <p:cNvSpPr>
              <a:spLocks noChangeArrowheads="1"/>
            </p:cNvSpPr>
            <p:nvPr/>
          </p:nvSpPr>
          <p:spPr bwMode="auto">
            <a:xfrm>
              <a:off x="3271838" y="2574925"/>
              <a:ext cx="74613"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xmlns="" id="{157D50C9-6150-45A7-9C1E-3E815F1D9A07}"/>
                </a:ext>
              </a:extLst>
            </p:cNvPr>
            <p:cNvSpPr>
              <a:spLocks noEditPoints="1"/>
            </p:cNvSpPr>
            <p:nvPr/>
          </p:nvSpPr>
          <p:spPr bwMode="auto">
            <a:xfrm>
              <a:off x="3000376" y="2068513"/>
              <a:ext cx="3441700" cy="2535238"/>
            </a:xfrm>
            <a:custGeom>
              <a:avLst/>
              <a:gdLst>
                <a:gd name="T0" fmla="*/ 1824 w 2526"/>
                <a:gd name="T1" fmla="*/ 976 h 1860"/>
                <a:gd name="T2" fmla="*/ 2099 w 2526"/>
                <a:gd name="T3" fmla="*/ 436 h 1860"/>
                <a:gd name="T4" fmla="*/ 1665 w 2526"/>
                <a:gd name="T5" fmla="*/ 176 h 1860"/>
                <a:gd name="T6" fmla="*/ 894 w 2526"/>
                <a:gd name="T7" fmla="*/ 76 h 1860"/>
                <a:gd name="T8" fmla="*/ 367 w 2526"/>
                <a:gd name="T9" fmla="*/ 233 h 1860"/>
                <a:gd name="T10" fmla="*/ 380 w 2526"/>
                <a:gd name="T11" fmla="*/ 537 h 1860"/>
                <a:gd name="T12" fmla="*/ 731 w 2526"/>
                <a:gd name="T13" fmla="*/ 584 h 1860"/>
                <a:gd name="T14" fmla="*/ 81 w 2526"/>
                <a:gd name="T15" fmla="*/ 810 h 1860"/>
                <a:gd name="T16" fmla="*/ 391 w 2526"/>
                <a:gd name="T17" fmla="*/ 1222 h 1860"/>
                <a:gd name="T18" fmla="*/ 662 w 2526"/>
                <a:gd name="T19" fmla="*/ 1747 h 1860"/>
                <a:gd name="T20" fmla="*/ 948 w 2526"/>
                <a:gd name="T21" fmla="*/ 1120 h 1860"/>
                <a:gd name="T22" fmla="*/ 1389 w 2526"/>
                <a:gd name="T23" fmla="*/ 1025 h 1860"/>
                <a:gd name="T24" fmla="*/ 1835 w 2526"/>
                <a:gd name="T25" fmla="*/ 1045 h 1860"/>
                <a:gd name="T26" fmla="*/ 2526 w 2526"/>
                <a:gd name="T27" fmla="*/ 1412 h 1860"/>
                <a:gd name="T28" fmla="*/ 1007 w 2526"/>
                <a:gd name="T29" fmla="*/ 907 h 1860"/>
                <a:gd name="T30" fmla="*/ 645 w 2526"/>
                <a:gd name="T31" fmla="*/ 430 h 1860"/>
                <a:gd name="T32" fmla="*/ 1284 w 2526"/>
                <a:gd name="T33" fmla="*/ 200 h 1860"/>
                <a:gd name="T34" fmla="*/ 1998 w 2526"/>
                <a:gd name="T35" fmla="*/ 251 h 1860"/>
                <a:gd name="T36" fmla="*/ 1728 w 2526"/>
                <a:gd name="T37" fmla="*/ 765 h 1860"/>
                <a:gd name="T38" fmla="*/ 1212 w 2526"/>
                <a:gd name="T39" fmla="*/ 783 h 1860"/>
                <a:gd name="T40" fmla="*/ 917 w 2526"/>
                <a:gd name="T41" fmla="*/ 376 h 1860"/>
                <a:gd name="T42" fmla="*/ 1610 w 2526"/>
                <a:gd name="T43" fmla="*/ 380 h 1860"/>
                <a:gd name="T44" fmla="*/ 1186 w 2526"/>
                <a:gd name="T45" fmla="*/ 624 h 1860"/>
                <a:gd name="T46" fmla="*/ 1713 w 2526"/>
                <a:gd name="T47" fmla="*/ 734 h 1860"/>
                <a:gd name="T48" fmla="*/ 1281 w 2526"/>
                <a:gd name="T49" fmla="*/ 531 h 1860"/>
                <a:gd name="T50" fmla="*/ 1476 w 2526"/>
                <a:gd name="T51" fmla="*/ 278 h 1860"/>
                <a:gd name="T52" fmla="*/ 1480 w 2526"/>
                <a:gd name="T53" fmla="*/ 478 h 1860"/>
                <a:gd name="T54" fmla="*/ 1597 w 2526"/>
                <a:gd name="T55" fmla="*/ 387 h 1860"/>
                <a:gd name="T56" fmla="*/ 1063 w 2526"/>
                <a:gd name="T57" fmla="*/ 613 h 1860"/>
                <a:gd name="T58" fmla="*/ 1539 w 2526"/>
                <a:gd name="T59" fmla="*/ 600 h 1860"/>
                <a:gd name="T60" fmla="*/ 1766 w 2526"/>
                <a:gd name="T61" fmla="*/ 360 h 1860"/>
                <a:gd name="T62" fmla="*/ 1272 w 2526"/>
                <a:gd name="T63" fmla="*/ 701 h 1860"/>
                <a:gd name="T64" fmla="*/ 1946 w 2526"/>
                <a:gd name="T65" fmla="*/ 383 h 1860"/>
                <a:gd name="T66" fmla="*/ 1853 w 2526"/>
                <a:gd name="T67" fmla="*/ 183 h 1860"/>
                <a:gd name="T68" fmla="*/ 957 w 2526"/>
                <a:gd name="T69" fmla="*/ 219 h 1860"/>
                <a:gd name="T70" fmla="*/ 873 w 2526"/>
                <a:gd name="T71" fmla="*/ 616 h 1860"/>
                <a:gd name="T72" fmla="*/ 1533 w 2526"/>
                <a:gd name="T73" fmla="*/ 717 h 1860"/>
                <a:gd name="T74" fmla="*/ 1981 w 2526"/>
                <a:gd name="T75" fmla="*/ 735 h 1860"/>
                <a:gd name="T76" fmla="*/ 2163 w 2526"/>
                <a:gd name="T77" fmla="*/ 480 h 1860"/>
                <a:gd name="T78" fmla="*/ 2302 w 2526"/>
                <a:gd name="T79" fmla="*/ 336 h 1860"/>
                <a:gd name="T80" fmla="*/ 2108 w 2526"/>
                <a:gd name="T81" fmla="*/ 172 h 1860"/>
                <a:gd name="T82" fmla="*/ 1556 w 2526"/>
                <a:gd name="T83" fmla="*/ 147 h 1860"/>
                <a:gd name="T84" fmla="*/ 1106 w 2526"/>
                <a:gd name="T85" fmla="*/ 157 h 1860"/>
                <a:gd name="T86" fmla="*/ 204 w 2526"/>
                <a:gd name="T87" fmla="*/ 589 h 1860"/>
                <a:gd name="T88" fmla="*/ 463 w 2526"/>
                <a:gd name="T89" fmla="*/ 226 h 1860"/>
                <a:gd name="T90" fmla="*/ 910 w 2526"/>
                <a:gd name="T91" fmla="*/ 445 h 1860"/>
                <a:gd name="T92" fmla="*/ 690 w 2526"/>
                <a:gd name="T93" fmla="*/ 898 h 1860"/>
                <a:gd name="T94" fmla="*/ 577 w 2526"/>
                <a:gd name="T95" fmla="*/ 1499 h 1860"/>
                <a:gd name="T96" fmla="*/ 45 w 2526"/>
                <a:gd name="T97" fmla="*/ 918 h 1860"/>
                <a:gd name="T98" fmla="*/ 423 w 2526"/>
                <a:gd name="T99" fmla="*/ 999 h 1860"/>
                <a:gd name="T100" fmla="*/ 739 w 2526"/>
                <a:gd name="T101" fmla="*/ 1147 h 1860"/>
                <a:gd name="T102" fmla="*/ 571 w 2526"/>
                <a:gd name="T103" fmla="*/ 1175 h 1860"/>
                <a:gd name="T104" fmla="*/ 731 w 2526"/>
                <a:gd name="T105" fmla="*/ 1368 h 1860"/>
                <a:gd name="T106" fmla="*/ 567 w 2526"/>
                <a:gd name="T107" fmla="*/ 983 h 1860"/>
                <a:gd name="T108" fmla="*/ 296 w 2526"/>
                <a:gd name="T109" fmla="*/ 866 h 1860"/>
                <a:gd name="T110" fmla="*/ 164 w 2526"/>
                <a:gd name="T111" fmla="*/ 995 h 1860"/>
                <a:gd name="T112" fmla="*/ 635 w 2526"/>
                <a:gd name="T113" fmla="*/ 1062 h 1860"/>
                <a:gd name="T114" fmla="*/ 571 w 2526"/>
                <a:gd name="T115" fmla="*/ 1529 h 1860"/>
                <a:gd name="T116" fmla="*/ 732 w 2526"/>
                <a:gd name="T117" fmla="*/ 1477 h 1860"/>
                <a:gd name="T118" fmla="*/ 921 w 2526"/>
                <a:gd name="T119" fmla="*/ 1148 h 1860"/>
                <a:gd name="T120" fmla="*/ 1022 w 2526"/>
                <a:gd name="T121" fmla="*/ 911 h 1860"/>
                <a:gd name="T122" fmla="*/ 1490 w 2526"/>
                <a:gd name="T123" fmla="*/ 898 h 1860"/>
                <a:gd name="T124" fmla="*/ 1836 w 2526"/>
                <a:gd name="T125" fmla="*/ 1044 h 1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6" h="1860">
                  <a:moveTo>
                    <a:pt x="2511" y="1396"/>
                  </a:moveTo>
                  <a:cubicBezTo>
                    <a:pt x="2504" y="1396"/>
                    <a:pt x="2499" y="1400"/>
                    <a:pt x="2496" y="1405"/>
                  </a:cubicBezTo>
                  <a:cubicBezTo>
                    <a:pt x="2436" y="1378"/>
                    <a:pt x="2436" y="1378"/>
                    <a:pt x="2436" y="1378"/>
                  </a:cubicBezTo>
                  <a:cubicBezTo>
                    <a:pt x="2438" y="1374"/>
                    <a:pt x="2439" y="1371"/>
                    <a:pt x="2439" y="1367"/>
                  </a:cubicBezTo>
                  <a:cubicBezTo>
                    <a:pt x="2439" y="1351"/>
                    <a:pt x="2426" y="1339"/>
                    <a:pt x="2411" y="1339"/>
                  </a:cubicBezTo>
                  <a:cubicBezTo>
                    <a:pt x="2402" y="1339"/>
                    <a:pt x="2395" y="1343"/>
                    <a:pt x="2389" y="1349"/>
                  </a:cubicBezTo>
                  <a:cubicBezTo>
                    <a:pt x="2368" y="1332"/>
                    <a:pt x="2368" y="1332"/>
                    <a:pt x="2368" y="1332"/>
                  </a:cubicBezTo>
                  <a:cubicBezTo>
                    <a:pt x="2370" y="1329"/>
                    <a:pt x="2372" y="1326"/>
                    <a:pt x="2372" y="1323"/>
                  </a:cubicBezTo>
                  <a:cubicBezTo>
                    <a:pt x="2372" y="1315"/>
                    <a:pt x="2365" y="1309"/>
                    <a:pt x="2358" y="1309"/>
                  </a:cubicBezTo>
                  <a:cubicBezTo>
                    <a:pt x="2352" y="1309"/>
                    <a:pt x="2347" y="1313"/>
                    <a:pt x="2345" y="1318"/>
                  </a:cubicBezTo>
                  <a:cubicBezTo>
                    <a:pt x="2043" y="1234"/>
                    <a:pt x="2043" y="1234"/>
                    <a:pt x="2043" y="1234"/>
                  </a:cubicBezTo>
                  <a:cubicBezTo>
                    <a:pt x="2042" y="1227"/>
                    <a:pt x="2036" y="1222"/>
                    <a:pt x="2029" y="1222"/>
                  </a:cubicBezTo>
                  <a:cubicBezTo>
                    <a:pt x="2024" y="1222"/>
                    <a:pt x="2019" y="1225"/>
                    <a:pt x="2017" y="1229"/>
                  </a:cubicBezTo>
                  <a:cubicBezTo>
                    <a:pt x="1999" y="1227"/>
                    <a:pt x="1999" y="1227"/>
                    <a:pt x="1999" y="1227"/>
                  </a:cubicBezTo>
                  <a:cubicBezTo>
                    <a:pt x="1999" y="1226"/>
                    <a:pt x="1999" y="1226"/>
                    <a:pt x="1999" y="1225"/>
                  </a:cubicBezTo>
                  <a:cubicBezTo>
                    <a:pt x="1999" y="1218"/>
                    <a:pt x="1993" y="1212"/>
                    <a:pt x="1985" y="1212"/>
                  </a:cubicBezTo>
                  <a:cubicBezTo>
                    <a:pt x="1978" y="1212"/>
                    <a:pt x="1972" y="1218"/>
                    <a:pt x="1972" y="1225"/>
                  </a:cubicBezTo>
                  <a:cubicBezTo>
                    <a:pt x="1972" y="1228"/>
                    <a:pt x="1972" y="1230"/>
                    <a:pt x="1973" y="1232"/>
                  </a:cubicBezTo>
                  <a:cubicBezTo>
                    <a:pt x="1837" y="1315"/>
                    <a:pt x="1837" y="1315"/>
                    <a:pt x="1837" y="1315"/>
                  </a:cubicBezTo>
                  <a:cubicBezTo>
                    <a:pt x="1835" y="1311"/>
                    <a:pt x="1831" y="1309"/>
                    <a:pt x="1826" y="1309"/>
                  </a:cubicBezTo>
                  <a:cubicBezTo>
                    <a:pt x="1824" y="1309"/>
                    <a:pt x="1822" y="1309"/>
                    <a:pt x="1821" y="1310"/>
                  </a:cubicBezTo>
                  <a:cubicBezTo>
                    <a:pt x="1810" y="1289"/>
                    <a:pt x="1810" y="1289"/>
                    <a:pt x="1810" y="1289"/>
                  </a:cubicBezTo>
                  <a:cubicBezTo>
                    <a:pt x="1814" y="1286"/>
                    <a:pt x="1817" y="1282"/>
                    <a:pt x="1817" y="1277"/>
                  </a:cubicBezTo>
                  <a:cubicBezTo>
                    <a:pt x="1817" y="1269"/>
                    <a:pt x="1810" y="1263"/>
                    <a:pt x="1803" y="1263"/>
                  </a:cubicBezTo>
                  <a:cubicBezTo>
                    <a:pt x="1802" y="1263"/>
                    <a:pt x="1802" y="1263"/>
                    <a:pt x="1801" y="1263"/>
                  </a:cubicBezTo>
                  <a:cubicBezTo>
                    <a:pt x="1790" y="1192"/>
                    <a:pt x="1790" y="1192"/>
                    <a:pt x="1790" y="1192"/>
                  </a:cubicBezTo>
                  <a:cubicBezTo>
                    <a:pt x="1796" y="1191"/>
                    <a:pt x="1800" y="1185"/>
                    <a:pt x="1800" y="1179"/>
                  </a:cubicBezTo>
                  <a:cubicBezTo>
                    <a:pt x="1800" y="1174"/>
                    <a:pt x="1798" y="1170"/>
                    <a:pt x="1794" y="1167"/>
                  </a:cubicBezTo>
                  <a:cubicBezTo>
                    <a:pt x="1844" y="1085"/>
                    <a:pt x="1844" y="1085"/>
                    <a:pt x="1844" y="1085"/>
                  </a:cubicBezTo>
                  <a:cubicBezTo>
                    <a:pt x="1848" y="1087"/>
                    <a:pt x="1853" y="1088"/>
                    <a:pt x="1858" y="1088"/>
                  </a:cubicBezTo>
                  <a:cubicBezTo>
                    <a:pt x="1873" y="1088"/>
                    <a:pt x="1885" y="1076"/>
                    <a:pt x="1885" y="1061"/>
                  </a:cubicBezTo>
                  <a:cubicBezTo>
                    <a:pt x="1885" y="1045"/>
                    <a:pt x="1873" y="1033"/>
                    <a:pt x="1858" y="1033"/>
                  </a:cubicBezTo>
                  <a:cubicBezTo>
                    <a:pt x="1854" y="1033"/>
                    <a:pt x="1851" y="1034"/>
                    <a:pt x="1848" y="1035"/>
                  </a:cubicBezTo>
                  <a:cubicBezTo>
                    <a:pt x="1824" y="976"/>
                    <a:pt x="1824" y="976"/>
                    <a:pt x="1824" y="976"/>
                  </a:cubicBezTo>
                  <a:cubicBezTo>
                    <a:pt x="1828" y="973"/>
                    <a:pt x="1831" y="969"/>
                    <a:pt x="1831" y="963"/>
                  </a:cubicBezTo>
                  <a:cubicBezTo>
                    <a:pt x="1831" y="960"/>
                    <a:pt x="1830" y="957"/>
                    <a:pt x="1829" y="955"/>
                  </a:cubicBezTo>
                  <a:cubicBezTo>
                    <a:pt x="1873" y="917"/>
                    <a:pt x="1873" y="917"/>
                    <a:pt x="1873" y="917"/>
                  </a:cubicBezTo>
                  <a:cubicBezTo>
                    <a:pt x="1878" y="923"/>
                    <a:pt x="1885" y="926"/>
                    <a:pt x="1892" y="926"/>
                  </a:cubicBezTo>
                  <a:cubicBezTo>
                    <a:pt x="1906" y="926"/>
                    <a:pt x="1918" y="914"/>
                    <a:pt x="1918" y="900"/>
                  </a:cubicBezTo>
                  <a:cubicBezTo>
                    <a:pt x="1918" y="891"/>
                    <a:pt x="1912" y="882"/>
                    <a:pt x="1904" y="878"/>
                  </a:cubicBezTo>
                  <a:cubicBezTo>
                    <a:pt x="1928" y="828"/>
                    <a:pt x="1928" y="828"/>
                    <a:pt x="1928" y="828"/>
                  </a:cubicBezTo>
                  <a:cubicBezTo>
                    <a:pt x="1930" y="828"/>
                    <a:pt x="1932" y="828"/>
                    <a:pt x="1934" y="828"/>
                  </a:cubicBezTo>
                  <a:cubicBezTo>
                    <a:pt x="1950" y="828"/>
                    <a:pt x="1962" y="816"/>
                    <a:pt x="1962" y="801"/>
                  </a:cubicBezTo>
                  <a:cubicBezTo>
                    <a:pt x="1962" y="801"/>
                    <a:pt x="1962" y="801"/>
                    <a:pt x="1962" y="801"/>
                  </a:cubicBezTo>
                  <a:cubicBezTo>
                    <a:pt x="2013" y="787"/>
                    <a:pt x="2013" y="787"/>
                    <a:pt x="2013" y="787"/>
                  </a:cubicBezTo>
                  <a:cubicBezTo>
                    <a:pt x="2015" y="793"/>
                    <a:pt x="2020" y="797"/>
                    <a:pt x="2026" y="797"/>
                  </a:cubicBezTo>
                  <a:cubicBezTo>
                    <a:pt x="2034" y="797"/>
                    <a:pt x="2040" y="791"/>
                    <a:pt x="2040" y="783"/>
                  </a:cubicBezTo>
                  <a:cubicBezTo>
                    <a:pt x="2040" y="778"/>
                    <a:pt x="2037" y="773"/>
                    <a:pt x="2033" y="771"/>
                  </a:cubicBezTo>
                  <a:cubicBezTo>
                    <a:pt x="2081" y="679"/>
                    <a:pt x="2081" y="679"/>
                    <a:pt x="2081" y="679"/>
                  </a:cubicBezTo>
                  <a:cubicBezTo>
                    <a:pt x="2083" y="680"/>
                    <a:pt x="2084" y="680"/>
                    <a:pt x="2085" y="680"/>
                  </a:cubicBezTo>
                  <a:cubicBezTo>
                    <a:pt x="2093" y="680"/>
                    <a:pt x="2099" y="674"/>
                    <a:pt x="2099" y="666"/>
                  </a:cubicBezTo>
                  <a:cubicBezTo>
                    <a:pt x="2099" y="658"/>
                    <a:pt x="2093" y="652"/>
                    <a:pt x="2085" y="652"/>
                  </a:cubicBezTo>
                  <a:cubicBezTo>
                    <a:pt x="2081" y="652"/>
                    <a:pt x="2077" y="654"/>
                    <a:pt x="2075" y="657"/>
                  </a:cubicBezTo>
                  <a:cubicBezTo>
                    <a:pt x="2062" y="645"/>
                    <a:pt x="2062" y="645"/>
                    <a:pt x="2062" y="645"/>
                  </a:cubicBezTo>
                  <a:cubicBezTo>
                    <a:pt x="2065" y="642"/>
                    <a:pt x="2066" y="639"/>
                    <a:pt x="2066" y="635"/>
                  </a:cubicBezTo>
                  <a:cubicBezTo>
                    <a:pt x="2066" y="628"/>
                    <a:pt x="2060" y="621"/>
                    <a:pt x="2052" y="621"/>
                  </a:cubicBezTo>
                  <a:cubicBezTo>
                    <a:pt x="2051" y="621"/>
                    <a:pt x="2051" y="622"/>
                    <a:pt x="2050" y="622"/>
                  </a:cubicBezTo>
                  <a:cubicBezTo>
                    <a:pt x="2046" y="599"/>
                    <a:pt x="2046" y="599"/>
                    <a:pt x="2046" y="599"/>
                  </a:cubicBezTo>
                  <a:cubicBezTo>
                    <a:pt x="2060" y="598"/>
                    <a:pt x="2072" y="586"/>
                    <a:pt x="2072" y="571"/>
                  </a:cubicBezTo>
                  <a:cubicBezTo>
                    <a:pt x="2072" y="565"/>
                    <a:pt x="2070" y="560"/>
                    <a:pt x="2067" y="555"/>
                  </a:cubicBezTo>
                  <a:cubicBezTo>
                    <a:pt x="2165" y="481"/>
                    <a:pt x="2165" y="481"/>
                    <a:pt x="2165" y="481"/>
                  </a:cubicBezTo>
                  <a:cubicBezTo>
                    <a:pt x="2167" y="484"/>
                    <a:pt x="2171" y="486"/>
                    <a:pt x="2175" y="486"/>
                  </a:cubicBezTo>
                  <a:cubicBezTo>
                    <a:pt x="2183" y="486"/>
                    <a:pt x="2189" y="480"/>
                    <a:pt x="2189" y="472"/>
                  </a:cubicBezTo>
                  <a:cubicBezTo>
                    <a:pt x="2189" y="464"/>
                    <a:pt x="2183" y="458"/>
                    <a:pt x="2175" y="458"/>
                  </a:cubicBezTo>
                  <a:cubicBezTo>
                    <a:pt x="2169" y="458"/>
                    <a:pt x="2163" y="463"/>
                    <a:pt x="2162" y="469"/>
                  </a:cubicBezTo>
                  <a:cubicBezTo>
                    <a:pt x="2106" y="458"/>
                    <a:pt x="2106" y="458"/>
                    <a:pt x="2106" y="458"/>
                  </a:cubicBezTo>
                  <a:cubicBezTo>
                    <a:pt x="2106" y="457"/>
                    <a:pt x="2107" y="456"/>
                    <a:pt x="2107" y="454"/>
                  </a:cubicBezTo>
                  <a:cubicBezTo>
                    <a:pt x="2107" y="447"/>
                    <a:pt x="2104" y="441"/>
                    <a:pt x="2099" y="436"/>
                  </a:cubicBezTo>
                  <a:cubicBezTo>
                    <a:pt x="2208" y="330"/>
                    <a:pt x="2208" y="330"/>
                    <a:pt x="2208" y="330"/>
                  </a:cubicBezTo>
                  <a:cubicBezTo>
                    <a:pt x="2213" y="333"/>
                    <a:pt x="2219" y="335"/>
                    <a:pt x="2225" y="335"/>
                  </a:cubicBezTo>
                  <a:cubicBezTo>
                    <a:pt x="2233" y="335"/>
                    <a:pt x="2241" y="332"/>
                    <a:pt x="2246" y="326"/>
                  </a:cubicBezTo>
                  <a:cubicBezTo>
                    <a:pt x="2279" y="349"/>
                    <a:pt x="2279" y="349"/>
                    <a:pt x="2279" y="349"/>
                  </a:cubicBezTo>
                  <a:cubicBezTo>
                    <a:pt x="2276" y="353"/>
                    <a:pt x="2274" y="358"/>
                    <a:pt x="2274" y="363"/>
                  </a:cubicBezTo>
                  <a:cubicBezTo>
                    <a:pt x="2274" y="379"/>
                    <a:pt x="2287" y="391"/>
                    <a:pt x="2302" y="391"/>
                  </a:cubicBezTo>
                  <a:cubicBezTo>
                    <a:pt x="2317" y="391"/>
                    <a:pt x="2330" y="379"/>
                    <a:pt x="2330" y="363"/>
                  </a:cubicBezTo>
                  <a:cubicBezTo>
                    <a:pt x="2330" y="349"/>
                    <a:pt x="2319" y="338"/>
                    <a:pt x="2305" y="336"/>
                  </a:cubicBezTo>
                  <a:cubicBezTo>
                    <a:pt x="2313" y="251"/>
                    <a:pt x="2313" y="251"/>
                    <a:pt x="2313" y="251"/>
                  </a:cubicBezTo>
                  <a:cubicBezTo>
                    <a:pt x="2326" y="248"/>
                    <a:pt x="2336" y="237"/>
                    <a:pt x="2336" y="223"/>
                  </a:cubicBezTo>
                  <a:cubicBezTo>
                    <a:pt x="2336" y="208"/>
                    <a:pt x="2323" y="196"/>
                    <a:pt x="2308" y="196"/>
                  </a:cubicBezTo>
                  <a:cubicBezTo>
                    <a:pt x="2301" y="196"/>
                    <a:pt x="2295" y="198"/>
                    <a:pt x="2290" y="202"/>
                  </a:cubicBezTo>
                  <a:cubicBezTo>
                    <a:pt x="2269" y="181"/>
                    <a:pt x="2269" y="181"/>
                    <a:pt x="2269" y="181"/>
                  </a:cubicBezTo>
                  <a:cubicBezTo>
                    <a:pt x="2271" y="179"/>
                    <a:pt x="2272" y="176"/>
                    <a:pt x="2272" y="172"/>
                  </a:cubicBezTo>
                  <a:cubicBezTo>
                    <a:pt x="2272" y="165"/>
                    <a:pt x="2266" y="159"/>
                    <a:pt x="2258" y="159"/>
                  </a:cubicBezTo>
                  <a:cubicBezTo>
                    <a:pt x="2250" y="159"/>
                    <a:pt x="2244" y="165"/>
                    <a:pt x="2244" y="172"/>
                  </a:cubicBezTo>
                  <a:cubicBezTo>
                    <a:pt x="2244" y="173"/>
                    <a:pt x="2244" y="174"/>
                    <a:pt x="2245" y="175"/>
                  </a:cubicBezTo>
                  <a:cubicBezTo>
                    <a:pt x="2207" y="186"/>
                    <a:pt x="2207" y="186"/>
                    <a:pt x="2207" y="186"/>
                  </a:cubicBezTo>
                  <a:cubicBezTo>
                    <a:pt x="2203" y="174"/>
                    <a:pt x="2193" y="166"/>
                    <a:pt x="2180" y="166"/>
                  </a:cubicBezTo>
                  <a:cubicBezTo>
                    <a:pt x="2169" y="166"/>
                    <a:pt x="2160" y="172"/>
                    <a:pt x="2155" y="182"/>
                  </a:cubicBezTo>
                  <a:cubicBezTo>
                    <a:pt x="2108" y="170"/>
                    <a:pt x="2108" y="170"/>
                    <a:pt x="2108" y="170"/>
                  </a:cubicBezTo>
                  <a:cubicBezTo>
                    <a:pt x="2107" y="156"/>
                    <a:pt x="2095" y="145"/>
                    <a:pt x="2081" y="145"/>
                  </a:cubicBezTo>
                  <a:cubicBezTo>
                    <a:pt x="2069" y="145"/>
                    <a:pt x="2060" y="151"/>
                    <a:pt x="2055" y="161"/>
                  </a:cubicBezTo>
                  <a:cubicBezTo>
                    <a:pt x="1939" y="154"/>
                    <a:pt x="1939" y="154"/>
                    <a:pt x="1939" y="154"/>
                  </a:cubicBezTo>
                  <a:cubicBezTo>
                    <a:pt x="1939" y="147"/>
                    <a:pt x="1933" y="142"/>
                    <a:pt x="1926" y="142"/>
                  </a:cubicBezTo>
                  <a:cubicBezTo>
                    <a:pt x="1918" y="142"/>
                    <a:pt x="1912" y="147"/>
                    <a:pt x="1912" y="155"/>
                  </a:cubicBezTo>
                  <a:cubicBezTo>
                    <a:pt x="1881" y="155"/>
                    <a:pt x="1881" y="155"/>
                    <a:pt x="1881" y="155"/>
                  </a:cubicBezTo>
                  <a:cubicBezTo>
                    <a:pt x="1881" y="140"/>
                    <a:pt x="1868" y="128"/>
                    <a:pt x="1853" y="128"/>
                  </a:cubicBezTo>
                  <a:cubicBezTo>
                    <a:pt x="1838" y="128"/>
                    <a:pt x="1826" y="140"/>
                    <a:pt x="1826" y="156"/>
                  </a:cubicBezTo>
                  <a:cubicBezTo>
                    <a:pt x="1826" y="160"/>
                    <a:pt x="1827" y="164"/>
                    <a:pt x="1828" y="167"/>
                  </a:cubicBezTo>
                  <a:cubicBezTo>
                    <a:pt x="1768" y="198"/>
                    <a:pt x="1768" y="198"/>
                    <a:pt x="1768" y="198"/>
                  </a:cubicBezTo>
                  <a:cubicBezTo>
                    <a:pt x="1765" y="187"/>
                    <a:pt x="1754" y="179"/>
                    <a:pt x="1742" y="179"/>
                  </a:cubicBezTo>
                  <a:cubicBezTo>
                    <a:pt x="1730" y="179"/>
                    <a:pt x="1720" y="186"/>
                    <a:pt x="1716" y="197"/>
                  </a:cubicBezTo>
                  <a:cubicBezTo>
                    <a:pt x="1665" y="176"/>
                    <a:pt x="1665" y="176"/>
                    <a:pt x="1665" y="176"/>
                  </a:cubicBezTo>
                  <a:cubicBezTo>
                    <a:pt x="1667" y="172"/>
                    <a:pt x="1668" y="167"/>
                    <a:pt x="1668" y="162"/>
                  </a:cubicBezTo>
                  <a:cubicBezTo>
                    <a:pt x="1668" y="146"/>
                    <a:pt x="1655" y="132"/>
                    <a:pt x="1638" y="132"/>
                  </a:cubicBezTo>
                  <a:cubicBezTo>
                    <a:pt x="1628" y="132"/>
                    <a:pt x="1620" y="137"/>
                    <a:pt x="1614" y="144"/>
                  </a:cubicBezTo>
                  <a:cubicBezTo>
                    <a:pt x="1591" y="131"/>
                    <a:pt x="1591" y="131"/>
                    <a:pt x="1591" y="131"/>
                  </a:cubicBezTo>
                  <a:cubicBezTo>
                    <a:pt x="1592" y="129"/>
                    <a:pt x="1593" y="127"/>
                    <a:pt x="1593" y="125"/>
                  </a:cubicBezTo>
                  <a:cubicBezTo>
                    <a:pt x="1593" y="117"/>
                    <a:pt x="1587" y="111"/>
                    <a:pt x="1579" y="111"/>
                  </a:cubicBezTo>
                  <a:cubicBezTo>
                    <a:pt x="1571" y="111"/>
                    <a:pt x="1565" y="117"/>
                    <a:pt x="1565" y="125"/>
                  </a:cubicBezTo>
                  <a:cubicBezTo>
                    <a:pt x="1565" y="128"/>
                    <a:pt x="1566" y="131"/>
                    <a:pt x="1568" y="134"/>
                  </a:cubicBezTo>
                  <a:cubicBezTo>
                    <a:pt x="1554" y="146"/>
                    <a:pt x="1554" y="146"/>
                    <a:pt x="1554" y="146"/>
                  </a:cubicBezTo>
                  <a:cubicBezTo>
                    <a:pt x="1552" y="145"/>
                    <a:pt x="1548" y="145"/>
                    <a:pt x="1545" y="145"/>
                  </a:cubicBezTo>
                  <a:cubicBezTo>
                    <a:pt x="1539" y="145"/>
                    <a:pt x="1533" y="147"/>
                    <a:pt x="1528" y="151"/>
                  </a:cubicBezTo>
                  <a:cubicBezTo>
                    <a:pt x="1517" y="136"/>
                    <a:pt x="1517" y="136"/>
                    <a:pt x="1517" y="136"/>
                  </a:cubicBezTo>
                  <a:cubicBezTo>
                    <a:pt x="1520" y="133"/>
                    <a:pt x="1522" y="129"/>
                    <a:pt x="1522" y="125"/>
                  </a:cubicBezTo>
                  <a:cubicBezTo>
                    <a:pt x="1522" y="117"/>
                    <a:pt x="1515" y="111"/>
                    <a:pt x="1508" y="111"/>
                  </a:cubicBezTo>
                  <a:cubicBezTo>
                    <a:pt x="1501" y="111"/>
                    <a:pt x="1495" y="116"/>
                    <a:pt x="1494" y="123"/>
                  </a:cubicBezTo>
                  <a:cubicBezTo>
                    <a:pt x="1395" y="115"/>
                    <a:pt x="1395" y="115"/>
                    <a:pt x="1395" y="115"/>
                  </a:cubicBezTo>
                  <a:cubicBezTo>
                    <a:pt x="1395" y="114"/>
                    <a:pt x="1395" y="114"/>
                    <a:pt x="1395" y="113"/>
                  </a:cubicBezTo>
                  <a:cubicBezTo>
                    <a:pt x="1395" y="98"/>
                    <a:pt x="1382" y="86"/>
                    <a:pt x="1367" y="86"/>
                  </a:cubicBezTo>
                  <a:cubicBezTo>
                    <a:pt x="1353" y="86"/>
                    <a:pt x="1342" y="96"/>
                    <a:pt x="1340" y="109"/>
                  </a:cubicBezTo>
                  <a:cubicBezTo>
                    <a:pt x="1285" y="103"/>
                    <a:pt x="1285" y="103"/>
                    <a:pt x="1285" y="103"/>
                  </a:cubicBezTo>
                  <a:cubicBezTo>
                    <a:pt x="1285" y="102"/>
                    <a:pt x="1285" y="102"/>
                    <a:pt x="1285" y="102"/>
                  </a:cubicBezTo>
                  <a:cubicBezTo>
                    <a:pt x="1285" y="94"/>
                    <a:pt x="1278" y="88"/>
                    <a:pt x="1271" y="88"/>
                  </a:cubicBezTo>
                  <a:cubicBezTo>
                    <a:pt x="1263" y="88"/>
                    <a:pt x="1257" y="94"/>
                    <a:pt x="1257" y="102"/>
                  </a:cubicBezTo>
                  <a:cubicBezTo>
                    <a:pt x="1257" y="103"/>
                    <a:pt x="1257" y="105"/>
                    <a:pt x="1257" y="106"/>
                  </a:cubicBezTo>
                  <a:cubicBezTo>
                    <a:pt x="1159" y="142"/>
                    <a:pt x="1159" y="142"/>
                    <a:pt x="1159" y="142"/>
                  </a:cubicBezTo>
                  <a:cubicBezTo>
                    <a:pt x="1155" y="132"/>
                    <a:pt x="1145" y="125"/>
                    <a:pt x="1133" y="125"/>
                  </a:cubicBezTo>
                  <a:cubicBezTo>
                    <a:pt x="1118" y="125"/>
                    <a:pt x="1105" y="137"/>
                    <a:pt x="1105" y="153"/>
                  </a:cubicBezTo>
                  <a:cubicBezTo>
                    <a:pt x="1105" y="153"/>
                    <a:pt x="1105" y="153"/>
                    <a:pt x="1105" y="153"/>
                  </a:cubicBezTo>
                  <a:cubicBezTo>
                    <a:pt x="973" y="152"/>
                    <a:pt x="973" y="152"/>
                    <a:pt x="973" y="152"/>
                  </a:cubicBezTo>
                  <a:cubicBezTo>
                    <a:pt x="973" y="143"/>
                    <a:pt x="966" y="137"/>
                    <a:pt x="958" y="137"/>
                  </a:cubicBezTo>
                  <a:cubicBezTo>
                    <a:pt x="954" y="137"/>
                    <a:pt x="951" y="138"/>
                    <a:pt x="949" y="139"/>
                  </a:cubicBezTo>
                  <a:cubicBezTo>
                    <a:pt x="907" y="93"/>
                    <a:pt x="907" y="93"/>
                    <a:pt x="907" y="93"/>
                  </a:cubicBezTo>
                  <a:cubicBezTo>
                    <a:pt x="907" y="92"/>
                    <a:pt x="908" y="91"/>
                    <a:pt x="908" y="89"/>
                  </a:cubicBezTo>
                  <a:cubicBezTo>
                    <a:pt x="908" y="82"/>
                    <a:pt x="901" y="76"/>
                    <a:pt x="894" y="76"/>
                  </a:cubicBezTo>
                  <a:cubicBezTo>
                    <a:pt x="886" y="76"/>
                    <a:pt x="880" y="82"/>
                    <a:pt x="880" y="89"/>
                  </a:cubicBezTo>
                  <a:cubicBezTo>
                    <a:pt x="880" y="94"/>
                    <a:pt x="882" y="99"/>
                    <a:pt x="886" y="101"/>
                  </a:cubicBezTo>
                  <a:cubicBezTo>
                    <a:pt x="818" y="190"/>
                    <a:pt x="818" y="190"/>
                    <a:pt x="818" y="190"/>
                  </a:cubicBezTo>
                  <a:cubicBezTo>
                    <a:pt x="814" y="186"/>
                    <a:pt x="808" y="184"/>
                    <a:pt x="802" y="184"/>
                  </a:cubicBezTo>
                  <a:cubicBezTo>
                    <a:pt x="789" y="184"/>
                    <a:pt x="779" y="193"/>
                    <a:pt x="775" y="205"/>
                  </a:cubicBezTo>
                  <a:cubicBezTo>
                    <a:pt x="685" y="188"/>
                    <a:pt x="685" y="188"/>
                    <a:pt x="685" y="188"/>
                  </a:cubicBezTo>
                  <a:cubicBezTo>
                    <a:pt x="686" y="186"/>
                    <a:pt x="686" y="185"/>
                    <a:pt x="686" y="183"/>
                  </a:cubicBezTo>
                  <a:cubicBezTo>
                    <a:pt x="686" y="168"/>
                    <a:pt x="673" y="155"/>
                    <a:pt x="658" y="155"/>
                  </a:cubicBezTo>
                  <a:cubicBezTo>
                    <a:pt x="643" y="155"/>
                    <a:pt x="632" y="167"/>
                    <a:pt x="630" y="181"/>
                  </a:cubicBezTo>
                  <a:cubicBezTo>
                    <a:pt x="533" y="176"/>
                    <a:pt x="533" y="176"/>
                    <a:pt x="533" y="176"/>
                  </a:cubicBezTo>
                  <a:cubicBezTo>
                    <a:pt x="533" y="175"/>
                    <a:pt x="533" y="174"/>
                    <a:pt x="533" y="172"/>
                  </a:cubicBezTo>
                  <a:cubicBezTo>
                    <a:pt x="533" y="158"/>
                    <a:pt x="522" y="146"/>
                    <a:pt x="507" y="145"/>
                  </a:cubicBezTo>
                  <a:cubicBezTo>
                    <a:pt x="509" y="60"/>
                    <a:pt x="509" y="60"/>
                    <a:pt x="509" y="60"/>
                  </a:cubicBezTo>
                  <a:cubicBezTo>
                    <a:pt x="518" y="60"/>
                    <a:pt x="525" y="53"/>
                    <a:pt x="525" y="44"/>
                  </a:cubicBezTo>
                  <a:cubicBezTo>
                    <a:pt x="525" y="41"/>
                    <a:pt x="524" y="39"/>
                    <a:pt x="523" y="37"/>
                  </a:cubicBezTo>
                  <a:cubicBezTo>
                    <a:pt x="528" y="34"/>
                    <a:pt x="528" y="34"/>
                    <a:pt x="528" y="34"/>
                  </a:cubicBezTo>
                  <a:cubicBezTo>
                    <a:pt x="532" y="40"/>
                    <a:pt x="539" y="44"/>
                    <a:pt x="546" y="44"/>
                  </a:cubicBezTo>
                  <a:cubicBezTo>
                    <a:pt x="559" y="44"/>
                    <a:pt x="569" y="34"/>
                    <a:pt x="569" y="22"/>
                  </a:cubicBezTo>
                  <a:cubicBezTo>
                    <a:pt x="569" y="10"/>
                    <a:pt x="559" y="0"/>
                    <a:pt x="546" y="0"/>
                  </a:cubicBezTo>
                  <a:cubicBezTo>
                    <a:pt x="534" y="0"/>
                    <a:pt x="524" y="10"/>
                    <a:pt x="524" y="22"/>
                  </a:cubicBezTo>
                  <a:cubicBezTo>
                    <a:pt x="524" y="26"/>
                    <a:pt x="525" y="29"/>
                    <a:pt x="527" y="32"/>
                  </a:cubicBezTo>
                  <a:cubicBezTo>
                    <a:pt x="522" y="35"/>
                    <a:pt x="522" y="35"/>
                    <a:pt x="522" y="35"/>
                  </a:cubicBezTo>
                  <a:cubicBezTo>
                    <a:pt x="519" y="31"/>
                    <a:pt x="514" y="28"/>
                    <a:pt x="509" y="28"/>
                  </a:cubicBezTo>
                  <a:cubicBezTo>
                    <a:pt x="500" y="28"/>
                    <a:pt x="493" y="35"/>
                    <a:pt x="493" y="44"/>
                  </a:cubicBezTo>
                  <a:cubicBezTo>
                    <a:pt x="493" y="52"/>
                    <a:pt x="499" y="59"/>
                    <a:pt x="507" y="60"/>
                  </a:cubicBezTo>
                  <a:cubicBezTo>
                    <a:pt x="505" y="145"/>
                    <a:pt x="505" y="145"/>
                    <a:pt x="505" y="145"/>
                  </a:cubicBezTo>
                  <a:cubicBezTo>
                    <a:pt x="490" y="145"/>
                    <a:pt x="478" y="157"/>
                    <a:pt x="478" y="172"/>
                  </a:cubicBezTo>
                  <a:cubicBezTo>
                    <a:pt x="478" y="181"/>
                    <a:pt x="482" y="189"/>
                    <a:pt x="488" y="194"/>
                  </a:cubicBezTo>
                  <a:cubicBezTo>
                    <a:pt x="461" y="225"/>
                    <a:pt x="461" y="225"/>
                    <a:pt x="461" y="225"/>
                  </a:cubicBezTo>
                  <a:cubicBezTo>
                    <a:pt x="457" y="221"/>
                    <a:pt x="451" y="218"/>
                    <a:pt x="444" y="218"/>
                  </a:cubicBezTo>
                  <a:cubicBezTo>
                    <a:pt x="429" y="218"/>
                    <a:pt x="417" y="231"/>
                    <a:pt x="417" y="246"/>
                  </a:cubicBezTo>
                  <a:cubicBezTo>
                    <a:pt x="417" y="247"/>
                    <a:pt x="417" y="248"/>
                    <a:pt x="417" y="249"/>
                  </a:cubicBezTo>
                  <a:cubicBezTo>
                    <a:pt x="392" y="253"/>
                    <a:pt x="392" y="253"/>
                    <a:pt x="392" y="253"/>
                  </a:cubicBezTo>
                  <a:cubicBezTo>
                    <a:pt x="389" y="242"/>
                    <a:pt x="379" y="233"/>
                    <a:pt x="367" y="233"/>
                  </a:cubicBezTo>
                  <a:cubicBezTo>
                    <a:pt x="353" y="233"/>
                    <a:pt x="341" y="244"/>
                    <a:pt x="341" y="258"/>
                  </a:cubicBezTo>
                  <a:cubicBezTo>
                    <a:pt x="341" y="272"/>
                    <a:pt x="353" y="284"/>
                    <a:pt x="367" y="284"/>
                  </a:cubicBezTo>
                  <a:cubicBezTo>
                    <a:pt x="372" y="284"/>
                    <a:pt x="377" y="282"/>
                    <a:pt x="381" y="279"/>
                  </a:cubicBezTo>
                  <a:cubicBezTo>
                    <a:pt x="425" y="335"/>
                    <a:pt x="425" y="335"/>
                    <a:pt x="425" y="335"/>
                  </a:cubicBezTo>
                  <a:cubicBezTo>
                    <a:pt x="416" y="340"/>
                    <a:pt x="410" y="349"/>
                    <a:pt x="410" y="360"/>
                  </a:cubicBezTo>
                  <a:cubicBezTo>
                    <a:pt x="410" y="372"/>
                    <a:pt x="418" y="383"/>
                    <a:pt x="429" y="386"/>
                  </a:cubicBezTo>
                  <a:cubicBezTo>
                    <a:pt x="390" y="483"/>
                    <a:pt x="390" y="483"/>
                    <a:pt x="390" y="483"/>
                  </a:cubicBezTo>
                  <a:cubicBezTo>
                    <a:pt x="387" y="482"/>
                    <a:pt x="384" y="482"/>
                    <a:pt x="380" y="482"/>
                  </a:cubicBezTo>
                  <a:cubicBezTo>
                    <a:pt x="378" y="482"/>
                    <a:pt x="375" y="482"/>
                    <a:pt x="372" y="483"/>
                  </a:cubicBezTo>
                  <a:cubicBezTo>
                    <a:pt x="360" y="446"/>
                    <a:pt x="360" y="446"/>
                    <a:pt x="360" y="446"/>
                  </a:cubicBezTo>
                  <a:cubicBezTo>
                    <a:pt x="369" y="443"/>
                    <a:pt x="375" y="435"/>
                    <a:pt x="375" y="425"/>
                  </a:cubicBezTo>
                  <a:cubicBezTo>
                    <a:pt x="375" y="413"/>
                    <a:pt x="365" y="403"/>
                    <a:pt x="352" y="403"/>
                  </a:cubicBezTo>
                  <a:cubicBezTo>
                    <a:pt x="340" y="403"/>
                    <a:pt x="330" y="413"/>
                    <a:pt x="330" y="425"/>
                  </a:cubicBezTo>
                  <a:cubicBezTo>
                    <a:pt x="330" y="429"/>
                    <a:pt x="331" y="433"/>
                    <a:pt x="333" y="436"/>
                  </a:cubicBezTo>
                  <a:cubicBezTo>
                    <a:pt x="264" y="480"/>
                    <a:pt x="264" y="480"/>
                    <a:pt x="264" y="480"/>
                  </a:cubicBezTo>
                  <a:cubicBezTo>
                    <a:pt x="260" y="474"/>
                    <a:pt x="253" y="470"/>
                    <a:pt x="245" y="470"/>
                  </a:cubicBezTo>
                  <a:cubicBezTo>
                    <a:pt x="233" y="470"/>
                    <a:pt x="223" y="480"/>
                    <a:pt x="223" y="492"/>
                  </a:cubicBezTo>
                  <a:cubicBezTo>
                    <a:pt x="223" y="499"/>
                    <a:pt x="226" y="505"/>
                    <a:pt x="231" y="509"/>
                  </a:cubicBezTo>
                  <a:cubicBezTo>
                    <a:pt x="175" y="578"/>
                    <a:pt x="175" y="578"/>
                    <a:pt x="175" y="578"/>
                  </a:cubicBezTo>
                  <a:cubicBezTo>
                    <a:pt x="170" y="574"/>
                    <a:pt x="164" y="572"/>
                    <a:pt x="158" y="572"/>
                  </a:cubicBezTo>
                  <a:cubicBezTo>
                    <a:pt x="142" y="572"/>
                    <a:pt x="130" y="584"/>
                    <a:pt x="130" y="600"/>
                  </a:cubicBezTo>
                  <a:cubicBezTo>
                    <a:pt x="130" y="615"/>
                    <a:pt x="142" y="627"/>
                    <a:pt x="158" y="627"/>
                  </a:cubicBezTo>
                  <a:cubicBezTo>
                    <a:pt x="173" y="627"/>
                    <a:pt x="185" y="615"/>
                    <a:pt x="185" y="600"/>
                  </a:cubicBezTo>
                  <a:cubicBezTo>
                    <a:pt x="185" y="599"/>
                    <a:pt x="185" y="597"/>
                    <a:pt x="185" y="596"/>
                  </a:cubicBezTo>
                  <a:cubicBezTo>
                    <a:pt x="204" y="593"/>
                    <a:pt x="204" y="593"/>
                    <a:pt x="204" y="593"/>
                  </a:cubicBezTo>
                  <a:cubicBezTo>
                    <a:pt x="206" y="603"/>
                    <a:pt x="215" y="611"/>
                    <a:pt x="226" y="611"/>
                  </a:cubicBezTo>
                  <a:cubicBezTo>
                    <a:pt x="239" y="611"/>
                    <a:pt x="249" y="601"/>
                    <a:pt x="249" y="589"/>
                  </a:cubicBezTo>
                  <a:cubicBezTo>
                    <a:pt x="249" y="578"/>
                    <a:pt x="241" y="570"/>
                    <a:pt x="231" y="567"/>
                  </a:cubicBezTo>
                  <a:cubicBezTo>
                    <a:pt x="242" y="514"/>
                    <a:pt x="242" y="514"/>
                    <a:pt x="242" y="514"/>
                  </a:cubicBezTo>
                  <a:cubicBezTo>
                    <a:pt x="243" y="514"/>
                    <a:pt x="244" y="514"/>
                    <a:pt x="245" y="514"/>
                  </a:cubicBezTo>
                  <a:cubicBezTo>
                    <a:pt x="256" y="514"/>
                    <a:pt x="265" y="507"/>
                    <a:pt x="267" y="497"/>
                  </a:cubicBezTo>
                  <a:cubicBezTo>
                    <a:pt x="353" y="507"/>
                    <a:pt x="353" y="507"/>
                    <a:pt x="353" y="507"/>
                  </a:cubicBezTo>
                  <a:cubicBezTo>
                    <a:pt x="353" y="508"/>
                    <a:pt x="353" y="509"/>
                    <a:pt x="353" y="509"/>
                  </a:cubicBezTo>
                  <a:cubicBezTo>
                    <a:pt x="353" y="525"/>
                    <a:pt x="365" y="537"/>
                    <a:pt x="380" y="537"/>
                  </a:cubicBezTo>
                  <a:cubicBezTo>
                    <a:pt x="396" y="537"/>
                    <a:pt x="408" y="525"/>
                    <a:pt x="408" y="509"/>
                  </a:cubicBezTo>
                  <a:cubicBezTo>
                    <a:pt x="408" y="505"/>
                    <a:pt x="407" y="500"/>
                    <a:pt x="405" y="497"/>
                  </a:cubicBezTo>
                  <a:cubicBezTo>
                    <a:pt x="444" y="475"/>
                    <a:pt x="444" y="475"/>
                    <a:pt x="444" y="475"/>
                  </a:cubicBezTo>
                  <a:cubicBezTo>
                    <a:pt x="449" y="483"/>
                    <a:pt x="458" y="488"/>
                    <a:pt x="468" y="488"/>
                  </a:cubicBezTo>
                  <a:cubicBezTo>
                    <a:pt x="484" y="488"/>
                    <a:pt x="496" y="476"/>
                    <a:pt x="496" y="461"/>
                  </a:cubicBezTo>
                  <a:cubicBezTo>
                    <a:pt x="496" y="445"/>
                    <a:pt x="484" y="433"/>
                    <a:pt x="468" y="433"/>
                  </a:cubicBezTo>
                  <a:cubicBezTo>
                    <a:pt x="466" y="433"/>
                    <a:pt x="464" y="433"/>
                    <a:pt x="462" y="434"/>
                  </a:cubicBezTo>
                  <a:cubicBezTo>
                    <a:pt x="450" y="384"/>
                    <a:pt x="450" y="384"/>
                    <a:pt x="450" y="384"/>
                  </a:cubicBezTo>
                  <a:cubicBezTo>
                    <a:pt x="459" y="380"/>
                    <a:pt x="465" y="371"/>
                    <a:pt x="465" y="360"/>
                  </a:cubicBezTo>
                  <a:cubicBezTo>
                    <a:pt x="465" y="359"/>
                    <a:pt x="465" y="357"/>
                    <a:pt x="465" y="356"/>
                  </a:cubicBezTo>
                  <a:cubicBezTo>
                    <a:pt x="564" y="352"/>
                    <a:pt x="564" y="352"/>
                    <a:pt x="564" y="352"/>
                  </a:cubicBezTo>
                  <a:cubicBezTo>
                    <a:pt x="564" y="352"/>
                    <a:pt x="564" y="352"/>
                    <a:pt x="564" y="352"/>
                  </a:cubicBezTo>
                  <a:cubicBezTo>
                    <a:pt x="564" y="364"/>
                    <a:pt x="571" y="374"/>
                    <a:pt x="582" y="378"/>
                  </a:cubicBezTo>
                  <a:cubicBezTo>
                    <a:pt x="523" y="531"/>
                    <a:pt x="523" y="531"/>
                    <a:pt x="523" y="531"/>
                  </a:cubicBezTo>
                  <a:cubicBezTo>
                    <a:pt x="522" y="531"/>
                    <a:pt x="520" y="530"/>
                    <a:pt x="518" y="530"/>
                  </a:cubicBezTo>
                  <a:cubicBezTo>
                    <a:pt x="510" y="530"/>
                    <a:pt x="502" y="538"/>
                    <a:pt x="502" y="546"/>
                  </a:cubicBezTo>
                  <a:cubicBezTo>
                    <a:pt x="502" y="555"/>
                    <a:pt x="510" y="562"/>
                    <a:pt x="518" y="562"/>
                  </a:cubicBezTo>
                  <a:cubicBezTo>
                    <a:pt x="527" y="562"/>
                    <a:pt x="534" y="555"/>
                    <a:pt x="534" y="546"/>
                  </a:cubicBezTo>
                  <a:cubicBezTo>
                    <a:pt x="534" y="546"/>
                    <a:pt x="534" y="546"/>
                    <a:pt x="534" y="546"/>
                  </a:cubicBezTo>
                  <a:cubicBezTo>
                    <a:pt x="586" y="542"/>
                    <a:pt x="586" y="542"/>
                    <a:pt x="586" y="542"/>
                  </a:cubicBezTo>
                  <a:cubicBezTo>
                    <a:pt x="588" y="555"/>
                    <a:pt x="600" y="565"/>
                    <a:pt x="613" y="565"/>
                  </a:cubicBezTo>
                  <a:cubicBezTo>
                    <a:pt x="629" y="565"/>
                    <a:pt x="641" y="553"/>
                    <a:pt x="641" y="538"/>
                  </a:cubicBezTo>
                  <a:cubicBezTo>
                    <a:pt x="641" y="525"/>
                    <a:pt x="632" y="514"/>
                    <a:pt x="621" y="511"/>
                  </a:cubicBezTo>
                  <a:cubicBezTo>
                    <a:pt x="628" y="460"/>
                    <a:pt x="628" y="460"/>
                    <a:pt x="628" y="460"/>
                  </a:cubicBezTo>
                  <a:cubicBezTo>
                    <a:pt x="628" y="460"/>
                    <a:pt x="629" y="460"/>
                    <a:pt x="630" y="460"/>
                  </a:cubicBezTo>
                  <a:cubicBezTo>
                    <a:pt x="639" y="460"/>
                    <a:pt x="646" y="454"/>
                    <a:pt x="648" y="445"/>
                  </a:cubicBezTo>
                  <a:cubicBezTo>
                    <a:pt x="724" y="476"/>
                    <a:pt x="724" y="476"/>
                    <a:pt x="724" y="476"/>
                  </a:cubicBezTo>
                  <a:cubicBezTo>
                    <a:pt x="723" y="477"/>
                    <a:pt x="723" y="479"/>
                    <a:pt x="723" y="480"/>
                  </a:cubicBezTo>
                  <a:cubicBezTo>
                    <a:pt x="723" y="488"/>
                    <a:pt x="729" y="494"/>
                    <a:pt x="737" y="494"/>
                  </a:cubicBezTo>
                  <a:cubicBezTo>
                    <a:pt x="744" y="494"/>
                    <a:pt x="750" y="488"/>
                    <a:pt x="751" y="481"/>
                  </a:cubicBezTo>
                  <a:cubicBezTo>
                    <a:pt x="886" y="475"/>
                    <a:pt x="886" y="475"/>
                    <a:pt x="886" y="475"/>
                  </a:cubicBezTo>
                  <a:cubicBezTo>
                    <a:pt x="886" y="480"/>
                    <a:pt x="888" y="485"/>
                    <a:pt x="891" y="489"/>
                  </a:cubicBezTo>
                  <a:cubicBezTo>
                    <a:pt x="753" y="594"/>
                    <a:pt x="753" y="594"/>
                    <a:pt x="753" y="594"/>
                  </a:cubicBezTo>
                  <a:cubicBezTo>
                    <a:pt x="748" y="588"/>
                    <a:pt x="740" y="584"/>
                    <a:pt x="731" y="584"/>
                  </a:cubicBezTo>
                  <a:cubicBezTo>
                    <a:pt x="716" y="584"/>
                    <a:pt x="704" y="597"/>
                    <a:pt x="704" y="612"/>
                  </a:cubicBezTo>
                  <a:cubicBezTo>
                    <a:pt x="704" y="627"/>
                    <a:pt x="716" y="640"/>
                    <a:pt x="731" y="640"/>
                  </a:cubicBezTo>
                  <a:cubicBezTo>
                    <a:pt x="736" y="640"/>
                    <a:pt x="740" y="639"/>
                    <a:pt x="743" y="637"/>
                  </a:cubicBezTo>
                  <a:cubicBezTo>
                    <a:pt x="833" y="812"/>
                    <a:pt x="833" y="812"/>
                    <a:pt x="833" y="812"/>
                  </a:cubicBezTo>
                  <a:cubicBezTo>
                    <a:pt x="825" y="817"/>
                    <a:pt x="820" y="824"/>
                    <a:pt x="819" y="833"/>
                  </a:cubicBezTo>
                  <a:cubicBezTo>
                    <a:pt x="705" y="818"/>
                    <a:pt x="705" y="818"/>
                    <a:pt x="705" y="818"/>
                  </a:cubicBezTo>
                  <a:cubicBezTo>
                    <a:pt x="705" y="817"/>
                    <a:pt x="705" y="816"/>
                    <a:pt x="705" y="815"/>
                  </a:cubicBezTo>
                  <a:cubicBezTo>
                    <a:pt x="705" y="800"/>
                    <a:pt x="693" y="787"/>
                    <a:pt x="677" y="787"/>
                  </a:cubicBezTo>
                  <a:cubicBezTo>
                    <a:pt x="662" y="787"/>
                    <a:pt x="650" y="800"/>
                    <a:pt x="650" y="815"/>
                  </a:cubicBezTo>
                  <a:cubicBezTo>
                    <a:pt x="650" y="817"/>
                    <a:pt x="650" y="819"/>
                    <a:pt x="650" y="822"/>
                  </a:cubicBezTo>
                  <a:cubicBezTo>
                    <a:pt x="536" y="854"/>
                    <a:pt x="536" y="854"/>
                    <a:pt x="536" y="854"/>
                  </a:cubicBezTo>
                  <a:cubicBezTo>
                    <a:pt x="532" y="843"/>
                    <a:pt x="522" y="835"/>
                    <a:pt x="510" y="835"/>
                  </a:cubicBezTo>
                  <a:cubicBezTo>
                    <a:pt x="503" y="835"/>
                    <a:pt x="497" y="837"/>
                    <a:pt x="492" y="841"/>
                  </a:cubicBezTo>
                  <a:cubicBezTo>
                    <a:pt x="445" y="787"/>
                    <a:pt x="445" y="787"/>
                    <a:pt x="445" y="787"/>
                  </a:cubicBezTo>
                  <a:cubicBezTo>
                    <a:pt x="449" y="783"/>
                    <a:pt x="453" y="777"/>
                    <a:pt x="453" y="770"/>
                  </a:cubicBezTo>
                  <a:cubicBezTo>
                    <a:pt x="535" y="764"/>
                    <a:pt x="535" y="764"/>
                    <a:pt x="535" y="764"/>
                  </a:cubicBezTo>
                  <a:cubicBezTo>
                    <a:pt x="535" y="764"/>
                    <a:pt x="535" y="764"/>
                    <a:pt x="535" y="764"/>
                  </a:cubicBezTo>
                  <a:cubicBezTo>
                    <a:pt x="535" y="780"/>
                    <a:pt x="548" y="793"/>
                    <a:pt x="564" y="793"/>
                  </a:cubicBezTo>
                  <a:cubicBezTo>
                    <a:pt x="579" y="793"/>
                    <a:pt x="592" y="780"/>
                    <a:pt x="592" y="764"/>
                  </a:cubicBezTo>
                  <a:cubicBezTo>
                    <a:pt x="592" y="748"/>
                    <a:pt x="579" y="736"/>
                    <a:pt x="564" y="736"/>
                  </a:cubicBezTo>
                  <a:cubicBezTo>
                    <a:pt x="548" y="736"/>
                    <a:pt x="536" y="747"/>
                    <a:pt x="535" y="762"/>
                  </a:cubicBezTo>
                  <a:cubicBezTo>
                    <a:pt x="454" y="769"/>
                    <a:pt x="454" y="769"/>
                    <a:pt x="454" y="769"/>
                  </a:cubicBezTo>
                  <a:cubicBezTo>
                    <a:pt x="454" y="768"/>
                    <a:pt x="454" y="767"/>
                    <a:pt x="454" y="767"/>
                  </a:cubicBezTo>
                  <a:cubicBezTo>
                    <a:pt x="454" y="751"/>
                    <a:pt x="441" y="738"/>
                    <a:pt x="425" y="738"/>
                  </a:cubicBezTo>
                  <a:cubicBezTo>
                    <a:pt x="411" y="738"/>
                    <a:pt x="399" y="749"/>
                    <a:pt x="397" y="763"/>
                  </a:cubicBezTo>
                  <a:cubicBezTo>
                    <a:pt x="343" y="757"/>
                    <a:pt x="343" y="757"/>
                    <a:pt x="343" y="757"/>
                  </a:cubicBezTo>
                  <a:cubicBezTo>
                    <a:pt x="343" y="756"/>
                    <a:pt x="343" y="755"/>
                    <a:pt x="343" y="754"/>
                  </a:cubicBezTo>
                  <a:cubicBezTo>
                    <a:pt x="343" y="738"/>
                    <a:pt x="330" y="724"/>
                    <a:pt x="313" y="724"/>
                  </a:cubicBezTo>
                  <a:cubicBezTo>
                    <a:pt x="298" y="724"/>
                    <a:pt x="285" y="736"/>
                    <a:pt x="283" y="751"/>
                  </a:cubicBezTo>
                  <a:cubicBezTo>
                    <a:pt x="207" y="745"/>
                    <a:pt x="207" y="745"/>
                    <a:pt x="207" y="745"/>
                  </a:cubicBezTo>
                  <a:cubicBezTo>
                    <a:pt x="205" y="731"/>
                    <a:pt x="194" y="720"/>
                    <a:pt x="179" y="720"/>
                  </a:cubicBezTo>
                  <a:cubicBezTo>
                    <a:pt x="164" y="720"/>
                    <a:pt x="152" y="733"/>
                    <a:pt x="152" y="748"/>
                  </a:cubicBezTo>
                  <a:cubicBezTo>
                    <a:pt x="152" y="751"/>
                    <a:pt x="152" y="755"/>
                    <a:pt x="154" y="758"/>
                  </a:cubicBezTo>
                  <a:cubicBezTo>
                    <a:pt x="81" y="810"/>
                    <a:pt x="81" y="810"/>
                    <a:pt x="81" y="810"/>
                  </a:cubicBezTo>
                  <a:cubicBezTo>
                    <a:pt x="76" y="803"/>
                    <a:pt x="67" y="798"/>
                    <a:pt x="58" y="798"/>
                  </a:cubicBezTo>
                  <a:cubicBezTo>
                    <a:pt x="42" y="798"/>
                    <a:pt x="29" y="811"/>
                    <a:pt x="29" y="827"/>
                  </a:cubicBezTo>
                  <a:cubicBezTo>
                    <a:pt x="29" y="838"/>
                    <a:pt x="35" y="847"/>
                    <a:pt x="44" y="852"/>
                  </a:cubicBezTo>
                  <a:cubicBezTo>
                    <a:pt x="28" y="896"/>
                    <a:pt x="28" y="896"/>
                    <a:pt x="28" y="896"/>
                  </a:cubicBezTo>
                  <a:cubicBezTo>
                    <a:pt x="27" y="896"/>
                    <a:pt x="25" y="896"/>
                    <a:pt x="23" y="896"/>
                  </a:cubicBezTo>
                  <a:cubicBezTo>
                    <a:pt x="10" y="896"/>
                    <a:pt x="0" y="906"/>
                    <a:pt x="0" y="918"/>
                  </a:cubicBezTo>
                  <a:cubicBezTo>
                    <a:pt x="0" y="929"/>
                    <a:pt x="8" y="937"/>
                    <a:pt x="18" y="940"/>
                  </a:cubicBezTo>
                  <a:cubicBezTo>
                    <a:pt x="16" y="953"/>
                    <a:pt x="16" y="953"/>
                    <a:pt x="16" y="953"/>
                  </a:cubicBezTo>
                  <a:cubicBezTo>
                    <a:pt x="15" y="953"/>
                    <a:pt x="15" y="953"/>
                    <a:pt x="14" y="953"/>
                  </a:cubicBezTo>
                  <a:cubicBezTo>
                    <a:pt x="7" y="953"/>
                    <a:pt x="2" y="959"/>
                    <a:pt x="2" y="966"/>
                  </a:cubicBezTo>
                  <a:cubicBezTo>
                    <a:pt x="2" y="973"/>
                    <a:pt x="7" y="978"/>
                    <a:pt x="14" y="978"/>
                  </a:cubicBezTo>
                  <a:cubicBezTo>
                    <a:pt x="15" y="978"/>
                    <a:pt x="17" y="978"/>
                    <a:pt x="18" y="978"/>
                  </a:cubicBezTo>
                  <a:cubicBezTo>
                    <a:pt x="29" y="1010"/>
                    <a:pt x="29" y="1010"/>
                    <a:pt x="29" y="1010"/>
                  </a:cubicBezTo>
                  <a:cubicBezTo>
                    <a:pt x="18" y="1014"/>
                    <a:pt x="11" y="1024"/>
                    <a:pt x="11" y="1036"/>
                  </a:cubicBezTo>
                  <a:cubicBezTo>
                    <a:pt x="11" y="1051"/>
                    <a:pt x="23" y="1064"/>
                    <a:pt x="39" y="1064"/>
                  </a:cubicBezTo>
                  <a:cubicBezTo>
                    <a:pt x="44" y="1064"/>
                    <a:pt x="48" y="1063"/>
                    <a:pt x="52" y="1060"/>
                  </a:cubicBezTo>
                  <a:cubicBezTo>
                    <a:pt x="77" y="1102"/>
                    <a:pt x="77" y="1102"/>
                    <a:pt x="77" y="1102"/>
                  </a:cubicBezTo>
                  <a:cubicBezTo>
                    <a:pt x="69" y="1107"/>
                    <a:pt x="64" y="1115"/>
                    <a:pt x="64" y="1125"/>
                  </a:cubicBezTo>
                  <a:cubicBezTo>
                    <a:pt x="64" y="1140"/>
                    <a:pt x="77" y="1153"/>
                    <a:pt x="92" y="1153"/>
                  </a:cubicBezTo>
                  <a:cubicBezTo>
                    <a:pt x="106" y="1153"/>
                    <a:pt x="118" y="1142"/>
                    <a:pt x="120" y="1128"/>
                  </a:cubicBezTo>
                  <a:cubicBezTo>
                    <a:pt x="183" y="1133"/>
                    <a:pt x="183" y="1133"/>
                    <a:pt x="183" y="1133"/>
                  </a:cubicBezTo>
                  <a:cubicBezTo>
                    <a:pt x="183" y="1134"/>
                    <a:pt x="183" y="1134"/>
                    <a:pt x="183" y="1134"/>
                  </a:cubicBezTo>
                  <a:cubicBezTo>
                    <a:pt x="183" y="1150"/>
                    <a:pt x="196" y="1162"/>
                    <a:pt x="211" y="1162"/>
                  </a:cubicBezTo>
                  <a:cubicBezTo>
                    <a:pt x="226" y="1162"/>
                    <a:pt x="239" y="1150"/>
                    <a:pt x="239" y="1134"/>
                  </a:cubicBezTo>
                  <a:cubicBezTo>
                    <a:pt x="239" y="1131"/>
                    <a:pt x="238" y="1127"/>
                    <a:pt x="237" y="1124"/>
                  </a:cubicBezTo>
                  <a:cubicBezTo>
                    <a:pt x="298" y="1098"/>
                    <a:pt x="298" y="1098"/>
                    <a:pt x="298" y="1098"/>
                  </a:cubicBezTo>
                  <a:cubicBezTo>
                    <a:pt x="302" y="1107"/>
                    <a:pt x="312" y="1114"/>
                    <a:pt x="323" y="1114"/>
                  </a:cubicBezTo>
                  <a:cubicBezTo>
                    <a:pt x="338" y="1114"/>
                    <a:pt x="350" y="1102"/>
                    <a:pt x="350" y="1087"/>
                  </a:cubicBezTo>
                  <a:cubicBezTo>
                    <a:pt x="438" y="1088"/>
                    <a:pt x="438" y="1088"/>
                    <a:pt x="438" y="1088"/>
                  </a:cubicBezTo>
                  <a:cubicBezTo>
                    <a:pt x="439" y="1095"/>
                    <a:pt x="442" y="1102"/>
                    <a:pt x="447" y="1107"/>
                  </a:cubicBezTo>
                  <a:cubicBezTo>
                    <a:pt x="399" y="1196"/>
                    <a:pt x="399" y="1196"/>
                    <a:pt x="399" y="1196"/>
                  </a:cubicBezTo>
                  <a:cubicBezTo>
                    <a:pt x="397" y="1195"/>
                    <a:pt x="394" y="1194"/>
                    <a:pt x="391" y="1194"/>
                  </a:cubicBezTo>
                  <a:cubicBezTo>
                    <a:pt x="384" y="1194"/>
                    <a:pt x="378" y="1200"/>
                    <a:pt x="378" y="1208"/>
                  </a:cubicBezTo>
                  <a:cubicBezTo>
                    <a:pt x="378" y="1216"/>
                    <a:pt x="384" y="1222"/>
                    <a:pt x="391" y="1222"/>
                  </a:cubicBezTo>
                  <a:cubicBezTo>
                    <a:pt x="393" y="1222"/>
                    <a:pt x="395" y="1222"/>
                    <a:pt x="397" y="1221"/>
                  </a:cubicBezTo>
                  <a:cubicBezTo>
                    <a:pt x="429" y="1275"/>
                    <a:pt x="429" y="1275"/>
                    <a:pt x="429" y="1275"/>
                  </a:cubicBezTo>
                  <a:cubicBezTo>
                    <a:pt x="421" y="1280"/>
                    <a:pt x="416" y="1289"/>
                    <a:pt x="416" y="1299"/>
                  </a:cubicBezTo>
                  <a:cubicBezTo>
                    <a:pt x="416" y="1314"/>
                    <a:pt x="429" y="1326"/>
                    <a:pt x="444" y="1326"/>
                  </a:cubicBezTo>
                  <a:cubicBezTo>
                    <a:pt x="444" y="1326"/>
                    <a:pt x="445" y="1326"/>
                    <a:pt x="445" y="1326"/>
                  </a:cubicBezTo>
                  <a:cubicBezTo>
                    <a:pt x="451" y="1363"/>
                    <a:pt x="451" y="1363"/>
                    <a:pt x="451" y="1363"/>
                  </a:cubicBezTo>
                  <a:cubicBezTo>
                    <a:pt x="444" y="1365"/>
                    <a:pt x="439" y="1372"/>
                    <a:pt x="439" y="1381"/>
                  </a:cubicBezTo>
                  <a:cubicBezTo>
                    <a:pt x="439" y="1389"/>
                    <a:pt x="445" y="1397"/>
                    <a:pt x="453" y="1399"/>
                  </a:cubicBezTo>
                  <a:cubicBezTo>
                    <a:pt x="446" y="1494"/>
                    <a:pt x="446" y="1494"/>
                    <a:pt x="446" y="1494"/>
                  </a:cubicBezTo>
                  <a:cubicBezTo>
                    <a:pt x="439" y="1494"/>
                    <a:pt x="434" y="1500"/>
                    <a:pt x="434" y="1507"/>
                  </a:cubicBezTo>
                  <a:cubicBezTo>
                    <a:pt x="434" y="1514"/>
                    <a:pt x="439" y="1520"/>
                    <a:pt x="446" y="1520"/>
                  </a:cubicBezTo>
                  <a:cubicBezTo>
                    <a:pt x="447" y="1520"/>
                    <a:pt x="447" y="1520"/>
                    <a:pt x="447" y="1520"/>
                  </a:cubicBezTo>
                  <a:cubicBezTo>
                    <a:pt x="449" y="1531"/>
                    <a:pt x="449" y="1531"/>
                    <a:pt x="449" y="1531"/>
                  </a:cubicBezTo>
                  <a:cubicBezTo>
                    <a:pt x="438" y="1535"/>
                    <a:pt x="431" y="1545"/>
                    <a:pt x="431" y="1557"/>
                  </a:cubicBezTo>
                  <a:cubicBezTo>
                    <a:pt x="431" y="1572"/>
                    <a:pt x="443" y="1585"/>
                    <a:pt x="458" y="1585"/>
                  </a:cubicBezTo>
                  <a:cubicBezTo>
                    <a:pt x="468" y="1585"/>
                    <a:pt x="476" y="1580"/>
                    <a:pt x="481" y="1573"/>
                  </a:cubicBezTo>
                  <a:cubicBezTo>
                    <a:pt x="566" y="1611"/>
                    <a:pt x="566" y="1611"/>
                    <a:pt x="566" y="1611"/>
                  </a:cubicBezTo>
                  <a:cubicBezTo>
                    <a:pt x="565" y="1613"/>
                    <a:pt x="564" y="1616"/>
                    <a:pt x="564" y="1619"/>
                  </a:cubicBezTo>
                  <a:cubicBezTo>
                    <a:pt x="564" y="1620"/>
                    <a:pt x="564" y="1622"/>
                    <a:pt x="564" y="1623"/>
                  </a:cubicBezTo>
                  <a:cubicBezTo>
                    <a:pt x="526" y="1643"/>
                    <a:pt x="526" y="1643"/>
                    <a:pt x="526" y="1643"/>
                  </a:cubicBezTo>
                  <a:cubicBezTo>
                    <a:pt x="521" y="1637"/>
                    <a:pt x="513" y="1633"/>
                    <a:pt x="504" y="1633"/>
                  </a:cubicBezTo>
                  <a:cubicBezTo>
                    <a:pt x="489" y="1633"/>
                    <a:pt x="477" y="1645"/>
                    <a:pt x="477" y="1660"/>
                  </a:cubicBezTo>
                  <a:cubicBezTo>
                    <a:pt x="477" y="1676"/>
                    <a:pt x="489" y="1688"/>
                    <a:pt x="504" y="1688"/>
                  </a:cubicBezTo>
                  <a:cubicBezTo>
                    <a:pt x="505" y="1688"/>
                    <a:pt x="505" y="1688"/>
                    <a:pt x="505" y="1688"/>
                  </a:cubicBezTo>
                  <a:cubicBezTo>
                    <a:pt x="512" y="1829"/>
                    <a:pt x="512" y="1829"/>
                    <a:pt x="512" y="1829"/>
                  </a:cubicBezTo>
                  <a:cubicBezTo>
                    <a:pt x="504" y="1829"/>
                    <a:pt x="497" y="1836"/>
                    <a:pt x="497" y="1845"/>
                  </a:cubicBezTo>
                  <a:cubicBezTo>
                    <a:pt x="497" y="1853"/>
                    <a:pt x="504" y="1860"/>
                    <a:pt x="513" y="1860"/>
                  </a:cubicBezTo>
                  <a:cubicBezTo>
                    <a:pt x="522" y="1860"/>
                    <a:pt x="529" y="1853"/>
                    <a:pt x="529" y="1845"/>
                  </a:cubicBezTo>
                  <a:cubicBezTo>
                    <a:pt x="529" y="1840"/>
                    <a:pt x="527" y="1837"/>
                    <a:pt x="525" y="1834"/>
                  </a:cubicBezTo>
                  <a:cubicBezTo>
                    <a:pt x="562" y="1790"/>
                    <a:pt x="562" y="1790"/>
                    <a:pt x="562" y="1790"/>
                  </a:cubicBezTo>
                  <a:cubicBezTo>
                    <a:pt x="566" y="1794"/>
                    <a:pt x="572" y="1796"/>
                    <a:pt x="579" y="1796"/>
                  </a:cubicBezTo>
                  <a:cubicBezTo>
                    <a:pt x="594" y="1796"/>
                    <a:pt x="607" y="1783"/>
                    <a:pt x="607" y="1768"/>
                  </a:cubicBezTo>
                  <a:cubicBezTo>
                    <a:pt x="607" y="1766"/>
                    <a:pt x="606" y="1764"/>
                    <a:pt x="606" y="1762"/>
                  </a:cubicBezTo>
                  <a:cubicBezTo>
                    <a:pt x="662" y="1747"/>
                    <a:pt x="662" y="1747"/>
                    <a:pt x="662" y="1747"/>
                  </a:cubicBezTo>
                  <a:cubicBezTo>
                    <a:pt x="665" y="1758"/>
                    <a:pt x="676" y="1766"/>
                    <a:pt x="689" y="1766"/>
                  </a:cubicBezTo>
                  <a:cubicBezTo>
                    <a:pt x="704" y="1766"/>
                    <a:pt x="716" y="1754"/>
                    <a:pt x="716" y="1739"/>
                  </a:cubicBezTo>
                  <a:cubicBezTo>
                    <a:pt x="716" y="1726"/>
                    <a:pt x="708" y="1715"/>
                    <a:pt x="696" y="1712"/>
                  </a:cubicBezTo>
                  <a:cubicBezTo>
                    <a:pt x="715" y="1642"/>
                    <a:pt x="715" y="1642"/>
                    <a:pt x="715" y="1642"/>
                  </a:cubicBezTo>
                  <a:cubicBezTo>
                    <a:pt x="729" y="1641"/>
                    <a:pt x="741" y="1629"/>
                    <a:pt x="741" y="1615"/>
                  </a:cubicBezTo>
                  <a:cubicBezTo>
                    <a:pt x="741" y="1605"/>
                    <a:pt x="736" y="1597"/>
                    <a:pt x="729" y="1592"/>
                  </a:cubicBezTo>
                  <a:cubicBezTo>
                    <a:pt x="748" y="1520"/>
                    <a:pt x="748" y="1520"/>
                    <a:pt x="748" y="1520"/>
                  </a:cubicBezTo>
                  <a:cubicBezTo>
                    <a:pt x="750" y="1521"/>
                    <a:pt x="753" y="1521"/>
                    <a:pt x="755" y="1521"/>
                  </a:cubicBezTo>
                  <a:cubicBezTo>
                    <a:pt x="765" y="1521"/>
                    <a:pt x="773" y="1516"/>
                    <a:pt x="778" y="1509"/>
                  </a:cubicBezTo>
                  <a:cubicBezTo>
                    <a:pt x="829" y="1540"/>
                    <a:pt x="829" y="1540"/>
                    <a:pt x="829" y="1540"/>
                  </a:cubicBezTo>
                  <a:cubicBezTo>
                    <a:pt x="828" y="1542"/>
                    <a:pt x="827" y="1544"/>
                    <a:pt x="827" y="1546"/>
                  </a:cubicBezTo>
                  <a:cubicBezTo>
                    <a:pt x="827" y="1554"/>
                    <a:pt x="833" y="1560"/>
                    <a:pt x="841" y="1560"/>
                  </a:cubicBezTo>
                  <a:cubicBezTo>
                    <a:pt x="849" y="1560"/>
                    <a:pt x="855" y="1554"/>
                    <a:pt x="855" y="1546"/>
                  </a:cubicBezTo>
                  <a:cubicBezTo>
                    <a:pt x="855" y="1539"/>
                    <a:pt x="850" y="1533"/>
                    <a:pt x="843" y="1532"/>
                  </a:cubicBezTo>
                  <a:cubicBezTo>
                    <a:pt x="846" y="1462"/>
                    <a:pt x="846" y="1462"/>
                    <a:pt x="846" y="1462"/>
                  </a:cubicBezTo>
                  <a:cubicBezTo>
                    <a:pt x="853" y="1462"/>
                    <a:pt x="860" y="1456"/>
                    <a:pt x="860" y="1448"/>
                  </a:cubicBezTo>
                  <a:cubicBezTo>
                    <a:pt x="860" y="1440"/>
                    <a:pt x="853" y="1434"/>
                    <a:pt x="846" y="1434"/>
                  </a:cubicBezTo>
                  <a:cubicBezTo>
                    <a:pt x="841" y="1434"/>
                    <a:pt x="837" y="1436"/>
                    <a:pt x="834" y="1440"/>
                  </a:cubicBezTo>
                  <a:cubicBezTo>
                    <a:pt x="749" y="1387"/>
                    <a:pt x="749" y="1387"/>
                    <a:pt x="749" y="1387"/>
                  </a:cubicBezTo>
                  <a:cubicBezTo>
                    <a:pt x="750" y="1385"/>
                    <a:pt x="751" y="1383"/>
                    <a:pt x="751" y="1380"/>
                  </a:cubicBezTo>
                  <a:cubicBezTo>
                    <a:pt x="751" y="1378"/>
                    <a:pt x="750" y="1375"/>
                    <a:pt x="749" y="1373"/>
                  </a:cubicBezTo>
                  <a:cubicBezTo>
                    <a:pt x="820" y="1323"/>
                    <a:pt x="820" y="1323"/>
                    <a:pt x="820" y="1323"/>
                  </a:cubicBezTo>
                  <a:cubicBezTo>
                    <a:pt x="822" y="1326"/>
                    <a:pt x="826" y="1327"/>
                    <a:pt x="830" y="1327"/>
                  </a:cubicBezTo>
                  <a:cubicBezTo>
                    <a:pt x="837" y="1327"/>
                    <a:pt x="844" y="1321"/>
                    <a:pt x="844" y="1313"/>
                  </a:cubicBezTo>
                  <a:cubicBezTo>
                    <a:pt x="844" y="1309"/>
                    <a:pt x="842" y="1306"/>
                    <a:pt x="839" y="1303"/>
                  </a:cubicBezTo>
                  <a:cubicBezTo>
                    <a:pt x="866" y="1263"/>
                    <a:pt x="866" y="1263"/>
                    <a:pt x="866" y="1263"/>
                  </a:cubicBezTo>
                  <a:cubicBezTo>
                    <a:pt x="870" y="1266"/>
                    <a:pt x="875" y="1267"/>
                    <a:pt x="881" y="1267"/>
                  </a:cubicBezTo>
                  <a:cubicBezTo>
                    <a:pt x="897" y="1267"/>
                    <a:pt x="910" y="1255"/>
                    <a:pt x="910" y="1239"/>
                  </a:cubicBezTo>
                  <a:cubicBezTo>
                    <a:pt x="910" y="1230"/>
                    <a:pt x="906" y="1222"/>
                    <a:pt x="900" y="1217"/>
                  </a:cubicBezTo>
                  <a:cubicBezTo>
                    <a:pt x="934" y="1172"/>
                    <a:pt x="934" y="1172"/>
                    <a:pt x="934" y="1172"/>
                  </a:cubicBezTo>
                  <a:cubicBezTo>
                    <a:pt x="939" y="1174"/>
                    <a:pt x="943" y="1176"/>
                    <a:pt x="948" y="1176"/>
                  </a:cubicBezTo>
                  <a:cubicBezTo>
                    <a:pt x="964" y="1176"/>
                    <a:pt x="976" y="1163"/>
                    <a:pt x="976" y="1148"/>
                  </a:cubicBezTo>
                  <a:cubicBezTo>
                    <a:pt x="976" y="1133"/>
                    <a:pt x="964" y="1120"/>
                    <a:pt x="948" y="1120"/>
                  </a:cubicBezTo>
                  <a:cubicBezTo>
                    <a:pt x="948" y="1120"/>
                    <a:pt x="948" y="1120"/>
                    <a:pt x="948" y="1120"/>
                  </a:cubicBezTo>
                  <a:cubicBezTo>
                    <a:pt x="938" y="1038"/>
                    <a:pt x="938" y="1038"/>
                    <a:pt x="938" y="1038"/>
                  </a:cubicBezTo>
                  <a:cubicBezTo>
                    <a:pt x="952" y="1036"/>
                    <a:pt x="962" y="1024"/>
                    <a:pt x="962" y="1010"/>
                  </a:cubicBezTo>
                  <a:cubicBezTo>
                    <a:pt x="962" y="1003"/>
                    <a:pt x="959" y="997"/>
                    <a:pt x="955" y="992"/>
                  </a:cubicBezTo>
                  <a:cubicBezTo>
                    <a:pt x="991" y="958"/>
                    <a:pt x="991" y="958"/>
                    <a:pt x="991" y="958"/>
                  </a:cubicBezTo>
                  <a:cubicBezTo>
                    <a:pt x="996" y="961"/>
                    <a:pt x="1001" y="963"/>
                    <a:pt x="1007" y="963"/>
                  </a:cubicBezTo>
                  <a:cubicBezTo>
                    <a:pt x="1022" y="963"/>
                    <a:pt x="1034" y="950"/>
                    <a:pt x="1034" y="935"/>
                  </a:cubicBezTo>
                  <a:cubicBezTo>
                    <a:pt x="1034" y="930"/>
                    <a:pt x="1033" y="925"/>
                    <a:pt x="1031" y="921"/>
                  </a:cubicBezTo>
                  <a:cubicBezTo>
                    <a:pt x="1189" y="825"/>
                    <a:pt x="1189" y="825"/>
                    <a:pt x="1189" y="825"/>
                  </a:cubicBezTo>
                  <a:cubicBezTo>
                    <a:pt x="1194" y="833"/>
                    <a:pt x="1203" y="838"/>
                    <a:pt x="1212" y="838"/>
                  </a:cubicBezTo>
                  <a:cubicBezTo>
                    <a:pt x="1223" y="838"/>
                    <a:pt x="1232" y="832"/>
                    <a:pt x="1237" y="824"/>
                  </a:cubicBezTo>
                  <a:cubicBezTo>
                    <a:pt x="1316" y="891"/>
                    <a:pt x="1316" y="891"/>
                    <a:pt x="1316" y="891"/>
                  </a:cubicBezTo>
                  <a:cubicBezTo>
                    <a:pt x="1313" y="895"/>
                    <a:pt x="1311" y="900"/>
                    <a:pt x="1311" y="906"/>
                  </a:cubicBezTo>
                  <a:cubicBezTo>
                    <a:pt x="1311" y="921"/>
                    <a:pt x="1324" y="933"/>
                    <a:pt x="1339" y="933"/>
                  </a:cubicBezTo>
                  <a:cubicBezTo>
                    <a:pt x="1341" y="933"/>
                    <a:pt x="1343" y="933"/>
                    <a:pt x="1345" y="933"/>
                  </a:cubicBezTo>
                  <a:cubicBezTo>
                    <a:pt x="1353" y="961"/>
                    <a:pt x="1353" y="961"/>
                    <a:pt x="1353" y="961"/>
                  </a:cubicBezTo>
                  <a:cubicBezTo>
                    <a:pt x="1348" y="963"/>
                    <a:pt x="1344" y="968"/>
                    <a:pt x="1344" y="974"/>
                  </a:cubicBezTo>
                  <a:cubicBezTo>
                    <a:pt x="1344" y="982"/>
                    <a:pt x="1350" y="988"/>
                    <a:pt x="1358" y="988"/>
                  </a:cubicBezTo>
                  <a:cubicBezTo>
                    <a:pt x="1365" y="988"/>
                    <a:pt x="1371" y="982"/>
                    <a:pt x="1371" y="974"/>
                  </a:cubicBezTo>
                  <a:cubicBezTo>
                    <a:pt x="1371" y="967"/>
                    <a:pt x="1365" y="960"/>
                    <a:pt x="1358" y="960"/>
                  </a:cubicBezTo>
                  <a:cubicBezTo>
                    <a:pt x="1357" y="960"/>
                    <a:pt x="1356" y="960"/>
                    <a:pt x="1355" y="961"/>
                  </a:cubicBezTo>
                  <a:cubicBezTo>
                    <a:pt x="1347" y="932"/>
                    <a:pt x="1347" y="932"/>
                    <a:pt x="1347" y="932"/>
                  </a:cubicBezTo>
                  <a:cubicBezTo>
                    <a:pt x="1357" y="929"/>
                    <a:pt x="1364" y="921"/>
                    <a:pt x="1366" y="911"/>
                  </a:cubicBezTo>
                  <a:cubicBezTo>
                    <a:pt x="1441" y="922"/>
                    <a:pt x="1441" y="922"/>
                    <a:pt x="1441" y="922"/>
                  </a:cubicBezTo>
                  <a:cubicBezTo>
                    <a:pt x="1443" y="928"/>
                    <a:pt x="1447" y="933"/>
                    <a:pt x="1452" y="937"/>
                  </a:cubicBezTo>
                  <a:cubicBezTo>
                    <a:pt x="1431" y="980"/>
                    <a:pt x="1431" y="980"/>
                    <a:pt x="1431" y="980"/>
                  </a:cubicBezTo>
                  <a:cubicBezTo>
                    <a:pt x="1430" y="979"/>
                    <a:pt x="1428" y="979"/>
                    <a:pt x="1426" y="979"/>
                  </a:cubicBezTo>
                  <a:cubicBezTo>
                    <a:pt x="1418" y="979"/>
                    <a:pt x="1412" y="985"/>
                    <a:pt x="1412" y="993"/>
                  </a:cubicBezTo>
                  <a:cubicBezTo>
                    <a:pt x="1412" y="1000"/>
                    <a:pt x="1418" y="1007"/>
                    <a:pt x="1426" y="1007"/>
                  </a:cubicBezTo>
                  <a:cubicBezTo>
                    <a:pt x="1427" y="1007"/>
                    <a:pt x="1429" y="1006"/>
                    <a:pt x="1430" y="1006"/>
                  </a:cubicBezTo>
                  <a:cubicBezTo>
                    <a:pt x="1441" y="1036"/>
                    <a:pt x="1441" y="1036"/>
                    <a:pt x="1441" y="1036"/>
                  </a:cubicBezTo>
                  <a:cubicBezTo>
                    <a:pt x="1437" y="1038"/>
                    <a:pt x="1434" y="1041"/>
                    <a:pt x="1433" y="1045"/>
                  </a:cubicBezTo>
                  <a:cubicBezTo>
                    <a:pt x="1402" y="1040"/>
                    <a:pt x="1402" y="1040"/>
                    <a:pt x="1402" y="1040"/>
                  </a:cubicBezTo>
                  <a:cubicBezTo>
                    <a:pt x="1402" y="1040"/>
                    <a:pt x="1402" y="1039"/>
                    <a:pt x="1402" y="1039"/>
                  </a:cubicBezTo>
                  <a:cubicBezTo>
                    <a:pt x="1402" y="1031"/>
                    <a:pt x="1396" y="1025"/>
                    <a:pt x="1389" y="1025"/>
                  </a:cubicBezTo>
                  <a:cubicBezTo>
                    <a:pt x="1381" y="1025"/>
                    <a:pt x="1375" y="1031"/>
                    <a:pt x="1375" y="1039"/>
                  </a:cubicBezTo>
                  <a:cubicBezTo>
                    <a:pt x="1375" y="1047"/>
                    <a:pt x="1381" y="1053"/>
                    <a:pt x="1389" y="1053"/>
                  </a:cubicBezTo>
                  <a:cubicBezTo>
                    <a:pt x="1390" y="1053"/>
                    <a:pt x="1391" y="1053"/>
                    <a:pt x="1391" y="1053"/>
                  </a:cubicBezTo>
                  <a:cubicBezTo>
                    <a:pt x="1417" y="1100"/>
                    <a:pt x="1417" y="1100"/>
                    <a:pt x="1417" y="1100"/>
                  </a:cubicBezTo>
                  <a:cubicBezTo>
                    <a:pt x="1413" y="1102"/>
                    <a:pt x="1410" y="1106"/>
                    <a:pt x="1410" y="1111"/>
                  </a:cubicBezTo>
                  <a:cubicBezTo>
                    <a:pt x="1410" y="1119"/>
                    <a:pt x="1416" y="1125"/>
                    <a:pt x="1424" y="1125"/>
                  </a:cubicBezTo>
                  <a:cubicBezTo>
                    <a:pt x="1432" y="1125"/>
                    <a:pt x="1438" y="1119"/>
                    <a:pt x="1438" y="1111"/>
                  </a:cubicBezTo>
                  <a:cubicBezTo>
                    <a:pt x="1438" y="1106"/>
                    <a:pt x="1434" y="1101"/>
                    <a:pt x="1429" y="1099"/>
                  </a:cubicBezTo>
                  <a:cubicBezTo>
                    <a:pt x="1442" y="1062"/>
                    <a:pt x="1442" y="1062"/>
                    <a:pt x="1442" y="1062"/>
                  </a:cubicBezTo>
                  <a:cubicBezTo>
                    <a:pt x="1444" y="1063"/>
                    <a:pt x="1445" y="1063"/>
                    <a:pt x="1446" y="1063"/>
                  </a:cubicBezTo>
                  <a:cubicBezTo>
                    <a:pt x="1454" y="1063"/>
                    <a:pt x="1460" y="1057"/>
                    <a:pt x="1460" y="1049"/>
                  </a:cubicBezTo>
                  <a:cubicBezTo>
                    <a:pt x="1460" y="1041"/>
                    <a:pt x="1454" y="1035"/>
                    <a:pt x="1446" y="1035"/>
                  </a:cubicBezTo>
                  <a:cubicBezTo>
                    <a:pt x="1445" y="1035"/>
                    <a:pt x="1444" y="1035"/>
                    <a:pt x="1442" y="1036"/>
                  </a:cubicBezTo>
                  <a:cubicBezTo>
                    <a:pt x="1431" y="1005"/>
                    <a:pt x="1431" y="1005"/>
                    <a:pt x="1431" y="1005"/>
                  </a:cubicBezTo>
                  <a:cubicBezTo>
                    <a:pt x="1436" y="1003"/>
                    <a:pt x="1440" y="998"/>
                    <a:pt x="1440" y="993"/>
                  </a:cubicBezTo>
                  <a:cubicBezTo>
                    <a:pt x="1440" y="988"/>
                    <a:pt x="1437" y="983"/>
                    <a:pt x="1433" y="981"/>
                  </a:cubicBezTo>
                  <a:cubicBezTo>
                    <a:pt x="1453" y="938"/>
                    <a:pt x="1453" y="938"/>
                    <a:pt x="1453" y="938"/>
                  </a:cubicBezTo>
                  <a:cubicBezTo>
                    <a:pt x="1457" y="940"/>
                    <a:pt x="1463" y="942"/>
                    <a:pt x="1468" y="942"/>
                  </a:cubicBezTo>
                  <a:cubicBezTo>
                    <a:pt x="1483" y="942"/>
                    <a:pt x="1496" y="930"/>
                    <a:pt x="1496" y="914"/>
                  </a:cubicBezTo>
                  <a:cubicBezTo>
                    <a:pt x="1496" y="909"/>
                    <a:pt x="1494" y="903"/>
                    <a:pt x="1491" y="899"/>
                  </a:cubicBezTo>
                  <a:cubicBezTo>
                    <a:pt x="1519" y="882"/>
                    <a:pt x="1519" y="882"/>
                    <a:pt x="1519" y="882"/>
                  </a:cubicBezTo>
                  <a:cubicBezTo>
                    <a:pt x="1521" y="885"/>
                    <a:pt x="1525" y="888"/>
                    <a:pt x="1530" y="888"/>
                  </a:cubicBezTo>
                  <a:cubicBezTo>
                    <a:pt x="1538" y="888"/>
                    <a:pt x="1544" y="882"/>
                    <a:pt x="1544" y="874"/>
                  </a:cubicBezTo>
                  <a:cubicBezTo>
                    <a:pt x="1544" y="873"/>
                    <a:pt x="1544" y="872"/>
                    <a:pt x="1544" y="872"/>
                  </a:cubicBezTo>
                  <a:cubicBezTo>
                    <a:pt x="1597" y="859"/>
                    <a:pt x="1597" y="859"/>
                    <a:pt x="1597" y="859"/>
                  </a:cubicBezTo>
                  <a:cubicBezTo>
                    <a:pt x="1600" y="871"/>
                    <a:pt x="1611" y="880"/>
                    <a:pt x="1624" y="880"/>
                  </a:cubicBezTo>
                  <a:cubicBezTo>
                    <a:pt x="1637" y="880"/>
                    <a:pt x="1647" y="872"/>
                    <a:pt x="1651" y="861"/>
                  </a:cubicBezTo>
                  <a:cubicBezTo>
                    <a:pt x="1730" y="888"/>
                    <a:pt x="1730" y="888"/>
                    <a:pt x="1730" y="888"/>
                  </a:cubicBezTo>
                  <a:cubicBezTo>
                    <a:pt x="1730" y="888"/>
                    <a:pt x="1730" y="889"/>
                    <a:pt x="1730" y="889"/>
                  </a:cubicBezTo>
                  <a:cubicBezTo>
                    <a:pt x="1730" y="905"/>
                    <a:pt x="1742" y="917"/>
                    <a:pt x="1757" y="917"/>
                  </a:cubicBezTo>
                  <a:cubicBezTo>
                    <a:pt x="1760" y="917"/>
                    <a:pt x="1763" y="917"/>
                    <a:pt x="1766" y="916"/>
                  </a:cubicBezTo>
                  <a:cubicBezTo>
                    <a:pt x="1790" y="1028"/>
                    <a:pt x="1790" y="1028"/>
                    <a:pt x="1790" y="1028"/>
                  </a:cubicBezTo>
                  <a:cubicBezTo>
                    <a:pt x="1790" y="1028"/>
                    <a:pt x="1790" y="1028"/>
                    <a:pt x="1791" y="1028"/>
                  </a:cubicBezTo>
                  <a:cubicBezTo>
                    <a:pt x="1835" y="1045"/>
                    <a:pt x="1835" y="1045"/>
                    <a:pt x="1835" y="1045"/>
                  </a:cubicBezTo>
                  <a:cubicBezTo>
                    <a:pt x="1832" y="1049"/>
                    <a:pt x="1830" y="1055"/>
                    <a:pt x="1830" y="1061"/>
                  </a:cubicBezTo>
                  <a:cubicBezTo>
                    <a:pt x="1830" y="1070"/>
                    <a:pt x="1835" y="1079"/>
                    <a:pt x="1843" y="1084"/>
                  </a:cubicBezTo>
                  <a:cubicBezTo>
                    <a:pt x="1793" y="1167"/>
                    <a:pt x="1793" y="1167"/>
                    <a:pt x="1793" y="1167"/>
                  </a:cubicBezTo>
                  <a:cubicBezTo>
                    <a:pt x="1791" y="1166"/>
                    <a:pt x="1789" y="1165"/>
                    <a:pt x="1786" y="1165"/>
                  </a:cubicBezTo>
                  <a:cubicBezTo>
                    <a:pt x="1779" y="1165"/>
                    <a:pt x="1773" y="1171"/>
                    <a:pt x="1773" y="1179"/>
                  </a:cubicBezTo>
                  <a:cubicBezTo>
                    <a:pt x="1773" y="1187"/>
                    <a:pt x="1779" y="1193"/>
                    <a:pt x="1786" y="1193"/>
                  </a:cubicBezTo>
                  <a:cubicBezTo>
                    <a:pt x="1787" y="1193"/>
                    <a:pt x="1787" y="1193"/>
                    <a:pt x="1788" y="1193"/>
                  </a:cubicBezTo>
                  <a:cubicBezTo>
                    <a:pt x="1800" y="1263"/>
                    <a:pt x="1800" y="1263"/>
                    <a:pt x="1800" y="1263"/>
                  </a:cubicBezTo>
                  <a:cubicBezTo>
                    <a:pt x="1793" y="1265"/>
                    <a:pt x="1789" y="1270"/>
                    <a:pt x="1789" y="1277"/>
                  </a:cubicBezTo>
                  <a:cubicBezTo>
                    <a:pt x="1789" y="1284"/>
                    <a:pt x="1795" y="1291"/>
                    <a:pt x="1803" y="1291"/>
                  </a:cubicBezTo>
                  <a:cubicBezTo>
                    <a:pt x="1805" y="1291"/>
                    <a:pt x="1807" y="1290"/>
                    <a:pt x="1808" y="1289"/>
                  </a:cubicBezTo>
                  <a:cubicBezTo>
                    <a:pt x="1819" y="1311"/>
                    <a:pt x="1819" y="1311"/>
                    <a:pt x="1819" y="1311"/>
                  </a:cubicBezTo>
                  <a:cubicBezTo>
                    <a:pt x="1815" y="1313"/>
                    <a:pt x="1812" y="1318"/>
                    <a:pt x="1812" y="1323"/>
                  </a:cubicBezTo>
                  <a:cubicBezTo>
                    <a:pt x="1812" y="1330"/>
                    <a:pt x="1818" y="1337"/>
                    <a:pt x="1826" y="1337"/>
                  </a:cubicBezTo>
                  <a:cubicBezTo>
                    <a:pt x="1834" y="1337"/>
                    <a:pt x="1840" y="1330"/>
                    <a:pt x="1840" y="1323"/>
                  </a:cubicBezTo>
                  <a:cubicBezTo>
                    <a:pt x="1840" y="1322"/>
                    <a:pt x="1840" y="1321"/>
                    <a:pt x="1840" y="1320"/>
                  </a:cubicBezTo>
                  <a:cubicBezTo>
                    <a:pt x="1955" y="1291"/>
                    <a:pt x="1955" y="1291"/>
                    <a:pt x="1955" y="1291"/>
                  </a:cubicBezTo>
                  <a:cubicBezTo>
                    <a:pt x="1959" y="1301"/>
                    <a:pt x="1969" y="1309"/>
                    <a:pt x="1981" y="1309"/>
                  </a:cubicBezTo>
                  <a:cubicBezTo>
                    <a:pt x="1993" y="1309"/>
                    <a:pt x="2002" y="1302"/>
                    <a:pt x="2007" y="1292"/>
                  </a:cubicBezTo>
                  <a:cubicBezTo>
                    <a:pt x="2083" y="1321"/>
                    <a:pt x="2083" y="1321"/>
                    <a:pt x="2083" y="1321"/>
                  </a:cubicBezTo>
                  <a:cubicBezTo>
                    <a:pt x="2083" y="1322"/>
                    <a:pt x="2083" y="1324"/>
                    <a:pt x="2083" y="1325"/>
                  </a:cubicBezTo>
                  <a:cubicBezTo>
                    <a:pt x="2083" y="1333"/>
                    <a:pt x="2089" y="1339"/>
                    <a:pt x="2097" y="1339"/>
                  </a:cubicBezTo>
                  <a:cubicBezTo>
                    <a:pt x="2104" y="1339"/>
                    <a:pt x="2110" y="1333"/>
                    <a:pt x="2111" y="1326"/>
                  </a:cubicBezTo>
                  <a:cubicBezTo>
                    <a:pt x="2344" y="1326"/>
                    <a:pt x="2344" y="1326"/>
                    <a:pt x="2344" y="1326"/>
                  </a:cubicBezTo>
                  <a:cubicBezTo>
                    <a:pt x="2346" y="1332"/>
                    <a:pt x="2351" y="1337"/>
                    <a:pt x="2358" y="1337"/>
                  </a:cubicBezTo>
                  <a:cubicBezTo>
                    <a:pt x="2361" y="1337"/>
                    <a:pt x="2364" y="1335"/>
                    <a:pt x="2367" y="1333"/>
                  </a:cubicBezTo>
                  <a:cubicBezTo>
                    <a:pt x="2388" y="1350"/>
                    <a:pt x="2388" y="1350"/>
                    <a:pt x="2388" y="1350"/>
                  </a:cubicBezTo>
                  <a:cubicBezTo>
                    <a:pt x="2385" y="1355"/>
                    <a:pt x="2383" y="1361"/>
                    <a:pt x="2383" y="1367"/>
                  </a:cubicBezTo>
                  <a:cubicBezTo>
                    <a:pt x="2383" y="1382"/>
                    <a:pt x="2396" y="1394"/>
                    <a:pt x="2411" y="1394"/>
                  </a:cubicBezTo>
                  <a:cubicBezTo>
                    <a:pt x="2422" y="1394"/>
                    <a:pt x="2431" y="1388"/>
                    <a:pt x="2435" y="1379"/>
                  </a:cubicBezTo>
                  <a:cubicBezTo>
                    <a:pt x="2496" y="1406"/>
                    <a:pt x="2496" y="1406"/>
                    <a:pt x="2496" y="1406"/>
                  </a:cubicBezTo>
                  <a:cubicBezTo>
                    <a:pt x="2495" y="1408"/>
                    <a:pt x="2495" y="1410"/>
                    <a:pt x="2495" y="1412"/>
                  </a:cubicBezTo>
                  <a:cubicBezTo>
                    <a:pt x="2495" y="1421"/>
                    <a:pt x="2502" y="1428"/>
                    <a:pt x="2511" y="1428"/>
                  </a:cubicBezTo>
                  <a:cubicBezTo>
                    <a:pt x="2519" y="1428"/>
                    <a:pt x="2526" y="1421"/>
                    <a:pt x="2526" y="1412"/>
                  </a:cubicBezTo>
                  <a:cubicBezTo>
                    <a:pt x="2526" y="1403"/>
                    <a:pt x="2519" y="1396"/>
                    <a:pt x="2511" y="1396"/>
                  </a:cubicBezTo>
                  <a:close/>
                  <a:moveTo>
                    <a:pt x="1428" y="1098"/>
                  </a:moveTo>
                  <a:cubicBezTo>
                    <a:pt x="1427" y="1098"/>
                    <a:pt x="1425" y="1098"/>
                    <a:pt x="1424" y="1098"/>
                  </a:cubicBezTo>
                  <a:cubicBezTo>
                    <a:pt x="1422" y="1098"/>
                    <a:pt x="1420" y="1098"/>
                    <a:pt x="1418" y="1099"/>
                  </a:cubicBezTo>
                  <a:cubicBezTo>
                    <a:pt x="1393" y="1052"/>
                    <a:pt x="1393" y="1052"/>
                    <a:pt x="1393" y="1052"/>
                  </a:cubicBezTo>
                  <a:cubicBezTo>
                    <a:pt x="1398" y="1051"/>
                    <a:pt x="1401" y="1047"/>
                    <a:pt x="1402" y="1042"/>
                  </a:cubicBezTo>
                  <a:cubicBezTo>
                    <a:pt x="1433" y="1047"/>
                    <a:pt x="1433" y="1047"/>
                    <a:pt x="1433" y="1047"/>
                  </a:cubicBezTo>
                  <a:cubicBezTo>
                    <a:pt x="1432" y="1047"/>
                    <a:pt x="1432" y="1048"/>
                    <a:pt x="1432" y="1049"/>
                  </a:cubicBezTo>
                  <a:cubicBezTo>
                    <a:pt x="1432" y="1055"/>
                    <a:pt x="1436" y="1059"/>
                    <a:pt x="1441" y="1062"/>
                  </a:cubicBezTo>
                  <a:lnTo>
                    <a:pt x="1428" y="1098"/>
                  </a:lnTo>
                  <a:close/>
                  <a:moveTo>
                    <a:pt x="1530" y="860"/>
                  </a:moveTo>
                  <a:cubicBezTo>
                    <a:pt x="1527" y="860"/>
                    <a:pt x="1524" y="861"/>
                    <a:pt x="1521" y="863"/>
                  </a:cubicBezTo>
                  <a:cubicBezTo>
                    <a:pt x="1450" y="785"/>
                    <a:pt x="1450" y="785"/>
                    <a:pt x="1450" y="785"/>
                  </a:cubicBezTo>
                  <a:cubicBezTo>
                    <a:pt x="1454" y="780"/>
                    <a:pt x="1456" y="774"/>
                    <a:pt x="1456" y="767"/>
                  </a:cubicBezTo>
                  <a:cubicBezTo>
                    <a:pt x="1456" y="749"/>
                    <a:pt x="1442" y="735"/>
                    <a:pt x="1424" y="735"/>
                  </a:cubicBezTo>
                  <a:cubicBezTo>
                    <a:pt x="1420" y="735"/>
                    <a:pt x="1417" y="736"/>
                    <a:pt x="1413" y="737"/>
                  </a:cubicBezTo>
                  <a:cubicBezTo>
                    <a:pt x="1380" y="652"/>
                    <a:pt x="1380" y="652"/>
                    <a:pt x="1380" y="652"/>
                  </a:cubicBezTo>
                  <a:cubicBezTo>
                    <a:pt x="1383" y="650"/>
                    <a:pt x="1386" y="648"/>
                    <a:pt x="1389" y="645"/>
                  </a:cubicBezTo>
                  <a:cubicBezTo>
                    <a:pt x="1510" y="735"/>
                    <a:pt x="1510" y="735"/>
                    <a:pt x="1510" y="735"/>
                  </a:cubicBezTo>
                  <a:cubicBezTo>
                    <a:pt x="1509" y="738"/>
                    <a:pt x="1509" y="741"/>
                    <a:pt x="1509" y="744"/>
                  </a:cubicBezTo>
                  <a:cubicBezTo>
                    <a:pt x="1509" y="759"/>
                    <a:pt x="1521" y="772"/>
                    <a:pt x="1536" y="772"/>
                  </a:cubicBezTo>
                  <a:cubicBezTo>
                    <a:pt x="1537" y="772"/>
                    <a:pt x="1537" y="772"/>
                    <a:pt x="1537" y="772"/>
                  </a:cubicBezTo>
                  <a:cubicBezTo>
                    <a:pt x="1530" y="860"/>
                    <a:pt x="1530" y="860"/>
                    <a:pt x="1530" y="860"/>
                  </a:cubicBezTo>
                  <a:cubicBezTo>
                    <a:pt x="1530" y="860"/>
                    <a:pt x="1530" y="860"/>
                    <a:pt x="1530" y="860"/>
                  </a:cubicBezTo>
                  <a:close/>
                  <a:moveTo>
                    <a:pt x="1339" y="878"/>
                  </a:moveTo>
                  <a:cubicBezTo>
                    <a:pt x="1336" y="878"/>
                    <a:pt x="1333" y="878"/>
                    <a:pt x="1331" y="879"/>
                  </a:cubicBezTo>
                  <a:cubicBezTo>
                    <a:pt x="1321" y="819"/>
                    <a:pt x="1321" y="819"/>
                    <a:pt x="1321" y="819"/>
                  </a:cubicBezTo>
                  <a:cubicBezTo>
                    <a:pt x="1329" y="819"/>
                    <a:pt x="1335" y="812"/>
                    <a:pt x="1335" y="804"/>
                  </a:cubicBezTo>
                  <a:cubicBezTo>
                    <a:pt x="1335" y="802"/>
                    <a:pt x="1335" y="801"/>
                    <a:pt x="1335" y="800"/>
                  </a:cubicBezTo>
                  <a:cubicBezTo>
                    <a:pt x="1396" y="781"/>
                    <a:pt x="1396" y="781"/>
                    <a:pt x="1396" y="781"/>
                  </a:cubicBezTo>
                  <a:cubicBezTo>
                    <a:pt x="1399" y="787"/>
                    <a:pt x="1404" y="792"/>
                    <a:pt x="1410" y="795"/>
                  </a:cubicBezTo>
                  <a:cubicBezTo>
                    <a:pt x="1353" y="882"/>
                    <a:pt x="1353" y="882"/>
                    <a:pt x="1353" y="882"/>
                  </a:cubicBezTo>
                  <a:cubicBezTo>
                    <a:pt x="1349" y="879"/>
                    <a:pt x="1344" y="878"/>
                    <a:pt x="1339" y="878"/>
                  </a:cubicBezTo>
                  <a:close/>
                  <a:moveTo>
                    <a:pt x="1007" y="907"/>
                  </a:moveTo>
                  <a:cubicBezTo>
                    <a:pt x="1003" y="907"/>
                    <a:pt x="999" y="908"/>
                    <a:pt x="996" y="909"/>
                  </a:cubicBezTo>
                  <a:cubicBezTo>
                    <a:pt x="953" y="851"/>
                    <a:pt x="953" y="851"/>
                    <a:pt x="953" y="851"/>
                  </a:cubicBezTo>
                  <a:cubicBezTo>
                    <a:pt x="959" y="845"/>
                    <a:pt x="964" y="838"/>
                    <a:pt x="964" y="829"/>
                  </a:cubicBezTo>
                  <a:cubicBezTo>
                    <a:pt x="964" y="827"/>
                    <a:pt x="963" y="824"/>
                    <a:pt x="963" y="822"/>
                  </a:cubicBezTo>
                  <a:cubicBezTo>
                    <a:pt x="1080" y="777"/>
                    <a:pt x="1080" y="777"/>
                    <a:pt x="1080" y="777"/>
                  </a:cubicBezTo>
                  <a:cubicBezTo>
                    <a:pt x="1082" y="782"/>
                    <a:pt x="1086" y="787"/>
                    <a:pt x="1091" y="790"/>
                  </a:cubicBezTo>
                  <a:cubicBezTo>
                    <a:pt x="1020" y="911"/>
                    <a:pt x="1020" y="911"/>
                    <a:pt x="1020" y="911"/>
                  </a:cubicBezTo>
                  <a:cubicBezTo>
                    <a:pt x="1016" y="908"/>
                    <a:pt x="1012" y="907"/>
                    <a:pt x="1007" y="907"/>
                  </a:cubicBezTo>
                  <a:close/>
                  <a:moveTo>
                    <a:pt x="863" y="813"/>
                  </a:moveTo>
                  <a:cubicBezTo>
                    <a:pt x="916" y="740"/>
                    <a:pt x="916" y="740"/>
                    <a:pt x="916" y="740"/>
                  </a:cubicBezTo>
                  <a:cubicBezTo>
                    <a:pt x="918" y="741"/>
                    <a:pt x="920" y="742"/>
                    <a:pt x="923" y="742"/>
                  </a:cubicBezTo>
                  <a:cubicBezTo>
                    <a:pt x="924" y="742"/>
                    <a:pt x="924" y="741"/>
                    <a:pt x="925" y="741"/>
                  </a:cubicBezTo>
                  <a:cubicBezTo>
                    <a:pt x="932" y="801"/>
                    <a:pt x="932" y="801"/>
                    <a:pt x="932" y="801"/>
                  </a:cubicBezTo>
                  <a:cubicBezTo>
                    <a:pt x="918" y="803"/>
                    <a:pt x="908" y="815"/>
                    <a:pt x="908" y="829"/>
                  </a:cubicBezTo>
                  <a:cubicBezTo>
                    <a:pt x="908" y="829"/>
                    <a:pt x="908" y="830"/>
                    <a:pt x="908" y="830"/>
                  </a:cubicBezTo>
                  <a:cubicBezTo>
                    <a:pt x="875" y="834"/>
                    <a:pt x="875" y="834"/>
                    <a:pt x="875" y="834"/>
                  </a:cubicBezTo>
                  <a:cubicBezTo>
                    <a:pt x="874" y="825"/>
                    <a:pt x="869" y="818"/>
                    <a:pt x="863" y="813"/>
                  </a:cubicBezTo>
                  <a:close/>
                  <a:moveTo>
                    <a:pt x="739" y="467"/>
                  </a:moveTo>
                  <a:cubicBezTo>
                    <a:pt x="746" y="373"/>
                    <a:pt x="746" y="373"/>
                    <a:pt x="746" y="373"/>
                  </a:cubicBezTo>
                  <a:cubicBezTo>
                    <a:pt x="747" y="373"/>
                    <a:pt x="747" y="373"/>
                    <a:pt x="748" y="373"/>
                  </a:cubicBezTo>
                  <a:cubicBezTo>
                    <a:pt x="761" y="373"/>
                    <a:pt x="773" y="363"/>
                    <a:pt x="775" y="350"/>
                  </a:cubicBezTo>
                  <a:cubicBezTo>
                    <a:pt x="891" y="368"/>
                    <a:pt x="891" y="368"/>
                    <a:pt x="891" y="368"/>
                  </a:cubicBezTo>
                  <a:cubicBezTo>
                    <a:pt x="891" y="369"/>
                    <a:pt x="891" y="370"/>
                    <a:pt x="891" y="371"/>
                  </a:cubicBezTo>
                  <a:cubicBezTo>
                    <a:pt x="891" y="373"/>
                    <a:pt x="891" y="375"/>
                    <a:pt x="892" y="378"/>
                  </a:cubicBezTo>
                  <a:cubicBezTo>
                    <a:pt x="748" y="472"/>
                    <a:pt x="748" y="472"/>
                    <a:pt x="748" y="472"/>
                  </a:cubicBezTo>
                  <a:cubicBezTo>
                    <a:pt x="746" y="469"/>
                    <a:pt x="742" y="467"/>
                    <a:pt x="739" y="467"/>
                  </a:cubicBezTo>
                  <a:close/>
                  <a:moveTo>
                    <a:pt x="630" y="422"/>
                  </a:moveTo>
                  <a:cubicBezTo>
                    <a:pt x="627" y="422"/>
                    <a:pt x="625" y="422"/>
                    <a:pt x="623" y="423"/>
                  </a:cubicBezTo>
                  <a:cubicBezTo>
                    <a:pt x="605" y="377"/>
                    <a:pt x="605" y="377"/>
                    <a:pt x="605" y="377"/>
                  </a:cubicBezTo>
                  <a:cubicBezTo>
                    <a:pt x="614" y="372"/>
                    <a:pt x="620" y="363"/>
                    <a:pt x="620" y="352"/>
                  </a:cubicBezTo>
                  <a:cubicBezTo>
                    <a:pt x="620" y="351"/>
                    <a:pt x="619" y="350"/>
                    <a:pt x="619" y="348"/>
                  </a:cubicBezTo>
                  <a:cubicBezTo>
                    <a:pt x="720" y="347"/>
                    <a:pt x="720" y="347"/>
                    <a:pt x="720" y="347"/>
                  </a:cubicBezTo>
                  <a:cubicBezTo>
                    <a:pt x="720" y="353"/>
                    <a:pt x="723" y="359"/>
                    <a:pt x="728" y="364"/>
                  </a:cubicBezTo>
                  <a:cubicBezTo>
                    <a:pt x="645" y="430"/>
                    <a:pt x="645" y="430"/>
                    <a:pt x="645" y="430"/>
                  </a:cubicBezTo>
                  <a:cubicBezTo>
                    <a:pt x="642" y="425"/>
                    <a:pt x="636" y="422"/>
                    <a:pt x="630" y="422"/>
                  </a:cubicBezTo>
                  <a:close/>
                  <a:moveTo>
                    <a:pt x="658" y="211"/>
                  </a:moveTo>
                  <a:cubicBezTo>
                    <a:pt x="663" y="211"/>
                    <a:pt x="667" y="210"/>
                    <a:pt x="671" y="207"/>
                  </a:cubicBezTo>
                  <a:cubicBezTo>
                    <a:pt x="737" y="320"/>
                    <a:pt x="737" y="320"/>
                    <a:pt x="737" y="320"/>
                  </a:cubicBezTo>
                  <a:cubicBezTo>
                    <a:pt x="727" y="324"/>
                    <a:pt x="720" y="334"/>
                    <a:pt x="720" y="345"/>
                  </a:cubicBezTo>
                  <a:cubicBezTo>
                    <a:pt x="619" y="347"/>
                    <a:pt x="619" y="347"/>
                    <a:pt x="619" y="347"/>
                  </a:cubicBezTo>
                  <a:cubicBezTo>
                    <a:pt x="617" y="338"/>
                    <a:pt x="611" y="331"/>
                    <a:pt x="603" y="327"/>
                  </a:cubicBezTo>
                  <a:cubicBezTo>
                    <a:pt x="649" y="209"/>
                    <a:pt x="649" y="209"/>
                    <a:pt x="649" y="209"/>
                  </a:cubicBezTo>
                  <a:cubicBezTo>
                    <a:pt x="652" y="210"/>
                    <a:pt x="655" y="211"/>
                    <a:pt x="658" y="211"/>
                  </a:cubicBezTo>
                  <a:close/>
                  <a:moveTo>
                    <a:pt x="802" y="240"/>
                  </a:moveTo>
                  <a:cubicBezTo>
                    <a:pt x="818" y="240"/>
                    <a:pt x="830" y="227"/>
                    <a:pt x="830" y="212"/>
                  </a:cubicBezTo>
                  <a:cubicBezTo>
                    <a:pt x="830" y="210"/>
                    <a:pt x="830" y="207"/>
                    <a:pt x="829" y="205"/>
                  </a:cubicBezTo>
                  <a:cubicBezTo>
                    <a:pt x="852" y="197"/>
                    <a:pt x="852" y="197"/>
                    <a:pt x="852" y="197"/>
                  </a:cubicBezTo>
                  <a:cubicBezTo>
                    <a:pt x="855" y="203"/>
                    <a:pt x="860" y="206"/>
                    <a:pt x="867" y="206"/>
                  </a:cubicBezTo>
                  <a:cubicBezTo>
                    <a:pt x="869" y="206"/>
                    <a:pt x="871" y="206"/>
                    <a:pt x="872" y="205"/>
                  </a:cubicBezTo>
                  <a:cubicBezTo>
                    <a:pt x="901" y="357"/>
                    <a:pt x="901" y="357"/>
                    <a:pt x="901" y="357"/>
                  </a:cubicBezTo>
                  <a:cubicBezTo>
                    <a:pt x="897" y="358"/>
                    <a:pt x="893" y="362"/>
                    <a:pt x="891" y="366"/>
                  </a:cubicBezTo>
                  <a:cubicBezTo>
                    <a:pt x="775" y="348"/>
                    <a:pt x="775" y="348"/>
                    <a:pt x="775" y="348"/>
                  </a:cubicBezTo>
                  <a:cubicBezTo>
                    <a:pt x="775" y="347"/>
                    <a:pt x="775" y="346"/>
                    <a:pt x="775" y="345"/>
                  </a:cubicBezTo>
                  <a:cubicBezTo>
                    <a:pt x="775" y="335"/>
                    <a:pt x="770" y="327"/>
                    <a:pt x="763" y="322"/>
                  </a:cubicBezTo>
                  <a:cubicBezTo>
                    <a:pt x="796" y="239"/>
                    <a:pt x="796" y="239"/>
                    <a:pt x="796" y="239"/>
                  </a:cubicBezTo>
                  <a:cubicBezTo>
                    <a:pt x="798" y="240"/>
                    <a:pt x="800" y="240"/>
                    <a:pt x="802" y="240"/>
                  </a:cubicBezTo>
                  <a:close/>
                  <a:moveTo>
                    <a:pt x="954" y="168"/>
                  </a:moveTo>
                  <a:cubicBezTo>
                    <a:pt x="936" y="205"/>
                    <a:pt x="936" y="205"/>
                    <a:pt x="936" y="205"/>
                  </a:cubicBezTo>
                  <a:cubicBezTo>
                    <a:pt x="935" y="205"/>
                    <a:pt x="934" y="205"/>
                    <a:pt x="933" y="205"/>
                  </a:cubicBezTo>
                  <a:cubicBezTo>
                    <a:pt x="923" y="205"/>
                    <a:pt x="915" y="210"/>
                    <a:pt x="910" y="218"/>
                  </a:cubicBezTo>
                  <a:cubicBezTo>
                    <a:pt x="880" y="199"/>
                    <a:pt x="880" y="199"/>
                    <a:pt x="880" y="199"/>
                  </a:cubicBezTo>
                  <a:cubicBezTo>
                    <a:pt x="882" y="196"/>
                    <a:pt x="883" y="193"/>
                    <a:pt x="883" y="190"/>
                  </a:cubicBezTo>
                  <a:cubicBezTo>
                    <a:pt x="883" y="189"/>
                    <a:pt x="882" y="187"/>
                    <a:pt x="882" y="185"/>
                  </a:cubicBezTo>
                  <a:cubicBezTo>
                    <a:pt x="943" y="160"/>
                    <a:pt x="943" y="160"/>
                    <a:pt x="943" y="160"/>
                  </a:cubicBezTo>
                  <a:cubicBezTo>
                    <a:pt x="945" y="164"/>
                    <a:pt x="949" y="167"/>
                    <a:pt x="954" y="168"/>
                  </a:cubicBezTo>
                  <a:close/>
                  <a:moveTo>
                    <a:pt x="1262" y="174"/>
                  </a:moveTo>
                  <a:cubicBezTo>
                    <a:pt x="1262" y="175"/>
                    <a:pt x="1262" y="177"/>
                    <a:pt x="1262" y="178"/>
                  </a:cubicBezTo>
                  <a:cubicBezTo>
                    <a:pt x="1262" y="190"/>
                    <a:pt x="1272" y="200"/>
                    <a:pt x="1284" y="200"/>
                  </a:cubicBezTo>
                  <a:cubicBezTo>
                    <a:pt x="1285" y="200"/>
                    <a:pt x="1287" y="200"/>
                    <a:pt x="1288" y="200"/>
                  </a:cubicBezTo>
                  <a:cubicBezTo>
                    <a:pt x="1295" y="256"/>
                    <a:pt x="1295" y="256"/>
                    <a:pt x="1295" y="256"/>
                  </a:cubicBezTo>
                  <a:cubicBezTo>
                    <a:pt x="1291" y="257"/>
                    <a:pt x="1288" y="260"/>
                    <a:pt x="1285" y="264"/>
                  </a:cubicBezTo>
                  <a:cubicBezTo>
                    <a:pt x="1157" y="166"/>
                    <a:pt x="1157" y="166"/>
                    <a:pt x="1157" y="166"/>
                  </a:cubicBezTo>
                  <a:cubicBezTo>
                    <a:pt x="1160" y="162"/>
                    <a:pt x="1161" y="158"/>
                    <a:pt x="1161" y="153"/>
                  </a:cubicBezTo>
                  <a:lnTo>
                    <a:pt x="1262" y="174"/>
                  </a:lnTo>
                  <a:close/>
                  <a:moveTo>
                    <a:pt x="1367" y="141"/>
                  </a:moveTo>
                  <a:cubicBezTo>
                    <a:pt x="1374" y="141"/>
                    <a:pt x="1380" y="139"/>
                    <a:pt x="1385" y="135"/>
                  </a:cubicBezTo>
                  <a:cubicBezTo>
                    <a:pt x="1470" y="233"/>
                    <a:pt x="1470" y="233"/>
                    <a:pt x="1470" y="233"/>
                  </a:cubicBezTo>
                  <a:cubicBezTo>
                    <a:pt x="1467" y="236"/>
                    <a:pt x="1464" y="239"/>
                    <a:pt x="1463" y="243"/>
                  </a:cubicBezTo>
                  <a:cubicBezTo>
                    <a:pt x="1305" y="185"/>
                    <a:pt x="1305" y="185"/>
                    <a:pt x="1305" y="185"/>
                  </a:cubicBezTo>
                  <a:cubicBezTo>
                    <a:pt x="1306" y="183"/>
                    <a:pt x="1306" y="180"/>
                    <a:pt x="1306" y="178"/>
                  </a:cubicBezTo>
                  <a:cubicBezTo>
                    <a:pt x="1306" y="174"/>
                    <a:pt x="1305" y="170"/>
                    <a:pt x="1303" y="167"/>
                  </a:cubicBezTo>
                  <a:cubicBezTo>
                    <a:pt x="1346" y="132"/>
                    <a:pt x="1346" y="132"/>
                    <a:pt x="1346" y="132"/>
                  </a:cubicBezTo>
                  <a:cubicBezTo>
                    <a:pt x="1351" y="138"/>
                    <a:pt x="1359" y="141"/>
                    <a:pt x="1367" y="141"/>
                  </a:cubicBezTo>
                  <a:close/>
                  <a:moveTo>
                    <a:pt x="1545" y="200"/>
                  </a:moveTo>
                  <a:cubicBezTo>
                    <a:pt x="1560" y="200"/>
                    <a:pt x="1573" y="188"/>
                    <a:pt x="1573" y="172"/>
                  </a:cubicBezTo>
                  <a:cubicBezTo>
                    <a:pt x="1573" y="172"/>
                    <a:pt x="1573" y="172"/>
                    <a:pt x="1573" y="172"/>
                  </a:cubicBezTo>
                  <a:cubicBezTo>
                    <a:pt x="1608" y="168"/>
                    <a:pt x="1608" y="168"/>
                    <a:pt x="1608" y="168"/>
                  </a:cubicBezTo>
                  <a:cubicBezTo>
                    <a:pt x="1610" y="179"/>
                    <a:pt x="1619" y="188"/>
                    <a:pt x="1630" y="191"/>
                  </a:cubicBezTo>
                  <a:cubicBezTo>
                    <a:pt x="1621" y="228"/>
                    <a:pt x="1621" y="228"/>
                    <a:pt x="1621" y="228"/>
                  </a:cubicBezTo>
                  <a:cubicBezTo>
                    <a:pt x="1516" y="248"/>
                    <a:pt x="1516" y="248"/>
                    <a:pt x="1516" y="248"/>
                  </a:cubicBezTo>
                  <a:cubicBezTo>
                    <a:pt x="1514" y="240"/>
                    <a:pt x="1509" y="234"/>
                    <a:pt x="1503" y="230"/>
                  </a:cubicBezTo>
                  <a:cubicBezTo>
                    <a:pt x="1529" y="195"/>
                    <a:pt x="1529" y="195"/>
                    <a:pt x="1529" y="195"/>
                  </a:cubicBezTo>
                  <a:cubicBezTo>
                    <a:pt x="1533" y="198"/>
                    <a:pt x="1539" y="200"/>
                    <a:pt x="1545" y="200"/>
                  </a:cubicBezTo>
                  <a:close/>
                  <a:moveTo>
                    <a:pt x="1766" y="220"/>
                  </a:moveTo>
                  <a:cubicBezTo>
                    <a:pt x="1812" y="233"/>
                    <a:pt x="1812" y="233"/>
                    <a:pt x="1812" y="233"/>
                  </a:cubicBezTo>
                  <a:cubicBezTo>
                    <a:pt x="1756" y="339"/>
                    <a:pt x="1756" y="339"/>
                    <a:pt x="1756" y="339"/>
                  </a:cubicBezTo>
                  <a:cubicBezTo>
                    <a:pt x="1756" y="338"/>
                    <a:pt x="1755" y="338"/>
                    <a:pt x="1754" y="338"/>
                  </a:cubicBezTo>
                  <a:cubicBezTo>
                    <a:pt x="1753" y="338"/>
                    <a:pt x="1752" y="339"/>
                    <a:pt x="1750" y="339"/>
                  </a:cubicBezTo>
                  <a:cubicBezTo>
                    <a:pt x="1747" y="234"/>
                    <a:pt x="1747" y="234"/>
                    <a:pt x="1747" y="234"/>
                  </a:cubicBezTo>
                  <a:cubicBezTo>
                    <a:pt x="1755" y="232"/>
                    <a:pt x="1762" y="227"/>
                    <a:pt x="1766" y="220"/>
                  </a:cubicBezTo>
                  <a:close/>
                  <a:moveTo>
                    <a:pt x="1934" y="167"/>
                  </a:moveTo>
                  <a:cubicBezTo>
                    <a:pt x="1998" y="251"/>
                    <a:pt x="1998" y="251"/>
                    <a:pt x="1998" y="251"/>
                  </a:cubicBezTo>
                  <a:cubicBezTo>
                    <a:pt x="1994" y="254"/>
                    <a:pt x="1990" y="258"/>
                    <a:pt x="1988" y="262"/>
                  </a:cubicBezTo>
                  <a:cubicBezTo>
                    <a:pt x="1930" y="251"/>
                    <a:pt x="1930" y="251"/>
                    <a:pt x="1930" y="251"/>
                  </a:cubicBezTo>
                  <a:cubicBezTo>
                    <a:pt x="1930" y="251"/>
                    <a:pt x="1930" y="251"/>
                    <a:pt x="1930" y="251"/>
                  </a:cubicBezTo>
                  <a:cubicBezTo>
                    <a:pt x="1930" y="237"/>
                    <a:pt x="1920" y="225"/>
                    <a:pt x="1906" y="223"/>
                  </a:cubicBezTo>
                  <a:cubicBezTo>
                    <a:pt x="1927" y="169"/>
                    <a:pt x="1927" y="169"/>
                    <a:pt x="1927" y="169"/>
                  </a:cubicBezTo>
                  <a:cubicBezTo>
                    <a:pt x="1929" y="169"/>
                    <a:pt x="1932" y="168"/>
                    <a:pt x="1934" y="167"/>
                  </a:cubicBezTo>
                  <a:close/>
                  <a:moveTo>
                    <a:pt x="2023" y="590"/>
                  </a:moveTo>
                  <a:cubicBezTo>
                    <a:pt x="1959" y="610"/>
                    <a:pt x="1959" y="610"/>
                    <a:pt x="1959" y="610"/>
                  </a:cubicBezTo>
                  <a:cubicBezTo>
                    <a:pt x="1954" y="603"/>
                    <a:pt x="1946" y="597"/>
                    <a:pt x="1936" y="597"/>
                  </a:cubicBezTo>
                  <a:cubicBezTo>
                    <a:pt x="1933" y="597"/>
                    <a:pt x="1931" y="598"/>
                    <a:pt x="1928" y="598"/>
                  </a:cubicBezTo>
                  <a:cubicBezTo>
                    <a:pt x="1906" y="530"/>
                    <a:pt x="1906" y="530"/>
                    <a:pt x="1906" y="530"/>
                  </a:cubicBezTo>
                  <a:cubicBezTo>
                    <a:pt x="1916" y="529"/>
                    <a:pt x="1923" y="523"/>
                    <a:pt x="1928" y="515"/>
                  </a:cubicBezTo>
                  <a:cubicBezTo>
                    <a:pt x="2019" y="560"/>
                    <a:pt x="2019" y="560"/>
                    <a:pt x="2019" y="560"/>
                  </a:cubicBezTo>
                  <a:cubicBezTo>
                    <a:pt x="2017" y="563"/>
                    <a:pt x="2016" y="567"/>
                    <a:pt x="2016" y="571"/>
                  </a:cubicBezTo>
                  <a:cubicBezTo>
                    <a:pt x="2016" y="578"/>
                    <a:pt x="2019" y="585"/>
                    <a:pt x="2023" y="590"/>
                  </a:cubicBezTo>
                  <a:close/>
                  <a:moveTo>
                    <a:pt x="2039" y="640"/>
                  </a:moveTo>
                  <a:cubicBezTo>
                    <a:pt x="1917" y="692"/>
                    <a:pt x="1917" y="692"/>
                    <a:pt x="1917" y="692"/>
                  </a:cubicBezTo>
                  <a:cubicBezTo>
                    <a:pt x="1913" y="687"/>
                    <a:pt x="1906" y="683"/>
                    <a:pt x="1899" y="683"/>
                  </a:cubicBezTo>
                  <a:cubicBezTo>
                    <a:pt x="1896" y="683"/>
                    <a:pt x="1894" y="683"/>
                    <a:pt x="1892" y="684"/>
                  </a:cubicBezTo>
                  <a:cubicBezTo>
                    <a:pt x="1864" y="622"/>
                    <a:pt x="1864" y="622"/>
                    <a:pt x="1864" y="622"/>
                  </a:cubicBezTo>
                  <a:cubicBezTo>
                    <a:pt x="1867" y="620"/>
                    <a:pt x="1870" y="617"/>
                    <a:pt x="1871" y="613"/>
                  </a:cubicBezTo>
                  <a:cubicBezTo>
                    <a:pt x="1909" y="621"/>
                    <a:pt x="1909" y="621"/>
                    <a:pt x="1909" y="621"/>
                  </a:cubicBezTo>
                  <a:cubicBezTo>
                    <a:pt x="1908" y="622"/>
                    <a:pt x="1908" y="624"/>
                    <a:pt x="1908" y="625"/>
                  </a:cubicBezTo>
                  <a:cubicBezTo>
                    <a:pt x="1908" y="640"/>
                    <a:pt x="1921" y="653"/>
                    <a:pt x="1936" y="653"/>
                  </a:cubicBezTo>
                  <a:cubicBezTo>
                    <a:pt x="1950" y="653"/>
                    <a:pt x="1962" y="642"/>
                    <a:pt x="1963" y="628"/>
                  </a:cubicBezTo>
                  <a:cubicBezTo>
                    <a:pt x="2038" y="635"/>
                    <a:pt x="2038" y="635"/>
                    <a:pt x="2038" y="635"/>
                  </a:cubicBezTo>
                  <a:cubicBezTo>
                    <a:pt x="2038" y="635"/>
                    <a:pt x="2038" y="635"/>
                    <a:pt x="2038" y="635"/>
                  </a:cubicBezTo>
                  <a:cubicBezTo>
                    <a:pt x="2038" y="637"/>
                    <a:pt x="2039" y="639"/>
                    <a:pt x="2039" y="640"/>
                  </a:cubicBezTo>
                  <a:close/>
                  <a:moveTo>
                    <a:pt x="1907" y="799"/>
                  </a:moveTo>
                  <a:cubicBezTo>
                    <a:pt x="1848" y="793"/>
                    <a:pt x="1848" y="793"/>
                    <a:pt x="1848" y="793"/>
                  </a:cubicBezTo>
                  <a:cubicBezTo>
                    <a:pt x="1848" y="791"/>
                    <a:pt x="1848" y="790"/>
                    <a:pt x="1848" y="789"/>
                  </a:cubicBezTo>
                  <a:cubicBezTo>
                    <a:pt x="1848" y="781"/>
                    <a:pt x="1842" y="775"/>
                    <a:pt x="1834" y="775"/>
                  </a:cubicBezTo>
                  <a:cubicBezTo>
                    <a:pt x="1828" y="775"/>
                    <a:pt x="1822" y="779"/>
                    <a:pt x="1821" y="785"/>
                  </a:cubicBezTo>
                  <a:cubicBezTo>
                    <a:pt x="1728" y="765"/>
                    <a:pt x="1728" y="765"/>
                    <a:pt x="1728" y="765"/>
                  </a:cubicBezTo>
                  <a:cubicBezTo>
                    <a:pt x="1728" y="763"/>
                    <a:pt x="1729" y="761"/>
                    <a:pt x="1729" y="759"/>
                  </a:cubicBezTo>
                  <a:cubicBezTo>
                    <a:pt x="1729" y="756"/>
                    <a:pt x="1728" y="753"/>
                    <a:pt x="1727" y="751"/>
                  </a:cubicBezTo>
                  <a:cubicBezTo>
                    <a:pt x="1878" y="712"/>
                    <a:pt x="1878" y="712"/>
                    <a:pt x="1878" y="712"/>
                  </a:cubicBezTo>
                  <a:cubicBezTo>
                    <a:pt x="1880" y="721"/>
                    <a:pt x="1889" y="727"/>
                    <a:pt x="1899" y="727"/>
                  </a:cubicBezTo>
                  <a:cubicBezTo>
                    <a:pt x="1902" y="727"/>
                    <a:pt x="1904" y="727"/>
                    <a:pt x="1907" y="726"/>
                  </a:cubicBezTo>
                  <a:cubicBezTo>
                    <a:pt x="1924" y="775"/>
                    <a:pt x="1924" y="775"/>
                    <a:pt x="1924" y="775"/>
                  </a:cubicBezTo>
                  <a:cubicBezTo>
                    <a:pt x="1915" y="779"/>
                    <a:pt x="1908" y="788"/>
                    <a:pt x="1907" y="799"/>
                  </a:cubicBezTo>
                  <a:close/>
                  <a:moveTo>
                    <a:pt x="1757" y="862"/>
                  </a:moveTo>
                  <a:cubicBezTo>
                    <a:pt x="1753" y="862"/>
                    <a:pt x="1750" y="862"/>
                    <a:pt x="1747" y="864"/>
                  </a:cubicBezTo>
                  <a:cubicBezTo>
                    <a:pt x="1708" y="786"/>
                    <a:pt x="1708" y="786"/>
                    <a:pt x="1708" y="786"/>
                  </a:cubicBezTo>
                  <a:cubicBezTo>
                    <a:pt x="1717" y="783"/>
                    <a:pt x="1725" y="776"/>
                    <a:pt x="1727" y="767"/>
                  </a:cubicBezTo>
                  <a:cubicBezTo>
                    <a:pt x="1820" y="787"/>
                    <a:pt x="1820" y="787"/>
                    <a:pt x="1820" y="787"/>
                  </a:cubicBezTo>
                  <a:cubicBezTo>
                    <a:pt x="1820" y="788"/>
                    <a:pt x="1820" y="788"/>
                    <a:pt x="1820" y="789"/>
                  </a:cubicBezTo>
                  <a:cubicBezTo>
                    <a:pt x="1820" y="794"/>
                    <a:pt x="1823" y="799"/>
                    <a:pt x="1827" y="801"/>
                  </a:cubicBezTo>
                  <a:cubicBezTo>
                    <a:pt x="1779" y="872"/>
                    <a:pt x="1779" y="872"/>
                    <a:pt x="1779" y="872"/>
                  </a:cubicBezTo>
                  <a:cubicBezTo>
                    <a:pt x="1774" y="866"/>
                    <a:pt x="1766" y="862"/>
                    <a:pt x="1757" y="862"/>
                  </a:cubicBezTo>
                  <a:close/>
                  <a:moveTo>
                    <a:pt x="1319" y="788"/>
                  </a:moveTo>
                  <a:cubicBezTo>
                    <a:pt x="1316" y="788"/>
                    <a:pt x="1313" y="789"/>
                    <a:pt x="1311" y="790"/>
                  </a:cubicBezTo>
                  <a:cubicBezTo>
                    <a:pt x="1268" y="723"/>
                    <a:pt x="1268" y="723"/>
                    <a:pt x="1268" y="723"/>
                  </a:cubicBezTo>
                  <a:cubicBezTo>
                    <a:pt x="1271" y="721"/>
                    <a:pt x="1272" y="719"/>
                    <a:pt x="1274" y="716"/>
                  </a:cubicBezTo>
                  <a:cubicBezTo>
                    <a:pt x="1394" y="757"/>
                    <a:pt x="1394" y="757"/>
                    <a:pt x="1394" y="757"/>
                  </a:cubicBezTo>
                  <a:cubicBezTo>
                    <a:pt x="1393" y="760"/>
                    <a:pt x="1392" y="764"/>
                    <a:pt x="1392" y="767"/>
                  </a:cubicBezTo>
                  <a:cubicBezTo>
                    <a:pt x="1392" y="772"/>
                    <a:pt x="1393" y="776"/>
                    <a:pt x="1395" y="780"/>
                  </a:cubicBezTo>
                  <a:cubicBezTo>
                    <a:pt x="1334" y="798"/>
                    <a:pt x="1334" y="798"/>
                    <a:pt x="1334" y="798"/>
                  </a:cubicBezTo>
                  <a:cubicBezTo>
                    <a:pt x="1332" y="792"/>
                    <a:pt x="1326" y="788"/>
                    <a:pt x="1319" y="788"/>
                  </a:cubicBezTo>
                  <a:close/>
                  <a:moveTo>
                    <a:pt x="1212" y="783"/>
                  </a:moveTo>
                  <a:cubicBezTo>
                    <a:pt x="1210" y="783"/>
                    <a:pt x="1208" y="783"/>
                    <a:pt x="1206" y="783"/>
                  </a:cubicBezTo>
                  <a:cubicBezTo>
                    <a:pt x="1149" y="688"/>
                    <a:pt x="1149" y="688"/>
                    <a:pt x="1149" y="688"/>
                  </a:cubicBezTo>
                  <a:cubicBezTo>
                    <a:pt x="1152" y="687"/>
                    <a:pt x="1154" y="684"/>
                    <a:pt x="1154" y="681"/>
                  </a:cubicBezTo>
                  <a:cubicBezTo>
                    <a:pt x="1243" y="706"/>
                    <a:pt x="1243" y="706"/>
                    <a:pt x="1243" y="706"/>
                  </a:cubicBezTo>
                  <a:cubicBezTo>
                    <a:pt x="1243" y="707"/>
                    <a:pt x="1243" y="709"/>
                    <a:pt x="1243" y="710"/>
                  </a:cubicBezTo>
                  <a:cubicBezTo>
                    <a:pt x="1243" y="716"/>
                    <a:pt x="1246" y="721"/>
                    <a:pt x="1251" y="724"/>
                  </a:cubicBezTo>
                  <a:cubicBezTo>
                    <a:pt x="1223" y="785"/>
                    <a:pt x="1223" y="785"/>
                    <a:pt x="1223" y="785"/>
                  </a:cubicBezTo>
                  <a:cubicBezTo>
                    <a:pt x="1220" y="783"/>
                    <a:pt x="1216" y="783"/>
                    <a:pt x="1212" y="783"/>
                  </a:cubicBezTo>
                  <a:close/>
                  <a:moveTo>
                    <a:pt x="936" y="801"/>
                  </a:moveTo>
                  <a:cubicBezTo>
                    <a:pt x="935" y="801"/>
                    <a:pt x="934" y="801"/>
                    <a:pt x="933" y="801"/>
                  </a:cubicBezTo>
                  <a:cubicBezTo>
                    <a:pt x="927" y="741"/>
                    <a:pt x="927" y="741"/>
                    <a:pt x="927" y="741"/>
                  </a:cubicBezTo>
                  <a:cubicBezTo>
                    <a:pt x="932" y="740"/>
                    <a:pt x="937" y="735"/>
                    <a:pt x="938" y="730"/>
                  </a:cubicBezTo>
                  <a:cubicBezTo>
                    <a:pt x="1078" y="760"/>
                    <a:pt x="1078" y="760"/>
                    <a:pt x="1078" y="760"/>
                  </a:cubicBezTo>
                  <a:cubicBezTo>
                    <a:pt x="1078" y="762"/>
                    <a:pt x="1078" y="764"/>
                    <a:pt x="1078" y="766"/>
                  </a:cubicBezTo>
                  <a:cubicBezTo>
                    <a:pt x="1078" y="769"/>
                    <a:pt x="1078" y="772"/>
                    <a:pt x="1079" y="775"/>
                  </a:cubicBezTo>
                  <a:cubicBezTo>
                    <a:pt x="963" y="821"/>
                    <a:pt x="963" y="821"/>
                    <a:pt x="963" y="821"/>
                  </a:cubicBezTo>
                  <a:cubicBezTo>
                    <a:pt x="959" y="809"/>
                    <a:pt x="949" y="801"/>
                    <a:pt x="936" y="801"/>
                  </a:cubicBezTo>
                  <a:close/>
                  <a:moveTo>
                    <a:pt x="939" y="728"/>
                  </a:moveTo>
                  <a:cubicBezTo>
                    <a:pt x="939" y="727"/>
                    <a:pt x="939" y="726"/>
                    <a:pt x="939" y="726"/>
                  </a:cubicBezTo>
                  <a:cubicBezTo>
                    <a:pt x="939" y="722"/>
                    <a:pt x="938" y="719"/>
                    <a:pt x="936" y="716"/>
                  </a:cubicBezTo>
                  <a:cubicBezTo>
                    <a:pt x="1016" y="633"/>
                    <a:pt x="1016" y="633"/>
                    <a:pt x="1016" y="633"/>
                  </a:cubicBezTo>
                  <a:cubicBezTo>
                    <a:pt x="1021" y="637"/>
                    <a:pt x="1028" y="640"/>
                    <a:pt x="1035" y="640"/>
                  </a:cubicBezTo>
                  <a:cubicBezTo>
                    <a:pt x="1039" y="640"/>
                    <a:pt x="1043" y="639"/>
                    <a:pt x="1046" y="638"/>
                  </a:cubicBezTo>
                  <a:cubicBezTo>
                    <a:pt x="1093" y="740"/>
                    <a:pt x="1093" y="740"/>
                    <a:pt x="1093" y="740"/>
                  </a:cubicBezTo>
                  <a:cubicBezTo>
                    <a:pt x="1086" y="744"/>
                    <a:pt x="1081" y="751"/>
                    <a:pt x="1078" y="759"/>
                  </a:cubicBezTo>
                  <a:lnTo>
                    <a:pt x="939" y="728"/>
                  </a:lnTo>
                  <a:close/>
                  <a:moveTo>
                    <a:pt x="941" y="476"/>
                  </a:moveTo>
                  <a:cubicBezTo>
                    <a:pt x="1106" y="492"/>
                    <a:pt x="1106" y="492"/>
                    <a:pt x="1106" y="492"/>
                  </a:cubicBezTo>
                  <a:cubicBezTo>
                    <a:pt x="1105" y="493"/>
                    <a:pt x="1105" y="495"/>
                    <a:pt x="1105" y="496"/>
                  </a:cubicBezTo>
                  <a:cubicBezTo>
                    <a:pt x="1105" y="504"/>
                    <a:pt x="1108" y="510"/>
                    <a:pt x="1113" y="515"/>
                  </a:cubicBezTo>
                  <a:cubicBezTo>
                    <a:pt x="1052" y="590"/>
                    <a:pt x="1052" y="590"/>
                    <a:pt x="1052" y="590"/>
                  </a:cubicBezTo>
                  <a:cubicBezTo>
                    <a:pt x="1047" y="586"/>
                    <a:pt x="1041" y="584"/>
                    <a:pt x="1035" y="584"/>
                  </a:cubicBezTo>
                  <a:cubicBezTo>
                    <a:pt x="1028" y="584"/>
                    <a:pt x="1022" y="587"/>
                    <a:pt x="1017" y="591"/>
                  </a:cubicBezTo>
                  <a:cubicBezTo>
                    <a:pt x="933" y="493"/>
                    <a:pt x="933" y="493"/>
                    <a:pt x="933" y="493"/>
                  </a:cubicBezTo>
                  <a:cubicBezTo>
                    <a:pt x="937" y="488"/>
                    <a:pt x="940" y="483"/>
                    <a:pt x="941" y="476"/>
                  </a:cubicBezTo>
                  <a:close/>
                  <a:moveTo>
                    <a:pt x="918" y="369"/>
                  </a:moveTo>
                  <a:cubicBezTo>
                    <a:pt x="1037" y="291"/>
                    <a:pt x="1037" y="291"/>
                    <a:pt x="1037" y="291"/>
                  </a:cubicBezTo>
                  <a:cubicBezTo>
                    <a:pt x="1042" y="297"/>
                    <a:pt x="1050" y="301"/>
                    <a:pt x="1059" y="301"/>
                  </a:cubicBezTo>
                  <a:cubicBezTo>
                    <a:pt x="1061" y="301"/>
                    <a:pt x="1063" y="301"/>
                    <a:pt x="1065" y="300"/>
                  </a:cubicBezTo>
                  <a:cubicBezTo>
                    <a:pt x="1115" y="475"/>
                    <a:pt x="1115" y="475"/>
                    <a:pt x="1115" y="475"/>
                  </a:cubicBezTo>
                  <a:cubicBezTo>
                    <a:pt x="1113" y="477"/>
                    <a:pt x="1112" y="478"/>
                    <a:pt x="1111" y="480"/>
                  </a:cubicBezTo>
                  <a:cubicBezTo>
                    <a:pt x="917" y="376"/>
                    <a:pt x="917" y="376"/>
                    <a:pt x="917" y="376"/>
                  </a:cubicBezTo>
                  <a:cubicBezTo>
                    <a:pt x="918" y="375"/>
                    <a:pt x="918" y="373"/>
                    <a:pt x="918" y="371"/>
                  </a:cubicBezTo>
                  <a:cubicBezTo>
                    <a:pt x="918" y="370"/>
                    <a:pt x="918" y="369"/>
                    <a:pt x="918" y="369"/>
                  </a:cubicBezTo>
                  <a:close/>
                  <a:moveTo>
                    <a:pt x="1133" y="180"/>
                  </a:moveTo>
                  <a:cubicBezTo>
                    <a:pt x="1143" y="180"/>
                    <a:pt x="1152" y="175"/>
                    <a:pt x="1157" y="167"/>
                  </a:cubicBezTo>
                  <a:cubicBezTo>
                    <a:pt x="1284" y="265"/>
                    <a:pt x="1284" y="265"/>
                    <a:pt x="1284" y="265"/>
                  </a:cubicBezTo>
                  <a:cubicBezTo>
                    <a:pt x="1280" y="270"/>
                    <a:pt x="1278" y="275"/>
                    <a:pt x="1278" y="281"/>
                  </a:cubicBezTo>
                  <a:cubicBezTo>
                    <a:pt x="1278" y="288"/>
                    <a:pt x="1281" y="294"/>
                    <a:pt x="1284" y="298"/>
                  </a:cubicBezTo>
                  <a:cubicBezTo>
                    <a:pt x="1233" y="341"/>
                    <a:pt x="1233" y="341"/>
                    <a:pt x="1233" y="341"/>
                  </a:cubicBezTo>
                  <a:cubicBezTo>
                    <a:pt x="1227" y="335"/>
                    <a:pt x="1220" y="331"/>
                    <a:pt x="1211" y="331"/>
                  </a:cubicBezTo>
                  <a:cubicBezTo>
                    <a:pt x="1198" y="331"/>
                    <a:pt x="1188" y="340"/>
                    <a:pt x="1184" y="351"/>
                  </a:cubicBezTo>
                  <a:cubicBezTo>
                    <a:pt x="1173" y="348"/>
                    <a:pt x="1173" y="348"/>
                    <a:pt x="1173" y="348"/>
                  </a:cubicBezTo>
                  <a:cubicBezTo>
                    <a:pt x="1173" y="347"/>
                    <a:pt x="1174" y="346"/>
                    <a:pt x="1174" y="345"/>
                  </a:cubicBezTo>
                  <a:cubicBezTo>
                    <a:pt x="1174" y="336"/>
                    <a:pt x="1166" y="329"/>
                    <a:pt x="1158" y="329"/>
                  </a:cubicBezTo>
                  <a:cubicBezTo>
                    <a:pt x="1153" y="329"/>
                    <a:pt x="1148" y="332"/>
                    <a:pt x="1145" y="335"/>
                  </a:cubicBezTo>
                  <a:cubicBezTo>
                    <a:pt x="1081" y="290"/>
                    <a:pt x="1081" y="290"/>
                    <a:pt x="1081" y="290"/>
                  </a:cubicBezTo>
                  <a:cubicBezTo>
                    <a:pt x="1084" y="285"/>
                    <a:pt x="1086" y="279"/>
                    <a:pt x="1086" y="273"/>
                  </a:cubicBezTo>
                  <a:cubicBezTo>
                    <a:pt x="1086" y="264"/>
                    <a:pt x="1082" y="256"/>
                    <a:pt x="1075" y="251"/>
                  </a:cubicBezTo>
                  <a:cubicBezTo>
                    <a:pt x="1120" y="177"/>
                    <a:pt x="1120" y="177"/>
                    <a:pt x="1120" y="177"/>
                  </a:cubicBezTo>
                  <a:cubicBezTo>
                    <a:pt x="1124" y="179"/>
                    <a:pt x="1128" y="180"/>
                    <a:pt x="1133" y="180"/>
                  </a:cubicBezTo>
                  <a:close/>
                  <a:moveTo>
                    <a:pt x="1304" y="187"/>
                  </a:moveTo>
                  <a:cubicBezTo>
                    <a:pt x="1462" y="245"/>
                    <a:pt x="1462" y="245"/>
                    <a:pt x="1462" y="245"/>
                  </a:cubicBezTo>
                  <a:cubicBezTo>
                    <a:pt x="1461" y="248"/>
                    <a:pt x="1461" y="250"/>
                    <a:pt x="1461" y="254"/>
                  </a:cubicBezTo>
                  <a:cubicBezTo>
                    <a:pt x="1461" y="256"/>
                    <a:pt x="1461" y="258"/>
                    <a:pt x="1462" y="260"/>
                  </a:cubicBezTo>
                  <a:cubicBezTo>
                    <a:pt x="1333" y="277"/>
                    <a:pt x="1333" y="277"/>
                    <a:pt x="1333" y="277"/>
                  </a:cubicBezTo>
                  <a:cubicBezTo>
                    <a:pt x="1331" y="264"/>
                    <a:pt x="1320" y="253"/>
                    <a:pt x="1306" y="253"/>
                  </a:cubicBezTo>
                  <a:cubicBezTo>
                    <a:pt x="1303" y="253"/>
                    <a:pt x="1300" y="254"/>
                    <a:pt x="1297" y="255"/>
                  </a:cubicBezTo>
                  <a:cubicBezTo>
                    <a:pt x="1290" y="199"/>
                    <a:pt x="1290" y="199"/>
                    <a:pt x="1290" y="199"/>
                  </a:cubicBezTo>
                  <a:cubicBezTo>
                    <a:pt x="1296" y="197"/>
                    <a:pt x="1302" y="193"/>
                    <a:pt x="1304" y="187"/>
                  </a:cubicBezTo>
                  <a:close/>
                  <a:moveTo>
                    <a:pt x="1741" y="354"/>
                  </a:moveTo>
                  <a:cubicBezTo>
                    <a:pt x="1741" y="360"/>
                    <a:pt x="1746" y="365"/>
                    <a:pt x="1753" y="366"/>
                  </a:cubicBezTo>
                  <a:cubicBezTo>
                    <a:pt x="1730" y="469"/>
                    <a:pt x="1730" y="469"/>
                    <a:pt x="1730" y="469"/>
                  </a:cubicBezTo>
                  <a:cubicBezTo>
                    <a:pt x="1728" y="469"/>
                    <a:pt x="1726" y="468"/>
                    <a:pt x="1725" y="468"/>
                  </a:cubicBezTo>
                  <a:cubicBezTo>
                    <a:pt x="1717" y="468"/>
                    <a:pt x="1710" y="471"/>
                    <a:pt x="1706" y="476"/>
                  </a:cubicBezTo>
                  <a:cubicBezTo>
                    <a:pt x="1610" y="380"/>
                    <a:pt x="1610" y="380"/>
                    <a:pt x="1610" y="380"/>
                  </a:cubicBezTo>
                  <a:cubicBezTo>
                    <a:pt x="1615" y="375"/>
                    <a:pt x="1619" y="368"/>
                    <a:pt x="1619" y="360"/>
                  </a:cubicBezTo>
                  <a:cubicBezTo>
                    <a:pt x="1619" y="360"/>
                    <a:pt x="1619" y="360"/>
                    <a:pt x="1619" y="359"/>
                  </a:cubicBezTo>
                  <a:lnTo>
                    <a:pt x="1741" y="354"/>
                  </a:lnTo>
                  <a:close/>
                  <a:moveTo>
                    <a:pt x="1994" y="293"/>
                  </a:moveTo>
                  <a:cubicBezTo>
                    <a:pt x="1939" y="350"/>
                    <a:pt x="1939" y="350"/>
                    <a:pt x="1939" y="350"/>
                  </a:cubicBezTo>
                  <a:cubicBezTo>
                    <a:pt x="1934" y="345"/>
                    <a:pt x="1928" y="342"/>
                    <a:pt x="1921" y="342"/>
                  </a:cubicBezTo>
                  <a:cubicBezTo>
                    <a:pt x="1919" y="342"/>
                    <a:pt x="1918" y="343"/>
                    <a:pt x="1916" y="343"/>
                  </a:cubicBezTo>
                  <a:cubicBezTo>
                    <a:pt x="1904" y="279"/>
                    <a:pt x="1904" y="279"/>
                    <a:pt x="1904" y="279"/>
                  </a:cubicBezTo>
                  <a:cubicBezTo>
                    <a:pt x="1918" y="278"/>
                    <a:pt x="1929" y="267"/>
                    <a:pt x="1930" y="253"/>
                  </a:cubicBezTo>
                  <a:cubicBezTo>
                    <a:pt x="1988" y="264"/>
                    <a:pt x="1988" y="264"/>
                    <a:pt x="1988" y="264"/>
                  </a:cubicBezTo>
                  <a:cubicBezTo>
                    <a:pt x="1987" y="267"/>
                    <a:pt x="1986" y="270"/>
                    <a:pt x="1986" y="273"/>
                  </a:cubicBezTo>
                  <a:cubicBezTo>
                    <a:pt x="1986" y="281"/>
                    <a:pt x="1989" y="288"/>
                    <a:pt x="1994" y="293"/>
                  </a:cubicBezTo>
                  <a:close/>
                  <a:moveTo>
                    <a:pt x="1909" y="619"/>
                  </a:moveTo>
                  <a:cubicBezTo>
                    <a:pt x="1871" y="611"/>
                    <a:pt x="1871" y="611"/>
                    <a:pt x="1871" y="611"/>
                  </a:cubicBezTo>
                  <a:cubicBezTo>
                    <a:pt x="1871" y="611"/>
                    <a:pt x="1871" y="610"/>
                    <a:pt x="1871" y="610"/>
                  </a:cubicBezTo>
                  <a:cubicBezTo>
                    <a:pt x="1871" y="604"/>
                    <a:pt x="1868" y="600"/>
                    <a:pt x="1864" y="597"/>
                  </a:cubicBezTo>
                  <a:cubicBezTo>
                    <a:pt x="1893" y="528"/>
                    <a:pt x="1893" y="528"/>
                    <a:pt x="1893" y="528"/>
                  </a:cubicBezTo>
                  <a:cubicBezTo>
                    <a:pt x="1896" y="529"/>
                    <a:pt x="1900" y="530"/>
                    <a:pt x="1903" y="530"/>
                  </a:cubicBezTo>
                  <a:cubicBezTo>
                    <a:pt x="1904" y="530"/>
                    <a:pt x="1904" y="530"/>
                    <a:pt x="1905" y="530"/>
                  </a:cubicBezTo>
                  <a:cubicBezTo>
                    <a:pt x="1927" y="599"/>
                    <a:pt x="1927" y="599"/>
                    <a:pt x="1927" y="599"/>
                  </a:cubicBezTo>
                  <a:cubicBezTo>
                    <a:pt x="1918" y="602"/>
                    <a:pt x="1911" y="609"/>
                    <a:pt x="1909" y="619"/>
                  </a:cubicBezTo>
                  <a:close/>
                  <a:moveTo>
                    <a:pt x="1877" y="705"/>
                  </a:moveTo>
                  <a:cubicBezTo>
                    <a:pt x="1877" y="707"/>
                    <a:pt x="1877" y="708"/>
                    <a:pt x="1877" y="710"/>
                  </a:cubicBezTo>
                  <a:cubicBezTo>
                    <a:pt x="1727" y="749"/>
                    <a:pt x="1727" y="749"/>
                    <a:pt x="1727" y="749"/>
                  </a:cubicBezTo>
                  <a:cubicBezTo>
                    <a:pt x="1726" y="746"/>
                    <a:pt x="1724" y="743"/>
                    <a:pt x="1721" y="740"/>
                  </a:cubicBezTo>
                  <a:cubicBezTo>
                    <a:pt x="1847" y="619"/>
                    <a:pt x="1847" y="619"/>
                    <a:pt x="1847" y="619"/>
                  </a:cubicBezTo>
                  <a:cubicBezTo>
                    <a:pt x="1850" y="622"/>
                    <a:pt x="1854" y="623"/>
                    <a:pt x="1858" y="623"/>
                  </a:cubicBezTo>
                  <a:cubicBezTo>
                    <a:pt x="1859" y="623"/>
                    <a:pt x="1861" y="623"/>
                    <a:pt x="1862" y="623"/>
                  </a:cubicBezTo>
                  <a:cubicBezTo>
                    <a:pt x="1890" y="685"/>
                    <a:pt x="1890" y="685"/>
                    <a:pt x="1890" y="685"/>
                  </a:cubicBezTo>
                  <a:cubicBezTo>
                    <a:pt x="1882" y="688"/>
                    <a:pt x="1877" y="696"/>
                    <a:pt x="1877" y="705"/>
                  </a:cubicBezTo>
                  <a:close/>
                  <a:moveTo>
                    <a:pt x="1141" y="663"/>
                  </a:moveTo>
                  <a:cubicBezTo>
                    <a:pt x="1141" y="663"/>
                    <a:pt x="1141" y="663"/>
                    <a:pt x="1141" y="663"/>
                  </a:cubicBezTo>
                  <a:cubicBezTo>
                    <a:pt x="1138" y="620"/>
                    <a:pt x="1138" y="620"/>
                    <a:pt x="1138" y="620"/>
                  </a:cubicBezTo>
                  <a:cubicBezTo>
                    <a:pt x="1186" y="624"/>
                    <a:pt x="1186" y="624"/>
                    <a:pt x="1186" y="624"/>
                  </a:cubicBezTo>
                  <a:cubicBezTo>
                    <a:pt x="1186" y="624"/>
                    <a:pt x="1186" y="625"/>
                    <a:pt x="1186" y="625"/>
                  </a:cubicBezTo>
                  <a:cubicBezTo>
                    <a:pt x="1186" y="632"/>
                    <a:pt x="1188" y="639"/>
                    <a:pt x="1193" y="644"/>
                  </a:cubicBezTo>
                  <a:cubicBezTo>
                    <a:pt x="1153" y="669"/>
                    <a:pt x="1153" y="669"/>
                    <a:pt x="1153" y="669"/>
                  </a:cubicBezTo>
                  <a:cubicBezTo>
                    <a:pt x="1150" y="665"/>
                    <a:pt x="1146" y="663"/>
                    <a:pt x="1141" y="663"/>
                  </a:cubicBezTo>
                  <a:close/>
                  <a:moveTo>
                    <a:pt x="1130" y="669"/>
                  </a:moveTo>
                  <a:cubicBezTo>
                    <a:pt x="1057" y="628"/>
                    <a:pt x="1057" y="628"/>
                    <a:pt x="1057" y="628"/>
                  </a:cubicBezTo>
                  <a:cubicBezTo>
                    <a:pt x="1060" y="625"/>
                    <a:pt x="1062" y="620"/>
                    <a:pt x="1063" y="615"/>
                  </a:cubicBezTo>
                  <a:cubicBezTo>
                    <a:pt x="1137" y="620"/>
                    <a:pt x="1137" y="620"/>
                    <a:pt x="1137" y="620"/>
                  </a:cubicBezTo>
                  <a:cubicBezTo>
                    <a:pt x="1140" y="663"/>
                    <a:pt x="1140" y="663"/>
                    <a:pt x="1140" y="663"/>
                  </a:cubicBezTo>
                  <a:cubicBezTo>
                    <a:pt x="1135" y="664"/>
                    <a:pt x="1132" y="666"/>
                    <a:pt x="1130" y="669"/>
                  </a:cubicBezTo>
                  <a:close/>
                  <a:moveTo>
                    <a:pt x="1080" y="291"/>
                  </a:moveTo>
                  <a:cubicBezTo>
                    <a:pt x="1144" y="337"/>
                    <a:pt x="1144" y="337"/>
                    <a:pt x="1144" y="337"/>
                  </a:cubicBezTo>
                  <a:cubicBezTo>
                    <a:pt x="1143" y="339"/>
                    <a:pt x="1142" y="342"/>
                    <a:pt x="1142" y="345"/>
                  </a:cubicBezTo>
                  <a:cubicBezTo>
                    <a:pt x="1142" y="352"/>
                    <a:pt x="1147" y="359"/>
                    <a:pt x="1154" y="360"/>
                  </a:cubicBezTo>
                  <a:cubicBezTo>
                    <a:pt x="1132" y="468"/>
                    <a:pt x="1132" y="468"/>
                    <a:pt x="1132" y="468"/>
                  </a:cubicBezTo>
                  <a:cubicBezTo>
                    <a:pt x="1126" y="469"/>
                    <a:pt x="1121" y="471"/>
                    <a:pt x="1116" y="474"/>
                  </a:cubicBezTo>
                  <a:cubicBezTo>
                    <a:pt x="1067" y="300"/>
                    <a:pt x="1067" y="300"/>
                    <a:pt x="1067" y="300"/>
                  </a:cubicBezTo>
                  <a:cubicBezTo>
                    <a:pt x="1072" y="298"/>
                    <a:pt x="1077" y="295"/>
                    <a:pt x="1080" y="291"/>
                  </a:cubicBezTo>
                  <a:close/>
                  <a:moveTo>
                    <a:pt x="1505" y="276"/>
                  </a:moveTo>
                  <a:cubicBezTo>
                    <a:pt x="1569" y="343"/>
                    <a:pt x="1569" y="343"/>
                    <a:pt x="1569" y="343"/>
                  </a:cubicBezTo>
                  <a:cubicBezTo>
                    <a:pt x="1566" y="348"/>
                    <a:pt x="1563" y="354"/>
                    <a:pt x="1563" y="360"/>
                  </a:cubicBezTo>
                  <a:cubicBezTo>
                    <a:pt x="1563" y="361"/>
                    <a:pt x="1564" y="363"/>
                    <a:pt x="1564" y="364"/>
                  </a:cubicBezTo>
                  <a:cubicBezTo>
                    <a:pt x="1481" y="378"/>
                    <a:pt x="1481" y="378"/>
                    <a:pt x="1481" y="378"/>
                  </a:cubicBezTo>
                  <a:cubicBezTo>
                    <a:pt x="1483" y="281"/>
                    <a:pt x="1483" y="281"/>
                    <a:pt x="1483" y="281"/>
                  </a:cubicBezTo>
                  <a:cubicBezTo>
                    <a:pt x="1485" y="281"/>
                    <a:pt x="1487" y="281"/>
                    <a:pt x="1489" y="281"/>
                  </a:cubicBezTo>
                  <a:cubicBezTo>
                    <a:pt x="1495" y="281"/>
                    <a:pt x="1501" y="279"/>
                    <a:pt x="1505" y="276"/>
                  </a:cubicBezTo>
                  <a:close/>
                  <a:moveTo>
                    <a:pt x="1755" y="366"/>
                  </a:moveTo>
                  <a:cubicBezTo>
                    <a:pt x="1756" y="366"/>
                    <a:pt x="1757" y="366"/>
                    <a:pt x="1759" y="365"/>
                  </a:cubicBezTo>
                  <a:cubicBezTo>
                    <a:pt x="1813" y="496"/>
                    <a:pt x="1813" y="496"/>
                    <a:pt x="1813" y="496"/>
                  </a:cubicBezTo>
                  <a:cubicBezTo>
                    <a:pt x="1752" y="496"/>
                    <a:pt x="1752" y="496"/>
                    <a:pt x="1752" y="496"/>
                  </a:cubicBezTo>
                  <a:cubicBezTo>
                    <a:pt x="1752" y="483"/>
                    <a:pt x="1743" y="472"/>
                    <a:pt x="1731" y="469"/>
                  </a:cubicBezTo>
                  <a:lnTo>
                    <a:pt x="1755" y="366"/>
                  </a:lnTo>
                  <a:close/>
                  <a:moveTo>
                    <a:pt x="1720" y="739"/>
                  </a:moveTo>
                  <a:cubicBezTo>
                    <a:pt x="1718" y="737"/>
                    <a:pt x="1716" y="735"/>
                    <a:pt x="1713" y="734"/>
                  </a:cubicBezTo>
                  <a:cubicBezTo>
                    <a:pt x="1772" y="603"/>
                    <a:pt x="1772" y="603"/>
                    <a:pt x="1772" y="603"/>
                  </a:cubicBezTo>
                  <a:cubicBezTo>
                    <a:pt x="1773" y="604"/>
                    <a:pt x="1775" y="604"/>
                    <a:pt x="1777" y="604"/>
                  </a:cubicBezTo>
                  <a:cubicBezTo>
                    <a:pt x="1782" y="604"/>
                    <a:pt x="1787" y="601"/>
                    <a:pt x="1789" y="597"/>
                  </a:cubicBezTo>
                  <a:cubicBezTo>
                    <a:pt x="1844" y="608"/>
                    <a:pt x="1844" y="608"/>
                    <a:pt x="1844" y="608"/>
                  </a:cubicBezTo>
                  <a:cubicBezTo>
                    <a:pt x="1844" y="608"/>
                    <a:pt x="1844" y="609"/>
                    <a:pt x="1844" y="610"/>
                  </a:cubicBezTo>
                  <a:cubicBezTo>
                    <a:pt x="1844" y="613"/>
                    <a:pt x="1845" y="615"/>
                    <a:pt x="1846" y="618"/>
                  </a:cubicBezTo>
                  <a:lnTo>
                    <a:pt x="1720" y="739"/>
                  </a:lnTo>
                  <a:close/>
                  <a:moveTo>
                    <a:pt x="1629" y="635"/>
                  </a:moveTo>
                  <a:cubicBezTo>
                    <a:pt x="1628" y="635"/>
                    <a:pt x="1627" y="635"/>
                    <a:pt x="1627" y="635"/>
                  </a:cubicBezTo>
                  <a:cubicBezTo>
                    <a:pt x="1633" y="575"/>
                    <a:pt x="1633" y="575"/>
                    <a:pt x="1633" y="575"/>
                  </a:cubicBezTo>
                  <a:cubicBezTo>
                    <a:pt x="1633" y="575"/>
                    <a:pt x="1634" y="575"/>
                    <a:pt x="1635" y="575"/>
                  </a:cubicBezTo>
                  <a:cubicBezTo>
                    <a:pt x="1650" y="575"/>
                    <a:pt x="1663" y="562"/>
                    <a:pt x="1663" y="547"/>
                  </a:cubicBezTo>
                  <a:cubicBezTo>
                    <a:pt x="1663" y="543"/>
                    <a:pt x="1662" y="540"/>
                    <a:pt x="1660" y="536"/>
                  </a:cubicBezTo>
                  <a:cubicBezTo>
                    <a:pt x="1701" y="511"/>
                    <a:pt x="1701" y="511"/>
                    <a:pt x="1701" y="511"/>
                  </a:cubicBezTo>
                  <a:cubicBezTo>
                    <a:pt x="1703" y="514"/>
                    <a:pt x="1706" y="517"/>
                    <a:pt x="1709" y="519"/>
                  </a:cubicBezTo>
                  <a:cubicBezTo>
                    <a:pt x="1636" y="637"/>
                    <a:pt x="1636" y="637"/>
                    <a:pt x="1636" y="637"/>
                  </a:cubicBezTo>
                  <a:cubicBezTo>
                    <a:pt x="1634" y="635"/>
                    <a:pt x="1631" y="635"/>
                    <a:pt x="1629" y="635"/>
                  </a:cubicBezTo>
                  <a:close/>
                  <a:moveTo>
                    <a:pt x="1465" y="492"/>
                  </a:moveTo>
                  <a:cubicBezTo>
                    <a:pt x="1465" y="493"/>
                    <a:pt x="1465" y="494"/>
                    <a:pt x="1465" y="494"/>
                  </a:cubicBezTo>
                  <a:cubicBezTo>
                    <a:pt x="1401" y="489"/>
                    <a:pt x="1401" y="489"/>
                    <a:pt x="1401" y="489"/>
                  </a:cubicBezTo>
                  <a:cubicBezTo>
                    <a:pt x="1401" y="489"/>
                    <a:pt x="1401" y="488"/>
                    <a:pt x="1401" y="488"/>
                  </a:cubicBezTo>
                  <a:cubicBezTo>
                    <a:pt x="1401" y="476"/>
                    <a:pt x="1393" y="465"/>
                    <a:pt x="1382" y="462"/>
                  </a:cubicBezTo>
                  <a:cubicBezTo>
                    <a:pt x="1412" y="404"/>
                    <a:pt x="1412" y="404"/>
                    <a:pt x="1412" y="404"/>
                  </a:cubicBezTo>
                  <a:cubicBezTo>
                    <a:pt x="1414" y="405"/>
                    <a:pt x="1416" y="405"/>
                    <a:pt x="1418" y="405"/>
                  </a:cubicBezTo>
                  <a:cubicBezTo>
                    <a:pt x="1425" y="405"/>
                    <a:pt x="1431" y="399"/>
                    <a:pt x="1431" y="391"/>
                  </a:cubicBezTo>
                  <a:cubicBezTo>
                    <a:pt x="1431" y="391"/>
                    <a:pt x="1431" y="390"/>
                    <a:pt x="1431" y="389"/>
                  </a:cubicBezTo>
                  <a:cubicBezTo>
                    <a:pt x="1480" y="380"/>
                    <a:pt x="1480" y="380"/>
                    <a:pt x="1480" y="380"/>
                  </a:cubicBezTo>
                  <a:cubicBezTo>
                    <a:pt x="1478" y="478"/>
                    <a:pt x="1478" y="478"/>
                    <a:pt x="1478" y="478"/>
                  </a:cubicBezTo>
                  <a:cubicBezTo>
                    <a:pt x="1471" y="478"/>
                    <a:pt x="1465" y="484"/>
                    <a:pt x="1465" y="492"/>
                  </a:cubicBezTo>
                  <a:close/>
                  <a:moveTo>
                    <a:pt x="1243" y="624"/>
                  </a:moveTo>
                  <a:cubicBezTo>
                    <a:pt x="1243" y="613"/>
                    <a:pt x="1236" y="604"/>
                    <a:pt x="1227" y="599"/>
                  </a:cubicBezTo>
                  <a:cubicBezTo>
                    <a:pt x="1252" y="541"/>
                    <a:pt x="1252" y="541"/>
                    <a:pt x="1252" y="541"/>
                  </a:cubicBezTo>
                  <a:cubicBezTo>
                    <a:pt x="1254" y="542"/>
                    <a:pt x="1256" y="542"/>
                    <a:pt x="1259" y="542"/>
                  </a:cubicBezTo>
                  <a:cubicBezTo>
                    <a:pt x="1268" y="542"/>
                    <a:pt x="1276" y="538"/>
                    <a:pt x="1281" y="531"/>
                  </a:cubicBezTo>
                  <a:cubicBezTo>
                    <a:pt x="1345" y="610"/>
                    <a:pt x="1345" y="610"/>
                    <a:pt x="1345" y="610"/>
                  </a:cubicBezTo>
                  <a:cubicBezTo>
                    <a:pt x="1342" y="614"/>
                    <a:pt x="1340" y="619"/>
                    <a:pt x="1340" y="624"/>
                  </a:cubicBezTo>
                  <a:lnTo>
                    <a:pt x="1243" y="624"/>
                  </a:lnTo>
                  <a:close/>
                  <a:moveTo>
                    <a:pt x="1211" y="388"/>
                  </a:moveTo>
                  <a:cubicBezTo>
                    <a:pt x="1221" y="388"/>
                    <a:pt x="1229" y="384"/>
                    <a:pt x="1234" y="377"/>
                  </a:cubicBezTo>
                  <a:cubicBezTo>
                    <a:pt x="1349" y="474"/>
                    <a:pt x="1349" y="474"/>
                    <a:pt x="1349" y="474"/>
                  </a:cubicBezTo>
                  <a:cubicBezTo>
                    <a:pt x="1347" y="478"/>
                    <a:pt x="1345" y="483"/>
                    <a:pt x="1345" y="488"/>
                  </a:cubicBezTo>
                  <a:cubicBezTo>
                    <a:pt x="1345" y="490"/>
                    <a:pt x="1346" y="492"/>
                    <a:pt x="1346" y="493"/>
                  </a:cubicBezTo>
                  <a:cubicBezTo>
                    <a:pt x="1286" y="507"/>
                    <a:pt x="1286" y="507"/>
                    <a:pt x="1286" y="507"/>
                  </a:cubicBezTo>
                  <a:cubicBezTo>
                    <a:pt x="1283" y="495"/>
                    <a:pt x="1272" y="486"/>
                    <a:pt x="1259" y="486"/>
                  </a:cubicBezTo>
                  <a:cubicBezTo>
                    <a:pt x="1248" y="486"/>
                    <a:pt x="1238" y="493"/>
                    <a:pt x="1234" y="503"/>
                  </a:cubicBezTo>
                  <a:cubicBezTo>
                    <a:pt x="1224" y="496"/>
                    <a:pt x="1224" y="496"/>
                    <a:pt x="1224" y="496"/>
                  </a:cubicBezTo>
                  <a:cubicBezTo>
                    <a:pt x="1225" y="493"/>
                    <a:pt x="1226" y="491"/>
                    <a:pt x="1226" y="488"/>
                  </a:cubicBezTo>
                  <a:cubicBezTo>
                    <a:pt x="1226" y="480"/>
                    <a:pt x="1220" y="474"/>
                    <a:pt x="1212" y="474"/>
                  </a:cubicBezTo>
                  <a:cubicBezTo>
                    <a:pt x="1205" y="474"/>
                    <a:pt x="1199" y="480"/>
                    <a:pt x="1199" y="488"/>
                  </a:cubicBezTo>
                  <a:cubicBezTo>
                    <a:pt x="1199" y="488"/>
                    <a:pt x="1199" y="488"/>
                    <a:pt x="1199" y="488"/>
                  </a:cubicBezTo>
                  <a:cubicBezTo>
                    <a:pt x="1160" y="492"/>
                    <a:pt x="1160" y="492"/>
                    <a:pt x="1160" y="492"/>
                  </a:cubicBezTo>
                  <a:cubicBezTo>
                    <a:pt x="1159" y="484"/>
                    <a:pt x="1155" y="478"/>
                    <a:pt x="1150" y="474"/>
                  </a:cubicBezTo>
                  <a:cubicBezTo>
                    <a:pt x="1200" y="386"/>
                    <a:pt x="1200" y="386"/>
                    <a:pt x="1200" y="386"/>
                  </a:cubicBezTo>
                  <a:cubicBezTo>
                    <a:pt x="1204" y="388"/>
                    <a:pt x="1207" y="388"/>
                    <a:pt x="1211" y="388"/>
                  </a:cubicBezTo>
                  <a:close/>
                  <a:moveTo>
                    <a:pt x="1325" y="301"/>
                  </a:moveTo>
                  <a:cubicBezTo>
                    <a:pt x="1407" y="382"/>
                    <a:pt x="1407" y="382"/>
                    <a:pt x="1407" y="382"/>
                  </a:cubicBezTo>
                  <a:cubicBezTo>
                    <a:pt x="1405" y="385"/>
                    <a:pt x="1404" y="388"/>
                    <a:pt x="1404" y="391"/>
                  </a:cubicBezTo>
                  <a:cubicBezTo>
                    <a:pt x="1404" y="396"/>
                    <a:pt x="1406" y="401"/>
                    <a:pt x="1410" y="403"/>
                  </a:cubicBezTo>
                  <a:cubicBezTo>
                    <a:pt x="1380" y="461"/>
                    <a:pt x="1380" y="461"/>
                    <a:pt x="1380" y="461"/>
                  </a:cubicBezTo>
                  <a:cubicBezTo>
                    <a:pt x="1378" y="461"/>
                    <a:pt x="1375" y="460"/>
                    <a:pt x="1373" y="460"/>
                  </a:cubicBezTo>
                  <a:cubicBezTo>
                    <a:pt x="1370" y="460"/>
                    <a:pt x="1367" y="461"/>
                    <a:pt x="1364" y="462"/>
                  </a:cubicBezTo>
                  <a:cubicBezTo>
                    <a:pt x="1308" y="309"/>
                    <a:pt x="1308" y="309"/>
                    <a:pt x="1308" y="309"/>
                  </a:cubicBezTo>
                  <a:cubicBezTo>
                    <a:pt x="1315" y="308"/>
                    <a:pt x="1321" y="306"/>
                    <a:pt x="1325" y="301"/>
                  </a:cubicBezTo>
                  <a:close/>
                  <a:moveTo>
                    <a:pt x="1481" y="280"/>
                  </a:moveTo>
                  <a:cubicBezTo>
                    <a:pt x="1480" y="379"/>
                    <a:pt x="1480" y="379"/>
                    <a:pt x="1480" y="379"/>
                  </a:cubicBezTo>
                  <a:cubicBezTo>
                    <a:pt x="1431" y="387"/>
                    <a:pt x="1431" y="387"/>
                    <a:pt x="1431" y="387"/>
                  </a:cubicBezTo>
                  <a:cubicBezTo>
                    <a:pt x="1429" y="383"/>
                    <a:pt x="1426" y="379"/>
                    <a:pt x="1421" y="378"/>
                  </a:cubicBezTo>
                  <a:cubicBezTo>
                    <a:pt x="1476" y="278"/>
                    <a:pt x="1476" y="278"/>
                    <a:pt x="1476" y="278"/>
                  </a:cubicBezTo>
                  <a:cubicBezTo>
                    <a:pt x="1478" y="279"/>
                    <a:pt x="1480" y="280"/>
                    <a:pt x="1481" y="280"/>
                  </a:cubicBezTo>
                  <a:close/>
                  <a:moveTo>
                    <a:pt x="1214" y="596"/>
                  </a:moveTo>
                  <a:cubicBezTo>
                    <a:pt x="1209" y="596"/>
                    <a:pt x="1204" y="598"/>
                    <a:pt x="1200" y="600"/>
                  </a:cubicBezTo>
                  <a:cubicBezTo>
                    <a:pt x="1149" y="519"/>
                    <a:pt x="1149" y="519"/>
                    <a:pt x="1149" y="519"/>
                  </a:cubicBezTo>
                  <a:cubicBezTo>
                    <a:pt x="1156" y="514"/>
                    <a:pt x="1161" y="506"/>
                    <a:pt x="1161" y="496"/>
                  </a:cubicBezTo>
                  <a:cubicBezTo>
                    <a:pt x="1161" y="495"/>
                    <a:pt x="1161" y="494"/>
                    <a:pt x="1161" y="493"/>
                  </a:cubicBezTo>
                  <a:cubicBezTo>
                    <a:pt x="1199" y="490"/>
                    <a:pt x="1199" y="490"/>
                    <a:pt x="1199" y="490"/>
                  </a:cubicBezTo>
                  <a:cubicBezTo>
                    <a:pt x="1200" y="497"/>
                    <a:pt x="1205" y="502"/>
                    <a:pt x="1212" y="502"/>
                  </a:cubicBezTo>
                  <a:cubicBezTo>
                    <a:pt x="1217" y="502"/>
                    <a:pt x="1221" y="500"/>
                    <a:pt x="1223" y="497"/>
                  </a:cubicBezTo>
                  <a:cubicBezTo>
                    <a:pt x="1233" y="504"/>
                    <a:pt x="1233" y="504"/>
                    <a:pt x="1233" y="504"/>
                  </a:cubicBezTo>
                  <a:cubicBezTo>
                    <a:pt x="1232" y="507"/>
                    <a:pt x="1231" y="511"/>
                    <a:pt x="1231" y="514"/>
                  </a:cubicBezTo>
                  <a:cubicBezTo>
                    <a:pt x="1231" y="526"/>
                    <a:pt x="1239" y="537"/>
                    <a:pt x="1250" y="541"/>
                  </a:cubicBezTo>
                  <a:cubicBezTo>
                    <a:pt x="1225" y="599"/>
                    <a:pt x="1225" y="599"/>
                    <a:pt x="1225" y="599"/>
                  </a:cubicBezTo>
                  <a:cubicBezTo>
                    <a:pt x="1222" y="597"/>
                    <a:pt x="1218" y="596"/>
                    <a:pt x="1214" y="596"/>
                  </a:cubicBezTo>
                  <a:close/>
                  <a:moveTo>
                    <a:pt x="1133" y="524"/>
                  </a:moveTo>
                  <a:cubicBezTo>
                    <a:pt x="1138" y="524"/>
                    <a:pt x="1143" y="522"/>
                    <a:pt x="1147" y="520"/>
                  </a:cubicBezTo>
                  <a:cubicBezTo>
                    <a:pt x="1198" y="601"/>
                    <a:pt x="1198" y="601"/>
                    <a:pt x="1198" y="601"/>
                  </a:cubicBezTo>
                  <a:cubicBezTo>
                    <a:pt x="1191" y="606"/>
                    <a:pt x="1187" y="613"/>
                    <a:pt x="1186" y="622"/>
                  </a:cubicBezTo>
                  <a:cubicBezTo>
                    <a:pt x="1138" y="619"/>
                    <a:pt x="1138" y="619"/>
                    <a:pt x="1138" y="619"/>
                  </a:cubicBezTo>
                  <a:cubicBezTo>
                    <a:pt x="1132" y="524"/>
                    <a:pt x="1132" y="524"/>
                    <a:pt x="1132" y="524"/>
                  </a:cubicBezTo>
                  <a:cubicBezTo>
                    <a:pt x="1132" y="524"/>
                    <a:pt x="1133" y="524"/>
                    <a:pt x="1133" y="524"/>
                  </a:cubicBezTo>
                  <a:close/>
                  <a:moveTo>
                    <a:pt x="1366" y="600"/>
                  </a:moveTo>
                  <a:cubicBezTo>
                    <a:pt x="1358" y="600"/>
                    <a:pt x="1351" y="604"/>
                    <a:pt x="1346" y="609"/>
                  </a:cubicBezTo>
                  <a:cubicBezTo>
                    <a:pt x="1282" y="530"/>
                    <a:pt x="1282" y="530"/>
                    <a:pt x="1282" y="530"/>
                  </a:cubicBezTo>
                  <a:cubicBezTo>
                    <a:pt x="1285" y="525"/>
                    <a:pt x="1287" y="520"/>
                    <a:pt x="1287" y="514"/>
                  </a:cubicBezTo>
                  <a:cubicBezTo>
                    <a:pt x="1287" y="512"/>
                    <a:pt x="1286" y="511"/>
                    <a:pt x="1286" y="509"/>
                  </a:cubicBezTo>
                  <a:cubicBezTo>
                    <a:pt x="1346" y="495"/>
                    <a:pt x="1346" y="495"/>
                    <a:pt x="1346" y="495"/>
                  </a:cubicBezTo>
                  <a:cubicBezTo>
                    <a:pt x="1349" y="506"/>
                    <a:pt x="1359" y="515"/>
                    <a:pt x="1371" y="516"/>
                  </a:cubicBezTo>
                  <a:lnTo>
                    <a:pt x="1366" y="600"/>
                  </a:lnTo>
                  <a:close/>
                  <a:moveTo>
                    <a:pt x="1481" y="380"/>
                  </a:moveTo>
                  <a:cubicBezTo>
                    <a:pt x="1564" y="366"/>
                    <a:pt x="1564" y="366"/>
                    <a:pt x="1564" y="366"/>
                  </a:cubicBezTo>
                  <a:cubicBezTo>
                    <a:pt x="1565" y="371"/>
                    <a:pt x="1568" y="376"/>
                    <a:pt x="1572" y="380"/>
                  </a:cubicBezTo>
                  <a:cubicBezTo>
                    <a:pt x="1485" y="480"/>
                    <a:pt x="1485" y="480"/>
                    <a:pt x="1485" y="480"/>
                  </a:cubicBezTo>
                  <a:cubicBezTo>
                    <a:pt x="1484" y="479"/>
                    <a:pt x="1482" y="478"/>
                    <a:pt x="1480" y="478"/>
                  </a:cubicBezTo>
                  <a:lnTo>
                    <a:pt x="1481" y="380"/>
                  </a:lnTo>
                  <a:close/>
                  <a:moveTo>
                    <a:pt x="1487" y="481"/>
                  </a:moveTo>
                  <a:cubicBezTo>
                    <a:pt x="1574" y="381"/>
                    <a:pt x="1574" y="381"/>
                    <a:pt x="1574" y="381"/>
                  </a:cubicBezTo>
                  <a:cubicBezTo>
                    <a:pt x="1578" y="385"/>
                    <a:pt x="1585" y="388"/>
                    <a:pt x="1591" y="388"/>
                  </a:cubicBezTo>
                  <a:cubicBezTo>
                    <a:pt x="1593" y="388"/>
                    <a:pt x="1594" y="387"/>
                    <a:pt x="1596" y="387"/>
                  </a:cubicBezTo>
                  <a:cubicBezTo>
                    <a:pt x="1627" y="521"/>
                    <a:pt x="1627" y="521"/>
                    <a:pt x="1627" y="521"/>
                  </a:cubicBezTo>
                  <a:cubicBezTo>
                    <a:pt x="1618" y="523"/>
                    <a:pt x="1611" y="530"/>
                    <a:pt x="1609" y="539"/>
                  </a:cubicBezTo>
                  <a:cubicBezTo>
                    <a:pt x="1492" y="493"/>
                    <a:pt x="1492" y="493"/>
                    <a:pt x="1492" y="493"/>
                  </a:cubicBezTo>
                  <a:cubicBezTo>
                    <a:pt x="1492" y="492"/>
                    <a:pt x="1492" y="492"/>
                    <a:pt x="1492" y="492"/>
                  </a:cubicBezTo>
                  <a:cubicBezTo>
                    <a:pt x="1492" y="487"/>
                    <a:pt x="1490" y="483"/>
                    <a:pt x="1487" y="481"/>
                  </a:cubicBezTo>
                  <a:close/>
                  <a:moveTo>
                    <a:pt x="1637" y="638"/>
                  </a:moveTo>
                  <a:cubicBezTo>
                    <a:pt x="1711" y="520"/>
                    <a:pt x="1711" y="520"/>
                    <a:pt x="1711" y="520"/>
                  </a:cubicBezTo>
                  <a:cubicBezTo>
                    <a:pt x="1715" y="522"/>
                    <a:pt x="1719" y="524"/>
                    <a:pt x="1725" y="524"/>
                  </a:cubicBezTo>
                  <a:cubicBezTo>
                    <a:pt x="1729" y="524"/>
                    <a:pt x="1733" y="523"/>
                    <a:pt x="1737" y="521"/>
                  </a:cubicBezTo>
                  <a:cubicBezTo>
                    <a:pt x="1769" y="579"/>
                    <a:pt x="1769" y="579"/>
                    <a:pt x="1769" y="579"/>
                  </a:cubicBezTo>
                  <a:cubicBezTo>
                    <a:pt x="1765" y="581"/>
                    <a:pt x="1763" y="586"/>
                    <a:pt x="1763" y="590"/>
                  </a:cubicBezTo>
                  <a:cubicBezTo>
                    <a:pt x="1763" y="593"/>
                    <a:pt x="1763" y="595"/>
                    <a:pt x="1764" y="596"/>
                  </a:cubicBezTo>
                  <a:cubicBezTo>
                    <a:pt x="1641" y="644"/>
                    <a:pt x="1641" y="644"/>
                    <a:pt x="1641" y="644"/>
                  </a:cubicBezTo>
                  <a:cubicBezTo>
                    <a:pt x="1641" y="641"/>
                    <a:pt x="1639" y="639"/>
                    <a:pt x="1637" y="638"/>
                  </a:cubicBezTo>
                  <a:close/>
                  <a:moveTo>
                    <a:pt x="1844" y="606"/>
                  </a:moveTo>
                  <a:cubicBezTo>
                    <a:pt x="1790" y="595"/>
                    <a:pt x="1790" y="595"/>
                    <a:pt x="1790" y="595"/>
                  </a:cubicBezTo>
                  <a:cubicBezTo>
                    <a:pt x="1790" y="594"/>
                    <a:pt x="1790" y="592"/>
                    <a:pt x="1790" y="590"/>
                  </a:cubicBezTo>
                  <a:cubicBezTo>
                    <a:pt x="1790" y="583"/>
                    <a:pt x="1784" y="577"/>
                    <a:pt x="1777" y="577"/>
                  </a:cubicBezTo>
                  <a:cubicBezTo>
                    <a:pt x="1774" y="577"/>
                    <a:pt x="1772" y="577"/>
                    <a:pt x="1771" y="578"/>
                  </a:cubicBezTo>
                  <a:cubicBezTo>
                    <a:pt x="1739" y="520"/>
                    <a:pt x="1739" y="520"/>
                    <a:pt x="1739" y="520"/>
                  </a:cubicBezTo>
                  <a:cubicBezTo>
                    <a:pt x="1746" y="515"/>
                    <a:pt x="1752" y="507"/>
                    <a:pt x="1752" y="497"/>
                  </a:cubicBezTo>
                  <a:cubicBezTo>
                    <a:pt x="1813" y="498"/>
                    <a:pt x="1813" y="498"/>
                    <a:pt x="1813" y="498"/>
                  </a:cubicBezTo>
                  <a:cubicBezTo>
                    <a:pt x="1854" y="596"/>
                    <a:pt x="1854" y="596"/>
                    <a:pt x="1854" y="596"/>
                  </a:cubicBezTo>
                  <a:cubicBezTo>
                    <a:pt x="1849" y="598"/>
                    <a:pt x="1845" y="601"/>
                    <a:pt x="1844" y="606"/>
                  </a:cubicBezTo>
                  <a:close/>
                  <a:moveTo>
                    <a:pt x="1700" y="510"/>
                  </a:moveTo>
                  <a:cubicBezTo>
                    <a:pt x="1660" y="535"/>
                    <a:pt x="1660" y="535"/>
                    <a:pt x="1660" y="535"/>
                  </a:cubicBezTo>
                  <a:cubicBezTo>
                    <a:pt x="1655" y="526"/>
                    <a:pt x="1646" y="519"/>
                    <a:pt x="1635" y="519"/>
                  </a:cubicBezTo>
                  <a:cubicBezTo>
                    <a:pt x="1633" y="519"/>
                    <a:pt x="1630" y="520"/>
                    <a:pt x="1628" y="520"/>
                  </a:cubicBezTo>
                  <a:cubicBezTo>
                    <a:pt x="1597" y="387"/>
                    <a:pt x="1597" y="387"/>
                    <a:pt x="1597" y="387"/>
                  </a:cubicBezTo>
                  <a:cubicBezTo>
                    <a:pt x="1601" y="386"/>
                    <a:pt x="1605" y="384"/>
                    <a:pt x="1608" y="382"/>
                  </a:cubicBezTo>
                  <a:cubicBezTo>
                    <a:pt x="1704" y="477"/>
                    <a:pt x="1704" y="477"/>
                    <a:pt x="1704" y="477"/>
                  </a:cubicBezTo>
                  <a:cubicBezTo>
                    <a:pt x="1700" y="482"/>
                    <a:pt x="1697" y="489"/>
                    <a:pt x="1697" y="496"/>
                  </a:cubicBezTo>
                  <a:cubicBezTo>
                    <a:pt x="1697" y="501"/>
                    <a:pt x="1698" y="506"/>
                    <a:pt x="1700" y="510"/>
                  </a:cubicBezTo>
                  <a:close/>
                  <a:moveTo>
                    <a:pt x="1475" y="277"/>
                  </a:moveTo>
                  <a:cubicBezTo>
                    <a:pt x="1419" y="378"/>
                    <a:pt x="1419" y="378"/>
                    <a:pt x="1419" y="378"/>
                  </a:cubicBezTo>
                  <a:cubicBezTo>
                    <a:pt x="1419" y="378"/>
                    <a:pt x="1418" y="378"/>
                    <a:pt x="1418" y="378"/>
                  </a:cubicBezTo>
                  <a:cubicBezTo>
                    <a:pt x="1414" y="378"/>
                    <a:pt x="1411" y="379"/>
                    <a:pt x="1408" y="381"/>
                  </a:cubicBezTo>
                  <a:cubicBezTo>
                    <a:pt x="1326" y="300"/>
                    <a:pt x="1326" y="300"/>
                    <a:pt x="1326" y="300"/>
                  </a:cubicBezTo>
                  <a:cubicBezTo>
                    <a:pt x="1331" y="295"/>
                    <a:pt x="1334" y="289"/>
                    <a:pt x="1334" y="281"/>
                  </a:cubicBezTo>
                  <a:cubicBezTo>
                    <a:pt x="1334" y="280"/>
                    <a:pt x="1334" y="279"/>
                    <a:pt x="1334" y="278"/>
                  </a:cubicBezTo>
                  <a:cubicBezTo>
                    <a:pt x="1462" y="261"/>
                    <a:pt x="1462" y="261"/>
                    <a:pt x="1462" y="261"/>
                  </a:cubicBezTo>
                  <a:cubicBezTo>
                    <a:pt x="1464" y="268"/>
                    <a:pt x="1469" y="274"/>
                    <a:pt x="1475" y="277"/>
                  </a:cubicBezTo>
                  <a:close/>
                  <a:moveTo>
                    <a:pt x="1306" y="309"/>
                  </a:moveTo>
                  <a:cubicBezTo>
                    <a:pt x="1363" y="462"/>
                    <a:pt x="1363" y="462"/>
                    <a:pt x="1363" y="462"/>
                  </a:cubicBezTo>
                  <a:cubicBezTo>
                    <a:pt x="1358" y="464"/>
                    <a:pt x="1353" y="468"/>
                    <a:pt x="1350" y="473"/>
                  </a:cubicBezTo>
                  <a:cubicBezTo>
                    <a:pt x="1235" y="375"/>
                    <a:pt x="1235" y="375"/>
                    <a:pt x="1235" y="375"/>
                  </a:cubicBezTo>
                  <a:cubicBezTo>
                    <a:pt x="1238" y="371"/>
                    <a:pt x="1240" y="366"/>
                    <a:pt x="1240" y="360"/>
                  </a:cubicBezTo>
                  <a:cubicBezTo>
                    <a:pt x="1240" y="353"/>
                    <a:pt x="1238" y="347"/>
                    <a:pt x="1234" y="342"/>
                  </a:cubicBezTo>
                  <a:cubicBezTo>
                    <a:pt x="1285" y="300"/>
                    <a:pt x="1285" y="300"/>
                    <a:pt x="1285" y="300"/>
                  </a:cubicBezTo>
                  <a:cubicBezTo>
                    <a:pt x="1290" y="305"/>
                    <a:pt x="1298" y="309"/>
                    <a:pt x="1306" y="309"/>
                  </a:cubicBezTo>
                  <a:close/>
                  <a:moveTo>
                    <a:pt x="1199" y="385"/>
                  </a:moveTo>
                  <a:cubicBezTo>
                    <a:pt x="1148" y="473"/>
                    <a:pt x="1148" y="473"/>
                    <a:pt x="1148" y="473"/>
                  </a:cubicBezTo>
                  <a:cubicBezTo>
                    <a:pt x="1144" y="470"/>
                    <a:pt x="1139" y="469"/>
                    <a:pt x="1134" y="469"/>
                  </a:cubicBezTo>
                  <a:cubicBezTo>
                    <a:pt x="1155" y="361"/>
                    <a:pt x="1155" y="361"/>
                    <a:pt x="1155" y="361"/>
                  </a:cubicBezTo>
                  <a:cubicBezTo>
                    <a:pt x="1156" y="361"/>
                    <a:pt x="1157" y="361"/>
                    <a:pt x="1158" y="361"/>
                  </a:cubicBezTo>
                  <a:cubicBezTo>
                    <a:pt x="1165" y="361"/>
                    <a:pt x="1171" y="356"/>
                    <a:pt x="1173" y="350"/>
                  </a:cubicBezTo>
                  <a:cubicBezTo>
                    <a:pt x="1183" y="353"/>
                    <a:pt x="1183" y="353"/>
                    <a:pt x="1183" y="353"/>
                  </a:cubicBezTo>
                  <a:cubicBezTo>
                    <a:pt x="1183" y="355"/>
                    <a:pt x="1183" y="358"/>
                    <a:pt x="1183" y="360"/>
                  </a:cubicBezTo>
                  <a:cubicBezTo>
                    <a:pt x="1183" y="371"/>
                    <a:pt x="1189" y="381"/>
                    <a:pt x="1199" y="385"/>
                  </a:cubicBezTo>
                  <a:close/>
                  <a:moveTo>
                    <a:pt x="1114" y="517"/>
                  </a:moveTo>
                  <a:cubicBezTo>
                    <a:pt x="1119" y="520"/>
                    <a:pt x="1124" y="523"/>
                    <a:pt x="1130" y="524"/>
                  </a:cubicBezTo>
                  <a:cubicBezTo>
                    <a:pt x="1136" y="619"/>
                    <a:pt x="1136" y="619"/>
                    <a:pt x="1136" y="619"/>
                  </a:cubicBezTo>
                  <a:cubicBezTo>
                    <a:pt x="1063" y="613"/>
                    <a:pt x="1063" y="613"/>
                    <a:pt x="1063" y="613"/>
                  </a:cubicBezTo>
                  <a:cubicBezTo>
                    <a:pt x="1063" y="613"/>
                    <a:pt x="1063" y="612"/>
                    <a:pt x="1063" y="612"/>
                  </a:cubicBezTo>
                  <a:cubicBezTo>
                    <a:pt x="1063" y="604"/>
                    <a:pt x="1059" y="596"/>
                    <a:pt x="1053" y="591"/>
                  </a:cubicBezTo>
                  <a:lnTo>
                    <a:pt x="1114" y="517"/>
                  </a:lnTo>
                  <a:close/>
                  <a:moveTo>
                    <a:pt x="1154" y="670"/>
                  </a:moveTo>
                  <a:cubicBezTo>
                    <a:pt x="1194" y="645"/>
                    <a:pt x="1194" y="645"/>
                    <a:pt x="1194" y="645"/>
                  </a:cubicBezTo>
                  <a:cubicBezTo>
                    <a:pt x="1199" y="650"/>
                    <a:pt x="1206" y="654"/>
                    <a:pt x="1214" y="654"/>
                  </a:cubicBezTo>
                  <a:cubicBezTo>
                    <a:pt x="1219" y="654"/>
                    <a:pt x="1223" y="653"/>
                    <a:pt x="1227" y="651"/>
                  </a:cubicBezTo>
                  <a:cubicBezTo>
                    <a:pt x="1251" y="696"/>
                    <a:pt x="1251" y="696"/>
                    <a:pt x="1251" y="696"/>
                  </a:cubicBezTo>
                  <a:cubicBezTo>
                    <a:pt x="1248" y="698"/>
                    <a:pt x="1245" y="701"/>
                    <a:pt x="1244" y="705"/>
                  </a:cubicBezTo>
                  <a:cubicBezTo>
                    <a:pt x="1155" y="680"/>
                    <a:pt x="1155" y="680"/>
                    <a:pt x="1155" y="680"/>
                  </a:cubicBezTo>
                  <a:cubicBezTo>
                    <a:pt x="1155" y="679"/>
                    <a:pt x="1155" y="678"/>
                    <a:pt x="1155" y="677"/>
                  </a:cubicBezTo>
                  <a:cubicBezTo>
                    <a:pt x="1155" y="674"/>
                    <a:pt x="1155" y="672"/>
                    <a:pt x="1154" y="670"/>
                  </a:cubicBezTo>
                  <a:close/>
                  <a:moveTo>
                    <a:pt x="1259" y="694"/>
                  </a:moveTo>
                  <a:cubicBezTo>
                    <a:pt x="1256" y="694"/>
                    <a:pt x="1254" y="694"/>
                    <a:pt x="1252" y="695"/>
                  </a:cubicBezTo>
                  <a:cubicBezTo>
                    <a:pt x="1228" y="650"/>
                    <a:pt x="1228" y="650"/>
                    <a:pt x="1228" y="650"/>
                  </a:cubicBezTo>
                  <a:cubicBezTo>
                    <a:pt x="1237" y="645"/>
                    <a:pt x="1243" y="636"/>
                    <a:pt x="1243" y="626"/>
                  </a:cubicBezTo>
                  <a:cubicBezTo>
                    <a:pt x="1339" y="626"/>
                    <a:pt x="1339" y="626"/>
                    <a:pt x="1339" y="626"/>
                  </a:cubicBezTo>
                  <a:cubicBezTo>
                    <a:pt x="1339" y="626"/>
                    <a:pt x="1339" y="627"/>
                    <a:pt x="1339" y="628"/>
                  </a:cubicBezTo>
                  <a:cubicBezTo>
                    <a:pt x="1339" y="635"/>
                    <a:pt x="1342" y="642"/>
                    <a:pt x="1347" y="647"/>
                  </a:cubicBezTo>
                  <a:cubicBezTo>
                    <a:pt x="1271" y="700"/>
                    <a:pt x="1271" y="700"/>
                    <a:pt x="1271" y="700"/>
                  </a:cubicBezTo>
                  <a:cubicBezTo>
                    <a:pt x="1268" y="696"/>
                    <a:pt x="1264" y="694"/>
                    <a:pt x="1259" y="694"/>
                  </a:cubicBezTo>
                  <a:close/>
                  <a:moveTo>
                    <a:pt x="1367" y="600"/>
                  </a:moveTo>
                  <a:cubicBezTo>
                    <a:pt x="1372" y="516"/>
                    <a:pt x="1372" y="516"/>
                    <a:pt x="1372" y="516"/>
                  </a:cubicBezTo>
                  <a:cubicBezTo>
                    <a:pt x="1373" y="516"/>
                    <a:pt x="1373" y="516"/>
                    <a:pt x="1373" y="516"/>
                  </a:cubicBezTo>
                  <a:cubicBezTo>
                    <a:pt x="1387" y="516"/>
                    <a:pt x="1399" y="505"/>
                    <a:pt x="1401" y="491"/>
                  </a:cubicBezTo>
                  <a:cubicBezTo>
                    <a:pt x="1465" y="496"/>
                    <a:pt x="1465" y="496"/>
                    <a:pt x="1465" y="496"/>
                  </a:cubicBezTo>
                  <a:cubicBezTo>
                    <a:pt x="1466" y="499"/>
                    <a:pt x="1468" y="502"/>
                    <a:pt x="1471" y="503"/>
                  </a:cubicBezTo>
                  <a:cubicBezTo>
                    <a:pt x="1378" y="602"/>
                    <a:pt x="1378" y="602"/>
                    <a:pt x="1378" y="602"/>
                  </a:cubicBezTo>
                  <a:cubicBezTo>
                    <a:pt x="1375" y="601"/>
                    <a:pt x="1371" y="600"/>
                    <a:pt x="1367" y="600"/>
                  </a:cubicBezTo>
                  <a:close/>
                  <a:moveTo>
                    <a:pt x="1492" y="494"/>
                  </a:moveTo>
                  <a:cubicBezTo>
                    <a:pt x="1608" y="540"/>
                    <a:pt x="1608" y="540"/>
                    <a:pt x="1608" y="540"/>
                  </a:cubicBezTo>
                  <a:cubicBezTo>
                    <a:pt x="1607" y="542"/>
                    <a:pt x="1607" y="545"/>
                    <a:pt x="1607" y="547"/>
                  </a:cubicBezTo>
                  <a:cubicBezTo>
                    <a:pt x="1607" y="553"/>
                    <a:pt x="1609" y="558"/>
                    <a:pt x="1611" y="562"/>
                  </a:cubicBezTo>
                  <a:cubicBezTo>
                    <a:pt x="1539" y="600"/>
                    <a:pt x="1539" y="600"/>
                    <a:pt x="1539" y="600"/>
                  </a:cubicBezTo>
                  <a:cubicBezTo>
                    <a:pt x="1535" y="589"/>
                    <a:pt x="1525" y="582"/>
                    <a:pt x="1513" y="582"/>
                  </a:cubicBezTo>
                  <a:cubicBezTo>
                    <a:pt x="1510" y="582"/>
                    <a:pt x="1507" y="582"/>
                    <a:pt x="1504" y="583"/>
                  </a:cubicBezTo>
                  <a:cubicBezTo>
                    <a:pt x="1482" y="505"/>
                    <a:pt x="1482" y="505"/>
                    <a:pt x="1482" y="505"/>
                  </a:cubicBezTo>
                  <a:cubicBezTo>
                    <a:pt x="1487" y="504"/>
                    <a:pt x="1491" y="500"/>
                    <a:pt x="1492" y="494"/>
                  </a:cubicBezTo>
                  <a:close/>
                  <a:moveTo>
                    <a:pt x="1539" y="602"/>
                  </a:moveTo>
                  <a:cubicBezTo>
                    <a:pt x="1612" y="563"/>
                    <a:pt x="1612" y="563"/>
                    <a:pt x="1612" y="563"/>
                  </a:cubicBezTo>
                  <a:cubicBezTo>
                    <a:pt x="1617" y="569"/>
                    <a:pt x="1623" y="573"/>
                    <a:pt x="1631" y="574"/>
                  </a:cubicBezTo>
                  <a:cubicBezTo>
                    <a:pt x="1625" y="635"/>
                    <a:pt x="1625" y="635"/>
                    <a:pt x="1625" y="635"/>
                  </a:cubicBezTo>
                  <a:cubicBezTo>
                    <a:pt x="1621" y="636"/>
                    <a:pt x="1617" y="640"/>
                    <a:pt x="1616" y="644"/>
                  </a:cubicBezTo>
                  <a:cubicBezTo>
                    <a:pt x="1538" y="621"/>
                    <a:pt x="1538" y="621"/>
                    <a:pt x="1538" y="621"/>
                  </a:cubicBezTo>
                  <a:cubicBezTo>
                    <a:pt x="1540" y="617"/>
                    <a:pt x="1541" y="614"/>
                    <a:pt x="1541" y="610"/>
                  </a:cubicBezTo>
                  <a:cubicBezTo>
                    <a:pt x="1541" y="607"/>
                    <a:pt x="1540" y="604"/>
                    <a:pt x="1539" y="602"/>
                  </a:cubicBezTo>
                  <a:close/>
                  <a:moveTo>
                    <a:pt x="1642" y="649"/>
                  </a:moveTo>
                  <a:cubicBezTo>
                    <a:pt x="1642" y="648"/>
                    <a:pt x="1642" y="646"/>
                    <a:pt x="1642" y="645"/>
                  </a:cubicBezTo>
                  <a:cubicBezTo>
                    <a:pt x="1765" y="598"/>
                    <a:pt x="1765" y="598"/>
                    <a:pt x="1765" y="598"/>
                  </a:cubicBezTo>
                  <a:cubicBezTo>
                    <a:pt x="1766" y="600"/>
                    <a:pt x="1768" y="602"/>
                    <a:pt x="1770" y="603"/>
                  </a:cubicBezTo>
                  <a:cubicBezTo>
                    <a:pt x="1711" y="733"/>
                    <a:pt x="1711" y="733"/>
                    <a:pt x="1711" y="733"/>
                  </a:cubicBezTo>
                  <a:cubicBezTo>
                    <a:pt x="1708" y="732"/>
                    <a:pt x="1705" y="731"/>
                    <a:pt x="1701" y="731"/>
                  </a:cubicBezTo>
                  <a:cubicBezTo>
                    <a:pt x="1695" y="731"/>
                    <a:pt x="1690" y="733"/>
                    <a:pt x="1686" y="736"/>
                  </a:cubicBezTo>
                  <a:cubicBezTo>
                    <a:pt x="1637" y="659"/>
                    <a:pt x="1637" y="659"/>
                    <a:pt x="1637" y="659"/>
                  </a:cubicBezTo>
                  <a:cubicBezTo>
                    <a:pt x="1640" y="657"/>
                    <a:pt x="1642" y="653"/>
                    <a:pt x="1642" y="649"/>
                  </a:cubicBezTo>
                  <a:close/>
                  <a:moveTo>
                    <a:pt x="1891" y="527"/>
                  </a:moveTo>
                  <a:cubicBezTo>
                    <a:pt x="1862" y="597"/>
                    <a:pt x="1862" y="597"/>
                    <a:pt x="1862" y="597"/>
                  </a:cubicBezTo>
                  <a:cubicBezTo>
                    <a:pt x="1861" y="596"/>
                    <a:pt x="1859" y="596"/>
                    <a:pt x="1858" y="596"/>
                  </a:cubicBezTo>
                  <a:cubicBezTo>
                    <a:pt x="1857" y="596"/>
                    <a:pt x="1856" y="596"/>
                    <a:pt x="1856" y="596"/>
                  </a:cubicBezTo>
                  <a:cubicBezTo>
                    <a:pt x="1815" y="498"/>
                    <a:pt x="1815" y="498"/>
                    <a:pt x="1815" y="498"/>
                  </a:cubicBezTo>
                  <a:cubicBezTo>
                    <a:pt x="1876" y="499"/>
                    <a:pt x="1876" y="499"/>
                    <a:pt x="1876" y="499"/>
                  </a:cubicBezTo>
                  <a:cubicBezTo>
                    <a:pt x="1875" y="500"/>
                    <a:pt x="1875" y="501"/>
                    <a:pt x="1875" y="502"/>
                  </a:cubicBezTo>
                  <a:cubicBezTo>
                    <a:pt x="1875" y="513"/>
                    <a:pt x="1882" y="523"/>
                    <a:pt x="1891" y="527"/>
                  </a:cubicBezTo>
                  <a:close/>
                  <a:moveTo>
                    <a:pt x="1903" y="474"/>
                  </a:moveTo>
                  <a:cubicBezTo>
                    <a:pt x="1890" y="474"/>
                    <a:pt x="1878" y="484"/>
                    <a:pt x="1876" y="497"/>
                  </a:cubicBezTo>
                  <a:cubicBezTo>
                    <a:pt x="1815" y="496"/>
                    <a:pt x="1815" y="496"/>
                    <a:pt x="1815" y="496"/>
                  </a:cubicBezTo>
                  <a:cubicBezTo>
                    <a:pt x="1760" y="365"/>
                    <a:pt x="1760" y="365"/>
                    <a:pt x="1760" y="365"/>
                  </a:cubicBezTo>
                  <a:cubicBezTo>
                    <a:pt x="1763" y="364"/>
                    <a:pt x="1764" y="362"/>
                    <a:pt x="1766" y="360"/>
                  </a:cubicBezTo>
                  <a:cubicBezTo>
                    <a:pt x="1893" y="374"/>
                    <a:pt x="1893" y="374"/>
                    <a:pt x="1893" y="374"/>
                  </a:cubicBezTo>
                  <a:cubicBezTo>
                    <a:pt x="1895" y="385"/>
                    <a:pt x="1903" y="394"/>
                    <a:pt x="1914" y="397"/>
                  </a:cubicBezTo>
                  <a:cubicBezTo>
                    <a:pt x="1905" y="474"/>
                    <a:pt x="1905" y="474"/>
                    <a:pt x="1905" y="474"/>
                  </a:cubicBezTo>
                  <a:cubicBezTo>
                    <a:pt x="1904" y="474"/>
                    <a:pt x="1904" y="474"/>
                    <a:pt x="1903" y="474"/>
                  </a:cubicBezTo>
                  <a:close/>
                  <a:moveTo>
                    <a:pt x="1902" y="279"/>
                  </a:moveTo>
                  <a:cubicBezTo>
                    <a:pt x="1915" y="343"/>
                    <a:pt x="1915" y="343"/>
                    <a:pt x="1915" y="343"/>
                  </a:cubicBezTo>
                  <a:cubicBezTo>
                    <a:pt x="1902" y="346"/>
                    <a:pt x="1893" y="357"/>
                    <a:pt x="1893" y="370"/>
                  </a:cubicBezTo>
                  <a:cubicBezTo>
                    <a:pt x="1893" y="371"/>
                    <a:pt x="1893" y="371"/>
                    <a:pt x="1893" y="372"/>
                  </a:cubicBezTo>
                  <a:cubicBezTo>
                    <a:pt x="1767" y="359"/>
                    <a:pt x="1767" y="359"/>
                    <a:pt x="1767" y="359"/>
                  </a:cubicBezTo>
                  <a:cubicBezTo>
                    <a:pt x="1768" y="357"/>
                    <a:pt x="1768" y="355"/>
                    <a:pt x="1768" y="352"/>
                  </a:cubicBezTo>
                  <a:cubicBezTo>
                    <a:pt x="1768" y="350"/>
                    <a:pt x="1768" y="347"/>
                    <a:pt x="1766" y="345"/>
                  </a:cubicBezTo>
                  <a:cubicBezTo>
                    <a:pt x="1878" y="264"/>
                    <a:pt x="1878" y="264"/>
                    <a:pt x="1878" y="264"/>
                  </a:cubicBezTo>
                  <a:cubicBezTo>
                    <a:pt x="1883" y="273"/>
                    <a:pt x="1892" y="278"/>
                    <a:pt x="1902" y="279"/>
                  </a:cubicBezTo>
                  <a:close/>
                  <a:moveTo>
                    <a:pt x="1591" y="332"/>
                  </a:moveTo>
                  <a:cubicBezTo>
                    <a:pt x="1583" y="332"/>
                    <a:pt x="1575" y="336"/>
                    <a:pt x="1570" y="342"/>
                  </a:cubicBezTo>
                  <a:cubicBezTo>
                    <a:pt x="1507" y="275"/>
                    <a:pt x="1507" y="275"/>
                    <a:pt x="1507" y="275"/>
                  </a:cubicBezTo>
                  <a:cubicBezTo>
                    <a:pt x="1513" y="270"/>
                    <a:pt x="1516" y="262"/>
                    <a:pt x="1516" y="254"/>
                  </a:cubicBezTo>
                  <a:cubicBezTo>
                    <a:pt x="1516" y="252"/>
                    <a:pt x="1516" y="251"/>
                    <a:pt x="1516" y="249"/>
                  </a:cubicBezTo>
                  <a:cubicBezTo>
                    <a:pt x="1621" y="230"/>
                    <a:pt x="1621" y="230"/>
                    <a:pt x="1621" y="230"/>
                  </a:cubicBezTo>
                  <a:cubicBezTo>
                    <a:pt x="1597" y="333"/>
                    <a:pt x="1597" y="333"/>
                    <a:pt x="1597" y="333"/>
                  </a:cubicBezTo>
                  <a:cubicBezTo>
                    <a:pt x="1595" y="332"/>
                    <a:pt x="1593" y="332"/>
                    <a:pt x="1591" y="332"/>
                  </a:cubicBezTo>
                  <a:close/>
                  <a:moveTo>
                    <a:pt x="1106" y="737"/>
                  </a:moveTo>
                  <a:cubicBezTo>
                    <a:pt x="1102" y="737"/>
                    <a:pt x="1098" y="738"/>
                    <a:pt x="1095" y="739"/>
                  </a:cubicBezTo>
                  <a:cubicBezTo>
                    <a:pt x="1047" y="637"/>
                    <a:pt x="1047" y="637"/>
                    <a:pt x="1047" y="637"/>
                  </a:cubicBezTo>
                  <a:cubicBezTo>
                    <a:pt x="1051" y="635"/>
                    <a:pt x="1054" y="633"/>
                    <a:pt x="1056" y="630"/>
                  </a:cubicBezTo>
                  <a:cubicBezTo>
                    <a:pt x="1129" y="671"/>
                    <a:pt x="1129" y="671"/>
                    <a:pt x="1129" y="671"/>
                  </a:cubicBezTo>
                  <a:cubicBezTo>
                    <a:pt x="1128" y="673"/>
                    <a:pt x="1128" y="675"/>
                    <a:pt x="1128" y="677"/>
                  </a:cubicBezTo>
                  <a:cubicBezTo>
                    <a:pt x="1128" y="682"/>
                    <a:pt x="1131" y="687"/>
                    <a:pt x="1136" y="689"/>
                  </a:cubicBezTo>
                  <a:cubicBezTo>
                    <a:pt x="1116" y="739"/>
                    <a:pt x="1116" y="739"/>
                    <a:pt x="1116" y="739"/>
                  </a:cubicBezTo>
                  <a:cubicBezTo>
                    <a:pt x="1113" y="738"/>
                    <a:pt x="1110" y="737"/>
                    <a:pt x="1106" y="737"/>
                  </a:cubicBezTo>
                  <a:close/>
                  <a:moveTo>
                    <a:pt x="1394" y="756"/>
                  </a:moveTo>
                  <a:cubicBezTo>
                    <a:pt x="1274" y="714"/>
                    <a:pt x="1274" y="714"/>
                    <a:pt x="1274" y="714"/>
                  </a:cubicBezTo>
                  <a:cubicBezTo>
                    <a:pt x="1275" y="713"/>
                    <a:pt x="1275" y="711"/>
                    <a:pt x="1275" y="710"/>
                  </a:cubicBezTo>
                  <a:cubicBezTo>
                    <a:pt x="1275" y="707"/>
                    <a:pt x="1274" y="704"/>
                    <a:pt x="1272" y="701"/>
                  </a:cubicBezTo>
                  <a:cubicBezTo>
                    <a:pt x="1348" y="648"/>
                    <a:pt x="1348" y="648"/>
                    <a:pt x="1348" y="648"/>
                  </a:cubicBezTo>
                  <a:cubicBezTo>
                    <a:pt x="1353" y="653"/>
                    <a:pt x="1360" y="655"/>
                    <a:pt x="1367" y="655"/>
                  </a:cubicBezTo>
                  <a:cubicBezTo>
                    <a:pt x="1371" y="655"/>
                    <a:pt x="1375" y="654"/>
                    <a:pt x="1379" y="653"/>
                  </a:cubicBezTo>
                  <a:cubicBezTo>
                    <a:pt x="1412" y="738"/>
                    <a:pt x="1412" y="738"/>
                    <a:pt x="1412" y="738"/>
                  </a:cubicBezTo>
                  <a:cubicBezTo>
                    <a:pt x="1404" y="741"/>
                    <a:pt x="1397" y="747"/>
                    <a:pt x="1394" y="756"/>
                  </a:cubicBezTo>
                  <a:close/>
                  <a:moveTo>
                    <a:pt x="1380" y="603"/>
                  </a:moveTo>
                  <a:cubicBezTo>
                    <a:pt x="1472" y="504"/>
                    <a:pt x="1472" y="504"/>
                    <a:pt x="1472" y="504"/>
                  </a:cubicBezTo>
                  <a:cubicBezTo>
                    <a:pt x="1474" y="505"/>
                    <a:pt x="1476" y="506"/>
                    <a:pt x="1479" y="506"/>
                  </a:cubicBezTo>
                  <a:cubicBezTo>
                    <a:pt x="1479" y="506"/>
                    <a:pt x="1480" y="506"/>
                    <a:pt x="1480" y="506"/>
                  </a:cubicBezTo>
                  <a:cubicBezTo>
                    <a:pt x="1502" y="584"/>
                    <a:pt x="1502" y="584"/>
                    <a:pt x="1502" y="584"/>
                  </a:cubicBezTo>
                  <a:cubicBezTo>
                    <a:pt x="1494" y="588"/>
                    <a:pt x="1487" y="596"/>
                    <a:pt x="1486" y="605"/>
                  </a:cubicBezTo>
                  <a:cubicBezTo>
                    <a:pt x="1393" y="618"/>
                    <a:pt x="1393" y="618"/>
                    <a:pt x="1393" y="618"/>
                  </a:cubicBezTo>
                  <a:cubicBezTo>
                    <a:pt x="1390" y="611"/>
                    <a:pt x="1386" y="606"/>
                    <a:pt x="1380" y="603"/>
                  </a:cubicBezTo>
                  <a:close/>
                  <a:moveTo>
                    <a:pt x="1538" y="622"/>
                  </a:moveTo>
                  <a:cubicBezTo>
                    <a:pt x="1615" y="646"/>
                    <a:pt x="1615" y="646"/>
                    <a:pt x="1615" y="646"/>
                  </a:cubicBezTo>
                  <a:cubicBezTo>
                    <a:pt x="1615" y="647"/>
                    <a:pt x="1615" y="648"/>
                    <a:pt x="1615" y="649"/>
                  </a:cubicBezTo>
                  <a:cubicBezTo>
                    <a:pt x="1615" y="652"/>
                    <a:pt x="1616" y="655"/>
                    <a:pt x="1618" y="658"/>
                  </a:cubicBezTo>
                  <a:cubicBezTo>
                    <a:pt x="1554" y="723"/>
                    <a:pt x="1554" y="723"/>
                    <a:pt x="1554" y="723"/>
                  </a:cubicBezTo>
                  <a:cubicBezTo>
                    <a:pt x="1549" y="719"/>
                    <a:pt x="1543" y="716"/>
                    <a:pt x="1536" y="716"/>
                  </a:cubicBezTo>
                  <a:cubicBezTo>
                    <a:pt x="1536" y="716"/>
                    <a:pt x="1535" y="716"/>
                    <a:pt x="1535" y="716"/>
                  </a:cubicBezTo>
                  <a:cubicBezTo>
                    <a:pt x="1517" y="637"/>
                    <a:pt x="1517" y="637"/>
                    <a:pt x="1517" y="637"/>
                  </a:cubicBezTo>
                  <a:cubicBezTo>
                    <a:pt x="1526" y="636"/>
                    <a:pt x="1534" y="630"/>
                    <a:pt x="1538" y="622"/>
                  </a:cubicBezTo>
                  <a:close/>
                  <a:moveTo>
                    <a:pt x="1556" y="724"/>
                  </a:moveTo>
                  <a:cubicBezTo>
                    <a:pt x="1619" y="659"/>
                    <a:pt x="1619" y="659"/>
                    <a:pt x="1619" y="659"/>
                  </a:cubicBezTo>
                  <a:cubicBezTo>
                    <a:pt x="1622" y="661"/>
                    <a:pt x="1625" y="663"/>
                    <a:pt x="1629" y="663"/>
                  </a:cubicBezTo>
                  <a:cubicBezTo>
                    <a:pt x="1631" y="663"/>
                    <a:pt x="1634" y="662"/>
                    <a:pt x="1636" y="660"/>
                  </a:cubicBezTo>
                  <a:cubicBezTo>
                    <a:pt x="1684" y="736"/>
                    <a:pt x="1684" y="736"/>
                    <a:pt x="1684" y="736"/>
                  </a:cubicBezTo>
                  <a:cubicBezTo>
                    <a:pt x="1678" y="741"/>
                    <a:pt x="1674" y="748"/>
                    <a:pt x="1673" y="755"/>
                  </a:cubicBezTo>
                  <a:cubicBezTo>
                    <a:pt x="1564" y="742"/>
                    <a:pt x="1564" y="742"/>
                    <a:pt x="1564" y="742"/>
                  </a:cubicBezTo>
                  <a:cubicBezTo>
                    <a:pt x="1563" y="735"/>
                    <a:pt x="1560" y="729"/>
                    <a:pt x="1556" y="724"/>
                  </a:cubicBezTo>
                  <a:close/>
                  <a:moveTo>
                    <a:pt x="1907" y="475"/>
                  </a:moveTo>
                  <a:cubicBezTo>
                    <a:pt x="1916" y="397"/>
                    <a:pt x="1916" y="397"/>
                    <a:pt x="1916" y="397"/>
                  </a:cubicBezTo>
                  <a:cubicBezTo>
                    <a:pt x="1917" y="398"/>
                    <a:pt x="1919" y="398"/>
                    <a:pt x="1921" y="398"/>
                  </a:cubicBezTo>
                  <a:cubicBezTo>
                    <a:pt x="1932" y="398"/>
                    <a:pt x="1941" y="392"/>
                    <a:pt x="1946" y="383"/>
                  </a:cubicBezTo>
                  <a:cubicBezTo>
                    <a:pt x="2059" y="435"/>
                    <a:pt x="2059" y="435"/>
                    <a:pt x="2059" y="435"/>
                  </a:cubicBezTo>
                  <a:cubicBezTo>
                    <a:pt x="2054" y="440"/>
                    <a:pt x="2051" y="447"/>
                    <a:pt x="2051" y="454"/>
                  </a:cubicBezTo>
                  <a:cubicBezTo>
                    <a:pt x="2051" y="455"/>
                    <a:pt x="2051" y="455"/>
                    <a:pt x="2051" y="455"/>
                  </a:cubicBezTo>
                  <a:cubicBezTo>
                    <a:pt x="1929" y="492"/>
                    <a:pt x="1929" y="492"/>
                    <a:pt x="1929" y="492"/>
                  </a:cubicBezTo>
                  <a:cubicBezTo>
                    <a:pt x="1926" y="483"/>
                    <a:pt x="1917" y="476"/>
                    <a:pt x="1907" y="475"/>
                  </a:cubicBezTo>
                  <a:close/>
                  <a:moveTo>
                    <a:pt x="2079" y="427"/>
                  </a:moveTo>
                  <a:cubicBezTo>
                    <a:pt x="2077" y="427"/>
                    <a:pt x="2074" y="427"/>
                    <a:pt x="2072" y="427"/>
                  </a:cubicBezTo>
                  <a:cubicBezTo>
                    <a:pt x="2043" y="348"/>
                    <a:pt x="2043" y="348"/>
                    <a:pt x="2043" y="348"/>
                  </a:cubicBezTo>
                  <a:cubicBezTo>
                    <a:pt x="2124" y="332"/>
                    <a:pt x="2124" y="332"/>
                    <a:pt x="2124" y="332"/>
                  </a:cubicBezTo>
                  <a:cubicBezTo>
                    <a:pt x="2086" y="428"/>
                    <a:pt x="2086" y="428"/>
                    <a:pt x="2086" y="428"/>
                  </a:cubicBezTo>
                  <a:cubicBezTo>
                    <a:pt x="2084" y="427"/>
                    <a:pt x="2081" y="427"/>
                    <a:pt x="2079" y="427"/>
                  </a:cubicBezTo>
                  <a:close/>
                  <a:moveTo>
                    <a:pt x="2071" y="428"/>
                  </a:moveTo>
                  <a:cubicBezTo>
                    <a:pt x="2067" y="429"/>
                    <a:pt x="2063" y="431"/>
                    <a:pt x="2061" y="433"/>
                  </a:cubicBezTo>
                  <a:cubicBezTo>
                    <a:pt x="1946" y="381"/>
                    <a:pt x="1946" y="381"/>
                    <a:pt x="1946" y="381"/>
                  </a:cubicBezTo>
                  <a:cubicBezTo>
                    <a:pt x="1948" y="378"/>
                    <a:pt x="1948" y="374"/>
                    <a:pt x="1948" y="370"/>
                  </a:cubicBezTo>
                  <a:cubicBezTo>
                    <a:pt x="1948" y="369"/>
                    <a:pt x="1948" y="367"/>
                    <a:pt x="1948" y="366"/>
                  </a:cubicBezTo>
                  <a:cubicBezTo>
                    <a:pt x="2041" y="348"/>
                    <a:pt x="2041" y="348"/>
                    <a:pt x="2041" y="348"/>
                  </a:cubicBezTo>
                  <a:lnTo>
                    <a:pt x="2071" y="428"/>
                  </a:lnTo>
                  <a:close/>
                  <a:moveTo>
                    <a:pt x="1948" y="364"/>
                  </a:moveTo>
                  <a:cubicBezTo>
                    <a:pt x="1947" y="359"/>
                    <a:pt x="1944" y="354"/>
                    <a:pt x="1941" y="351"/>
                  </a:cubicBezTo>
                  <a:cubicBezTo>
                    <a:pt x="1995" y="294"/>
                    <a:pt x="1995" y="294"/>
                    <a:pt x="1995" y="294"/>
                  </a:cubicBezTo>
                  <a:cubicBezTo>
                    <a:pt x="2000" y="298"/>
                    <a:pt x="2007" y="301"/>
                    <a:pt x="2014" y="301"/>
                  </a:cubicBezTo>
                  <a:cubicBezTo>
                    <a:pt x="2017" y="301"/>
                    <a:pt x="2020" y="301"/>
                    <a:pt x="2023" y="300"/>
                  </a:cubicBezTo>
                  <a:cubicBezTo>
                    <a:pt x="2040" y="346"/>
                    <a:pt x="2040" y="346"/>
                    <a:pt x="2040" y="346"/>
                  </a:cubicBezTo>
                  <a:lnTo>
                    <a:pt x="1948" y="364"/>
                  </a:lnTo>
                  <a:close/>
                  <a:moveTo>
                    <a:pt x="1925" y="169"/>
                  </a:moveTo>
                  <a:cubicBezTo>
                    <a:pt x="1904" y="223"/>
                    <a:pt x="1904" y="223"/>
                    <a:pt x="1904" y="223"/>
                  </a:cubicBezTo>
                  <a:cubicBezTo>
                    <a:pt x="1904" y="223"/>
                    <a:pt x="1903" y="223"/>
                    <a:pt x="1903" y="223"/>
                  </a:cubicBezTo>
                  <a:cubicBezTo>
                    <a:pt x="1899" y="223"/>
                    <a:pt x="1895" y="224"/>
                    <a:pt x="1891" y="226"/>
                  </a:cubicBezTo>
                  <a:cubicBezTo>
                    <a:pt x="1867" y="180"/>
                    <a:pt x="1867" y="180"/>
                    <a:pt x="1867" y="180"/>
                  </a:cubicBezTo>
                  <a:cubicBezTo>
                    <a:pt x="1875" y="175"/>
                    <a:pt x="1881" y="166"/>
                    <a:pt x="1881" y="156"/>
                  </a:cubicBezTo>
                  <a:cubicBezTo>
                    <a:pt x="1912" y="156"/>
                    <a:pt x="1912" y="156"/>
                    <a:pt x="1912" y="156"/>
                  </a:cubicBezTo>
                  <a:cubicBezTo>
                    <a:pt x="1912" y="163"/>
                    <a:pt x="1918" y="169"/>
                    <a:pt x="1925" y="169"/>
                  </a:cubicBezTo>
                  <a:close/>
                  <a:moveTo>
                    <a:pt x="1853" y="183"/>
                  </a:moveTo>
                  <a:cubicBezTo>
                    <a:pt x="1858" y="183"/>
                    <a:pt x="1862" y="182"/>
                    <a:pt x="1865" y="180"/>
                  </a:cubicBezTo>
                  <a:cubicBezTo>
                    <a:pt x="1890" y="226"/>
                    <a:pt x="1890" y="226"/>
                    <a:pt x="1890" y="226"/>
                  </a:cubicBezTo>
                  <a:cubicBezTo>
                    <a:pt x="1881" y="231"/>
                    <a:pt x="1876" y="239"/>
                    <a:pt x="1875" y="249"/>
                  </a:cubicBezTo>
                  <a:cubicBezTo>
                    <a:pt x="1814" y="232"/>
                    <a:pt x="1814" y="232"/>
                    <a:pt x="1814" y="232"/>
                  </a:cubicBezTo>
                  <a:cubicBezTo>
                    <a:pt x="1841" y="180"/>
                    <a:pt x="1841" y="180"/>
                    <a:pt x="1841" y="180"/>
                  </a:cubicBezTo>
                  <a:cubicBezTo>
                    <a:pt x="1845" y="182"/>
                    <a:pt x="1849" y="183"/>
                    <a:pt x="1853" y="183"/>
                  </a:cubicBezTo>
                  <a:close/>
                  <a:moveTo>
                    <a:pt x="1875" y="251"/>
                  </a:moveTo>
                  <a:cubicBezTo>
                    <a:pt x="1875" y="251"/>
                    <a:pt x="1875" y="251"/>
                    <a:pt x="1875" y="251"/>
                  </a:cubicBezTo>
                  <a:cubicBezTo>
                    <a:pt x="1875" y="255"/>
                    <a:pt x="1876" y="259"/>
                    <a:pt x="1878" y="263"/>
                  </a:cubicBezTo>
                  <a:cubicBezTo>
                    <a:pt x="1765" y="344"/>
                    <a:pt x="1765" y="344"/>
                    <a:pt x="1765" y="344"/>
                  </a:cubicBezTo>
                  <a:cubicBezTo>
                    <a:pt x="1764" y="342"/>
                    <a:pt x="1761" y="340"/>
                    <a:pt x="1758" y="339"/>
                  </a:cubicBezTo>
                  <a:cubicBezTo>
                    <a:pt x="1813" y="233"/>
                    <a:pt x="1813" y="233"/>
                    <a:pt x="1813" y="233"/>
                  </a:cubicBezTo>
                  <a:lnTo>
                    <a:pt x="1875" y="251"/>
                  </a:lnTo>
                  <a:close/>
                  <a:moveTo>
                    <a:pt x="1749" y="340"/>
                  </a:moveTo>
                  <a:cubicBezTo>
                    <a:pt x="1744" y="342"/>
                    <a:pt x="1741" y="346"/>
                    <a:pt x="1740" y="352"/>
                  </a:cubicBezTo>
                  <a:cubicBezTo>
                    <a:pt x="1619" y="358"/>
                    <a:pt x="1619" y="358"/>
                    <a:pt x="1619" y="358"/>
                  </a:cubicBezTo>
                  <a:cubicBezTo>
                    <a:pt x="1619" y="355"/>
                    <a:pt x="1618" y="352"/>
                    <a:pt x="1617" y="349"/>
                  </a:cubicBezTo>
                  <a:cubicBezTo>
                    <a:pt x="1727" y="230"/>
                    <a:pt x="1727" y="230"/>
                    <a:pt x="1727" y="230"/>
                  </a:cubicBezTo>
                  <a:cubicBezTo>
                    <a:pt x="1731" y="232"/>
                    <a:pt x="1736" y="234"/>
                    <a:pt x="1742" y="234"/>
                  </a:cubicBezTo>
                  <a:cubicBezTo>
                    <a:pt x="1743" y="234"/>
                    <a:pt x="1744" y="234"/>
                    <a:pt x="1746" y="234"/>
                  </a:cubicBezTo>
                  <a:lnTo>
                    <a:pt x="1749" y="340"/>
                  </a:lnTo>
                  <a:close/>
                  <a:moveTo>
                    <a:pt x="1725" y="229"/>
                  </a:moveTo>
                  <a:cubicBezTo>
                    <a:pt x="1616" y="347"/>
                    <a:pt x="1616" y="347"/>
                    <a:pt x="1616" y="347"/>
                  </a:cubicBezTo>
                  <a:cubicBezTo>
                    <a:pt x="1612" y="340"/>
                    <a:pt x="1606" y="335"/>
                    <a:pt x="1598" y="333"/>
                  </a:cubicBezTo>
                  <a:cubicBezTo>
                    <a:pt x="1623" y="230"/>
                    <a:pt x="1623" y="230"/>
                    <a:pt x="1623" y="230"/>
                  </a:cubicBezTo>
                  <a:cubicBezTo>
                    <a:pt x="1715" y="213"/>
                    <a:pt x="1715" y="213"/>
                    <a:pt x="1715" y="213"/>
                  </a:cubicBezTo>
                  <a:cubicBezTo>
                    <a:pt x="1717" y="219"/>
                    <a:pt x="1720" y="225"/>
                    <a:pt x="1725" y="229"/>
                  </a:cubicBezTo>
                  <a:close/>
                  <a:moveTo>
                    <a:pt x="1118" y="176"/>
                  </a:moveTo>
                  <a:cubicBezTo>
                    <a:pt x="1074" y="250"/>
                    <a:pt x="1074" y="250"/>
                    <a:pt x="1074" y="250"/>
                  </a:cubicBezTo>
                  <a:cubicBezTo>
                    <a:pt x="1069" y="247"/>
                    <a:pt x="1064" y="246"/>
                    <a:pt x="1059" y="246"/>
                  </a:cubicBezTo>
                  <a:cubicBezTo>
                    <a:pt x="1044" y="246"/>
                    <a:pt x="1032" y="257"/>
                    <a:pt x="1031" y="271"/>
                  </a:cubicBezTo>
                  <a:cubicBezTo>
                    <a:pt x="958" y="245"/>
                    <a:pt x="958" y="245"/>
                    <a:pt x="958" y="245"/>
                  </a:cubicBezTo>
                  <a:cubicBezTo>
                    <a:pt x="960" y="242"/>
                    <a:pt x="961" y="237"/>
                    <a:pt x="961" y="233"/>
                  </a:cubicBezTo>
                  <a:cubicBezTo>
                    <a:pt x="961" y="228"/>
                    <a:pt x="960" y="223"/>
                    <a:pt x="957" y="219"/>
                  </a:cubicBezTo>
                  <a:cubicBezTo>
                    <a:pt x="1106" y="159"/>
                    <a:pt x="1106" y="159"/>
                    <a:pt x="1106" y="159"/>
                  </a:cubicBezTo>
                  <a:cubicBezTo>
                    <a:pt x="1108" y="166"/>
                    <a:pt x="1112" y="172"/>
                    <a:pt x="1118" y="176"/>
                  </a:cubicBezTo>
                  <a:close/>
                  <a:moveTo>
                    <a:pt x="874" y="205"/>
                  </a:moveTo>
                  <a:cubicBezTo>
                    <a:pt x="876" y="203"/>
                    <a:pt x="878" y="202"/>
                    <a:pt x="879" y="200"/>
                  </a:cubicBezTo>
                  <a:cubicBezTo>
                    <a:pt x="909" y="220"/>
                    <a:pt x="909" y="220"/>
                    <a:pt x="909" y="220"/>
                  </a:cubicBezTo>
                  <a:cubicBezTo>
                    <a:pt x="907" y="224"/>
                    <a:pt x="906" y="228"/>
                    <a:pt x="906" y="233"/>
                  </a:cubicBezTo>
                  <a:cubicBezTo>
                    <a:pt x="906" y="248"/>
                    <a:pt x="918" y="260"/>
                    <a:pt x="933" y="260"/>
                  </a:cubicBezTo>
                  <a:cubicBezTo>
                    <a:pt x="943" y="260"/>
                    <a:pt x="952" y="255"/>
                    <a:pt x="957" y="247"/>
                  </a:cubicBezTo>
                  <a:cubicBezTo>
                    <a:pt x="1031" y="273"/>
                    <a:pt x="1031" y="273"/>
                    <a:pt x="1031" y="273"/>
                  </a:cubicBezTo>
                  <a:cubicBezTo>
                    <a:pt x="1031" y="273"/>
                    <a:pt x="1031" y="273"/>
                    <a:pt x="1031" y="273"/>
                  </a:cubicBezTo>
                  <a:cubicBezTo>
                    <a:pt x="1031" y="279"/>
                    <a:pt x="1033" y="285"/>
                    <a:pt x="1036" y="289"/>
                  </a:cubicBezTo>
                  <a:cubicBezTo>
                    <a:pt x="918" y="367"/>
                    <a:pt x="918" y="367"/>
                    <a:pt x="918" y="367"/>
                  </a:cubicBezTo>
                  <a:cubicBezTo>
                    <a:pt x="916" y="361"/>
                    <a:pt x="911" y="357"/>
                    <a:pt x="905" y="357"/>
                  </a:cubicBezTo>
                  <a:cubicBezTo>
                    <a:pt x="904" y="357"/>
                    <a:pt x="903" y="357"/>
                    <a:pt x="903" y="357"/>
                  </a:cubicBezTo>
                  <a:lnTo>
                    <a:pt x="874" y="205"/>
                  </a:lnTo>
                  <a:close/>
                  <a:moveTo>
                    <a:pt x="916" y="378"/>
                  </a:moveTo>
                  <a:cubicBezTo>
                    <a:pt x="1110" y="481"/>
                    <a:pt x="1110" y="481"/>
                    <a:pt x="1110" y="481"/>
                  </a:cubicBezTo>
                  <a:cubicBezTo>
                    <a:pt x="1108" y="484"/>
                    <a:pt x="1107" y="487"/>
                    <a:pt x="1106" y="490"/>
                  </a:cubicBezTo>
                  <a:cubicBezTo>
                    <a:pt x="941" y="474"/>
                    <a:pt x="941" y="474"/>
                    <a:pt x="941" y="474"/>
                  </a:cubicBezTo>
                  <a:cubicBezTo>
                    <a:pt x="941" y="474"/>
                    <a:pt x="941" y="473"/>
                    <a:pt x="941" y="473"/>
                  </a:cubicBezTo>
                  <a:cubicBezTo>
                    <a:pt x="941" y="457"/>
                    <a:pt x="929" y="445"/>
                    <a:pt x="913" y="445"/>
                  </a:cubicBezTo>
                  <a:cubicBezTo>
                    <a:pt x="913" y="445"/>
                    <a:pt x="912" y="445"/>
                    <a:pt x="912" y="445"/>
                  </a:cubicBezTo>
                  <a:cubicBezTo>
                    <a:pt x="907" y="384"/>
                    <a:pt x="907" y="384"/>
                    <a:pt x="907" y="384"/>
                  </a:cubicBezTo>
                  <a:cubicBezTo>
                    <a:pt x="911" y="384"/>
                    <a:pt x="914" y="381"/>
                    <a:pt x="916" y="378"/>
                  </a:cubicBezTo>
                  <a:close/>
                  <a:moveTo>
                    <a:pt x="913" y="500"/>
                  </a:moveTo>
                  <a:cubicBezTo>
                    <a:pt x="920" y="500"/>
                    <a:pt x="926" y="498"/>
                    <a:pt x="931" y="494"/>
                  </a:cubicBezTo>
                  <a:cubicBezTo>
                    <a:pt x="1016" y="592"/>
                    <a:pt x="1016" y="592"/>
                    <a:pt x="1016" y="592"/>
                  </a:cubicBezTo>
                  <a:cubicBezTo>
                    <a:pt x="1011" y="597"/>
                    <a:pt x="1007" y="604"/>
                    <a:pt x="1007" y="612"/>
                  </a:cubicBezTo>
                  <a:cubicBezTo>
                    <a:pt x="1007" y="614"/>
                    <a:pt x="1008" y="617"/>
                    <a:pt x="1008" y="619"/>
                  </a:cubicBezTo>
                  <a:cubicBezTo>
                    <a:pt x="873" y="614"/>
                    <a:pt x="873" y="614"/>
                    <a:pt x="873" y="614"/>
                  </a:cubicBezTo>
                  <a:cubicBezTo>
                    <a:pt x="872" y="603"/>
                    <a:pt x="865" y="594"/>
                    <a:pt x="855" y="590"/>
                  </a:cubicBezTo>
                  <a:cubicBezTo>
                    <a:pt x="907" y="500"/>
                    <a:pt x="907" y="500"/>
                    <a:pt x="907" y="500"/>
                  </a:cubicBezTo>
                  <a:cubicBezTo>
                    <a:pt x="909" y="500"/>
                    <a:pt x="911" y="500"/>
                    <a:pt x="913" y="500"/>
                  </a:cubicBezTo>
                  <a:close/>
                  <a:moveTo>
                    <a:pt x="873" y="616"/>
                  </a:moveTo>
                  <a:cubicBezTo>
                    <a:pt x="873" y="616"/>
                    <a:pt x="873" y="616"/>
                    <a:pt x="873" y="616"/>
                  </a:cubicBezTo>
                  <a:cubicBezTo>
                    <a:pt x="1009" y="621"/>
                    <a:pt x="1009" y="621"/>
                    <a:pt x="1009" y="621"/>
                  </a:cubicBezTo>
                  <a:cubicBezTo>
                    <a:pt x="1010" y="625"/>
                    <a:pt x="1012" y="628"/>
                    <a:pt x="1015" y="631"/>
                  </a:cubicBezTo>
                  <a:cubicBezTo>
                    <a:pt x="935" y="715"/>
                    <a:pt x="935" y="715"/>
                    <a:pt x="935" y="715"/>
                  </a:cubicBezTo>
                  <a:cubicBezTo>
                    <a:pt x="932" y="712"/>
                    <a:pt x="928" y="710"/>
                    <a:pt x="923" y="710"/>
                  </a:cubicBezTo>
                  <a:cubicBezTo>
                    <a:pt x="920" y="710"/>
                    <a:pt x="917" y="711"/>
                    <a:pt x="914" y="712"/>
                  </a:cubicBezTo>
                  <a:cubicBezTo>
                    <a:pt x="860" y="640"/>
                    <a:pt x="860" y="640"/>
                    <a:pt x="860" y="640"/>
                  </a:cubicBezTo>
                  <a:cubicBezTo>
                    <a:pt x="868" y="635"/>
                    <a:pt x="873" y="626"/>
                    <a:pt x="873" y="616"/>
                  </a:cubicBezTo>
                  <a:close/>
                  <a:moveTo>
                    <a:pt x="1118" y="739"/>
                  </a:moveTo>
                  <a:cubicBezTo>
                    <a:pt x="1137" y="690"/>
                    <a:pt x="1137" y="690"/>
                    <a:pt x="1137" y="690"/>
                  </a:cubicBezTo>
                  <a:cubicBezTo>
                    <a:pt x="1138" y="690"/>
                    <a:pt x="1140" y="691"/>
                    <a:pt x="1141" y="691"/>
                  </a:cubicBezTo>
                  <a:cubicBezTo>
                    <a:pt x="1144" y="691"/>
                    <a:pt x="1146" y="690"/>
                    <a:pt x="1148" y="689"/>
                  </a:cubicBezTo>
                  <a:cubicBezTo>
                    <a:pt x="1204" y="784"/>
                    <a:pt x="1204" y="784"/>
                    <a:pt x="1204" y="784"/>
                  </a:cubicBezTo>
                  <a:cubicBezTo>
                    <a:pt x="1197" y="786"/>
                    <a:pt x="1190" y="792"/>
                    <a:pt x="1187" y="799"/>
                  </a:cubicBezTo>
                  <a:cubicBezTo>
                    <a:pt x="1133" y="776"/>
                    <a:pt x="1133" y="776"/>
                    <a:pt x="1133" y="776"/>
                  </a:cubicBezTo>
                  <a:cubicBezTo>
                    <a:pt x="1134" y="773"/>
                    <a:pt x="1135" y="769"/>
                    <a:pt x="1135" y="766"/>
                  </a:cubicBezTo>
                  <a:cubicBezTo>
                    <a:pt x="1135" y="754"/>
                    <a:pt x="1128" y="744"/>
                    <a:pt x="1118" y="739"/>
                  </a:cubicBezTo>
                  <a:close/>
                  <a:moveTo>
                    <a:pt x="1225" y="786"/>
                  </a:moveTo>
                  <a:cubicBezTo>
                    <a:pt x="1253" y="724"/>
                    <a:pt x="1253" y="724"/>
                    <a:pt x="1253" y="724"/>
                  </a:cubicBezTo>
                  <a:cubicBezTo>
                    <a:pt x="1255" y="725"/>
                    <a:pt x="1257" y="726"/>
                    <a:pt x="1259" y="726"/>
                  </a:cubicBezTo>
                  <a:cubicBezTo>
                    <a:pt x="1262" y="726"/>
                    <a:pt x="1264" y="725"/>
                    <a:pt x="1267" y="724"/>
                  </a:cubicBezTo>
                  <a:cubicBezTo>
                    <a:pt x="1309" y="791"/>
                    <a:pt x="1309" y="791"/>
                    <a:pt x="1309" y="791"/>
                  </a:cubicBezTo>
                  <a:cubicBezTo>
                    <a:pt x="1306" y="794"/>
                    <a:pt x="1303" y="798"/>
                    <a:pt x="1303" y="804"/>
                  </a:cubicBezTo>
                  <a:cubicBezTo>
                    <a:pt x="1303" y="804"/>
                    <a:pt x="1303" y="804"/>
                    <a:pt x="1303" y="804"/>
                  </a:cubicBezTo>
                  <a:cubicBezTo>
                    <a:pt x="1240" y="808"/>
                    <a:pt x="1240" y="808"/>
                    <a:pt x="1240" y="808"/>
                  </a:cubicBezTo>
                  <a:cubicBezTo>
                    <a:pt x="1239" y="798"/>
                    <a:pt x="1233" y="790"/>
                    <a:pt x="1225" y="786"/>
                  </a:cubicBezTo>
                  <a:close/>
                  <a:moveTo>
                    <a:pt x="1390" y="644"/>
                  </a:moveTo>
                  <a:cubicBezTo>
                    <a:pt x="1393" y="639"/>
                    <a:pt x="1395" y="634"/>
                    <a:pt x="1395" y="628"/>
                  </a:cubicBezTo>
                  <a:cubicBezTo>
                    <a:pt x="1395" y="625"/>
                    <a:pt x="1394" y="622"/>
                    <a:pt x="1393" y="619"/>
                  </a:cubicBezTo>
                  <a:cubicBezTo>
                    <a:pt x="1485" y="607"/>
                    <a:pt x="1485" y="607"/>
                    <a:pt x="1485" y="607"/>
                  </a:cubicBezTo>
                  <a:cubicBezTo>
                    <a:pt x="1485" y="608"/>
                    <a:pt x="1485" y="609"/>
                    <a:pt x="1485" y="610"/>
                  </a:cubicBezTo>
                  <a:cubicBezTo>
                    <a:pt x="1485" y="625"/>
                    <a:pt x="1498" y="637"/>
                    <a:pt x="1513" y="637"/>
                  </a:cubicBezTo>
                  <a:cubicBezTo>
                    <a:pt x="1514" y="637"/>
                    <a:pt x="1515" y="637"/>
                    <a:pt x="1516" y="637"/>
                  </a:cubicBezTo>
                  <a:cubicBezTo>
                    <a:pt x="1533" y="717"/>
                    <a:pt x="1533" y="717"/>
                    <a:pt x="1533" y="717"/>
                  </a:cubicBezTo>
                  <a:cubicBezTo>
                    <a:pt x="1523" y="718"/>
                    <a:pt x="1515" y="724"/>
                    <a:pt x="1511" y="734"/>
                  </a:cubicBezTo>
                  <a:lnTo>
                    <a:pt x="1390" y="644"/>
                  </a:lnTo>
                  <a:close/>
                  <a:moveTo>
                    <a:pt x="1564" y="744"/>
                  </a:moveTo>
                  <a:cubicBezTo>
                    <a:pt x="1673" y="757"/>
                    <a:pt x="1673" y="757"/>
                    <a:pt x="1673" y="757"/>
                  </a:cubicBezTo>
                  <a:cubicBezTo>
                    <a:pt x="1673" y="758"/>
                    <a:pt x="1673" y="758"/>
                    <a:pt x="1673" y="759"/>
                  </a:cubicBezTo>
                  <a:cubicBezTo>
                    <a:pt x="1673" y="767"/>
                    <a:pt x="1676" y="774"/>
                    <a:pt x="1681" y="779"/>
                  </a:cubicBezTo>
                  <a:cubicBezTo>
                    <a:pt x="1649" y="819"/>
                    <a:pt x="1649" y="819"/>
                    <a:pt x="1649" y="819"/>
                  </a:cubicBezTo>
                  <a:cubicBezTo>
                    <a:pt x="1558" y="761"/>
                    <a:pt x="1558" y="761"/>
                    <a:pt x="1558" y="761"/>
                  </a:cubicBezTo>
                  <a:cubicBezTo>
                    <a:pt x="1562" y="756"/>
                    <a:pt x="1564" y="750"/>
                    <a:pt x="1564" y="744"/>
                  </a:cubicBezTo>
                  <a:cubicBezTo>
                    <a:pt x="1564" y="744"/>
                    <a:pt x="1564" y="744"/>
                    <a:pt x="1564" y="744"/>
                  </a:cubicBezTo>
                  <a:close/>
                  <a:moveTo>
                    <a:pt x="1683" y="780"/>
                  </a:moveTo>
                  <a:cubicBezTo>
                    <a:pt x="1688" y="784"/>
                    <a:pt x="1694" y="787"/>
                    <a:pt x="1701" y="787"/>
                  </a:cubicBezTo>
                  <a:cubicBezTo>
                    <a:pt x="1703" y="787"/>
                    <a:pt x="1704" y="786"/>
                    <a:pt x="1706" y="786"/>
                  </a:cubicBezTo>
                  <a:cubicBezTo>
                    <a:pt x="1745" y="864"/>
                    <a:pt x="1745" y="864"/>
                    <a:pt x="1745" y="864"/>
                  </a:cubicBezTo>
                  <a:cubicBezTo>
                    <a:pt x="1741" y="867"/>
                    <a:pt x="1737" y="870"/>
                    <a:pt x="1734" y="874"/>
                  </a:cubicBezTo>
                  <a:cubicBezTo>
                    <a:pt x="1651" y="820"/>
                    <a:pt x="1651" y="820"/>
                    <a:pt x="1651" y="820"/>
                  </a:cubicBezTo>
                  <a:lnTo>
                    <a:pt x="1683" y="780"/>
                  </a:lnTo>
                  <a:close/>
                  <a:moveTo>
                    <a:pt x="1780" y="873"/>
                  </a:moveTo>
                  <a:cubicBezTo>
                    <a:pt x="1829" y="802"/>
                    <a:pt x="1829" y="802"/>
                    <a:pt x="1829" y="802"/>
                  </a:cubicBezTo>
                  <a:cubicBezTo>
                    <a:pt x="1830" y="802"/>
                    <a:pt x="1832" y="803"/>
                    <a:pt x="1834" y="803"/>
                  </a:cubicBezTo>
                  <a:cubicBezTo>
                    <a:pt x="1840" y="803"/>
                    <a:pt x="1845" y="799"/>
                    <a:pt x="1847" y="794"/>
                  </a:cubicBezTo>
                  <a:cubicBezTo>
                    <a:pt x="1907" y="800"/>
                    <a:pt x="1907" y="800"/>
                    <a:pt x="1907" y="800"/>
                  </a:cubicBezTo>
                  <a:cubicBezTo>
                    <a:pt x="1907" y="800"/>
                    <a:pt x="1907" y="801"/>
                    <a:pt x="1907" y="801"/>
                  </a:cubicBezTo>
                  <a:cubicBezTo>
                    <a:pt x="1907" y="805"/>
                    <a:pt x="1908" y="809"/>
                    <a:pt x="1909" y="812"/>
                  </a:cubicBezTo>
                  <a:cubicBezTo>
                    <a:pt x="1782" y="876"/>
                    <a:pt x="1782" y="876"/>
                    <a:pt x="1782" y="876"/>
                  </a:cubicBezTo>
                  <a:cubicBezTo>
                    <a:pt x="1781" y="875"/>
                    <a:pt x="1781" y="874"/>
                    <a:pt x="1780" y="873"/>
                  </a:cubicBezTo>
                  <a:close/>
                  <a:moveTo>
                    <a:pt x="1962" y="799"/>
                  </a:moveTo>
                  <a:cubicBezTo>
                    <a:pt x="1961" y="784"/>
                    <a:pt x="1949" y="773"/>
                    <a:pt x="1934" y="773"/>
                  </a:cubicBezTo>
                  <a:cubicBezTo>
                    <a:pt x="1931" y="773"/>
                    <a:pt x="1928" y="773"/>
                    <a:pt x="1926" y="774"/>
                  </a:cubicBezTo>
                  <a:cubicBezTo>
                    <a:pt x="1908" y="725"/>
                    <a:pt x="1908" y="725"/>
                    <a:pt x="1908" y="725"/>
                  </a:cubicBezTo>
                  <a:cubicBezTo>
                    <a:pt x="1915" y="722"/>
                    <a:pt x="1920" y="716"/>
                    <a:pt x="1921" y="708"/>
                  </a:cubicBezTo>
                  <a:cubicBezTo>
                    <a:pt x="1968" y="719"/>
                    <a:pt x="1968" y="719"/>
                    <a:pt x="1968" y="719"/>
                  </a:cubicBezTo>
                  <a:cubicBezTo>
                    <a:pt x="1967" y="719"/>
                    <a:pt x="1967" y="720"/>
                    <a:pt x="1967" y="721"/>
                  </a:cubicBezTo>
                  <a:cubicBezTo>
                    <a:pt x="1967" y="729"/>
                    <a:pt x="1974" y="735"/>
                    <a:pt x="1981" y="735"/>
                  </a:cubicBezTo>
                  <a:cubicBezTo>
                    <a:pt x="1984" y="735"/>
                    <a:pt x="1986" y="734"/>
                    <a:pt x="1989" y="733"/>
                  </a:cubicBezTo>
                  <a:cubicBezTo>
                    <a:pt x="2017" y="772"/>
                    <a:pt x="2017" y="772"/>
                    <a:pt x="2017" y="772"/>
                  </a:cubicBezTo>
                  <a:cubicBezTo>
                    <a:pt x="2014" y="775"/>
                    <a:pt x="2012" y="779"/>
                    <a:pt x="2012" y="783"/>
                  </a:cubicBezTo>
                  <a:cubicBezTo>
                    <a:pt x="2012" y="784"/>
                    <a:pt x="2012" y="785"/>
                    <a:pt x="2012" y="786"/>
                  </a:cubicBezTo>
                  <a:lnTo>
                    <a:pt x="1962" y="799"/>
                  </a:lnTo>
                  <a:close/>
                  <a:moveTo>
                    <a:pt x="2080" y="679"/>
                  </a:moveTo>
                  <a:cubicBezTo>
                    <a:pt x="2032" y="770"/>
                    <a:pt x="2032" y="770"/>
                    <a:pt x="2032" y="770"/>
                  </a:cubicBezTo>
                  <a:cubicBezTo>
                    <a:pt x="2030" y="769"/>
                    <a:pt x="2028" y="769"/>
                    <a:pt x="2026" y="769"/>
                  </a:cubicBezTo>
                  <a:cubicBezTo>
                    <a:pt x="2023" y="769"/>
                    <a:pt x="2021" y="770"/>
                    <a:pt x="2019" y="771"/>
                  </a:cubicBezTo>
                  <a:cubicBezTo>
                    <a:pt x="1990" y="732"/>
                    <a:pt x="1990" y="732"/>
                    <a:pt x="1990" y="732"/>
                  </a:cubicBezTo>
                  <a:cubicBezTo>
                    <a:pt x="1993" y="729"/>
                    <a:pt x="1995" y="725"/>
                    <a:pt x="1995" y="721"/>
                  </a:cubicBezTo>
                  <a:cubicBezTo>
                    <a:pt x="1995" y="713"/>
                    <a:pt x="1989" y="707"/>
                    <a:pt x="1981" y="707"/>
                  </a:cubicBezTo>
                  <a:cubicBezTo>
                    <a:pt x="1975" y="707"/>
                    <a:pt x="1970" y="711"/>
                    <a:pt x="1968" y="717"/>
                  </a:cubicBezTo>
                  <a:cubicBezTo>
                    <a:pt x="1921" y="707"/>
                    <a:pt x="1921" y="707"/>
                    <a:pt x="1921" y="707"/>
                  </a:cubicBezTo>
                  <a:cubicBezTo>
                    <a:pt x="1921" y="706"/>
                    <a:pt x="1921" y="706"/>
                    <a:pt x="1921" y="705"/>
                  </a:cubicBezTo>
                  <a:cubicBezTo>
                    <a:pt x="1921" y="701"/>
                    <a:pt x="1920" y="697"/>
                    <a:pt x="1918" y="694"/>
                  </a:cubicBezTo>
                  <a:cubicBezTo>
                    <a:pt x="2040" y="642"/>
                    <a:pt x="2040" y="642"/>
                    <a:pt x="2040" y="642"/>
                  </a:cubicBezTo>
                  <a:cubicBezTo>
                    <a:pt x="2042" y="646"/>
                    <a:pt x="2047" y="649"/>
                    <a:pt x="2052" y="649"/>
                  </a:cubicBezTo>
                  <a:cubicBezTo>
                    <a:pt x="2056" y="649"/>
                    <a:pt x="2059" y="648"/>
                    <a:pt x="2061" y="646"/>
                  </a:cubicBezTo>
                  <a:cubicBezTo>
                    <a:pt x="2074" y="658"/>
                    <a:pt x="2074" y="658"/>
                    <a:pt x="2074" y="658"/>
                  </a:cubicBezTo>
                  <a:cubicBezTo>
                    <a:pt x="2072" y="661"/>
                    <a:pt x="2071" y="663"/>
                    <a:pt x="2071" y="666"/>
                  </a:cubicBezTo>
                  <a:cubicBezTo>
                    <a:pt x="2071" y="672"/>
                    <a:pt x="2075" y="677"/>
                    <a:pt x="2080" y="679"/>
                  </a:cubicBezTo>
                  <a:close/>
                  <a:moveTo>
                    <a:pt x="2049" y="622"/>
                  </a:moveTo>
                  <a:cubicBezTo>
                    <a:pt x="2043" y="623"/>
                    <a:pt x="2039" y="628"/>
                    <a:pt x="2038" y="633"/>
                  </a:cubicBezTo>
                  <a:cubicBezTo>
                    <a:pt x="1964" y="627"/>
                    <a:pt x="1964" y="627"/>
                    <a:pt x="1964" y="627"/>
                  </a:cubicBezTo>
                  <a:cubicBezTo>
                    <a:pt x="1964" y="626"/>
                    <a:pt x="1964" y="626"/>
                    <a:pt x="1964" y="625"/>
                  </a:cubicBezTo>
                  <a:cubicBezTo>
                    <a:pt x="1964" y="620"/>
                    <a:pt x="1962" y="616"/>
                    <a:pt x="1960" y="612"/>
                  </a:cubicBezTo>
                  <a:cubicBezTo>
                    <a:pt x="2024" y="591"/>
                    <a:pt x="2024" y="591"/>
                    <a:pt x="2024" y="591"/>
                  </a:cubicBezTo>
                  <a:cubicBezTo>
                    <a:pt x="2029" y="596"/>
                    <a:pt x="2036" y="599"/>
                    <a:pt x="2044" y="599"/>
                  </a:cubicBezTo>
                  <a:cubicBezTo>
                    <a:pt x="2044" y="599"/>
                    <a:pt x="2044" y="599"/>
                    <a:pt x="2044" y="599"/>
                  </a:cubicBezTo>
                  <a:lnTo>
                    <a:pt x="2049" y="622"/>
                  </a:lnTo>
                  <a:close/>
                  <a:moveTo>
                    <a:pt x="2161" y="470"/>
                  </a:moveTo>
                  <a:cubicBezTo>
                    <a:pt x="2161" y="471"/>
                    <a:pt x="2161" y="472"/>
                    <a:pt x="2161" y="472"/>
                  </a:cubicBezTo>
                  <a:cubicBezTo>
                    <a:pt x="2161" y="475"/>
                    <a:pt x="2162" y="478"/>
                    <a:pt x="2163" y="480"/>
                  </a:cubicBezTo>
                  <a:cubicBezTo>
                    <a:pt x="2066" y="554"/>
                    <a:pt x="2066" y="554"/>
                    <a:pt x="2066" y="554"/>
                  </a:cubicBezTo>
                  <a:cubicBezTo>
                    <a:pt x="2060" y="548"/>
                    <a:pt x="2053" y="544"/>
                    <a:pt x="2044" y="544"/>
                  </a:cubicBezTo>
                  <a:cubicBezTo>
                    <a:pt x="2033" y="544"/>
                    <a:pt x="2024" y="550"/>
                    <a:pt x="2019" y="558"/>
                  </a:cubicBezTo>
                  <a:cubicBezTo>
                    <a:pt x="1928" y="514"/>
                    <a:pt x="1928" y="514"/>
                    <a:pt x="1928" y="514"/>
                  </a:cubicBezTo>
                  <a:cubicBezTo>
                    <a:pt x="1930" y="510"/>
                    <a:pt x="1931" y="506"/>
                    <a:pt x="1931" y="502"/>
                  </a:cubicBezTo>
                  <a:cubicBezTo>
                    <a:pt x="1931" y="499"/>
                    <a:pt x="1930" y="497"/>
                    <a:pt x="1930" y="494"/>
                  </a:cubicBezTo>
                  <a:cubicBezTo>
                    <a:pt x="2051" y="457"/>
                    <a:pt x="2051" y="457"/>
                    <a:pt x="2051" y="457"/>
                  </a:cubicBezTo>
                  <a:cubicBezTo>
                    <a:pt x="2053" y="471"/>
                    <a:pt x="2064" y="482"/>
                    <a:pt x="2079" y="482"/>
                  </a:cubicBezTo>
                  <a:cubicBezTo>
                    <a:pt x="2092" y="482"/>
                    <a:pt x="2103" y="473"/>
                    <a:pt x="2106" y="460"/>
                  </a:cubicBezTo>
                  <a:lnTo>
                    <a:pt x="2161" y="470"/>
                  </a:lnTo>
                  <a:close/>
                  <a:moveTo>
                    <a:pt x="2098" y="434"/>
                  </a:moveTo>
                  <a:cubicBezTo>
                    <a:pt x="2095" y="432"/>
                    <a:pt x="2092" y="429"/>
                    <a:pt x="2088" y="428"/>
                  </a:cubicBezTo>
                  <a:cubicBezTo>
                    <a:pt x="2126" y="332"/>
                    <a:pt x="2126" y="332"/>
                    <a:pt x="2126" y="332"/>
                  </a:cubicBezTo>
                  <a:cubicBezTo>
                    <a:pt x="2199" y="318"/>
                    <a:pt x="2199" y="318"/>
                    <a:pt x="2199" y="318"/>
                  </a:cubicBezTo>
                  <a:cubicBezTo>
                    <a:pt x="2201" y="322"/>
                    <a:pt x="2204" y="326"/>
                    <a:pt x="2207" y="329"/>
                  </a:cubicBezTo>
                  <a:lnTo>
                    <a:pt x="2098" y="434"/>
                  </a:lnTo>
                  <a:close/>
                  <a:moveTo>
                    <a:pt x="2292" y="246"/>
                  </a:moveTo>
                  <a:cubicBezTo>
                    <a:pt x="2245" y="288"/>
                    <a:pt x="2245" y="288"/>
                    <a:pt x="2245" y="288"/>
                  </a:cubicBezTo>
                  <a:cubicBezTo>
                    <a:pt x="2240" y="283"/>
                    <a:pt x="2233" y="280"/>
                    <a:pt x="2225" y="280"/>
                  </a:cubicBezTo>
                  <a:cubicBezTo>
                    <a:pt x="2221" y="280"/>
                    <a:pt x="2217" y="281"/>
                    <a:pt x="2214" y="282"/>
                  </a:cubicBezTo>
                  <a:cubicBezTo>
                    <a:pt x="2187" y="221"/>
                    <a:pt x="2187" y="221"/>
                    <a:pt x="2187" y="221"/>
                  </a:cubicBezTo>
                  <a:cubicBezTo>
                    <a:pt x="2196" y="219"/>
                    <a:pt x="2202" y="213"/>
                    <a:pt x="2206" y="205"/>
                  </a:cubicBezTo>
                  <a:cubicBezTo>
                    <a:pt x="2281" y="225"/>
                    <a:pt x="2281" y="225"/>
                    <a:pt x="2281" y="225"/>
                  </a:cubicBezTo>
                  <a:cubicBezTo>
                    <a:pt x="2281" y="234"/>
                    <a:pt x="2285" y="241"/>
                    <a:pt x="2292" y="246"/>
                  </a:cubicBezTo>
                  <a:close/>
                  <a:moveTo>
                    <a:pt x="2180" y="222"/>
                  </a:moveTo>
                  <a:cubicBezTo>
                    <a:pt x="2182" y="222"/>
                    <a:pt x="2184" y="222"/>
                    <a:pt x="2186" y="221"/>
                  </a:cubicBezTo>
                  <a:cubicBezTo>
                    <a:pt x="2212" y="283"/>
                    <a:pt x="2212" y="283"/>
                    <a:pt x="2212" y="283"/>
                  </a:cubicBezTo>
                  <a:cubicBezTo>
                    <a:pt x="2203" y="288"/>
                    <a:pt x="2197" y="297"/>
                    <a:pt x="2197" y="308"/>
                  </a:cubicBezTo>
                  <a:cubicBezTo>
                    <a:pt x="2197" y="311"/>
                    <a:pt x="2198" y="313"/>
                    <a:pt x="2199" y="316"/>
                  </a:cubicBezTo>
                  <a:cubicBezTo>
                    <a:pt x="2126" y="330"/>
                    <a:pt x="2126" y="330"/>
                    <a:pt x="2126" y="330"/>
                  </a:cubicBezTo>
                  <a:cubicBezTo>
                    <a:pt x="2170" y="220"/>
                    <a:pt x="2170" y="220"/>
                    <a:pt x="2170" y="220"/>
                  </a:cubicBezTo>
                  <a:cubicBezTo>
                    <a:pt x="2173" y="221"/>
                    <a:pt x="2177" y="222"/>
                    <a:pt x="2180" y="222"/>
                  </a:cubicBezTo>
                  <a:close/>
                  <a:moveTo>
                    <a:pt x="2304" y="336"/>
                  </a:moveTo>
                  <a:cubicBezTo>
                    <a:pt x="2303" y="336"/>
                    <a:pt x="2303" y="336"/>
                    <a:pt x="2302" y="336"/>
                  </a:cubicBezTo>
                  <a:cubicBezTo>
                    <a:pt x="2293" y="336"/>
                    <a:pt x="2285" y="340"/>
                    <a:pt x="2280" y="347"/>
                  </a:cubicBezTo>
                  <a:cubicBezTo>
                    <a:pt x="2247" y="325"/>
                    <a:pt x="2247" y="325"/>
                    <a:pt x="2247" y="325"/>
                  </a:cubicBezTo>
                  <a:cubicBezTo>
                    <a:pt x="2251" y="320"/>
                    <a:pt x="2253" y="314"/>
                    <a:pt x="2253" y="308"/>
                  </a:cubicBezTo>
                  <a:cubicBezTo>
                    <a:pt x="2253" y="301"/>
                    <a:pt x="2250" y="294"/>
                    <a:pt x="2246" y="290"/>
                  </a:cubicBezTo>
                  <a:cubicBezTo>
                    <a:pt x="2293" y="247"/>
                    <a:pt x="2293" y="247"/>
                    <a:pt x="2293" y="247"/>
                  </a:cubicBezTo>
                  <a:cubicBezTo>
                    <a:pt x="2297" y="249"/>
                    <a:pt x="2303" y="251"/>
                    <a:pt x="2308" y="251"/>
                  </a:cubicBezTo>
                  <a:cubicBezTo>
                    <a:pt x="2309" y="251"/>
                    <a:pt x="2311" y="251"/>
                    <a:pt x="2312" y="251"/>
                  </a:cubicBezTo>
                  <a:lnTo>
                    <a:pt x="2304" y="336"/>
                  </a:lnTo>
                  <a:close/>
                  <a:moveTo>
                    <a:pt x="2245" y="177"/>
                  </a:moveTo>
                  <a:cubicBezTo>
                    <a:pt x="2247" y="182"/>
                    <a:pt x="2252" y="186"/>
                    <a:pt x="2258" y="186"/>
                  </a:cubicBezTo>
                  <a:cubicBezTo>
                    <a:pt x="2262" y="186"/>
                    <a:pt x="2265" y="185"/>
                    <a:pt x="2267" y="183"/>
                  </a:cubicBezTo>
                  <a:cubicBezTo>
                    <a:pt x="2289" y="203"/>
                    <a:pt x="2289" y="203"/>
                    <a:pt x="2289" y="203"/>
                  </a:cubicBezTo>
                  <a:cubicBezTo>
                    <a:pt x="2284" y="208"/>
                    <a:pt x="2280" y="215"/>
                    <a:pt x="2280" y="223"/>
                  </a:cubicBezTo>
                  <a:cubicBezTo>
                    <a:pt x="2280" y="224"/>
                    <a:pt x="2280" y="224"/>
                    <a:pt x="2280" y="224"/>
                  </a:cubicBezTo>
                  <a:cubicBezTo>
                    <a:pt x="2206" y="203"/>
                    <a:pt x="2206" y="203"/>
                    <a:pt x="2206" y="203"/>
                  </a:cubicBezTo>
                  <a:cubicBezTo>
                    <a:pt x="2207" y="200"/>
                    <a:pt x="2208" y="197"/>
                    <a:pt x="2208" y="194"/>
                  </a:cubicBezTo>
                  <a:cubicBezTo>
                    <a:pt x="2208" y="192"/>
                    <a:pt x="2208" y="190"/>
                    <a:pt x="2207" y="187"/>
                  </a:cubicBezTo>
                  <a:lnTo>
                    <a:pt x="2245" y="177"/>
                  </a:lnTo>
                  <a:close/>
                  <a:moveTo>
                    <a:pt x="2155" y="183"/>
                  </a:moveTo>
                  <a:cubicBezTo>
                    <a:pt x="2154" y="184"/>
                    <a:pt x="2154" y="184"/>
                    <a:pt x="2154" y="185"/>
                  </a:cubicBezTo>
                  <a:cubicBezTo>
                    <a:pt x="2127" y="176"/>
                    <a:pt x="2127" y="176"/>
                    <a:pt x="2127" y="176"/>
                  </a:cubicBezTo>
                  <a:lnTo>
                    <a:pt x="2155" y="183"/>
                  </a:lnTo>
                  <a:close/>
                  <a:moveTo>
                    <a:pt x="2154" y="186"/>
                  </a:moveTo>
                  <a:cubicBezTo>
                    <a:pt x="2153" y="189"/>
                    <a:pt x="2152" y="191"/>
                    <a:pt x="2152" y="194"/>
                  </a:cubicBezTo>
                  <a:cubicBezTo>
                    <a:pt x="2152" y="205"/>
                    <a:pt x="2159" y="215"/>
                    <a:pt x="2168" y="219"/>
                  </a:cubicBezTo>
                  <a:cubicBezTo>
                    <a:pt x="2124" y="330"/>
                    <a:pt x="2124" y="330"/>
                    <a:pt x="2124" y="330"/>
                  </a:cubicBezTo>
                  <a:cubicBezTo>
                    <a:pt x="2042" y="346"/>
                    <a:pt x="2042" y="346"/>
                    <a:pt x="2042" y="346"/>
                  </a:cubicBezTo>
                  <a:cubicBezTo>
                    <a:pt x="2025" y="299"/>
                    <a:pt x="2025" y="299"/>
                    <a:pt x="2025" y="299"/>
                  </a:cubicBezTo>
                  <a:cubicBezTo>
                    <a:pt x="2035" y="295"/>
                    <a:pt x="2042" y="285"/>
                    <a:pt x="2042" y="273"/>
                  </a:cubicBezTo>
                  <a:cubicBezTo>
                    <a:pt x="2042" y="264"/>
                    <a:pt x="2037" y="256"/>
                    <a:pt x="2030" y="251"/>
                  </a:cubicBezTo>
                  <a:cubicBezTo>
                    <a:pt x="2066" y="196"/>
                    <a:pt x="2066" y="196"/>
                    <a:pt x="2066" y="196"/>
                  </a:cubicBezTo>
                  <a:cubicBezTo>
                    <a:pt x="2070" y="199"/>
                    <a:pt x="2075" y="200"/>
                    <a:pt x="2081" y="200"/>
                  </a:cubicBezTo>
                  <a:cubicBezTo>
                    <a:pt x="2096" y="200"/>
                    <a:pt x="2108" y="188"/>
                    <a:pt x="2108" y="172"/>
                  </a:cubicBezTo>
                  <a:cubicBezTo>
                    <a:pt x="2108" y="172"/>
                    <a:pt x="2108" y="172"/>
                    <a:pt x="2108" y="172"/>
                  </a:cubicBezTo>
                  <a:lnTo>
                    <a:pt x="2154" y="186"/>
                  </a:lnTo>
                  <a:close/>
                  <a:moveTo>
                    <a:pt x="2055" y="163"/>
                  </a:moveTo>
                  <a:cubicBezTo>
                    <a:pt x="2054" y="166"/>
                    <a:pt x="2053" y="169"/>
                    <a:pt x="2053" y="172"/>
                  </a:cubicBezTo>
                  <a:cubicBezTo>
                    <a:pt x="2053" y="182"/>
                    <a:pt x="2058" y="190"/>
                    <a:pt x="2065" y="195"/>
                  </a:cubicBezTo>
                  <a:cubicBezTo>
                    <a:pt x="2029" y="250"/>
                    <a:pt x="2029" y="250"/>
                    <a:pt x="2029" y="250"/>
                  </a:cubicBezTo>
                  <a:cubicBezTo>
                    <a:pt x="2024" y="247"/>
                    <a:pt x="2019" y="246"/>
                    <a:pt x="2014" y="246"/>
                  </a:cubicBezTo>
                  <a:cubicBezTo>
                    <a:pt x="2009" y="246"/>
                    <a:pt x="2004" y="247"/>
                    <a:pt x="1999" y="250"/>
                  </a:cubicBezTo>
                  <a:cubicBezTo>
                    <a:pt x="1935" y="166"/>
                    <a:pt x="1935" y="166"/>
                    <a:pt x="1935" y="166"/>
                  </a:cubicBezTo>
                  <a:cubicBezTo>
                    <a:pt x="1938" y="163"/>
                    <a:pt x="1940" y="160"/>
                    <a:pt x="1940" y="156"/>
                  </a:cubicBezTo>
                  <a:cubicBezTo>
                    <a:pt x="1940" y="156"/>
                    <a:pt x="1940" y="156"/>
                    <a:pt x="1940" y="156"/>
                  </a:cubicBezTo>
                  <a:lnTo>
                    <a:pt x="2055" y="163"/>
                  </a:lnTo>
                  <a:close/>
                  <a:moveTo>
                    <a:pt x="1829" y="169"/>
                  </a:moveTo>
                  <a:cubicBezTo>
                    <a:pt x="1831" y="173"/>
                    <a:pt x="1835" y="177"/>
                    <a:pt x="1840" y="180"/>
                  </a:cubicBezTo>
                  <a:cubicBezTo>
                    <a:pt x="1813" y="231"/>
                    <a:pt x="1813" y="231"/>
                    <a:pt x="1813" y="231"/>
                  </a:cubicBezTo>
                  <a:cubicBezTo>
                    <a:pt x="1767" y="218"/>
                    <a:pt x="1767" y="218"/>
                    <a:pt x="1767" y="218"/>
                  </a:cubicBezTo>
                  <a:cubicBezTo>
                    <a:pt x="1769" y="215"/>
                    <a:pt x="1770" y="211"/>
                    <a:pt x="1770" y="206"/>
                  </a:cubicBezTo>
                  <a:cubicBezTo>
                    <a:pt x="1770" y="204"/>
                    <a:pt x="1769" y="202"/>
                    <a:pt x="1769" y="200"/>
                  </a:cubicBezTo>
                  <a:lnTo>
                    <a:pt x="1829" y="169"/>
                  </a:lnTo>
                  <a:close/>
                  <a:moveTo>
                    <a:pt x="1715" y="199"/>
                  </a:moveTo>
                  <a:cubicBezTo>
                    <a:pt x="1715" y="201"/>
                    <a:pt x="1714" y="204"/>
                    <a:pt x="1714" y="206"/>
                  </a:cubicBezTo>
                  <a:cubicBezTo>
                    <a:pt x="1714" y="208"/>
                    <a:pt x="1714" y="210"/>
                    <a:pt x="1715" y="211"/>
                  </a:cubicBezTo>
                  <a:cubicBezTo>
                    <a:pt x="1623" y="228"/>
                    <a:pt x="1623" y="228"/>
                    <a:pt x="1623" y="228"/>
                  </a:cubicBezTo>
                  <a:cubicBezTo>
                    <a:pt x="1631" y="192"/>
                    <a:pt x="1631" y="192"/>
                    <a:pt x="1631" y="192"/>
                  </a:cubicBezTo>
                  <a:cubicBezTo>
                    <a:pt x="1634" y="192"/>
                    <a:pt x="1636" y="193"/>
                    <a:pt x="1638" y="193"/>
                  </a:cubicBezTo>
                  <a:cubicBezTo>
                    <a:pt x="1649" y="193"/>
                    <a:pt x="1659" y="186"/>
                    <a:pt x="1664" y="177"/>
                  </a:cubicBezTo>
                  <a:lnTo>
                    <a:pt x="1715" y="199"/>
                  </a:lnTo>
                  <a:close/>
                  <a:moveTo>
                    <a:pt x="1569" y="135"/>
                  </a:moveTo>
                  <a:cubicBezTo>
                    <a:pt x="1572" y="138"/>
                    <a:pt x="1575" y="139"/>
                    <a:pt x="1579" y="139"/>
                  </a:cubicBezTo>
                  <a:cubicBezTo>
                    <a:pt x="1584" y="139"/>
                    <a:pt x="1588" y="136"/>
                    <a:pt x="1591" y="133"/>
                  </a:cubicBezTo>
                  <a:cubicBezTo>
                    <a:pt x="1613" y="145"/>
                    <a:pt x="1613" y="145"/>
                    <a:pt x="1613" y="145"/>
                  </a:cubicBezTo>
                  <a:cubicBezTo>
                    <a:pt x="1610" y="150"/>
                    <a:pt x="1608" y="156"/>
                    <a:pt x="1608" y="162"/>
                  </a:cubicBezTo>
                  <a:cubicBezTo>
                    <a:pt x="1608" y="164"/>
                    <a:pt x="1608" y="165"/>
                    <a:pt x="1608" y="166"/>
                  </a:cubicBezTo>
                  <a:cubicBezTo>
                    <a:pt x="1573" y="170"/>
                    <a:pt x="1573" y="170"/>
                    <a:pt x="1573" y="170"/>
                  </a:cubicBezTo>
                  <a:cubicBezTo>
                    <a:pt x="1572" y="160"/>
                    <a:pt x="1565" y="151"/>
                    <a:pt x="1556" y="147"/>
                  </a:cubicBezTo>
                  <a:lnTo>
                    <a:pt x="1569" y="135"/>
                  </a:lnTo>
                  <a:close/>
                  <a:moveTo>
                    <a:pt x="1494" y="125"/>
                  </a:moveTo>
                  <a:cubicBezTo>
                    <a:pt x="1494" y="125"/>
                    <a:pt x="1494" y="125"/>
                    <a:pt x="1494" y="125"/>
                  </a:cubicBezTo>
                  <a:cubicBezTo>
                    <a:pt x="1494" y="133"/>
                    <a:pt x="1500" y="139"/>
                    <a:pt x="1508" y="139"/>
                  </a:cubicBezTo>
                  <a:cubicBezTo>
                    <a:pt x="1511" y="139"/>
                    <a:pt x="1513" y="138"/>
                    <a:pt x="1515" y="137"/>
                  </a:cubicBezTo>
                  <a:cubicBezTo>
                    <a:pt x="1526" y="152"/>
                    <a:pt x="1526" y="152"/>
                    <a:pt x="1526" y="152"/>
                  </a:cubicBezTo>
                  <a:cubicBezTo>
                    <a:pt x="1521" y="157"/>
                    <a:pt x="1517" y="164"/>
                    <a:pt x="1517" y="172"/>
                  </a:cubicBezTo>
                  <a:cubicBezTo>
                    <a:pt x="1517" y="181"/>
                    <a:pt x="1521" y="189"/>
                    <a:pt x="1527" y="194"/>
                  </a:cubicBezTo>
                  <a:cubicBezTo>
                    <a:pt x="1501" y="229"/>
                    <a:pt x="1501" y="229"/>
                    <a:pt x="1501" y="229"/>
                  </a:cubicBezTo>
                  <a:cubicBezTo>
                    <a:pt x="1497" y="227"/>
                    <a:pt x="1493" y="226"/>
                    <a:pt x="1489" y="226"/>
                  </a:cubicBezTo>
                  <a:cubicBezTo>
                    <a:pt x="1482" y="226"/>
                    <a:pt x="1476" y="228"/>
                    <a:pt x="1471" y="232"/>
                  </a:cubicBezTo>
                  <a:cubicBezTo>
                    <a:pt x="1386" y="134"/>
                    <a:pt x="1386" y="134"/>
                    <a:pt x="1386" y="134"/>
                  </a:cubicBezTo>
                  <a:cubicBezTo>
                    <a:pt x="1391" y="129"/>
                    <a:pt x="1394" y="123"/>
                    <a:pt x="1395" y="117"/>
                  </a:cubicBezTo>
                  <a:lnTo>
                    <a:pt x="1494" y="125"/>
                  </a:lnTo>
                  <a:close/>
                  <a:moveTo>
                    <a:pt x="1258" y="107"/>
                  </a:moveTo>
                  <a:cubicBezTo>
                    <a:pt x="1260" y="112"/>
                    <a:pt x="1265" y="116"/>
                    <a:pt x="1271" y="116"/>
                  </a:cubicBezTo>
                  <a:cubicBezTo>
                    <a:pt x="1278" y="116"/>
                    <a:pt x="1283" y="111"/>
                    <a:pt x="1284" y="104"/>
                  </a:cubicBezTo>
                  <a:cubicBezTo>
                    <a:pt x="1339" y="111"/>
                    <a:pt x="1339" y="111"/>
                    <a:pt x="1339" y="111"/>
                  </a:cubicBezTo>
                  <a:cubicBezTo>
                    <a:pt x="1339" y="112"/>
                    <a:pt x="1339" y="113"/>
                    <a:pt x="1339" y="113"/>
                  </a:cubicBezTo>
                  <a:cubicBezTo>
                    <a:pt x="1339" y="120"/>
                    <a:pt x="1341" y="126"/>
                    <a:pt x="1345" y="130"/>
                  </a:cubicBezTo>
                  <a:cubicBezTo>
                    <a:pt x="1302" y="165"/>
                    <a:pt x="1302" y="165"/>
                    <a:pt x="1302" y="165"/>
                  </a:cubicBezTo>
                  <a:cubicBezTo>
                    <a:pt x="1298" y="160"/>
                    <a:pt x="1292" y="156"/>
                    <a:pt x="1284" y="156"/>
                  </a:cubicBezTo>
                  <a:cubicBezTo>
                    <a:pt x="1274" y="156"/>
                    <a:pt x="1265" y="163"/>
                    <a:pt x="1262" y="172"/>
                  </a:cubicBezTo>
                  <a:cubicBezTo>
                    <a:pt x="1161" y="151"/>
                    <a:pt x="1161" y="151"/>
                    <a:pt x="1161" y="151"/>
                  </a:cubicBezTo>
                  <a:cubicBezTo>
                    <a:pt x="1161" y="149"/>
                    <a:pt x="1160" y="146"/>
                    <a:pt x="1159" y="144"/>
                  </a:cubicBezTo>
                  <a:lnTo>
                    <a:pt x="1258" y="107"/>
                  </a:lnTo>
                  <a:close/>
                  <a:moveTo>
                    <a:pt x="1106" y="157"/>
                  </a:moveTo>
                  <a:cubicBezTo>
                    <a:pt x="957" y="218"/>
                    <a:pt x="957" y="218"/>
                    <a:pt x="957" y="218"/>
                  </a:cubicBezTo>
                  <a:cubicBezTo>
                    <a:pt x="952" y="211"/>
                    <a:pt x="946" y="207"/>
                    <a:pt x="938" y="205"/>
                  </a:cubicBezTo>
                  <a:cubicBezTo>
                    <a:pt x="956" y="168"/>
                    <a:pt x="956" y="168"/>
                    <a:pt x="956" y="168"/>
                  </a:cubicBezTo>
                  <a:cubicBezTo>
                    <a:pt x="956" y="169"/>
                    <a:pt x="957" y="169"/>
                    <a:pt x="958" y="169"/>
                  </a:cubicBezTo>
                  <a:cubicBezTo>
                    <a:pt x="966" y="169"/>
                    <a:pt x="973" y="162"/>
                    <a:pt x="973" y="154"/>
                  </a:cubicBezTo>
                  <a:cubicBezTo>
                    <a:pt x="1105" y="155"/>
                    <a:pt x="1105" y="155"/>
                    <a:pt x="1105" y="155"/>
                  </a:cubicBezTo>
                  <a:cubicBezTo>
                    <a:pt x="1106" y="156"/>
                    <a:pt x="1106" y="156"/>
                    <a:pt x="1106" y="157"/>
                  </a:cubicBezTo>
                  <a:close/>
                  <a:moveTo>
                    <a:pt x="888" y="102"/>
                  </a:moveTo>
                  <a:cubicBezTo>
                    <a:pt x="890" y="103"/>
                    <a:pt x="892" y="103"/>
                    <a:pt x="894" y="103"/>
                  </a:cubicBezTo>
                  <a:cubicBezTo>
                    <a:pt x="899" y="103"/>
                    <a:pt x="904" y="100"/>
                    <a:pt x="906" y="95"/>
                  </a:cubicBezTo>
                  <a:cubicBezTo>
                    <a:pt x="948" y="140"/>
                    <a:pt x="948" y="140"/>
                    <a:pt x="948" y="140"/>
                  </a:cubicBezTo>
                  <a:cubicBezTo>
                    <a:pt x="944" y="143"/>
                    <a:pt x="942" y="148"/>
                    <a:pt x="942" y="153"/>
                  </a:cubicBezTo>
                  <a:cubicBezTo>
                    <a:pt x="942" y="155"/>
                    <a:pt x="942" y="156"/>
                    <a:pt x="943" y="158"/>
                  </a:cubicBezTo>
                  <a:cubicBezTo>
                    <a:pt x="881" y="184"/>
                    <a:pt x="881" y="184"/>
                    <a:pt x="881" y="184"/>
                  </a:cubicBezTo>
                  <a:cubicBezTo>
                    <a:pt x="878" y="178"/>
                    <a:pt x="873" y="175"/>
                    <a:pt x="867" y="175"/>
                  </a:cubicBezTo>
                  <a:cubicBezTo>
                    <a:pt x="858" y="175"/>
                    <a:pt x="851" y="182"/>
                    <a:pt x="851" y="190"/>
                  </a:cubicBezTo>
                  <a:cubicBezTo>
                    <a:pt x="851" y="192"/>
                    <a:pt x="851" y="194"/>
                    <a:pt x="852" y="196"/>
                  </a:cubicBezTo>
                  <a:cubicBezTo>
                    <a:pt x="828" y="203"/>
                    <a:pt x="828" y="203"/>
                    <a:pt x="828" y="203"/>
                  </a:cubicBezTo>
                  <a:cubicBezTo>
                    <a:pt x="827" y="198"/>
                    <a:pt x="824" y="194"/>
                    <a:pt x="820" y="191"/>
                  </a:cubicBezTo>
                  <a:lnTo>
                    <a:pt x="888" y="102"/>
                  </a:lnTo>
                  <a:close/>
                  <a:moveTo>
                    <a:pt x="775" y="207"/>
                  </a:moveTo>
                  <a:cubicBezTo>
                    <a:pt x="775" y="209"/>
                    <a:pt x="775" y="210"/>
                    <a:pt x="775" y="212"/>
                  </a:cubicBezTo>
                  <a:cubicBezTo>
                    <a:pt x="775" y="225"/>
                    <a:pt x="783" y="235"/>
                    <a:pt x="794" y="239"/>
                  </a:cubicBezTo>
                  <a:cubicBezTo>
                    <a:pt x="761" y="321"/>
                    <a:pt x="761" y="321"/>
                    <a:pt x="761" y="321"/>
                  </a:cubicBezTo>
                  <a:cubicBezTo>
                    <a:pt x="757" y="319"/>
                    <a:pt x="753" y="317"/>
                    <a:pt x="748" y="317"/>
                  </a:cubicBezTo>
                  <a:cubicBezTo>
                    <a:pt x="744" y="317"/>
                    <a:pt x="741" y="318"/>
                    <a:pt x="738" y="319"/>
                  </a:cubicBezTo>
                  <a:cubicBezTo>
                    <a:pt x="673" y="207"/>
                    <a:pt x="673" y="207"/>
                    <a:pt x="673" y="207"/>
                  </a:cubicBezTo>
                  <a:cubicBezTo>
                    <a:pt x="679" y="203"/>
                    <a:pt x="683" y="197"/>
                    <a:pt x="685" y="189"/>
                  </a:cubicBezTo>
                  <a:lnTo>
                    <a:pt x="775" y="207"/>
                  </a:lnTo>
                  <a:close/>
                  <a:moveTo>
                    <a:pt x="630" y="183"/>
                  </a:moveTo>
                  <a:cubicBezTo>
                    <a:pt x="630" y="183"/>
                    <a:pt x="630" y="183"/>
                    <a:pt x="630" y="183"/>
                  </a:cubicBezTo>
                  <a:cubicBezTo>
                    <a:pt x="630" y="195"/>
                    <a:pt x="637" y="204"/>
                    <a:pt x="647" y="209"/>
                  </a:cubicBezTo>
                  <a:cubicBezTo>
                    <a:pt x="602" y="326"/>
                    <a:pt x="602" y="326"/>
                    <a:pt x="602" y="326"/>
                  </a:cubicBezTo>
                  <a:cubicBezTo>
                    <a:pt x="599" y="325"/>
                    <a:pt x="595" y="325"/>
                    <a:pt x="592" y="325"/>
                  </a:cubicBezTo>
                  <a:cubicBezTo>
                    <a:pt x="586" y="325"/>
                    <a:pt x="581" y="326"/>
                    <a:pt x="577" y="329"/>
                  </a:cubicBezTo>
                  <a:cubicBezTo>
                    <a:pt x="517" y="198"/>
                    <a:pt x="517" y="198"/>
                    <a:pt x="517" y="198"/>
                  </a:cubicBezTo>
                  <a:cubicBezTo>
                    <a:pt x="525" y="194"/>
                    <a:pt x="531" y="187"/>
                    <a:pt x="533" y="178"/>
                  </a:cubicBezTo>
                  <a:lnTo>
                    <a:pt x="630" y="183"/>
                  </a:lnTo>
                  <a:close/>
                  <a:moveTo>
                    <a:pt x="230" y="567"/>
                  </a:moveTo>
                  <a:cubicBezTo>
                    <a:pt x="229" y="567"/>
                    <a:pt x="227" y="567"/>
                    <a:pt x="226" y="567"/>
                  </a:cubicBezTo>
                  <a:cubicBezTo>
                    <a:pt x="214" y="567"/>
                    <a:pt x="204" y="577"/>
                    <a:pt x="204" y="589"/>
                  </a:cubicBezTo>
                  <a:cubicBezTo>
                    <a:pt x="204" y="590"/>
                    <a:pt x="204" y="591"/>
                    <a:pt x="204" y="591"/>
                  </a:cubicBezTo>
                  <a:cubicBezTo>
                    <a:pt x="185" y="595"/>
                    <a:pt x="185" y="595"/>
                    <a:pt x="185" y="595"/>
                  </a:cubicBezTo>
                  <a:cubicBezTo>
                    <a:pt x="184" y="588"/>
                    <a:pt x="180" y="583"/>
                    <a:pt x="176" y="579"/>
                  </a:cubicBezTo>
                  <a:cubicBezTo>
                    <a:pt x="233" y="510"/>
                    <a:pt x="233" y="510"/>
                    <a:pt x="233" y="510"/>
                  </a:cubicBezTo>
                  <a:cubicBezTo>
                    <a:pt x="235" y="512"/>
                    <a:pt x="237" y="513"/>
                    <a:pt x="240" y="514"/>
                  </a:cubicBezTo>
                  <a:lnTo>
                    <a:pt x="230" y="567"/>
                  </a:lnTo>
                  <a:close/>
                  <a:moveTo>
                    <a:pt x="267" y="495"/>
                  </a:moveTo>
                  <a:cubicBezTo>
                    <a:pt x="267" y="494"/>
                    <a:pt x="267" y="493"/>
                    <a:pt x="267" y="492"/>
                  </a:cubicBezTo>
                  <a:cubicBezTo>
                    <a:pt x="267" y="488"/>
                    <a:pt x="267" y="485"/>
                    <a:pt x="265" y="482"/>
                  </a:cubicBezTo>
                  <a:cubicBezTo>
                    <a:pt x="334" y="438"/>
                    <a:pt x="334" y="438"/>
                    <a:pt x="334" y="438"/>
                  </a:cubicBezTo>
                  <a:cubicBezTo>
                    <a:pt x="338" y="444"/>
                    <a:pt x="345" y="447"/>
                    <a:pt x="352" y="447"/>
                  </a:cubicBezTo>
                  <a:cubicBezTo>
                    <a:pt x="354" y="447"/>
                    <a:pt x="357" y="447"/>
                    <a:pt x="359" y="446"/>
                  </a:cubicBezTo>
                  <a:cubicBezTo>
                    <a:pt x="371" y="483"/>
                    <a:pt x="371" y="483"/>
                    <a:pt x="371" y="483"/>
                  </a:cubicBezTo>
                  <a:cubicBezTo>
                    <a:pt x="361" y="487"/>
                    <a:pt x="354" y="495"/>
                    <a:pt x="353" y="505"/>
                  </a:cubicBezTo>
                  <a:lnTo>
                    <a:pt x="267" y="495"/>
                  </a:lnTo>
                  <a:close/>
                  <a:moveTo>
                    <a:pt x="461" y="434"/>
                  </a:moveTo>
                  <a:cubicBezTo>
                    <a:pt x="449" y="437"/>
                    <a:pt x="441" y="448"/>
                    <a:pt x="441" y="461"/>
                  </a:cubicBezTo>
                  <a:cubicBezTo>
                    <a:pt x="441" y="465"/>
                    <a:pt x="442" y="470"/>
                    <a:pt x="444" y="473"/>
                  </a:cubicBezTo>
                  <a:cubicBezTo>
                    <a:pt x="404" y="495"/>
                    <a:pt x="404" y="495"/>
                    <a:pt x="404" y="495"/>
                  </a:cubicBezTo>
                  <a:cubicBezTo>
                    <a:pt x="401" y="490"/>
                    <a:pt x="397" y="486"/>
                    <a:pt x="392" y="484"/>
                  </a:cubicBezTo>
                  <a:cubicBezTo>
                    <a:pt x="431" y="387"/>
                    <a:pt x="431" y="387"/>
                    <a:pt x="431" y="387"/>
                  </a:cubicBezTo>
                  <a:cubicBezTo>
                    <a:pt x="433" y="387"/>
                    <a:pt x="435" y="388"/>
                    <a:pt x="438" y="388"/>
                  </a:cubicBezTo>
                  <a:cubicBezTo>
                    <a:pt x="442" y="388"/>
                    <a:pt x="445" y="387"/>
                    <a:pt x="449" y="385"/>
                  </a:cubicBezTo>
                  <a:lnTo>
                    <a:pt x="461" y="434"/>
                  </a:lnTo>
                  <a:close/>
                  <a:moveTo>
                    <a:pt x="465" y="354"/>
                  </a:moveTo>
                  <a:cubicBezTo>
                    <a:pt x="462" y="342"/>
                    <a:pt x="451" y="332"/>
                    <a:pt x="438" y="332"/>
                  </a:cubicBezTo>
                  <a:cubicBezTo>
                    <a:pt x="434" y="332"/>
                    <a:pt x="430" y="333"/>
                    <a:pt x="427" y="334"/>
                  </a:cubicBezTo>
                  <a:cubicBezTo>
                    <a:pt x="383" y="278"/>
                    <a:pt x="383" y="278"/>
                    <a:pt x="383" y="278"/>
                  </a:cubicBezTo>
                  <a:cubicBezTo>
                    <a:pt x="388" y="273"/>
                    <a:pt x="392" y="266"/>
                    <a:pt x="392" y="258"/>
                  </a:cubicBezTo>
                  <a:cubicBezTo>
                    <a:pt x="392" y="257"/>
                    <a:pt x="392" y="256"/>
                    <a:pt x="392" y="255"/>
                  </a:cubicBezTo>
                  <a:cubicBezTo>
                    <a:pt x="417" y="251"/>
                    <a:pt x="417" y="251"/>
                    <a:pt x="417" y="251"/>
                  </a:cubicBezTo>
                  <a:cubicBezTo>
                    <a:pt x="420" y="263"/>
                    <a:pt x="431" y="273"/>
                    <a:pt x="444" y="273"/>
                  </a:cubicBezTo>
                  <a:cubicBezTo>
                    <a:pt x="459" y="273"/>
                    <a:pt x="471" y="261"/>
                    <a:pt x="471" y="246"/>
                  </a:cubicBezTo>
                  <a:cubicBezTo>
                    <a:pt x="471" y="238"/>
                    <a:pt x="468" y="231"/>
                    <a:pt x="463" y="226"/>
                  </a:cubicBezTo>
                  <a:cubicBezTo>
                    <a:pt x="490" y="195"/>
                    <a:pt x="490" y="195"/>
                    <a:pt x="490" y="195"/>
                  </a:cubicBezTo>
                  <a:cubicBezTo>
                    <a:pt x="494" y="198"/>
                    <a:pt x="500" y="200"/>
                    <a:pt x="506" y="200"/>
                  </a:cubicBezTo>
                  <a:cubicBezTo>
                    <a:pt x="509" y="200"/>
                    <a:pt x="512" y="200"/>
                    <a:pt x="515" y="198"/>
                  </a:cubicBezTo>
                  <a:cubicBezTo>
                    <a:pt x="576" y="330"/>
                    <a:pt x="576" y="330"/>
                    <a:pt x="576" y="330"/>
                  </a:cubicBezTo>
                  <a:cubicBezTo>
                    <a:pt x="569" y="334"/>
                    <a:pt x="565" y="342"/>
                    <a:pt x="564" y="350"/>
                  </a:cubicBezTo>
                  <a:lnTo>
                    <a:pt x="465" y="354"/>
                  </a:lnTo>
                  <a:close/>
                  <a:moveTo>
                    <a:pt x="619" y="510"/>
                  </a:moveTo>
                  <a:cubicBezTo>
                    <a:pt x="617" y="510"/>
                    <a:pt x="615" y="510"/>
                    <a:pt x="613" y="510"/>
                  </a:cubicBezTo>
                  <a:cubicBezTo>
                    <a:pt x="598" y="510"/>
                    <a:pt x="586" y="522"/>
                    <a:pt x="586" y="538"/>
                  </a:cubicBezTo>
                  <a:cubicBezTo>
                    <a:pt x="586" y="539"/>
                    <a:pt x="586" y="540"/>
                    <a:pt x="586" y="541"/>
                  </a:cubicBezTo>
                  <a:cubicBezTo>
                    <a:pt x="534" y="544"/>
                    <a:pt x="534" y="544"/>
                    <a:pt x="534" y="544"/>
                  </a:cubicBezTo>
                  <a:cubicBezTo>
                    <a:pt x="533" y="539"/>
                    <a:pt x="530" y="534"/>
                    <a:pt x="525" y="532"/>
                  </a:cubicBezTo>
                  <a:cubicBezTo>
                    <a:pt x="583" y="379"/>
                    <a:pt x="583" y="379"/>
                    <a:pt x="583" y="379"/>
                  </a:cubicBezTo>
                  <a:cubicBezTo>
                    <a:pt x="586" y="380"/>
                    <a:pt x="589" y="380"/>
                    <a:pt x="592" y="380"/>
                  </a:cubicBezTo>
                  <a:cubicBezTo>
                    <a:pt x="596" y="380"/>
                    <a:pt x="600" y="379"/>
                    <a:pt x="604" y="377"/>
                  </a:cubicBezTo>
                  <a:cubicBezTo>
                    <a:pt x="622" y="424"/>
                    <a:pt x="622" y="424"/>
                    <a:pt x="622" y="424"/>
                  </a:cubicBezTo>
                  <a:cubicBezTo>
                    <a:pt x="615" y="427"/>
                    <a:pt x="610" y="433"/>
                    <a:pt x="610" y="441"/>
                  </a:cubicBezTo>
                  <a:cubicBezTo>
                    <a:pt x="610" y="450"/>
                    <a:pt x="617" y="458"/>
                    <a:pt x="626" y="460"/>
                  </a:cubicBezTo>
                  <a:lnTo>
                    <a:pt x="619" y="510"/>
                  </a:lnTo>
                  <a:close/>
                  <a:moveTo>
                    <a:pt x="648" y="444"/>
                  </a:moveTo>
                  <a:cubicBezTo>
                    <a:pt x="649" y="443"/>
                    <a:pt x="649" y="442"/>
                    <a:pt x="649" y="441"/>
                  </a:cubicBezTo>
                  <a:cubicBezTo>
                    <a:pt x="649" y="438"/>
                    <a:pt x="648" y="434"/>
                    <a:pt x="646" y="432"/>
                  </a:cubicBezTo>
                  <a:cubicBezTo>
                    <a:pt x="729" y="365"/>
                    <a:pt x="729" y="365"/>
                    <a:pt x="729" y="365"/>
                  </a:cubicBezTo>
                  <a:cubicBezTo>
                    <a:pt x="733" y="369"/>
                    <a:pt x="739" y="372"/>
                    <a:pt x="745" y="373"/>
                  </a:cubicBezTo>
                  <a:cubicBezTo>
                    <a:pt x="737" y="466"/>
                    <a:pt x="737" y="466"/>
                    <a:pt x="737" y="466"/>
                  </a:cubicBezTo>
                  <a:cubicBezTo>
                    <a:pt x="737" y="466"/>
                    <a:pt x="737" y="466"/>
                    <a:pt x="737" y="466"/>
                  </a:cubicBezTo>
                  <a:cubicBezTo>
                    <a:pt x="731" y="466"/>
                    <a:pt x="726" y="470"/>
                    <a:pt x="724" y="474"/>
                  </a:cubicBezTo>
                  <a:lnTo>
                    <a:pt x="648" y="444"/>
                  </a:lnTo>
                  <a:close/>
                  <a:moveTo>
                    <a:pt x="750" y="479"/>
                  </a:moveTo>
                  <a:cubicBezTo>
                    <a:pt x="750" y="477"/>
                    <a:pt x="750" y="475"/>
                    <a:pt x="749" y="473"/>
                  </a:cubicBezTo>
                  <a:cubicBezTo>
                    <a:pt x="893" y="379"/>
                    <a:pt x="893" y="379"/>
                    <a:pt x="893" y="379"/>
                  </a:cubicBezTo>
                  <a:cubicBezTo>
                    <a:pt x="896" y="382"/>
                    <a:pt x="900" y="385"/>
                    <a:pt x="905" y="385"/>
                  </a:cubicBezTo>
                  <a:cubicBezTo>
                    <a:pt x="905" y="385"/>
                    <a:pt x="905" y="385"/>
                    <a:pt x="905" y="385"/>
                  </a:cubicBezTo>
                  <a:cubicBezTo>
                    <a:pt x="910" y="445"/>
                    <a:pt x="910" y="445"/>
                    <a:pt x="910" y="445"/>
                  </a:cubicBezTo>
                  <a:cubicBezTo>
                    <a:pt x="896" y="447"/>
                    <a:pt x="886" y="458"/>
                    <a:pt x="886" y="473"/>
                  </a:cubicBezTo>
                  <a:cubicBezTo>
                    <a:pt x="886" y="473"/>
                    <a:pt x="886" y="473"/>
                    <a:pt x="886" y="473"/>
                  </a:cubicBezTo>
                  <a:lnTo>
                    <a:pt x="750" y="479"/>
                  </a:lnTo>
                  <a:close/>
                  <a:moveTo>
                    <a:pt x="892" y="490"/>
                  </a:moveTo>
                  <a:cubicBezTo>
                    <a:pt x="895" y="494"/>
                    <a:pt x="900" y="498"/>
                    <a:pt x="905" y="499"/>
                  </a:cubicBezTo>
                  <a:cubicBezTo>
                    <a:pt x="853" y="590"/>
                    <a:pt x="853" y="590"/>
                    <a:pt x="853" y="590"/>
                  </a:cubicBezTo>
                  <a:cubicBezTo>
                    <a:pt x="851" y="589"/>
                    <a:pt x="848" y="589"/>
                    <a:pt x="846" y="589"/>
                  </a:cubicBezTo>
                  <a:cubicBezTo>
                    <a:pt x="831" y="589"/>
                    <a:pt x="820" y="599"/>
                    <a:pt x="818" y="613"/>
                  </a:cubicBezTo>
                  <a:cubicBezTo>
                    <a:pt x="759" y="613"/>
                    <a:pt x="759" y="613"/>
                    <a:pt x="759" y="613"/>
                  </a:cubicBezTo>
                  <a:cubicBezTo>
                    <a:pt x="759" y="613"/>
                    <a:pt x="759" y="612"/>
                    <a:pt x="759" y="612"/>
                  </a:cubicBezTo>
                  <a:cubicBezTo>
                    <a:pt x="759" y="606"/>
                    <a:pt x="757" y="600"/>
                    <a:pt x="754" y="596"/>
                  </a:cubicBezTo>
                  <a:lnTo>
                    <a:pt x="892" y="490"/>
                  </a:lnTo>
                  <a:close/>
                  <a:moveTo>
                    <a:pt x="745" y="636"/>
                  </a:moveTo>
                  <a:cubicBezTo>
                    <a:pt x="752" y="632"/>
                    <a:pt x="758" y="624"/>
                    <a:pt x="759" y="615"/>
                  </a:cubicBezTo>
                  <a:cubicBezTo>
                    <a:pt x="818" y="615"/>
                    <a:pt x="818" y="615"/>
                    <a:pt x="818" y="615"/>
                  </a:cubicBezTo>
                  <a:cubicBezTo>
                    <a:pt x="818" y="616"/>
                    <a:pt x="818" y="616"/>
                    <a:pt x="818" y="616"/>
                  </a:cubicBezTo>
                  <a:cubicBezTo>
                    <a:pt x="818" y="632"/>
                    <a:pt x="830" y="644"/>
                    <a:pt x="846" y="644"/>
                  </a:cubicBezTo>
                  <a:cubicBezTo>
                    <a:pt x="850" y="644"/>
                    <a:pt x="855" y="643"/>
                    <a:pt x="859" y="641"/>
                  </a:cubicBezTo>
                  <a:cubicBezTo>
                    <a:pt x="913" y="713"/>
                    <a:pt x="913" y="713"/>
                    <a:pt x="913" y="713"/>
                  </a:cubicBezTo>
                  <a:cubicBezTo>
                    <a:pt x="909" y="716"/>
                    <a:pt x="907" y="721"/>
                    <a:pt x="907" y="726"/>
                  </a:cubicBezTo>
                  <a:cubicBezTo>
                    <a:pt x="907" y="731"/>
                    <a:pt x="910" y="736"/>
                    <a:pt x="914" y="739"/>
                  </a:cubicBezTo>
                  <a:cubicBezTo>
                    <a:pt x="861" y="812"/>
                    <a:pt x="861" y="812"/>
                    <a:pt x="861" y="812"/>
                  </a:cubicBezTo>
                  <a:cubicBezTo>
                    <a:pt x="857" y="810"/>
                    <a:pt x="852" y="809"/>
                    <a:pt x="847" y="809"/>
                  </a:cubicBezTo>
                  <a:cubicBezTo>
                    <a:pt x="842" y="809"/>
                    <a:pt x="838" y="810"/>
                    <a:pt x="834" y="812"/>
                  </a:cubicBezTo>
                  <a:lnTo>
                    <a:pt x="745" y="636"/>
                  </a:lnTo>
                  <a:close/>
                  <a:moveTo>
                    <a:pt x="907" y="1004"/>
                  </a:moveTo>
                  <a:cubicBezTo>
                    <a:pt x="818" y="984"/>
                    <a:pt x="818" y="984"/>
                    <a:pt x="818" y="984"/>
                  </a:cubicBezTo>
                  <a:cubicBezTo>
                    <a:pt x="818" y="984"/>
                    <a:pt x="818" y="983"/>
                    <a:pt x="818" y="982"/>
                  </a:cubicBezTo>
                  <a:cubicBezTo>
                    <a:pt x="818" y="973"/>
                    <a:pt x="811" y="966"/>
                    <a:pt x="802" y="966"/>
                  </a:cubicBezTo>
                  <a:cubicBezTo>
                    <a:pt x="796" y="966"/>
                    <a:pt x="792" y="969"/>
                    <a:pt x="789" y="973"/>
                  </a:cubicBezTo>
                  <a:cubicBezTo>
                    <a:pt x="705" y="922"/>
                    <a:pt x="705" y="922"/>
                    <a:pt x="705" y="922"/>
                  </a:cubicBezTo>
                  <a:cubicBezTo>
                    <a:pt x="707" y="920"/>
                    <a:pt x="707" y="917"/>
                    <a:pt x="707" y="914"/>
                  </a:cubicBezTo>
                  <a:cubicBezTo>
                    <a:pt x="707" y="906"/>
                    <a:pt x="700" y="898"/>
                    <a:pt x="691" y="898"/>
                  </a:cubicBezTo>
                  <a:cubicBezTo>
                    <a:pt x="691" y="898"/>
                    <a:pt x="690" y="898"/>
                    <a:pt x="690" y="898"/>
                  </a:cubicBezTo>
                  <a:cubicBezTo>
                    <a:pt x="681" y="842"/>
                    <a:pt x="681" y="842"/>
                    <a:pt x="681" y="842"/>
                  </a:cubicBezTo>
                  <a:cubicBezTo>
                    <a:pt x="688" y="841"/>
                    <a:pt x="694" y="838"/>
                    <a:pt x="699" y="832"/>
                  </a:cubicBezTo>
                  <a:cubicBezTo>
                    <a:pt x="912" y="994"/>
                    <a:pt x="912" y="994"/>
                    <a:pt x="912" y="994"/>
                  </a:cubicBezTo>
                  <a:cubicBezTo>
                    <a:pt x="910" y="997"/>
                    <a:pt x="908" y="1000"/>
                    <a:pt x="907" y="1004"/>
                  </a:cubicBezTo>
                  <a:close/>
                  <a:moveTo>
                    <a:pt x="853" y="1232"/>
                  </a:moveTo>
                  <a:cubicBezTo>
                    <a:pt x="788" y="1219"/>
                    <a:pt x="788" y="1219"/>
                    <a:pt x="788" y="1219"/>
                  </a:cubicBezTo>
                  <a:cubicBezTo>
                    <a:pt x="788" y="1218"/>
                    <a:pt x="788" y="1217"/>
                    <a:pt x="788" y="1217"/>
                  </a:cubicBezTo>
                  <a:cubicBezTo>
                    <a:pt x="788" y="1212"/>
                    <a:pt x="785" y="1207"/>
                    <a:pt x="781" y="1205"/>
                  </a:cubicBezTo>
                  <a:cubicBezTo>
                    <a:pt x="815" y="1107"/>
                    <a:pt x="815" y="1107"/>
                    <a:pt x="815" y="1107"/>
                  </a:cubicBezTo>
                  <a:cubicBezTo>
                    <a:pt x="816" y="1107"/>
                    <a:pt x="817" y="1107"/>
                    <a:pt x="818" y="1107"/>
                  </a:cubicBezTo>
                  <a:cubicBezTo>
                    <a:pt x="820" y="1107"/>
                    <a:pt x="821" y="1107"/>
                    <a:pt x="823" y="1106"/>
                  </a:cubicBezTo>
                  <a:cubicBezTo>
                    <a:pt x="868" y="1213"/>
                    <a:pt x="868" y="1213"/>
                    <a:pt x="868" y="1213"/>
                  </a:cubicBezTo>
                  <a:cubicBezTo>
                    <a:pt x="861" y="1217"/>
                    <a:pt x="855" y="1224"/>
                    <a:pt x="853" y="1232"/>
                  </a:cubicBezTo>
                  <a:close/>
                  <a:moveTo>
                    <a:pt x="733" y="1476"/>
                  </a:moveTo>
                  <a:cubicBezTo>
                    <a:pt x="682" y="1437"/>
                    <a:pt x="682" y="1437"/>
                    <a:pt x="682" y="1437"/>
                  </a:cubicBezTo>
                  <a:cubicBezTo>
                    <a:pt x="728" y="1391"/>
                    <a:pt x="728" y="1391"/>
                    <a:pt x="728" y="1391"/>
                  </a:cubicBezTo>
                  <a:cubicBezTo>
                    <a:pt x="730" y="1393"/>
                    <a:pt x="733" y="1394"/>
                    <a:pt x="737" y="1394"/>
                  </a:cubicBezTo>
                  <a:cubicBezTo>
                    <a:pt x="737" y="1394"/>
                    <a:pt x="738" y="1394"/>
                    <a:pt x="738" y="1394"/>
                  </a:cubicBezTo>
                  <a:cubicBezTo>
                    <a:pt x="750" y="1466"/>
                    <a:pt x="750" y="1466"/>
                    <a:pt x="750" y="1466"/>
                  </a:cubicBezTo>
                  <a:cubicBezTo>
                    <a:pt x="743" y="1467"/>
                    <a:pt x="737" y="1471"/>
                    <a:pt x="733" y="1476"/>
                  </a:cubicBezTo>
                  <a:close/>
                  <a:moveTo>
                    <a:pt x="686" y="1617"/>
                  </a:moveTo>
                  <a:cubicBezTo>
                    <a:pt x="591" y="1616"/>
                    <a:pt x="591" y="1616"/>
                    <a:pt x="591" y="1616"/>
                  </a:cubicBezTo>
                  <a:cubicBezTo>
                    <a:pt x="590" y="1611"/>
                    <a:pt x="587" y="1608"/>
                    <a:pt x="582" y="1606"/>
                  </a:cubicBezTo>
                  <a:cubicBezTo>
                    <a:pt x="594" y="1550"/>
                    <a:pt x="594" y="1550"/>
                    <a:pt x="594" y="1550"/>
                  </a:cubicBezTo>
                  <a:cubicBezTo>
                    <a:pt x="596" y="1550"/>
                    <a:pt x="598" y="1550"/>
                    <a:pt x="599" y="1550"/>
                  </a:cubicBezTo>
                  <a:cubicBezTo>
                    <a:pt x="609" y="1550"/>
                    <a:pt x="617" y="1546"/>
                    <a:pt x="622" y="1540"/>
                  </a:cubicBezTo>
                  <a:cubicBezTo>
                    <a:pt x="692" y="1597"/>
                    <a:pt x="692" y="1597"/>
                    <a:pt x="692" y="1597"/>
                  </a:cubicBezTo>
                  <a:cubicBezTo>
                    <a:pt x="688" y="1602"/>
                    <a:pt x="685" y="1608"/>
                    <a:pt x="685" y="1615"/>
                  </a:cubicBezTo>
                  <a:cubicBezTo>
                    <a:pt x="685" y="1616"/>
                    <a:pt x="685" y="1616"/>
                    <a:pt x="686" y="1617"/>
                  </a:cubicBezTo>
                  <a:close/>
                  <a:moveTo>
                    <a:pt x="468" y="1531"/>
                  </a:moveTo>
                  <a:cubicBezTo>
                    <a:pt x="499" y="1460"/>
                    <a:pt x="499" y="1460"/>
                    <a:pt x="499" y="1460"/>
                  </a:cubicBezTo>
                  <a:cubicBezTo>
                    <a:pt x="502" y="1461"/>
                    <a:pt x="506" y="1462"/>
                    <a:pt x="510" y="1462"/>
                  </a:cubicBezTo>
                  <a:cubicBezTo>
                    <a:pt x="518" y="1462"/>
                    <a:pt x="525" y="1459"/>
                    <a:pt x="531" y="1454"/>
                  </a:cubicBezTo>
                  <a:cubicBezTo>
                    <a:pt x="577" y="1499"/>
                    <a:pt x="577" y="1499"/>
                    <a:pt x="577" y="1499"/>
                  </a:cubicBezTo>
                  <a:cubicBezTo>
                    <a:pt x="572" y="1505"/>
                    <a:pt x="569" y="1512"/>
                    <a:pt x="569" y="1520"/>
                  </a:cubicBezTo>
                  <a:cubicBezTo>
                    <a:pt x="569" y="1522"/>
                    <a:pt x="570" y="1525"/>
                    <a:pt x="570" y="1527"/>
                  </a:cubicBezTo>
                  <a:cubicBezTo>
                    <a:pt x="485" y="1550"/>
                    <a:pt x="485" y="1550"/>
                    <a:pt x="485" y="1550"/>
                  </a:cubicBezTo>
                  <a:cubicBezTo>
                    <a:pt x="483" y="1541"/>
                    <a:pt x="476" y="1534"/>
                    <a:pt x="468" y="1531"/>
                  </a:cubicBezTo>
                  <a:close/>
                  <a:moveTo>
                    <a:pt x="471" y="1367"/>
                  </a:moveTo>
                  <a:cubicBezTo>
                    <a:pt x="509" y="1331"/>
                    <a:pt x="509" y="1331"/>
                    <a:pt x="509" y="1331"/>
                  </a:cubicBezTo>
                  <a:cubicBezTo>
                    <a:pt x="582" y="1370"/>
                    <a:pt x="582" y="1370"/>
                    <a:pt x="582" y="1370"/>
                  </a:cubicBezTo>
                  <a:cubicBezTo>
                    <a:pt x="580" y="1374"/>
                    <a:pt x="578" y="1379"/>
                    <a:pt x="578" y="1384"/>
                  </a:cubicBezTo>
                  <a:cubicBezTo>
                    <a:pt x="578" y="1388"/>
                    <a:pt x="579" y="1392"/>
                    <a:pt x="581" y="1396"/>
                  </a:cubicBezTo>
                  <a:cubicBezTo>
                    <a:pt x="536" y="1418"/>
                    <a:pt x="536" y="1418"/>
                    <a:pt x="536" y="1418"/>
                  </a:cubicBezTo>
                  <a:cubicBezTo>
                    <a:pt x="531" y="1408"/>
                    <a:pt x="521" y="1402"/>
                    <a:pt x="510" y="1402"/>
                  </a:cubicBezTo>
                  <a:cubicBezTo>
                    <a:pt x="501" y="1402"/>
                    <a:pt x="494" y="1405"/>
                    <a:pt x="488" y="1411"/>
                  </a:cubicBezTo>
                  <a:cubicBezTo>
                    <a:pt x="471" y="1394"/>
                    <a:pt x="471" y="1394"/>
                    <a:pt x="471" y="1394"/>
                  </a:cubicBezTo>
                  <a:cubicBezTo>
                    <a:pt x="475" y="1391"/>
                    <a:pt x="477" y="1386"/>
                    <a:pt x="477" y="1381"/>
                  </a:cubicBezTo>
                  <a:cubicBezTo>
                    <a:pt x="477" y="1375"/>
                    <a:pt x="475" y="1370"/>
                    <a:pt x="471" y="1367"/>
                  </a:cubicBezTo>
                  <a:close/>
                  <a:moveTo>
                    <a:pt x="460" y="1276"/>
                  </a:moveTo>
                  <a:cubicBezTo>
                    <a:pt x="548" y="1187"/>
                    <a:pt x="548" y="1187"/>
                    <a:pt x="548" y="1187"/>
                  </a:cubicBezTo>
                  <a:cubicBezTo>
                    <a:pt x="551" y="1189"/>
                    <a:pt x="554" y="1191"/>
                    <a:pt x="557" y="1191"/>
                  </a:cubicBezTo>
                  <a:cubicBezTo>
                    <a:pt x="559" y="1191"/>
                    <a:pt x="561" y="1190"/>
                    <a:pt x="562" y="1190"/>
                  </a:cubicBezTo>
                  <a:cubicBezTo>
                    <a:pt x="584" y="1241"/>
                    <a:pt x="584" y="1241"/>
                    <a:pt x="584" y="1241"/>
                  </a:cubicBezTo>
                  <a:cubicBezTo>
                    <a:pt x="579" y="1243"/>
                    <a:pt x="576" y="1248"/>
                    <a:pt x="576" y="1253"/>
                  </a:cubicBezTo>
                  <a:cubicBezTo>
                    <a:pt x="576" y="1257"/>
                    <a:pt x="577" y="1260"/>
                    <a:pt x="579" y="1262"/>
                  </a:cubicBezTo>
                  <a:cubicBezTo>
                    <a:pt x="509" y="1329"/>
                    <a:pt x="509" y="1329"/>
                    <a:pt x="509" y="1329"/>
                  </a:cubicBezTo>
                  <a:cubicBezTo>
                    <a:pt x="470" y="1308"/>
                    <a:pt x="470" y="1308"/>
                    <a:pt x="470" y="1308"/>
                  </a:cubicBezTo>
                  <a:cubicBezTo>
                    <a:pt x="471" y="1305"/>
                    <a:pt x="472" y="1302"/>
                    <a:pt x="472" y="1299"/>
                  </a:cubicBezTo>
                  <a:cubicBezTo>
                    <a:pt x="472" y="1289"/>
                    <a:pt x="467" y="1281"/>
                    <a:pt x="460" y="1276"/>
                  </a:cubicBezTo>
                  <a:close/>
                  <a:moveTo>
                    <a:pt x="44" y="911"/>
                  </a:moveTo>
                  <a:cubicBezTo>
                    <a:pt x="154" y="891"/>
                    <a:pt x="154" y="891"/>
                    <a:pt x="154" y="891"/>
                  </a:cubicBezTo>
                  <a:cubicBezTo>
                    <a:pt x="155" y="896"/>
                    <a:pt x="160" y="900"/>
                    <a:pt x="166" y="900"/>
                  </a:cubicBezTo>
                  <a:cubicBezTo>
                    <a:pt x="167" y="900"/>
                    <a:pt x="167" y="900"/>
                    <a:pt x="168" y="900"/>
                  </a:cubicBezTo>
                  <a:cubicBezTo>
                    <a:pt x="184" y="976"/>
                    <a:pt x="184" y="976"/>
                    <a:pt x="184" y="976"/>
                  </a:cubicBezTo>
                  <a:cubicBezTo>
                    <a:pt x="175" y="979"/>
                    <a:pt x="168" y="985"/>
                    <a:pt x="165" y="994"/>
                  </a:cubicBezTo>
                  <a:cubicBezTo>
                    <a:pt x="43" y="928"/>
                    <a:pt x="43" y="928"/>
                    <a:pt x="43" y="928"/>
                  </a:cubicBezTo>
                  <a:cubicBezTo>
                    <a:pt x="44" y="925"/>
                    <a:pt x="45" y="921"/>
                    <a:pt x="45" y="918"/>
                  </a:cubicBezTo>
                  <a:cubicBezTo>
                    <a:pt x="45" y="916"/>
                    <a:pt x="45" y="913"/>
                    <a:pt x="44" y="911"/>
                  </a:cubicBezTo>
                  <a:close/>
                  <a:moveTo>
                    <a:pt x="215" y="835"/>
                  </a:moveTo>
                  <a:cubicBezTo>
                    <a:pt x="216" y="836"/>
                    <a:pt x="218" y="837"/>
                    <a:pt x="220" y="838"/>
                  </a:cubicBezTo>
                  <a:cubicBezTo>
                    <a:pt x="196" y="976"/>
                    <a:pt x="196" y="976"/>
                    <a:pt x="196" y="976"/>
                  </a:cubicBezTo>
                  <a:cubicBezTo>
                    <a:pt x="194" y="976"/>
                    <a:pt x="192" y="975"/>
                    <a:pt x="191" y="975"/>
                  </a:cubicBezTo>
                  <a:cubicBezTo>
                    <a:pt x="189" y="975"/>
                    <a:pt x="187" y="976"/>
                    <a:pt x="186" y="976"/>
                  </a:cubicBezTo>
                  <a:cubicBezTo>
                    <a:pt x="170" y="900"/>
                    <a:pt x="170" y="900"/>
                    <a:pt x="170" y="900"/>
                  </a:cubicBezTo>
                  <a:cubicBezTo>
                    <a:pt x="175" y="898"/>
                    <a:pt x="179" y="893"/>
                    <a:pt x="179" y="888"/>
                  </a:cubicBezTo>
                  <a:cubicBezTo>
                    <a:pt x="179" y="884"/>
                    <a:pt x="177" y="881"/>
                    <a:pt x="175" y="879"/>
                  </a:cubicBezTo>
                  <a:lnTo>
                    <a:pt x="215" y="835"/>
                  </a:lnTo>
                  <a:close/>
                  <a:moveTo>
                    <a:pt x="212" y="986"/>
                  </a:moveTo>
                  <a:cubicBezTo>
                    <a:pt x="275" y="914"/>
                    <a:pt x="275" y="914"/>
                    <a:pt x="275" y="914"/>
                  </a:cubicBezTo>
                  <a:cubicBezTo>
                    <a:pt x="280" y="918"/>
                    <a:pt x="286" y="921"/>
                    <a:pt x="293" y="921"/>
                  </a:cubicBezTo>
                  <a:cubicBezTo>
                    <a:pt x="294" y="921"/>
                    <a:pt x="295" y="921"/>
                    <a:pt x="296" y="921"/>
                  </a:cubicBezTo>
                  <a:cubicBezTo>
                    <a:pt x="318" y="1059"/>
                    <a:pt x="318" y="1059"/>
                    <a:pt x="318" y="1059"/>
                  </a:cubicBezTo>
                  <a:cubicBezTo>
                    <a:pt x="310" y="1060"/>
                    <a:pt x="303" y="1065"/>
                    <a:pt x="299" y="1071"/>
                  </a:cubicBezTo>
                  <a:cubicBezTo>
                    <a:pt x="212" y="1020"/>
                    <a:pt x="212" y="1020"/>
                    <a:pt x="212" y="1020"/>
                  </a:cubicBezTo>
                  <a:cubicBezTo>
                    <a:pt x="216" y="1016"/>
                    <a:pt x="218" y="1010"/>
                    <a:pt x="218" y="1003"/>
                  </a:cubicBezTo>
                  <a:cubicBezTo>
                    <a:pt x="218" y="997"/>
                    <a:pt x="216" y="990"/>
                    <a:pt x="212" y="986"/>
                  </a:cubicBezTo>
                  <a:close/>
                  <a:moveTo>
                    <a:pt x="323" y="1058"/>
                  </a:moveTo>
                  <a:cubicBezTo>
                    <a:pt x="321" y="1058"/>
                    <a:pt x="320" y="1058"/>
                    <a:pt x="319" y="1059"/>
                  </a:cubicBezTo>
                  <a:cubicBezTo>
                    <a:pt x="298" y="920"/>
                    <a:pt x="298" y="920"/>
                    <a:pt x="298" y="920"/>
                  </a:cubicBezTo>
                  <a:cubicBezTo>
                    <a:pt x="305" y="919"/>
                    <a:pt x="311" y="915"/>
                    <a:pt x="315" y="910"/>
                  </a:cubicBezTo>
                  <a:cubicBezTo>
                    <a:pt x="386" y="960"/>
                    <a:pt x="386" y="960"/>
                    <a:pt x="386" y="960"/>
                  </a:cubicBezTo>
                  <a:cubicBezTo>
                    <a:pt x="384" y="964"/>
                    <a:pt x="382" y="969"/>
                    <a:pt x="382" y="974"/>
                  </a:cubicBezTo>
                  <a:cubicBezTo>
                    <a:pt x="382" y="990"/>
                    <a:pt x="394" y="1002"/>
                    <a:pt x="410" y="1002"/>
                  </a:cubicBezTo>
                  <a:cubicBezTo>
                    <a:pt x="414" y="1002"/>
                    <a:pt x="418" y="1001"/>
                    <a:pt x="421" y="1000"/>
                  </a:cubicBezTo>
                  <a:cubicBezTo>
                    <a:pt x="451" y="1064"/>
                    <a:pt x="451" y="1064"/>
                    <a:pt x="451" y="1064"/>
                  </a:cubicBezTo>
                  <a:cubicBezTo>
                    <a:pt x="444" y="1069"/>
                    <a:pt x="439" y="1077"/>
                    <a:pt x="438" y="1086"/>
                  </a:cubicBezTo>
                  <a:cubicBezTo>
                    <a:pt x="350" y="1085"/>
                    <a:pt x="350" y="1085"/>
                    <a:pt x="350" y="1085"/>
                  </a:cubicBezTo>
                  <a:cubicBezTo>
                    <a:pt x="350" y="1070"/>
                    <a:pt x="338" y="1058"/>
                    <a:pt x="323" y="1058"/>
                  </a:cubicBezTo>
                  <a:close/>
                  <a:moveTo>
                    <a:pt x="466" y="1059"/>
                  </a:moveTo>
                  <a:cubicBezTo>
                    <a:pt x="461" y="1059"/>
                    <a:pt x="456" y="1061"/>
                    <a:pt x="452" y="1063"/>
                  </a:cubicBezTo>
                  <a:cubicBezTo>
                    <a:pt x="423" y="999"/>
                    <a:pt x="423" y="999"/>
                    <a:pt x="423" y="999"/>
                  </a:cubicBezTo>
                  <a:cubicBezTo>
                    <a:pt x="431" y="994"/>
                    <a:pt x="438" y="985"/>
                    <a:pt x="438" y="974"/>
                  </a:cubicBezTo>
                  <a:cubicBezTo>
                    <a:pt x="438" y="966"/>
                    <a:pt x="434" y="959"/>
                    <a:pt x="429" y="954"/>
                  </a:cubicBezTo>
                  <a:cubicBezTo>
                    <a:pt x="492" y="884"/>
                    <a:pt x="492" y="884"/>
                    <a:pt x="492" y="884"/>
                  </a:cubicBezTo>
                  <a:cubicBezTo>
                    <a:pt x="497" y="888"/>
                    <a:pt x="503" y="890"/>
                    <a:pt x="510" y="890"/>
                  </a:cubicBezTo>
                  <a:cubicBezTo>
                    <a:pt x="514" y="890"/>
                    <a:pt x="517" y="889"/>
                    <a:pt x="521" y="888"/>
                  </a:cubicBezTo>
                  <a:cubicBezTo>
                    <a:pt x="565" y="983"/>
                    <a:pt x="565" y="983"/>
                    <a:pt x="565" y="983"/>
                  </a:cubicBezTo>
                  <a:cubicBezTo>
                    <a:pt x="555" y="987"/>
                    <a:pt x="547" y="997"/>
                    <a:pt x="547" y="1009"/>
                  </a:cubicBezTo>
                  <a:cubicBezTo>
                    <a:pt x="547" y="1014"/>
                    <a:pt x="548" y="1018"/>
                    <a:pt x="550" y="1021"/>
                  </a:cubicBezTo>
                  <a:cubicBezTo>
                    <a:pt x="488" y="1069"/>
                    <a:pt x="488" y="1069"/>
                    <a:pt x="488" y="1069"/>
                  </a:cubicBezTo>
                  <a:cubicBezTo>
                    <a:pt x="482" y="1063"/>
                    <a:pt x="475" y="1059"/>
                    <a:pt x="466" y="1059"/>
                  </a:cubicBezTo>
                  <a:close/>
                  <a:moveTo>
                    <a:pt x="597" y="992"/>
                  </a:moveTo>
                  <a:cubicBezTo>
                    <a:pt x="680" y="925"/>
                    <a:pt x="680" y="925"/>
                    <a:pt x="680" y="925"/>
                  </a:cubicBezTo>
                  <a:cubicBezTo>
                    <a:pt x="682" y="927"/>
                    <a:pt x="684" y="929"/>
                    <a:pt x="687" y="930"/>
                  </a:cubicBezTo>
                  <a:cubicBezTo>
                    <a:pt x="663" y="1052"/>
                    <a:pt x="663" y="1052"/>
                    <a:pt x="663" y="1052"/>
                  </a:cubicBezTo>
                  <a:cubicBezTo>
                    <a:pt x="662" y="1052"/>
                    <a:pt x="660" y="1051"/>
                    <a:pt x="658" y="1051"/>
                  </a:cubicBezTo>
                  <a:cubicBezTo>
                    <a:pt x="649" y="1051"/>
                    <a:pt x="642" y="1055"/>
                    <a:pt x="636" y="1061"/>
                  </a:cubicBezTo>
                  <a:cubicBezTo>
                    <a:pt x="597" y="1027"/>
                    <a:pt x="597" y="1027"/>
                    <a:pt x="597" y="1027"/>
                  </a:cubicBezTo>
                  <a:cubicBezTo>
                    <a:pt x="600" y="1022"/>
                    <a:pt x="603" y="1016"/>
                    <a:pt x="603" y="1009"/>
                  </a:cubicBezTo>
                  <a:cubicBezTo>
                    <a:pt x="603" y="1003"/>
                    <a:pt x="601" y="997"/>
                    <a:pt x="597" y="992"/>
                  </a:cubicBezTo>
                  <a:close/>
                  <a:moveTo>
                    <a:pt x="788" y="990"/>
                  </a:moveTo>
                  <a:cubicBezTo>
                    <a:pt x="683" y="1064"/>
                    <a:pt x="683" y="1064"/>
                    <a:pt x="683" y="1064"/>
                  </a:cubicBezTo>
                  <a:cubicBezTo>
                    <a:pt x="678" y="1058"/>
                    <a:pt x="672" y="1054"/>
                    <a:pt x="665" y="1052"/>
                  </a:cubicBezTo>
                  <a:cubicBezTo>
                    <a:pt x="689" y="930"/>
                    <a:pt x="689" y="930"/>
                    <a:pt x="689" y="930"/>
                  </a:cubicBezTo>
                  <a:cubicBezTo>
                    <a:pt x="690" y="930"/>
                    <a:pt x="691" y="930"/>
                    <a:pt x="691" y="930"/>
                  </a:cubicBezTo>
                  <a:cubicBezTo>
                    <a:pt x="697" y="930"/>
                    <a:pt x="702" y="927"/>
                    <a:pt x="704" y="923"/>
                  </a:cubicBezTo>
                  <a:cubicBezTo>
                    <a:pt x="788" y="974"/>
                    <a:pt x="788" y="974"/>
                    <a:pt x="788" y="974"/>
                  </a:cubicBezTo>
                  <a:cubicBezTo>
                    <a:pt x="787" y="977"/>
                    <a:pt x="786" y="979"/>
                    <a:pt x="786" y="982"/>
                  </a:cubicBezTo>
                  <a:cubicBezTo>
                    <a:pt x="786" y="985"/>
                    <a:pt x="787" y="988"/>
                    <a:pt x="788" y="990"/>
                  </a:cubicBezTo>
                  <a:close/>
                  <a:moveTo>
                    <a:pt x="813" y="1106"/>
                  </a:moveTo>
                  <a:cubicBezTo>
                    <a:pt x="779" y="1205"/>
                    <a:pt x="779" y="1205"/>
                    <a:pt x="779" y="1205"/>
                  </a:cubicBezTo>
                  <a:cubicBezTo>
                    <a:pt x="778" y="1204"/>
                    <a:pt x="777" y="1204"/>
                    <a:pt x="776" y="1204"/>
                  </a:cubicBezTo>
                  <a:cubicBezTo>
                    <a:pt x="773" y="1204"/>
                    <a:pt x="771" y="1205"/>
                    <a:pt x="769" y="1206"/>
                  </a:cubicBezTo>
                  <a:cubicBezTo>
                    <a:pt x="734" y="1157"/>
                    <a:pt x="734" y="1157"/>
                    <a:pt x="734" y="1157"/>
                  </a:cubicBezTo>
                  <a:cubicBezTo>
                    <a:pt x="737" y="1155"/>
                    <a:pt x="739" y="1151"/>
                    <a:pt x="739" y="1147"/>
                  </a:cubicBezTo>
                  <a:cubicBezTo>
                    <a:pt x="739" y="1145"/>
                    <a:pt x="739" y="1143"/>
                    <a:pt x="738" y="1141"/>
                  </a:cubicBezTo>
                  <a:cubicBezTo>
                    <a:pt x="807" y="1101"/>
                    <a:pt x="807" y="1101"/>
                    <a:pt x="807" y="1101"/>
                  </a:cubicBezTo>
                  <a:cubicBezTo>
                    <a:pt x="808" y="1103"/>
                    <a:pt x="810" y="1105"/>
                    <a:pt x="813" y="1106"/>
                  </a:cubicBezTo>
                  <a:close/>
                  <a:moveTo>
                    <a:pt x="714" y="1148"/>
                  </a:moveTo>
                  <a:cubicBezTo>
                    <a:pt x="672" y="1156"/>
                    <a:pt x="672" y="1156"/>
                    <a:pt x="672" y="1156"/>
                  </a:cubicBezTo>
                  <a:cubicBezTo>
                    <a:pt x="664" y="1111"/>
                    <a:pt x="664" y="1111"/>
                    <a:pt x="664" y="1111"/>
                  </a:cubicBezTo>
                  <a:cubicBezTo>
                    <a:pt x="670" y="1110"/>
                    <a:pt x="675" y="1107"/>
                    <a:pt x="679" y="1103"/>
                  </a:cubicBezTo>
                  <a:cubicBezTo>
                    <a:pt x="717" y="1139"/>
                    <a:pt x="717" y="1139"/>
                    <a:pt x="717" y="1139"/>
                  </a:cubicBezTo>
                  <a:cubicBezTo>
                    <a:pt x="715" y="1141"/>
                    <a:pt x="714" y="1144"/>
                    <a:pt x="714" y="1147"/>
                  </a:cubicBezTo>
                  <a:cubicBezTo>
                    <a:pt x="714" y="1148"/>
                    <a:pt x="714" y="1148"/>
                    <a:pt x="714" y="1148"/>
                  </a:cubicBezTo>
                  <a:close/>
                  <a:moveTo>
                    <a:pt x="580" y="1264"/>
                  </a:moveTo>
                  <a:cubicBezTo>
                    <a:pt x="583" y="1266"/>
                    <a:pt x="586" y="1267"/>
                    <a:pt x="590" y="1267"/>
                  </a:cubicBezTo>
                  <a:cubicBezTo>
                    <a:pt x="590" y="1267"/>
                    <a:pt x="591" y="1267"/>
                    <a:pt x="591" y="1267"/>
                  </a:cubicBezTo>
                  <a:cubicBezTo>
                    <a:pt x="602" y="1356"/>
                    <a:pt x="602" y="1356"/>
                    <a:pt x="602" y="1356"/>
                  </a:cubicBezTo>
                  <a:cubicBezTo>
                    <a:pt x="594" y="1357"/>
                    <a:pt x="587" y="1362"/>
                    <a:pt x="583" y="1368"/>
                  </a:cubicBezTo>
                  <a:cubicBezTo>
                    <a:pt x="510" y="1329"/>
                    <a:pt x="510" y="1329"/>
                    <a:pt x="510" y="1329"/>
                  </a:cubicBezTo>
                  <a:lnTo>
                    <a:pt x="580" y="1264"/>
                  </a:lnTo>
                  <a:close/>
                  <a:moveTo>
                    <a:pt x="607" y="1355"/>
                  </a:moveTo>
                  <a:cubicBezTo>
                    <a:pt x="606" y="1355"/>
                    <a:pt x="605" y="1355"/>
                    <a:pt x="604" y="1356"/>
                  </a:cubicBezTo>
                  <a:cubicBezTo>
                    <a:pt x="593" y="1267"/>
                    <a:pt x="593" y="1267"/>
                    <a:pt x="593" y="1267"/>
                  </a:cubicBezTo>
                  <a:cubicBezTo>
                    <a:pt x="599" y="1266"/>
                    <a:pt x="604" y="1260"/>
                    <a:pt x="604" y="1253"/>
                  </a:cubicBezTo>
                  <a:cubicBezTo>
                    <a:pt x="604" y="1253"/>
                    <a:pt x="604" y="1252"/>
                    <a:pt x="604" y="1252"/>
                  </a:cubicBezTo>
                  <a:cubicBezTo>
                    <a:pt x="657" y="1241"/>
                    <a:pt x="657" y="1241"/>
                    <a:pt x="657" y="1241"/>
                  </a:cubicBezTo>
                  <a:cubicBezTo>
                    <a:pt x="660" y="1249"/>
                    <a:pt x="666" y="1255"/>
                    <a:pt x="674" y="1258"/>
                  </a:cubicBezTo>
                  <a:cubicBezTo>
                    <a:pt x="618" y="1358"/>
                    <a:pt x="618" y="1358"/>
                    <a:pt x="618" y="1358"/>
                  </a:cubicBezTo>
                  <a:cubicBezTo>
                    <a:pt x="615" y="1356"/>
                    <a:pt x="611" y="1355"/>
                    <a:pt x="607" y="1355"/>
                  </a:cubicBezTo>
                  <a:close/>
                  <a:moveTo>
                    <a:pt x="656" y="1232"/>
                  </a:moveTo>
                  <a:cubicBezTo>
                    <a:pt x="656" y="1234"/>
                    <a:pt x="656" y="1237"/>
                    <a:pt x="657" y="1240"/>
                  </a:cubicBezTo>
                  <a:cubicBezTo>
                    <a:pt x="603" y="1250"/>
                    <a:pt x="603" y="1250"/>
                    <a:pt x="603" y="1250"/>
                  </a:cubicBezTo>
                  <a:cubicBezTo>
                    <a:pt x="602" y="1244"/>
                    <a:pt x="596" y="1240"/>
                    <a:pt x="590" y="1240"/>
                  </a:cubicBezTo>
                  <a:cubicBezTo>
                    <a:pt x="588" y="1240"/>
                    <a:pt x="587" y="1240"/>
                    <a:pt x="585" y="1240"/>
                  </a:cubicBezTo>
                  <a:cubicBezTo>
                    <a:pt x="564" y="1189"/>
                    <a:pt x="564" y="1189"/>
                    <a:pt x="564" y="1189"/>
                  </a:cubicBezTo>
                  <a:cubicBezTo>
                    <a:pt x="568" y="1187"/>
                    <a:pt x="571" y="1182"/>
                    <a:pt x="571" y="1177"/>
                  </a:cubicBezTo>
                  <a:cubicBezTo>
                    <a:pt x="571" y="1176"/>
                    <a:pt x="571" y="1176"/>
                    <a:pt x="571" y="1175"/>
                  </a:cubicBezTo>
                  <a:cubicBezTo>
                    <a:pt x="670" y="1158"/>
                    <a:pt x="670" y="1158"/>
                    <a:pt x="670" y="1158"/>
                  </a:cubicBezTo>
                  <a:cubicBezTo>
                    <a:pt x="678" y="1204"/>
                    <a:pt x="678" y="1204"/>
                    <a:pt x="678" y="1204"/>
                  </a:cubicBezTo>
                  <a:cubicBezTo>
                    <a:pt x="665" y="1207"/>
                    <a:pt x="656" y="1218"/>
                    <a:pt x="656" y="1232"/>
                  </a:cubicBezTo>
                  <a:close/>
                  <a:moveTo>
                    <a:pt x="658" y="1112"/>
                  </a:moveTo>
                  <a:cubicBezTo>
                    <a:pt x="660" y="1112"/>
                    <a:pt x="661" y="1112"/>
                    <a:pt x="662" y="1111"/>
                  </a:cubicBezTo>
                  <a:cubicBezTo>
                    <a:pt x="670" y="1156"/>
                    <a:pt x="670" y="1156"/>
                    <a:pt x="670" y="1156"/>
                  </a:cubicBezTo>
                  <a:cubicBezTo>
                    <a:pt x="571" y="1174"/>
                    <a:pt x="571" y="1174"/>
                    <a:pt x="571" y="1174"/>
                  </a:cubicBezTo>
                  <a:cubicBezTo>
                    <a:pt x="570" y="1171"/>
                    <a:pt x="569" y="1169"/>
                    <a:pt x="568" y="1168"/>
                  </a:cubicBezTo>
                  <a:cubicBezTo>
                    <a:pt x="637" y="1103"/>
                    <a:pt x="637" y="1103"/>
                    <a:pt x="637" y="1103"/>
                  </a:cubicBezTo>
                  <a:cubicBezTo>
                    <a:pt x="642" y="1108"/>
                    <a:pt x="650" y="1112"/>
                    <a:pt x="658" y="1112"/>
                  </a:cubicBezTo>
                  <a:close/>
                  <a:moveTo>
                    <a:pt x="620" y="1498"/>
                  </a:moveTo>
                  <a:cubicBezTo>
                    <a:pt x="615" y="1493"/>
                    <a:pt x="607" y="1490"/>
                    <a:pt x="599" y="1490"/>
                  </a:cubicBezTo>
                  <a:cubicBezTo>
                    <a:pt x="591" y="1490"/>
                    <a:pt x="584" y="1493"/>
                    <a:pt x="579" y="1498"/>
                  </a:cubicBezTo>
                  <a:cubicBezTo>
                    <a:pt x="532" y="1452"/>
                    <a:pt x="532" y="1452"/>
                    <a:pt x="532" y="1452"/>
                  </a:cubicBezTo>
                  <a:cubicBezTo>
                    <a:pt x="537" y="1447"/>
                    <a:pt x="540" y="1440"/>
                    <a:pt x="540" y="1432"/>
                  </a:cubicBezTo>
                  <a:cubicBezTo>
                    <a:pt x="540" y="1428"/>
                    <a:pt x="539" y="1423"/>
                    <a:pt x="537" y="1419"/>
                  </a:cubicBezTo>
                  <a:cubicBezTo>
                    <a:pt x="582" y="1397"/>
                    <a:pt x="582" y="1397"/>
                    <a:pt x="582" y="1397"/>
                  </a:cubicBezTo>
                  <a:cubicBezTo>
                    <a:pt x="586" y="1407"/>
                    <a:pt x="596" y="1413"/>
                    <a:pt x="607" y="1413"/>
                  </a:cubicBezTo>
                  <a:cubicBezTo>
                    <a:pt x="617" y="1413"/>
                    <a:pt x="625" y="1408"/>
                    <a:pt x="630" y="1401"/>
                  </a:cubicBezTo>
                  <a:cubicBezTo>
                    <a:pt x="679" y="1438"/>
                    <a:pt x="679" y="1438"/>
                    <a:pt x="679" y="1438"/>
                  </a:cubicBezTo>
                  <a:lnTo>
                    <a:pt x="620" y="1498"/>
                  </a:lnTo>
                  <a:close/>
                  <a:moveTo>
                    <a:pt x="631" y="1399"/>
                  </a:moveTo>
                  <a:cubicBezTo>
                    <a:pt x="634" y="1395"/>
                    <a:pt x="636" y="1390"/>
                    <a:pt x="636" y="1384"/>
                  </a:cubicBezTo>
                  <a:cubicBezTo>
                    <a:pt x="723" y="1382"/>
                    <a:pt x="723" y="1382"/>
                    <a:pt x="723" y="1382"/>
                  </a:cubicBezTo>
                  <a:cubicBezTo>
                    <a:pt x="723" y="1385"/>
                    <a:pt x="724" y="1388"/>
                    <a:pt x="726" y="1390"/>
                  </a:cubicBezTo>
                  <a:cubicBezTo>
                    <a:pt x="681" y="1436"/>
                    <a:pt x="681" y="1436"/>
                    <a:pt x="681" y="1436"/>
                  </a:cubicBezTo>
                  <a:lnTo>
                    <a:pt x="631" y="1399"/>
                  </a:lnTo>
                  <a:close/>
                  <a:moveTo>
                    <a:pt x="723" y="1380"/>
                  </a:moveTo>
                  <a:cubicBezTo>
                    <a:pt x="635" y="1382"/>
                    <a:pt x="635" y="1382"/>
                    <a:pt x="635" y="1382"/>
                  </a:cubicBezTo>
                  <a:cubicBezTo>
                    <a:pt x="635" y="1372"/>
                    <a:pt x="629" y="1363"/>
                    <a:pt x="620" y="1359"/>
                  </a:cubicBezTo>
                  <a:cubicBezTo>
                    <a:pt x="676" y="1258"/>
                    <a:pt x="676" y="1258"/>
                    <a:pt x="676" y="1258"/>
                  </a:cubicBezTo>
                  <a:cubicBezTo>
                    <a:pt x="678" y="1259"/>
                    <a:pt x="681" y="1259"/>
                    <a:pt x="683" y="1259"/>
                  </a:cubicBezTo>
                  <a:cubicBezTo>
                    <a:pt x="686" y="1259"/>
                    <a:pt x="689" y="1259"/>
                    <a:pt x="692" y="1258"/>
                  </a:cubicBezTo>
                  <a:cubicBezTo>
                    <a:pt x="731" y="1368"/>
                    <a:pt x="731" y="1368"/>
                    <a:pt x="731" y="1368"/>
                  </a:cubicBezTo>
                  <a:cubicBezTo>
                    <a:pt x="726" y="1370"/>
                    <a:pt x="723" y="1374"/>
                    <a:pt x="723" y="1380"/>
                  </a:cubicBezTo>
                  <a:close/>
                  <a:moveTo>
                    <a:pt x="683" y="1204"/>
                  </a:moveTo>
                  <a:cubicBezTo>
                    <a:pt x="682" y="1204"/>
                    <a:pt x="681" y="1204"/>
                    <a:pt x="680" y="1204"/>
                  </a:cubicBezTo>
                  <a:cubicBezTo>
                    <a:pt x="672" y="1158"/>
                    <a:pt x="672" y="1158"/>
                    <a:pt x="672" y="1158"/>
                  </a:cubicBezTo>
                  <a:cubicBezTo>
                    <a:pt x="714" y="1150"/>
                    <a:pt x="714" y="1150"/>
                    <a:pt x="714" y="1150"/>
                  </a:cubicBezTo>
                  <a:cubicBezTo>
                    <a:pt x="715" y="1156"/>
                    <a:pt x="720" y="1160"/>
                    <a:pt x="726" y="1160"/>
                  </a:cubicBezTo>
                  <a:cubicBezTo>
                    <a:pt x="729" y="1160"/>
                    <a:pt x="731" y="1159"/>
                    <a:pt x="733" y="1158"/>
                  </a:cubicBezTo>
                  <a:cubicBezTo>
                    <a:pt x="768" y="1207"/>
                    <a:pt x="768" y="1207"/>
                    <a:pt x="768" y="1207"/>
                  </a:cubicBezTo>
                  <a:cubicBezTo>
                    <a:pt x="765" y="1209"/>
                    <a:pt x="763" y="1213"/>
                    <a:pt x="763" y="1217"/>
                  </a:cubicBezTo>
                  <a:cubicBezTo>
                    <a:pt x="763" y="1218"/>
                    <a:pt x="763" y="1218"/>
                    <a:pt x="763" y="1219"/>
                  </a:cubicBezTo>
                  <a:cubicBezTo>
                    <a:pt x="711" y="1229"/>
                    <a:pt x="711" y="1229"/>
                    <a:pt x="711" y="1229"/>
                  </a:cubicBezTo>
                  <a:cubicBezTo>
                    <a:pt x="709" y="1215"/>
                    <a:pt x="698" y="1204"/>
                    <a:pt x="683" y="1204"/>
                  </a:cubicBezTo>
                  <a:close/>
                  <a:moveTo>
                    <a:pt x="804" y="1093"/>
                  </a:moveTo>
                  <a:cubicBezTo>
                    <a:pt x="804" y="1095"/>
                    <a:pt x="805" y="1098"/>
                    <a:pt x="806" y="1099"/>
                  </a:cubicBezTo>
                  <a:cubicBezTo>
                    <a:pt x="737" y="1140"/>
                    <a:pt x="737" y="1140"/>
                    <a:pt x="737" y="1140"/>
                  </a:cubicBezTo>
                  <a:cubicBezTo>
                    <a:pt x="735" y="1137"/>
                    <a:pt x="731" y="1134"/>
                    <a:pt x="726" y="1134"/>
                  </a:cubicBezTo>
                  <a:cubicBezTo>
                    <a:pt x="723" y="1134"/>
                    <a:pt x="720" y="1136"/>
                    <a:pt x="718" y="1138"/>
                  </a:cubicBezTo>
                  <a:cubicBezTo>
                    <a:pt x="681" y="1102"/>
                    <a:pt x="681" y="1102"/>
                    <a:pt x="681" y="1102"/>
                  </a:cubicBezTo>
                  <a:cubicBezTo>
                    <a:pt x="685" y="1096"/>
                    <a:pt x="688" y="1089"/>
                    <a:pt x="688" y="1082"/>
                  </a:cubicBezTo>
                  <a:cubicBezTo>
                    <a:pt x="688" y="1075"/>
                    <a:pt x="687" y="1070"/>
                    <a:pt x="683" y="1065"/>
                  </a:cubicBezTo>
                  <a:cubicBezTo>
                    <a:pt x="789" y="992"/>
                    <a:pt x="789" y="992"/>
                    <a:pt x="789" y="992"/>
                  </a:cubicBezTo>
                  <a:cubicBezTo>
                    <a:pt x="792" y="995"/>
                    <a:pt x="797" y="998"/>
                    <a:pt x="802" y="998"/>
                  </a:cubicBezTo>
                  <a:cubicBezTo>
                    <a:pt x="802" y="998"/>
                    <a:pt x="803" y="998"/>
                    <a:pt x="803" y="998"/>
                  </a:cubicBezTo>
                  <a:cubicBezTo>
                    <a:pt x="815" y="1080"/>
                    <a:pt x="815" y="1080"/>
                    <a:pt x="815" y="1080"/>
                  </a:cubicBezTo>
                  <a:cubicBezTo>
                    <a:pt x="809" y="1081"/>
                    <a:pt x="804" y="1087"/>
                    <a:pt x="804" y="1093"/>
                  </a:cubicBezTo>
                  <a:close/>
                  <a:moveTo>
                    <a:pt x="651" y="823"/>
                  </a:moveTo>
                  <a:cubicBezTo>
                    <a:pt x="654" y="834"/>
                    <a:pt x="665" y="843"/>
                    <a:pt x="677" y="843"/>
                  </a:cubicBezTo>
                  <a:cubicBezTo>
                    <a:pt x="678" y="843"/>
                    <a:pt x="678" y="843"/>
                    <a:pt x="679" y="843"/>
                  </a:cubicBezTo>
                  <a:cubicBezTo>
                    <a:pt x="688" y="899"/>
                    <a:pt x="688" y="899"/>
                    <a:pt x="688" y="899"/>
                  </a:cubicBezTo>
                  <a:cubicBezTo>
                    <a:pt x="681" y="900"/>
                    <a:pt x="675" y="907"/>
                    <a:pt x="675" y="914"/>
                  </a:cubicBezTo>
                  <a:cubicBezTo>
                    <a:pt x="675" y="918"/>
                    <a:pt x="677" y="921"/>
                    <a:pt x="679" y="924"/>
                  </a:cubicBezTo>
                  <a:cubicBezTo>
                    <a:pt x="596" y="991"/>
                    <a:pt x="596" y="991"/>
                    <a:pt x="596" y="991"/>
                  </a:cubicBezTo>
                  <a:cubicBezTo>
                    <a:pt x="591" y="985"/>
                    <a:pt x="583" y="982"/>
                    <a:pt x="575" y="982"/>
                  </a:cubicBezTo>
                  <a:cubicBezTo>
                    <a:pt x="572" y="982"/>
                    <a:pt x="570" y="982"/>
                    <a:pt x="567" y="983"/>
                  </a:cubicBezTo>
                  <a:cubicBezTo>
                    <a:pt x="522" y="887"/>
                    <a:pt x="522" y="887"/>
                    <a:pt x="522" y="887"/>
                  </a:cubicBezTo>
                  <a:cubicBezTo>
                    <a:pt x="531" y="883"/>
                    <a:pt x="537" y="873"/>
                    <a:pt x="537" y="863"/>
                  </a:cubicBezTo>
                  <a:cubicBezTo>
                    <a:pt x="537" y="860"/>
                    <a:pt x="537" y="858"/>
                    <a:pt x="536" y="856"/>
                  </a:cubicBezTo>
                  <a:lnTo>
                    <a:pt x="651" y="823"/>
                  </a:lnTo>
                  <a:close/>
                  <a:moveTo>
                    <a:pt x="491" y="842"/>
                  </a:moveTo>
                  <a:cubicBezTo>
                    <a:pt x="485" y="847"/>
                    <a:pt x="482" y="855"/>
                    <a:pt x="482" y="863"/>
                  </a:cubicBezTo>
                  <a:cubicBezTo>
                    <a:pt x="482" y="871"/>
                    <a:pt x="485" y="878"/>
                    <a:pt x="491" y="883"/>
                  </a:cubicBezTo>
                  <a:cubicBezTo>
                    <a:pt x="428" y="953"/>
                    <a:pt x="428" y="953"/>
                    <a:pt x="428" y="953"/>
                  </a:cubicBezTo>
                  <a:cubicBezTo>
                    <a:pt x="423" y="949"/>
                    <a:pt x="418" y="947"/>
                    <a:pt x="412" y="947"/>
                  </a:cubicBezTo>
                  <a:cubicBezTo>
                    <a:pt x="424" y="795"/>
                    <a:pt x="424" y="795"/>
                    <a:pt x="424" y="795"/>
                  </a:cubicBezTo>
                  <a:cubicBezTo>
                    <a:pt x="424" y="795"/>
                    <a:pt x="425" y="795"/>
                    <a:pt x="425" y="795"/>
                  </a:cubicBezTo>
                  <a:cubicBezTo>
                    <a:pt x="432" y="795"/>
                    <a:pt x="439" y="793"/>
                    <a:pt x="444" y="789"/>
                  </a:cubicBezTo>
                  <a:lnTo>
                    <a:pt x="491" y="842"/>
                  </a:lnTo>
                  <a:close/>
                  <a:moveTo>
                    <a:pt x="396" y="764"/>
                  </a:moveTo>
                  <a:cubicBezTo>
                    <a:pt x="396" y="765"/>
                    <a:pt x="396" y="766"/>
                    <a:pt x="396" y="767"/>
                  </a:cubicBezTo>
                  <a:cubicBezTo>
                    <a:pt x="396" y="782"/>
                    <a:pt x="408" y="794"/>
                    <a:pt x="422" y="795"/>
                  </a:cubicBezTo>
                  <a:cubicBezTo>
                    <a:pt x="410" y="946"/>
                    <a:pt x="410" y="946"/>
                    <a:pt x="410" y="946"/>
                  </a:cubicBezTo>
                  <a:cubicBezTo>
                    <a:pt x="410" y="946"/>
                    <a:pt x="410" y="946"/>
                    <a:pt x="410" y="946"/>
                  </a:cubicBezTo>
                  <a:cubicBezTo>
                    <a:pt x="400" y="946"/>
                    <a:pt x="392" y="951"/>
                    <a:pt x="387" y="958"/>
                  </a:cubicBezTo>
                  <a:cubicBezTo>
                    <a:pt x="316" y="908"/>
                    <a:pt x="316" y="908"/>
                    <a:pt x="316" y="908"/>
                  </a:cubicBezTo>
                  <a:cubicBezTo>
                    <a:pt x="319" y="904"/>
                    <a:pt x="321" y="899"/>
                    <a:pt x="321" y="893"/>
                  </a:cubicBezTo>
                  <a:cubicBezTo>
                    <a:pt x="321" y="879"/>
                    <a:pt x="311" y="868"/>
                    <a:pt x="298" y="866"/>
                  </a:cubicBezTo>
                  <a:cubicBezTo>
                    <a:pt x="310" y="784"/>
                    <a:pt x="310" y="784"/>
                    <a:pt x="310" y="784"/>
                  </a:cubicBezTo>
                  <a:cubicBezTo>
                    <a:pt x="311" y="784"/>
                    <a:pt x="312" y="784"/>
                    <a:pt x="313" y="784"/>
                  </a:cubicBezTo>
                  <a:cubicBezTo>
                    <a:pt x="328" y="784"/>
                    <a:pt x="341" y="773"/>
                    <a:pt x="343" y="758"/>
                  </a:cubicBezTo>
                  <a:lnTo>
                    <a:pt x="396" y="764"/>
                  </a:lnTo>
                  <a:close/>
                  <a:moveTo>
                    <a:pt x="154" y="760"/>
                  </a:moveTo>
                  <a:cubicBezTo>
                    <a:pt x="159" y="769"/>
                    <a:pt x="168" y="776"/>
                    <a:pt x="179" y="776"/>
                  </a:cubicBezTo>
                  <a:cubicBezTo>
                    <a:pt x="195" y="776"/>
                    <a:pt x="207" y="763"/>
                    <a:pt x="207" y="748"/>
                  </a:cubicBezTo>
                  <a:cubicBezTo>
                    <a:pt x="207" y="747"/>
                    <a:pt x="207" y="747"/>
                    <a:pt x="207" y="746"/>
                  </a:cubicBezTo>
                  <a:cubicBezTo>
                    <a:pt x="283" y="753"/>
                    <a:pt x="283" y="753"/>
                    <a:pt x="283" y="753"/>
                  </a:cubicBezTo>
                  <a:cubicBezTo>
                    <a:pt x="283" y="753"/>
                    <a:pt x="283" y="754"/>
                    <a:pt x="283" y="754"/>
                  </a:cubicBezTo>
                  <a:cubicBezTo>
                    <a:pt x="283" y="769"/>
                    <a:pt x="294" y="781"/>
                    <a:pt x="308" y="784"/>
                  </a:cubicBezTo>
                  <a:cubicBezTo>
                    <a:pt x="296" y="866"/>
                    <a:pt x="296" y="866"/>
                    <a:pt x="296" y="866"/>
                  </a:cubicBezTo>
                  <a:cubicBezTo>
                    <a:pt x="295" y="865"/>
                    <a:pt x="294" y="865"/>
                    <a:pt x="293" y="865"/>
                  </a:cubicBezTo>
                  <a:cubicBezTo>
                    <a:pt x="278" y="865"/>
                    <a:pt x="265" y="878"/>
                    <a:pt x="265" y="893"/>
                  </a:cubicBezTo>
                  <a:cubicBezTo>
                    <a:pt x="265" y="901"/>
                    <a:pt x="269" y="908"/>
                    <a:pt x="274" y="913"/>
                  </a:cubicBezTo>
                  <a:cubicBezTo>
                    <a:pt x="211" y="984"/>
                    <a:pt x="211" y="984"/>
                    <a:pt x="211" y="984"/>
                  </a:cubicBezTo>
                  <a:cubicBezTo>
                    <a:pt x="207" y="980"/>
                    <a:pt x="203" y="978"/>
                    <a:pt x="197" y="976"/>
                  </a:cubicBezTo>
                  <a:cubicBezTo>
                    <a:pt x="222" y="838"/>
                    <a:pt x="222" y="838"/>
                    <a:pt x="222" y="838"/>
                  </a:cubicBezTo>
                  <a:cubicBezTo>
                    <a:pt x="222" y="838"/>
                    <a:pt x="223" y="838"/>
                    <a:pt x="223" y="838"/>
                  </a:cubicBezTo>
                  <a:cubicBezTo>
                    <a:pt x="231" y="838"/>
                    <a:pt x="237" y="832"/>
                    <a:pt x="237" y="824"/>
                  </a:cubicBezTo>
                  <a:cubicBezTo>
                    <a:pt x="237" y="817"/>
                    <a:pt x="231" y="811"/>
                    <a:pt x="223" y="811"/>
                  </a:cubicBezTo>
                  <a:cubicBezTo>
                    <a:pt x="216" y="811"/>
                    <a:pt x="210" y="817"/>
                    <a:pt x="210" y="824"/>
                  </a:cubicBezTo>
                  <a:cubicBezTo>
                    <a:pt x="210" y="828"/>
                    <a:pt x="211" y="832"/>
                    <a:pt x="214" y="834"/>
                  </a:cubicBezTo>
                  <a:cubicBezTo>
                    <a:pt x="174" y="878"/>
                    <a:pt x="174" y="878"/>
                    <a:pt x="174" y="878"/>
                  </a:cubicBezTo>
                  <a:cubicBezTo>
                    <a:pt x="172" y="876"/>
                    <a:pt x="169" y="875"/>
                    <a:pt x="166" y="875"/>
                  </a:cubicBezTo>
                  <a:cubicBezTo>
                    <a:pt x="162" y="875"/>
                    <a:pt x="158" y="877"/>
                    <a:pt x="155" y="881"/>
                  </a:cubicBezTo>
                  <a:cubicBezTo>
                    <a:pt x="83" y="840"/>
                    <a:pt x="83" y="840"/>
                    <a:pt x="83" y="840"/>
                  </a:cubicBezTo>
                  <a:cubicBezTo>
                    <a:pt x="86" y="836"/>
                    <a:pt x="87" y="832"/>
                    <a:pt x="87" y="827"/>
                  </a:cubicBezTo>
                  <a:cubicBezTo>
                    <a:pt x="87" y="821"/>
                    <a:pt x="85" y="816"/>
                    <a:pt x="82" y="811"/>
                  </a:cubicBezTo>
                  <a:lnTo>
                    <a:pt x="154" y="760"/>
                  </a:lnTo>
                  <a:close/>
                  <a:moveTo>
                    <a:pt x="46" y="853"/>
                  </a:moveTo>
                  <a:cubicBezTo>
                    <a:pt x="49" y="854"/>
                    <a:pt x="54" y="855"/>
                    <a:pt x="58" y="855"/>
                  </a:cubicBezTo>
                  <a:cubicBezTo>
                    <a:pt x="69" y="855"/>
                    <a:pt x="78" y="850"/>
                    <a:pt x="83" y="842"/>
                  </a:cubicBezTo>
                  <a:cubicBezTo>
                    <a:pt x="155" y="882"/>
                    <a:pt x="155" y="882"/>
                    <a:pt x="155" y="882"/>
                  </a:cubicBezTo>
                  <a:cubicBezTo>
                    <a:pt x="154" y="884"/>
                    <a:pt x="153" y="886"/>
                    <a:pt x="153" y="888"/>
                  </a:cubicBezTo>
                  <a:cubicBezTo>
                    <a:pt x="153" y="888"/>
                    <a:pt x="153" y="889"/>
                    <a:pt x="153" y="889"/>
                  </a:cubicBezTo>
                  <a:cubicBezTo>
                    <a:pt x="43" y="910"/>
                    <a:pt x="43" y="910"/>
                    <a:pt x="43" y="910"/>
                  </a:cubicBezTo>
                  <a:cubicBezTo>
                    <a:pt x="41" y="904"/>
                    <a:pt x="36" y="899"/>
                    <a:pt x="30" y="897"/>
                  </a:cubicBezTo>
                  <a:lnTo>
                    <a:pt x="46" y="853"/>
                  </a:lnTo>
                  <a:close/>
                  <a:moveTo>
                    <a:pt x="19" y="977"/>
                  </a:moveTo>
                  <a:cubicBezTo>
                    <a:pt x="24" y="975"/>
                    <a:pt x="27" y="971"/>
                    <a:pt x="27" y="966"/>
                  </a:cubicBezTo>
                  <a:cubicBezTo>
                    <a:pt x="27" y="960"/>
                    <a:pt x="23" y="955"/>
                    <a:pt x="17" y="953"/>
                  </a:cubicBezTo>
                  <a:cubicBezTo>
                    <a:pt x="20" y="940"/>
                    <a:pt x="20" y="940"/>
                    <a:pt x="20" y="940"/>
                  </a:cubicBezTo>
                  <a:cubicBezTo>
                    <a:pt x="21" y="940"/>
                    <a:pt x="22" y="940"/>
                    <a:pt x="23" y="940"/>
                  </a:cubicBezTo>
                  <a:cubicBezTo>
                    <a:pt x="31" y="940"/>
                    <a:pt x="38" y="936"/>
                    <a:pt x="42" y="929"/>
                  </a:cubicBezTo>
                  <a:cubicBezTo>
                    <a:pt x="164" y="995"/>
                    <a:pt x="164" y="995"/>
                    <a:pt x="164" y="995"/>
                  </a:cubicBezTo>
                  <a:cubicBezTo>
                    <a:pt x="163" y="998"/>
                    <a:pt x="163" y="1000"/>
                    <a:pt x="163" y="1003"/>
                  </a:cubicBezTo>
                  <a:cubicBezTo>
                    <a:pt x="163" y="1005"/>
                    <a:pt x="163" y="1007"/>
                    <a:pt x="163" y="1008"/>
                  </a:cubicBezTo>
                  <a:cubicBezTo>
                    <a:pt x="66" y="1029"/>
                    <a:pt x="66" y="1029"/>
                    <a:pt x="66" y="1029"/>
                  </a:cubicBezTo>
                  <a:cubicBezTo>
                    <a:pt x="63" y="1017"/>
                    <a:pt x="52" y="1008"/>
                    <a:pt x="39" y="1008"/>
                  </a:cubicBezTo>
                  <a:cubicBezTo>
                    <a:pt x="36" y="1008"/>
                    <a:pt x="33" y="1009"/>
                    <a:pt x="30" y="1010"/>
                  </a:cubicBezTo>
                  <a:lnTo>
                    <a:pt x="19" y="977"/>
                  </a:lnTo>
                  <a:close/>
                  <a:moveTo>
                    <a:pt x="236" y="1123"/>
                  </a:moveTo>
                  <a:cubicBezTo>
                    <a:pt x="231" y="1113"/>
                    <a:pt x="222" y="1107"/>
                    <a:pt x="211" y="1107"/>
                  </a:cubicBezTo>
                  <a:cubicBezTo>
                    <a:pt x="197" y="1107"/>
                    <a:pt x="185" y="1117"/>
                    <a:pt x="183" y="1131"/>
                  </a:cubicBezTo>
                  <a:cubicBezTo>
                    <a:pt x="120" y="1126"/>
                    <a:pt x="120" y="1126"/>
                    <a:pt x="120" y="1126"/>
                  </a:cubicBezTo>
                  <a:cubicBezTo>
                    <a:pt x="120" y="1126"/>
                    <a:pt x="120" y="1125"/>
                    <a:pt x="120" y="1125"/>
                  </a:cubicBezTo>
                  <a:cubicBezTo>
                    <a:pt x="120" y="1110"/>
                    <a:pt x="107" y="1097"/>
                    <a:pt x="92" y="1097"/>
                  </a:cubicBezTo>
                  <a:cubicBezTo>
                    <a:pt x="87" y="1097"/>
                    <a:pt x="83" y="1098"/>
                    <a:pt x="79" y="1101"/>
                  </a:cubicBezTo>
                  <a:cubicBezTo>
                    <a:pt x="54" y="1059"/>
                    <a:pt x="54" y="1059"/>
                    <a:pt x="54" y="1059"/>
                  </a:cubicBezTo>
                  <a:cubicBezTo>
                    <a:pt x="61" y="1055"/>
                    <a:pt x="66" y="1046"/>
                    <a:pt x="66" y="1036"/>
                  </a:cubicBezTo>
                  <a:cubicBezTo>
                    <a:pt x="66" y="1034"/>
                    <a:pt x="66" y="1033"/>
                    <a:pt x="66" y="1031"/>
                  </a:cubicBezTo>
                  <a:cubicBezTo>
                    <a:pt x="164" y="1010"/>
                    <a:pt x="164" y="1010"/>
                    <a:pt x="164" y="1010"/>
                  </a:cubicBezTo>
                  <a:cubicBezTo>
                    <a:pt x="167" y="1022"/>
                    <a:pt x="178" y="1031"/>
                    <a:pt x="191" y="1031"/>
                  </a:cubicBezTo>
                  <a:cubicBezTo>
                    <a:pt x="199" y="1031"/>
                    <a:pt x="206" y="1027"/>
                    <a:pt x="211" y="1022"/>
                  </a:cubicBezTo>
                  <a:cubicBezTo>
                    <a:pt x="298" y="1073"/>
                    <a:pt x="298" y="1073"/>
                    <a:pt x="298" y="1073"/>
                  </a:cubicBezTo>
                  <a:cubicBezTo>
                    <a:pt x="296" y="1077"/>
                    <a:pt x="295" y="1081"/>
                    <a:pt x="295" y="1086"/>
                  </a:cubicBezTo>
                  <a:cubicBezTo>
                    <a:pt x="295" y="1090"/>
                    <a:pt x="296" y="1093"/>
                    <a:pt x="297" y="1096"/>
                  </a:cubicBezTo>
                  <a:lnTo>
                    <a:pt x="236" y="1123"/>
                  </a:lnTo>
                  <a:close/>
                  <a:moveTo>
                    <a:pt x="398" y="1220"/>
                  </a:moveTo>
                  <a:cubicBezTo>
                    <a:pt x="402" y="1218"/>
                    <a:pt x="405" y="1213"/>
                    <a:pt x="405" y="1208"/>
                  </a:cubicBezTo>
                  <a:cubicBezTo>
                    <a:pt x="405" y="1204"/>
                    <a:pt x="403" y="1200"/>
                    <a:pt x="400" y="1197"/>
                  </a:cubicBezTo>
                  <a:cubicBezTo>
                    <a:pt x="448" y="1108"/>
                    <a:pt x="448" y="1108"/>
                    <a:pt x="448" y="1108"/>
                  </a:cubicBezTo>
                  <a:cubicBezTo>
                    <a:pt x="453" y="1112"/>
                    <a:pt x="459" y="1115"/>
                    <a:pt x="466" y="1115"/>
                  </a:cubicBezTo>
                  <a:cubicBezTo>
                    <a:pt x="481" y="1115"/>
                    <a:pt x="494" y="1102"/>
                    <a:pt x="494" y="1087"/>
                  </a:cubicBezTo>
                  <a:cubicBezTo>
                    <a:pt x="494" y="1081"/>
                    <a:pt x="492" y="1075"/>
                    <a:pt x="489" y="1071"/>
                  </a:cubicBezTo>
                  <a:cubicBezTo>
                    <a:pt x="551" y="1023"/>
                    <a:pt x="551" y="1023"/>
                    <a:pt x="551" y="1023"/>
                  </a:cubicBezTo>
                  <a:cubicBezTo>
                    <a:pt x="556" y="1031"/>
                    <a:pt x="565" y="1037"/>
                    <a:pt x="575" y="1037"/>
                  </a:cubicBezTo>
                  <a:cubicBezTo>
                    <a:pt x="583" y="1037"/>
                    <a:pt x="590" y="1034"/>
                    <a:pt x="595" y="1028"/>
                  </a:cubicBezTo>
                  <a:cubicBezTo>
                    <a:pt x="635" y="1062"/>
                    <a:pt x="635" y="1062"/>
                    <a:pt x="635" y="1062"/>
                  </a:cubicBezTo>
                  <a:cubicBezTo>
                    <a:pt x="631" y="1068"/>
                    <a:pt x="628" y="1074"/>
                    <a:pt x="628" y="1082"/>
                  </a:cubicBezTo>
                  <a:cubicBezTo>
                    <a:pt x="628" y="1089"/>
                    <a:pt x="631" y="1096"/>
                    <a:pt x="636" y="1102"/>
                  </a:cubicBezTo>
                  <a:cubicBezTo>
                    <a:pt x="567" y="1167"/>
                    <a:pt x="567" y="1167"/>
                    <a:pt x="567" y="1167"/>
                  </a:cubicBezTo>
                  <a:cubicBezTo>
                    <a:pt x="564" y="1164"/>
                    <a:pt x="561" y="1163"/>
                    <a:pt x="557" y="1163"/>
                  </a:cubicBezTo>
                  <a:cubicBezTo>
                    <a:pt x="550" y="1163"/>
                    <a:pt x="543" y="1169"/>
                    <a:pt x="543" y="1177"/>
                  </a:cubicBezTo>
                  <a:cubicBezTo>
                    <a:pt x="543" y="1180"/>
                    <a:pt x="545" y="1183"/>
                    <a:pt x="547" y="1186"/>
                  </a:cubicBezTo>
                  <a:cubicBezTo>
                    <a:pt x="458" y="1275"/>
                    <a:pt x="458" y="1275"/>
                    <a:pt x="458" y="1275"/>
                  </a:cubicBezTo>
                  <a:cubicBezTo>
                    <a:pt x="454" y="1272"/>
                    <a:pt x="449" y="1271"/>
                    <a:pt x="444" y="1271"/>
                  </a:cubicBezTo>
                  <a:cubicBezTo>
                    <a:pt x="439" y="1271"/>
                    <a:pt x="435" y="1272"/>
                    <a:pt x="431" y="1274"/>
                  </a:cubicBezTo>
                  <a:lnTo>
                    <a:pt x="398" y="1220"/>
                  </a:lnTo>
                  <a:close/>
                  <a:moveTo>
                    <a:pt x="447" y="1326"/>
                  </a:moveTo>
                  <a:cubicBezTo>
                    <a:pt x="457" y="1325"/>
                    <a:pt x="466" y="1318"/>
                    <a:pt x="469" y="1309"/>
                  </a:cubicBezTo>
                  <a:cubicBezTo>
                    <a:pt x="507" y="1330"/>
                    <a:pt x="507" y="1330"/>
                    <a:pt x="507" y="1330"/>
                  </a:cubicBezTo>
                  <a:cubicBezTo>
                    <a:pt x="470" y="1365"/>
                    <a:pt x="470" y="1365"/>
                    <a:pt x="470" y="1365"/>
                  </a:cubicBezTo>
                  <a:cubicBezTo>
                    <a:pt x="466" y="1363"/>
                    <a:pt x="462" y="1361"/>
                    <a:pt x="458" y="1361"/>
                  </a:cubicBezTo>
                  <a:cubicBezTo>
                    <a:pt x="456" y="1361"/>
                    <a:pt x="454" y="1362"/>
                    <a:pt x="453" y="1362"/>
                  </a:cubicBezTo>
                  <a:lnTo>
                    <a:pt x="447" y="1326"/>
                  </a:lnTo>
                  <a:close/>
                  <a:moveTo>
                    <a:pt x="449" y="1520"/>
                  </a:moveTo>
                  <a:cubicBezTo>
                    <a:pt x="455" y="1518"/>
                    <a:pt x="459" y="1513"/>
                    <a:pt x="459" y="1507"/>
                  </a:cubicBezTo>
                  <a:cubicBezTo>
                    <a:pt x="459" y="1501"/>
                    <a:pt x="454" y="1495"/>
                    <a:pt x="448" y="1495"/>
                  </a:cubicBezTo>
                  <a:cubicBezTo>
                    <a:pt x="454" y="1399"/>
                    <a:pt x="454" y="1399"/>
                    <a:pt x="454" y="1399"/>
                  </a:cubicBezTo>
                  <a:cubicBezTo>
                    <a:pt x="456" y="1400"/>
                    <a:pt x="457" y="1400"/>
                    <a:pt x="458" y="1400"/>
                  </a:cubicBezTo>
                  <a:cubicBezTo>
                    <a:pt x="462" y="1400"/>
                    <a:pt x="466" y="1398"/>
                    <a:pt x="470" y="1396"/>
                  </a:cubicBezTo>
                  <a:cubicBezTo>
                    <a:pt x="487" y="1412"/>
                    <a:pt x="487" y="1412"/>
                    <a:pt x="487" y="1412"/>
                  </a:cubicBezTo>
                  <a:cubicBezTo>
                    <a:pt x="482" y="1417"/>
                    <a:pt x="479" y="1424"/>
                    <a:pt x="479" y="1432"/>
                  </a:cubicBezTo>
                  <a:cubicBezTo>
                    <a:pt x="479" y="1444"/>
                    <a:pt x="487" y="1455"/>
                    <a:pt x="497" y="1459"/>
                  </a:cubicBezTo>
                  <a:cubicBezTo>
                    <a:pt x="466" y="1531"/>
                    <a:pt x="466" y="1531"/>
                    <a:pt x="466" y="1531"/>
                  </a:cubicBezTo>
                  <a:cubicBezTo>
                    <a:pt x="464" y="1530"/>
                    <a:pt x="461" y="1529"/>
                    <a:pt x="458" y="1529"/>
                  </a:cubicBezTo>
                  <a:cubicBezTo>
                    <a:pt x="456" y="1529"/>
                    <a:pt x="453" y="1530"/>
                    <a:pt x="451" y="1530"/>
                  </a:cubicBezTo>
                  <a:lnTo>
                    <a:pt x="449" y="1520"/>
                  </a:lnTo>
                  <a:close/>
                  <a:moveTo>
                    <a:pt x="482" y="1571"/>
                  </a:moveTo>
                  <a:cubicBezTo>
                    <a:pt x="485" y="1567"/>
                    <a:pt x="486" y="1562"/>
                    <a:pt x="486" y="1557"/>
                  </a:cubicBezTo>
                  <a:cubicBezTo>
                    <a:pt x="486" y="1555"/>
                    <a:pt x="486" y="1554"/>
                    <a:pt x="486" y="1552"/>
                  </a:cubicBezTo>
                  <a:cubicBezTo>
                    <a:pt x="571" y="1529"/>
                    <a:pt x="571" y="1529"/>
                    <a:pt x="571" y="1529"/>
                  </a:cubicBezTo>
                  <a:cubicBezTo>
                    <a:pt x="574" y="1539"/>
                    <a:pt x="582" y="1547"/>
                    <a:pt x="593" y="1549"/>
                  </a:cubicBezTo>
                  <a:cubicBezTo>
                    <a:pt x="581" y="1605"/>
                    <a:pt x="581" y="1605"/>
                    <a:pt x="581" y="1605"/>
                  </a:cubicBezTo>
                  <a:cubicBezTo>
                    <a:pt x="580" y="1605"/>
                    <a:pt x="579" y="1605"/>
                    <a:pt x="578" y="1605"/>
                  </a:cubicBezTo>
                  <a:cubicBezTo>
                    <a:pt x="574" y="1605"/>
                    <a:pt x="570" y="1607"/>
                    <a:pt x="567" y="1610"/>
                  </a:cubicBezTo>
                  <a:lnTo>
                    <a:pt x="482" y="1571"/>
                  </a:lnTo>
                  <a:close/>
                  <a:moveTo>
                    <a:pt x="695" y="1712"/>
                  </a:moveTo>
                  <a:cubicBezTo>
                    <a:pt x="693" y="1711"/>
                    <a:pt x="691" y="1711"/>
                    <a:pt x="689" y="1711"/>
                  </a:cubicBezTo>
                  <a:cubicBezTo>
                    <a:pt x="673" y="1711"/>
                    <a:pt x="661" y="1723"/>
                    <a:pt x="661" y="1739"/>
                  </a:cubicBezTo>
                  <a:cubicBezTo>
                    <a:pt x="661" y="1741"/>
                    <a:pt x="661" y="1743"/>
                    <a:pt x="662" y="1745"/>
                  </a:cubicBezTo>
                  <a:cubicBezTo>
                    <a:pt x="605" y="1760"/>
                    <a:pt x="605" y="1760"/>
                    <a:pt x="605" y="1760"/>
                  </a:cubicBezTo>
                  <a:cubicBezTo>
                    <a:pt x="602" y="1749"/>
                    <a:pt x="591" y="1740"/>
                    <a:pt x="579" y="1740"/>
                  </a:cubicBezTo>
                  <a:cubicBezTo>
                    <a:pt x="563" y="1740"/>
                    <a:pt x="551" y="1753"/>
                    <a:pt x="551" y="1768"/>
                  </a:cubicBezTo>
                  <a:cubicBezTo>
                    <a:pt x="551" y="1776"/>
                    <a:pt x="555" y="1784"/>
                    <a:pt x="560" y="1789"/>
                  </a:cubicBezTo>
                  <a:cubicBezTo>
                    <a:pt x="524" y="1833"/>
                    <a:pt x="524" y="1833"/>
                    <a:pt x="524" y="1833"/>
                  </a:cubicBezTo>
                  <a:cubicBezTo>
                    <a:pt x="521" y="1830"/>
                    <a:pt x="517" y="1829"/>
                    <a:pt x="513" y="1829"/>
                  </a:cubicBezTo>
                  <a:cubicBezTo>
                    <a:pt x="507" y="1688"/>
                    <a:pt x="507" y="1688"/>
                    <a:pt x="507" y="1688"/>
                  </a:cubicBezTo>
                  <a:cubicBezTo>
                    <a:pt x="521" y="1687"/>
                    <a:pt x="532" y="1675"/>
                    <a:pt x="532" y="1660"/>
                  </a:cubicBezTo>
                  <a:cubicBezTo>
                    <a:pt x="532" y="1655"/>
                    <a:pt x="530" y="1649"/>
                    <a:pt x="527" y="1645"/>
                  </a:cubicBezTo>
                  <a:cubicBezTo>
                    <a:pt x="565" y="1625"/>
                    <a:pt x="565" y="1625"/>
                    <a:pt x="565" y="1625"/>
                  </a:cubicBezTo>
                  <a:cubicBezTo>
                    <a:pt x="567" y="1630"/>
                    <a:pt x="572" y="1633"/>
                    <a:pt x="578" y="1633"/>
                  </a:cubicBezTo>
                  <a:cubicBezTo>
                    <a:pt x="585" y="1633"/>
                    <a:pt x="592" y="1627"/>
                    <a:pt x="592" y="1619"/>
                  </a:cubicBezTo>
                  <a:cubicBezTo>
                    <a:pt x="592" y="1618"/>
                    <a:pt x="591" y="1618"/>
                    <a:pt x="591" y="1617"/>
                  </a:cubicBezTo>
                  <a:cubicBezTo>
                    <a:pt x="686" y="1619"/>
                    <a:pt x="686" y="1619"/>
                    <a:pt x="686" y="1619"/>
                  </a:cubicBezTo>
                  <a:cubicBezTo>
                    <a:pt x="688" y="1632"/>
                    <a:pt x="699" y="1642"/>
                    <a:pt x="713" y="1642"/>
                  </a:cubicBezTo>
                  <a:cubicBezTo>
                    <a:pt x="713" y="1642"/>
                    <a:pt x="713" y="1642"/>
                    <a:pt x="713" y="1642"/>
                  </a:cubicBezTo>
                  <a:lnTo>
                    <a:pt x="695" y="1712"/>
                  </a:lnTo>
                  <a:close/>
                  <a:moveTo>
                    <a:pt x="727" y="1591"/>
                  </a:moveTo>
                  <a:cubicBezTo>
                    <a:pt x="723" y="1588"/>
                    <a:pt x="718" y="1587"/>
                    <a:pt x="713" y="1587"/>
                  </a:cubicBezTo>
                  <a:cubicBezTo>
                    <a:pt x="705" y="1587"/>
                    <a:pt x="698" y="1590"/>
                    <a:pt x="693" y="1595"/>
                  </a:cubicBezTo>
                  <a:cubicBezTo>
                    <a:pt x="623" y="1538"/>
                    <a:pt x="623" y="1538"/>
                    <a:pt x="623" y="1538"/>
                  </a:cubicBezTo>
                  <a:cubicBezTo>
                    <a:pt x="627" y="1533"/>
                    <a:pt x="630" y="1527"/>
                    <a:pt x="630" y="1520"/>
                  </a:cubicBezTo>
                  <a:cubicBezTo>
                    <a:pt x="630" y="1512"/>
                    <a:pt x="626" y="1504"/>
                    <a:pt x="621" y="1499"/>
                  </a:cubicBezTo>
                  <a:cubicBezTo>
                    <a:pt x="681" y="1439"/>
                    <a:pt x="681" y="1439"/>
                    <a:pt x="681" y="1439"/>
                  </a:cubicBezTo>
                  <a:cubicBezTo>
                    <a:pt x="732" y="1477"/>
                    <a:pt x="732" y="1477"/>
                    <a:pt x="732" y="1477"/>
                  </a:cubicBezTo>
                  <a:cubicBezTo>
                    <a:pt x="729" y="1482"/>
                    <a:pt x="727" y="1487"/>
                    <a:pt x="727" y="1493"/>
                  </a:cubicBezTo>
                  <a:cubicBezTo>
                    <a:pt x="727" y="1506"/>
                    <a:pt x="735" y="1516"/>
                    <a:pt x="747" y="1520"/>
                  </a:cubicBezTo>
                  <a:lnTo>
                    <a:pt x="727" y="1591"/>
                  </a:lnTo>
                  <a:close/>
                  <a:moveTo>
                    <a:pt x="833" y="1441"/>
                  </a:moveTo>
                  <a:cubicBezTo>
                    <a:pt x="832" y="1443"/>
                    <a:pt x="832" y="1446"/>
                    <a:pt x="832" y="1448"/>
                  </a:cubicBezTo>
                  <a:cubicBezTo>
                    <a:pt x="832" y="1455"/>
                    <a:pt x="837" y="1461"/>
                    <a:pt x="844" y="1462"/>
                  </a:cubicBezTo>
                  <a:cubicBezTo>
                    <a:pt x="841" y="1532"/>
                    <a:pt x="841" y="1532"/>
                    <a:pt x="841" y="1532"/>
                  </a:cubicBezTo>
                  <a:cubicBezTo>
                    <a:pt x="836" y="1532"/>
                    <a:pt x="832" y="1535"/>
                    <a:pt x="830" y="1538"/>
                  </a:cubicBezTo>
                  <a:cubicBezTo>
                    <a:pt x="779" y="1507"/>
                    <a:pt x="779" y="1507"/>
                    <a:pt x="779" y="1507"/>
                  </a:cubicBezTo>
                  <a:cubicBezTo>
                    <a:pt x="781" y="1503"/>
                    <a:pt x="783" y="1498"/>
                    <a:pt x="783" y="1493"/>
                  </a:cubicBezTo>
                  <a:cubicBezTo>
                    <a:pt x="783" y="1478"/>
                    <a:pt x="770" y="1466"/>
                    <a:pt x="755" y="1466"/>
                  </a:cubicBezTo>
                  <a:cubicBezTo>
                    <a:pt x="754" y="1466"/>
                    <a:pt x="753" y="1466"/>
                    <a:pt x="751" y="1466"/>
                  </a:cubicBezTo>
                  <a:cubicBezTo>
                    <a:pt x="740" y="1394"/>
                    <a:pt x="740" y="1394"/>
                    <a:pt x="740" y="1394"/>
                  </a:cubicBezTo>
                  <a:cubicBezTo>
                    <a:pt x="743" y="1393"/>
                    <a:pt x="746" y="1391"/>
                    <a:pt x="748" y="1388"/>
                  </a:cubicBezTo>
                  <a:lnTo>
                    <a:pt x="833" y="1441"/>
                  </a:lnTo>
                  <a:close/>
                  <a:moveTo>
                    <a:pt x="838" y="1302"/>
                  </a:moveTo>
                  <a:cubicBezTo>
                    <a:pt x="835" y="1300"/>
                    <a:pt x="833" y="1300"/>
                    <a:pt x="830" y="1300"/>
                  </a:cubicBezTo>
                  <a:cubicBezTo>
                    <a:pt x="822" y="1300"/>
                    <a:pt x="816" y="1306"/>
                    <a:pt x="816" y="1313"/>
                  </a:cubicBezTo>
                  <a:cubicBezTo>
                    <a:pt x="816" y="1317"/>
                    <a:pt x="817" y="1320"/>
                    <a:pt x="819" y="1322"/>
                  </a:cubicBezTo>
                  <a:cubicBezTo>
                    <a:pt x="748" y="1372"/>
                    <a:pt x="748" y="1372"/>
                    <a:pt x="748" y="1372"/>
                  </a:cubicBezTo>
                  <a:cubicBezTo>
                    <a:pt x="745" y="1369"/>
                    <a:pt x="741" y="1367"/>
                    <a:pt x="737" y="1367"/>
                  </a:cubicBezTo>
                  <a:cubicBezTo>
                    <a:pt x="735" y="1367"/>
                    <a:pt x="734" y="1367"/>
                    <a:pt x="733" y="1367"/>
                  </a:cubicBezTo>
                  <a:cubicBezTo>
                    <a:pt x="693" y="1257"/>
                    <a:pt x="693" y="1257"/>
                    <a:pt x="693" y="1257"/>
                  </a:cubicBezTo>
                  <a:cubicBezTo>
                    <a:pt x="704" y="1253"/>
                    <a:pt x="711" y="1243"/>
                    <a:pt x="711" y="1232"/>
                  </a:cubicBezTo>
                  <a:cubicBezTo>
                    <a:pt x="711" y="1231"/>
                    <a:pt x="711" y="1231"/>
                    <a:pt x="711" y="1230"/>
                  </a:cubicBezTo>
                  <a:cubicBezTo>
                    <a:pt x="764" y="1221"/>
                    <a:pt x="764" y="1221"/>
                    <a:pt x="764" y="1221"/>
                  </a:cubicBezTo>
                  <a:cubicBezTo>
                    <a:pt x="765" y="1226"/>
                    <a:pt x="770" y="1230"/>
                    <a:pt x="776" y="1230"/>
                  </a:cubicBezTo>
                  <a:cubicBezTo>
                    <a:pt x="782" y="1230"/>
                    <a:pt x="786" y="1226"/>
                    <a:pt x="788" y="1220"/>
                  </a:cubicBezTo>
                  <a:cubicBezTo>
                    <a:pt x="853" y="1234"/>
                    <a:pt x="853" y="1234"/>
                    <a:pt x="853" y="1234"/>
                  </a:cubicBezTo>
                  <a:cubicBezTo>
                    <a:pt x="853" y="1235"/>
                    <a:pt x="853" y="1237"/>
                    <a:pt x="853" y="1239"/>
                  </a:cubicBezTo>
                  <a:cubicBezTo>
                    <a:pt x="853" y="1248"/>
                    <a:pt x="857" y="1257"/>
                    <a:pt x="864" y="1262"/>
                  </a:cubicBezTo>
                  <a:lnTo>
                    <a:pt x="838" y="1302"/>
                  </a:lnTo>
                  <a:close/>
                  <a:moveTo>
                    <a:pt x="946" y="1121"/>
                  </a:moveTo>
                  <a:cubicBezTo>
                    <a:pt x="932" y="1122"/>
                    <a:pt x="921" y="1133"/>
                    <a:pt x="921" y="1148"/>
                  </a:cubicBezTo>
                  <a:cubicBezTo>
                    <a:pt x="921" y="1158"/>
                    <a:pt x="926" y="1166"/>
                    <a:pt x="933" y="1171"/>
                  </a:cubicBezTo>
                  <a:cubicBezTo>
                    <a:pt x="898" y="1216"/>
                    <a:pt x="898" y="1216"/>
                    <a:pt x="898" y="1216"/>
                  </a:cubicBezTo>
                  <a:cubicBezTo>
                    <a:pt x="893" y="1212"/>
                    <a:pt x="888" y="1210"/>
                    <a:pt x="881" y="1210"/>
                  </a:cubicBezTo>
                  <a:cubicBezTo>
                    <a:pt x="877" y="1210"/>
                    <a:pt x="873" y="1211"/>
                    <a:pt x="870" y="1213"/>
                  </a:cubicBezTo>
                  <a:cubicBezTo>
                    <a:pt x="824" y="1106"/>
                    <a:pt x="824" y="1106"/>
                    <a:pt x="824" y="1106"/>
                  </a:cubicBezTo>
                  <a:cubicBezTo>
                    <a:pt x="829" y="1103"/>
                    <a:pt x="832" y="1099"/>
                    <a:pt x="832" y="1093"/>
                  </a:cubicBezTo>
                  <a:cubicBezTo>
                    <a:pt x="832" y="1086"/>
                    <a:pt x="826" y="1079"/>
                    <a:pt x="818" y="1079"/>
                  </a:cubicBezTo>
                  <a:cubicBezTo>
                    <a:pt x="818" y="1079"/>
                    <a:pt x="817" y="1079"/>
                    <a:pt x="817" y="1079"/>
                  </a:cubicBezTo>
                  <a:cubicBezTo>
                    <a:pt x="805" y="997"/>
                    <a:pt x="805" y="997"/>
                    <a:pt x="805" y="997"/>
                  </a:cubicBezTo>
                  <a:cubicBezTo>
                    <a:pt x="811" y="996"/>
                    <a:pt x="816" y="992"/>
                    <a:pt x="817" y="986"/>
                  </a:cubicBezTo>
                  <a:cubicBezTo>
                    <a:pt x="907" y="1005"/>
                    <a:pt x="907" y="1005"/>
                    <a:pt x="907" y="1005"/>
                  </a:cubicBezTo>
                  <a:cubicBezTo>
                    <a:pt x="907" y="1007"/>
                    <a:pt x="907" y="1009"/>
                    <a:pt x="907" y="1010"/>
                  </a:cubicBezTo>
                  <a:cubicBezTo>
                    <a:pt x="907" y="1026"/>
                    <a:pt x="919" y="1038"/>
                    <a:pt x="934" y="1038"/>
                  </a:cubicBezTo>
                  <a:cubicBezTo>
                    <a:pt x="935" y="1038"/>
                    <a:pt x="936" y="1038"/>
                    <a:pt x="937" y="1038"/>
                  </a:cubicBezTo>
                  <a:lnTo>
                    <a:pt x="946" y="1121"/>
                  </a:lnTo>
                  <a:close/>
                  <a:moveTo>
                    <a:pt x="954" y="991"/>
                  </a:moveTo>
                  <a:cubicBezTo>
                    <a:pt x="949" y="986"/>
                    <a:pt x="942" y="983"/>
                    <a:pt x="934" y="983"/>
                  </a:cubicBezTo>
                  <a:cubicBezTo>
                    <a:pt x="926" y="983"/>
                    <a:pt x="918" y="987"/>
                    <a:pt x="913" y="993"/>
                  </a:cubicBezTo>
                  <a:cubicBezTo>
                    <a:pt x="700" y="831"/>
                    <a:pt x="700" y="831"/>
                    <a:pt x="700" y="831"/>
                  </a:cubicBezTo>
                  <a:cubicBezTo>
                    <a:pt x="702" y="828"/>
                    <a:pt x="704" y="824"/>
                    <a:pt x="705" y="819"/>
                  </a:cubicBezTo>
                  <a:cubicBezTo>
                    <a:pt x="818" y="834"/>
                    <a:pt x="818" y="834"/>
                    <a:pt x="818" y="834"/>
                  </a:cubicBezTo>
                  <a:cubicBezTo>
                    <a:pt x="818" y="835"/>
                    <a:pt x="818" y="836"/>
                    <a:pt x="818" y="837"/>
                  </a:cubicBezTo>
                  <a:cubicBezTo>
                    <a:pt x="818" y="853"/>
                    <a:pt x="831" y="866"/>
                    <a:pt x="847" y="866"/>
                  </a:cubicBezTo>
                  <a:cubicBezTo>
                    <a:pt x="863" y="866"/>
                    <a:pt x="876" y="853"/>
                    <a:pt x="876" y="837"/>
                  </a:cubicBezTo>
                  <a:cubicBezTo>
                    <a:pt x="876" y="837"/>
                    <a:pt x="875" y="836"/>
                    <a:pt x="875" y="835"/>
                  </a:cubicBezTo>
                  <a:cubicBezTo>
                    <a:pt x="908" y="832"/>
                    <a:pt x="908" y="832"/>
                    <a:pt x="908" y="832"/>
                  </a:cubicBezTo>
                  <a:cubicBezTo>
                    <a:pt x="910" y="846"/>
                    <a:pt x="922" y="856"/>
                    <a:pt x="936" y="856"/>
                  </a:cubicBezTo>
                  <a:cubicBezTo>
                    <a:pt x="942" y="856"/>
                    <a:pt x="947" y="855"/>
                    <a:pt x="952" y="852"/>
                  </a:cubicBezTo>
                  <a:cubicBezTo>
                    <a:pt x="994" y="910"/>
                    <a:pt x="994" y="910"/>
                    <a:pt x="994" y="910"/>
                  </a:cubicBezTo>
                  <a:cubicBezTo>
                    <a:pt x="985" y="915"/>
                    <a:pt x="979" y="924"/>
                    <a:pt x="979" y="935"/>
                  </a:cubicBezTo>
                  <a:cubicBezTo>
                    <a:pt x="979" y="944"/>
                    <a:pt x="983" y="952"/>
                    <a:pt x="990" y="957"/>
                  </a:cubicBezTo>
                  <a:lnTo>
                    <a:pt x="954" y="991"/>
                  </a:lnTo>
                  <a:close/>
                  <a:moveTo>
                    <a:pt x="1030" y="920"/>
                  </a:moveTo>
                  <a:cubicBezTo>
                    <a:pt x="1028" y="916"/>
                    <a:pt x="1025" y="914"/>
                    <a:pt x="1022" y="911"/>
                  </a:cubicBezTo>
                  <a:cubicBezTo>
                    <a:pt x="1092" y="791"/>
                    <a:pt x="1092" y="791"/>
                    <a:pt x="1092" y="791"/>
                  </a:cubicBezTo>
                  <a:cubicBezTo>
                    <a:pt x="1097" y="793"/>
                    <a:pt x="1101" y="794"/>
                    <a:pt x="1106" y="794"/>
                  </a:cubicBezTo>
                  <a:cubicBezTo>
                    <a:pt x="1118" y="794"/>
                    <a:pt x="1128" y="787"/>
                    <a:pt x="1132" y="778"/>
                  </a:cubicBezTo>
                  <a:cubicBezTo>
                    <a:pt x="1187" y="800"/>
                    <a:pt x="1187" y="800"/>
                    <a:pt x="1187" y="800"/>
                  </a:cubicBezTo>
                  <a:cubicBezTo>
                    <a:pt x="1185" y="803"/>
                    <a:pt x="1185" y="807"/>
                    <a:pt x="1185" y="810"/>
                  </a:cubicBezTo>
                  <a:cubicBezTo>
                    <a:pt x="1185" y="815"/>
                    <a:pt x="1186" y="820"/>
                    <a:pt x="1188" y="824"/>
                  </a:cubicBezTo>
                  <a:lnTo>
                    <a:pt x="1030" y="920"/>
                  </a:lnTo>
                  <a:close/>
                  <a:moveTo>
                    <a:pt x="1237" y="822"/>
                  </a:moveTo>
                  <a:cubicBezTo>
                    <a:pt x="1239" y="819"/>
                    <a:pt x="1240" y="815"/>
                    <a:pt x="1240" y="810"/>
                  </a:cubicBezTo>
                  <a:cubicBezTo>
                    <a:pt x="1240" y="810"/>
                    <a:pt x="1240" y="810"/>
                    <a:pt x="1240" y="809"/>
                  </a:cubicBezTo>
                  <a:cubicBezTo>
                    <a:pt x="1303" y="805"/>
                    <a:pt x="1303" y="805"/>
                    <a:pt x="1303" y="805"/>
                  </a:cubicBezTo>
                  <a:cubicBezTo>
                    <a:pt x="1304" y="813"/>
                    <a:pt x="1311" y="819"/>
                    <a:pt x="1319" y="819"/>
                  </a:cubicBezTo>
                  <a:cubicBezTo>
                    <a:pt x="1329" y="880"/>
                    <a:pt x="1329" y="880"/>
                    <a:pt x="1329" y="880"/>
                  </a:cubicBezTo>
                  <a:cubicBezTo>
                    <a:pt x="1324" y="882"/>
                    <a:pt x="1320" y="885"/>
                    <a:pt x="1317" y="889"/>
                  </a:cubicBezTo>
                  <a:lnTo>
                    <a:pt x="1237" y="822"/>
                  </a:lnTo>
                  <a:close/>
                  <a:moveTo>
                    <a:pt x="1366" y="910"/>
                  </a:moveTo>
                  <a:cubicBezTo>
                    <a:pt x="1366" y="908"/>
                    <a:pt x="1367" y="907"/>
                    <a:pt x="1367" y="906"/>
                  </a:cubicBezTo>
                  <a:cubicBezTo>
                    <a:pt x="1367" y="896"/>
                    <a:pt x="1362" y="888"/>
                    <a:pt x="1355" y="883"/>
                  </a:cubicBezTo>
                  <a:cubicBezTo>
                    <a:pt x="1411" y="796"/>
                    <a:pt x="1411" y="796"/>
                    <a:pt x="1411" y="796"/>
                  </a:cubicBezTo>
                  <a:cubicBezTo>
                    <a:pt x="1415" y="798"/>
                    <a:pt x="1419" y="799"/>
                    <a:pt x="1424" y="799"/>
                  </a:cubicBezTo>
                  <a:cubicBezTo>
                    <a:pt x="1428" y="799"/>
                    <a:pt x="1433" y="798"/>
                    <a:pt x="1437" y="796"/>
                  </a:cubicBezTo>
                  <a:cubicBezTo>
                    <a:pt x="1465" y="887"/>
                    <a:pt x="1465" y="887"/>
                    <a:pt x="1465" y="887"/>
                  </a:cubicBezTo>
                  <a:cubicBezTo>
                    <a:pt x="1451" y="888"/>
                    <a:pt x="1440" y="900"/>
                    <a:pt x="1440" y="914"/>
                  </a:cubicBezTo>
                  <a:cubicBezTo>
                    <a:pt x="1440" y="916"/>
                    <a:pt x="1441" y="918"/>
                    <a:pt x="1441" y="920"/>
                  </a:cubicBezTo>
                  <a:lnTo>
                    <a:pt x="1366" y="910"/>
                  </a:lnTo>
                  <a:close/>
                  <a:moveTo>
                    <a:pt x="1490" y="898"/>
                  </a:moveTo>
                  <a:cubicBezTo>
                    <a:pt x="1485" y="891"/>
                    <a:pt x="1477" y="887"/>
                    <a:pt x="1468" y="887"/>
                  </a:cubicBezTo>
                  <a:cubicBezTo>
                    <a:pt x="1468" y="887"/>
                    <a:pt x="1467" y="887"/>
                    <a:pt x="1467" y="887"/>
                  </a:cubicBezTo>
                  <a:cubicBezTo>
                    <a:pt x="1438" y="795"/>
                    <a:pt x="1438" y="795"/>
                    <a:pt x="1438" y="795"/>
                  </a:cubicBezTo>
                  <a:cubicBezTo>
                    <a:pt x="1442" y="793"/>
                    <a:pt x="1446" y="790"/>
                    <a:pt x="1449" y="786"/>
                  </a:cubicBezTo>
                  <a:cubicBezTo>
                    <a:pt x="1520" y="864"/>
                    <a:pt x="1520" y="864"/>
                    <a:pt x="1520" y="864"/>
                  </a:cubicBezTo>
                  <a:cubicBezTo>
                    <a:pt x="1518" y="867"/>
                    <a:pt x="1516" y="870"/>
                    <a:pt x="1516" y="874"/>
                  </a:cubicBezTo>
                  <a:cubicBezTo>
                    <a:pt x="1516" y="876"/>
                    <a:pt x="1517" y="879"/>
                    <a:pt x="1518" y="880"/>
                  </a:cubicBezTo>
                  <a:lnTo>
                    <a:pt x="1490" y="898"/>
                  </a:lnTo>
                  <a:close/>
                  <a:moveTo>
                    <a:pt x="1543" y="870"/>
                  </a:moveTo>
                  <a:cubicBezTo>
                    <a:pt x="1542" y="865"/>
                    <a:pt x="1537" y="861"/>
                    <a:pt x="1532" y="860"/>
                  </a:cubicBezTo>
                  <a:cubicBezTo>
                    <a:pt x="1539" y="772"/>
                    <a:pt x="1539" y="772"/>
                    <a:pt x="1539" y="772"/>
                  </a:cubicBezTo>
                  <a:cubicBezTo>
                    <a:pt x="1546" y="771"/>
                    <a:pt x="1553" y="768"/>
                    <a:pt x="1557" y="762"/>
                  </a:cubicBezTo>
                  <a:cubicBezTo>
                    <a:pt x="1648" y="820"/>
                    <a:pt x="1648" y="820"/>
                    <a:pt x="1648" y="820"/>
                  </a:cubicBezTo>
                  <a:cubicBezTo>
                    <a:pt x="1641" y="828"/>
                    <a:pt x="1641" y="828"/>
                    <a:pt x="1641" y="828"/>
                  </a:cubicBezTo>
                  <a:cubicBezTo>
                    <a:pt x="1637" y="825"/>
                    <a:pt x="1631" y="823"/>
                    <a:pt x="1624" y="823"/>
                  </a:cubicBezTo>
                  <a:cubicBezTo>
                    <a:pt x="1608" y="823"/>
                    <a:pt x="1596" y="835"/>
                    <a:pt x="1596" y="851"/>
                  </a:cubicBezTo>
                  <a:cubicBezTo>
                    <a:pt x="1596" y="853"/>
                    <a:pt x="1596" y="855"/>
                    <a:pt x="1596" y="857"/>
                  </a:cubicBezTo>
                  <a:lnTo>
                    <a:pt x="1543" y="870"/>
                  </a:lnTo>
                  <a:close/>
                  <a:moveTo>
                    <a:pt x="1652" y="860"/>
                  </a:moveTo>
                  <a:cubicBezTo>
                    <a:pt x="1652" y="857"/>
                    <a:pt x="1653" y="854"/>
                    <a:pt x="1653" y="851"/>
                  </a:cubicBezTo>
                  <a:cubicBezTo>
                    <a:pt x="1653" y="843"/>
                    <a:pt x="1649" y="835"/>
                    <a:pt x="1643" y="829"/>
                  </a:cubicBezTo>
                  <a:cubicBezTo>
                    <a:pt x="1650" y="821"/>
                    <a:pt x="1650" y="821"/>
                    <a:pt x="1650" y="821"/>
                  </a:cubicBezTo>
                  <a:cubicBezTo>
                    <a:pt x="1734" y="875"/>
                    <a:pt x="1734" y="875"/>
                    <a:pt x="1734" y="875"/>
                  </a:cubicBezTo>
                  <a:cubicBezTo>
                    <a:pt x="1732" y="878"/>
                    <a:pt x="1730" y="882"/>
                    <a:pt x="1730" y="886"/>
                  </a:cubicBezTo>
                  <a:lnTo>
                    <a:pt x="1652" y="860"/>
                  </a:lnTo>
                  <a:close/>
                  <a:moveTo>
                    <a:pt x="1792" y="1027"/>
                  </a:moveTo>
                  <a:cubicBezTo>
                    <a:pt x="1767" y="915"/>
                    <a:pt x="1767" y="915"/>
                    <a:pt x="1767" y="915"/>
                  </a:cubicBezTo>
                  <a:cubicBezTo>
                    <a:pt x="1778" y="911"/>
                    <a:pt x="1785" y="901"/>
                    <a:pt x="1785" y="889"/>
                  </a:cubicBezTo>
                  <a:cubicBezTo>
                    <a:pt x="1785" y="885"/>
                    <a:pt x="1784" y="881"/>
                    <a:pt x="1782" y="878"/>
                  </a:cubicBezTo>
                  <a:cubicBezTo>
                    <a:pt x="1910" y="814"/>
                    <a:pt x="1910" y="814"/>
                    <a:pt x="1910" y="814"/>
                  </a:cubicBezTo>
                  <a:cubicBezTo>
                    <a:pt x="1913" y="820"/>
                    <a:pt x="1919" y="825"/>
                    <a:pt x="1927" y="827"/>
                  </a:cubicBezTo>
                  <a:cubicBezTo>
                    <a:pt x="1902" y="877"/>
                    <a:pt x="1902" y="877"/>
                    <a:pt x="1902" y="877"/>
                  </a:cubicBezTo>
                  <a:cubicBezTo>
                    <a:pt x="1899" y="876"/>
                    <a:pt x="1896" y="875"/>
                    <a:pt x="1892" y="875"/>
                  </a:cubicBezTo>
                  <a:cubicBezTo>
                    <a:pt x="1878" y="875"/>
                    <a:pt x="1867" y="886"/>
                    <a:pt x="1867" y="900"/>
                  </a:cubicBezTo>
                  <a:cubicBezTo>
                    <a:pt x="1867" y="906"/>
                    <a:pt x="1869" y="912"/>
                    <a:pt x="1872" y="916"/>
                  </a:cubicBezTo>
                  <a:cubicBezTo>
                    <a:pt x="1828" y="954"/>
                    <a:pt x="1828" y="954"/>
                    <a:pt x="1828" y="954"/>
                  </a:cubicBezTo>
                  <a:cubicBezTo>
                    <a:pt x="1825" y="951"/>
                    <a:pt x="1821" y="949"/>
                    <a:pt x="1818" y="949"/>
                  </a:cubicBezTo>
                  <a:cubicBezTo>
                    <a:pt x="1810" y="949"/>
                    <a:pt x="1804" y="956"/>
                    <a:pt x="1804" y="963"/>
                  </a:cubicBezTo>
                  <a:cubicBezTo>
                    <a:pt x="1804" y="971"/>
                    <a:pt x="1810" y="977"/>
                    <a:pt x="1818" y="977"/>
                  </a:cubicBezTo>
                  <a:cubicBezTo>
                    <a:pt x="1819" y="977"/>
                    <a:pt x="1821" y="977"/>
                    <a:pt x="1822" y="976"/>
                  </a:cubicBezTo>
                  <a:cubicBezTo>
                    <a:pt x="1846" y="1035"/>
                    <a:pt x="1846" y="1035"/>
                    <a:pt x="1846" y="1035"/>
                  </a:cubicBezTo>
                  <a:cubicBezTo>
                    <a:pt x="1842" y="1037"/>
                    <a:pt x="1838" y="1040"/>
                    <a:pt x="1836" y="1044"/>
                  </a:cubicBezTo>
                  <a:lnTo>
                    <a:pt x="1792" y="1027"/>
                  </a:lnTo>
                  <a:close/>
                  <a:moveTo>
                    <a:pt x="2016" y="1231"/>
                  </a:moveTo>
                  <a:cubicBezTo>
                    <a:pt x="2015" y="1232"/>
                    <a:pt x="2015" y="1234"/>
                    <a:pt x="2015" y="1236"/>
                  </a:cubicBezTo>
                  <a:cubicBezTo>
                    <a:pt x="2015" y="1239"/>
                    <a:pt x="2016" y="1242"/>
                    <a:pt x="2018" y="1244"/>
                  </a:cubicBezTo>
                  <a:cubicBezTo>
                    <a:pt x="2000" y="1260"/>
                    <a:pt x="2000" y="1260"/>
                    <a:pt x="2000" y="1260"/>
                  </a:cubicBezTo>
                  <a:cubicBezTo>
                    <a:pt x="1995" y="1256"/>
                    <a:pt x="1989" y="1254"/>
                    <a:pt x="1982" y="1253"/>
                  </a:cubicBezTo>
                  <a:cubicBezTo>
                    <a:pt x="1984" y="1239"/>
                    <a:pt x="1984" y="1239"/>
                    <a:pt x="1984" y="1239"/>
                  </a:cubicBezTo>
                  <a:cubicBezTo>
                    <a:pt x="1985" y="1239"/>
                    <a:pt x="1985" y="1239"/>
                    <a:pt x="1985" y="1239"/>
                  </a:cubicBezTo>
                  <a:cubicBezTo>
                    <a:pt x="1992" y="1239"/>
                    <a:pt x="1998" y="1235"/>
                    <a:pt x="1999" y="1228"/>
                  </a:cubicBezTo>
                  <a:lnTo>
                    <a:pt x="2016" y="1231"/>
                  </a:lnTo>
                  <a:close/>
                  <a:moveTo>
                    <a:pt x="1839" y="1318"/>
                  </a:moveTo>
                  <a:cubicBezTo>
                    <a:pt x="1839" y="1318"/>
                    <a:pt x="1839" y="1317"/>
                    <a:pt x="1838" y="1316"/>
                  </a:cubicBezTo>
                  <a:cubicBezTo>
                    <a:pt x="1974" y="1233"/>
                    <a:pt x="1974" y="1233"/>
                    <a:pt x="1974" y="1233"/>
                  </a:cubicBezTo>
                  <a:cubicBezTo>
                    <a:pt x="1976" y="1236"/>
                    <a:pt x="1979" y="1238"/>
                    <a:pt x="1983" y="1239"/>
                  </a:cubicBezTo>
                  <a:cubicBezTo>
                    <a:pt x="1981" y="1253"/>
                    <a:pt x="1981" y="1253"/>
                    <a:pt x="1981" y="1253"/>
                  </a:cubicBezTo>
                  <a:cubicBezTo>
                    <a:pt x="1966" y="1254"/>
                    <a:pt x="1953" y="1266"/>
                    <a:pt x="1953" y="1281"/>
                  </a:cubicBezTo>
                  <a:cubicBezTo>
                    <a:pt x="1953" y="1284"/>
                    <a:pt x="1954" y="1286"/>
                    <a:pt x="1955" y="1289"/>
                  </a:cubicBezTo>
                  <a:lnTo>
                    <a:pt x="1839" y="1318"/>
                  </a:lnTo>
                  <a:close/>
                  <a:moveTo>
                    <a:pt x="2111" y="1324"/>
                  </a:moveTo>
                  <a:cubicBezTo>
                    <a:pt x="2110" y="1317"/>
                    <a:pt x="2104" y="1311"/>
                    <a:pt x="2097" y="1311"/>
                  </a:cubicBezTo>
                  <a:cubicBezTo>
                    <a:pt x="2091" y="1311"/>
                    <a:pt x="2086" y="1315"/>
                    <a:pt x="2084" y="1319"/>
                  </a:cubicBezTo>
                  <a:cubicBezTo>
                    <a:pt x="2007" y="1291"/>
                    <a:pt x="2007" y="1291"/>
                    <a:pt x="2007" y="1291"/>
                  </a:cubicBezTo>
                  <a:cubicBezTo>
                    <a:pt x="2008" y="1288"/>
                    <a:pt x="2009" y="1284"/>
                    <a:pt x="2009" y="1281"/>
                  </a:cubicBezTo>
                  <a:cubicBezTo>
                    <a:pt x="2009" y="1273"/>
                    <a:pt x="2006" y="1266"/>
                    <a:pt x="2001" y="1261"/>
                  </a:cubicBezTo>
                  <a:cubicBezTo>
                    <a:pt x="2019" y="1245"/>
                    <a:pt x="2019" y="1245"/>
                    <a:pt x="2019" y="1245"/>
                  </a:cubicBezTo>
                  <a:cubicBezTo>
                    <a:pt x="2021" y="1248"/>
                    <a:pt x="2025" y="1250"/>
                    <a:pt x="2029" y="1250"/>
                  </a:cubicBezTo>
                  <a:cubicBezTo>
                    <a:pt x="2036" y="1250"/>
                    <a:pt x="2042" y="1244"/>
                    <a:pt x="2043" y="1236"/>
                  </a:cubicBezTo>
                  <a:cubicBezTo>
                    <a:pt x="2344" y="1320"/>
                    <a:pt x="2344" y="1320"/>
                    <a:pt x="2344" y="1320"/>
                  </a:cubicBezTo>
                  <a:cubicBezTo>
                    <a:pt x="2344" y="1321"/>
                    <a:pt x="2344" y="1322"/>
                    <a:pt x="2344" y="1323"/>
                  </a:cubicBezTo>
                  <a:cubicBezTo>
                    <a:pt x="2344" y="1323"/>
                    <a:pt x="2344" y="1324"/>
                    <a:pt x="2344" y="1324"/>
                  </a:cubicBezTo>
                  <a:lnTo>
                    <a:pt x="2111" y="1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a:extLst>
                <a:ext uri="{FF2B5EF4-FFF2-40B4-BE49-F238E27FC236}">
                  <a16:creationId xmlns:a16="http://schemas.microsoft.com/office/drawing/2014/main" xmlns="" id="{DF88535B-AC47-499D-9E11-A80204960A38}"/>
                </a:ext>
              </a:extLst>
            </p:cNvPr>
            <p:cNvSpPr>
              <a:spLocks noEditPoints="1"/>
            </p:cNvSpPr>
            <p:nvPr/>
          </p:nvSpPr>
          <p:spPr bwMode="auto">
            <a:xfrm>
              <a:off x="5672138" y="4110038"/>
              <a:ext cx="715963" cy="525463"/>
            </a:xfrm>
            <a:custGeom>
              <a:avLst/>
              <a:gdLst>
                <a:gd name="T0" fmla="*/ 478 w 525"/>
                <a:gd name="T1" fmla="*/ 14 h 386"/>
                <a:gd name="T2" fmla="*/ 432 w 525"/>
                <a:gd name="T3" fmla="*/ 122 h 386"/>
                <a:gd name="T4" fmla="*/ 368 w 525"/>
                <a:gd name="T5" fmla="*/ 94 h 386"/>
                <a:gd name="T6" fmla="*/ 321 w 525"/>
                <a:gd name="T7" fmla="*/ 26 h 386"/>
                <a:gd name="T8" fmla="*/ 222 w 525"/>
                <a:gd name="T9" fmla="*/ 67 h 386"/>
                <a:gd name="T10" fmla="*/ 26 w 525"/>
                <a:gd name="T11" fmla="*/ 166 h 386"/>
                <a:gd name="T12" fmla="*/ 18 w 525"/>
                <a:gd name="T13" fmla="*/ 297 h 386"/>
                <a:gd name="T14" fmla="*/ 157 w 525"/>
                <a:gd name="T15" fmla="*/ 317 h 386"/>
                <a:gd name="T16" fmla="*/ 222 w 525"/>
                <a:gd name="T17" fmla="*/ 270 h 386"/>
                <a:gd name="T18" fmla="*/ 296 w 525"/>
                <a:gd name="T19" fmla="*/ 316 h 386"/>
                <a:gd name="T20" fmla="*/ 335 w 525"/>
                <a:gd name="T21" fmla="*/ 331 h 386"/>
                <a:gd name="T22" fmla="*/ 399 w 525"/>
                <a:gd name="T23" fmla="*/ 372 h 386"/>
                <a:gd name="T24" fmla="*/ 502 w 525"/>
                <a:gd name="T25" fmla="*/ 345 h 386"/>
                <a:gd name="T26" fmla="*/ 486 w 525"/>
                <a:gd name="T27" fmla="*/ 211 h 386"/>
                <a:gd name="T28" fmla="*/ 503 w 525"/>
                <a:gd name="T29" fmla="*/ 116 h 386"/>
                <a:gd name="T30" fmla="*/ 453 w 525"/>
                <a:gd name="T31" fmla="*/ 252 h 386"/>
                <a:gd name="T32" fmla="*/ 325 w 525"/>
                <a:gd name="T33" fmla="*/ 307 h 386"/>
                <a:gd name="T34" fmla="*/ 361 w 525"/>
                <a:gd name="T35" fmla="*/ 227 h 386"/>
                <a:gd name="T36" fmla="*/ 157 w 525"/>
                <a:gd name="T37" fmla="*/ 188 h 386"/>
                <a:gd name="T38" fmla="*/ 313 w 525"/>
                <a:gd name="T39" fmla="*/ 96 h 386"/>
                <a:gd name="T40" fmla="*/ 340 w 525"/>
                <a:gd name="T41" fmla="*/ 122 h 386"/>
                <a:gd name="T42" fmla="*/ 296 w 525"/>
                <a:gd name="T43" fmla="*/ 219 h 386"/>
                <a:gd name="T44" fmla="*/ 363 w 525"/>
                <a:gd name="T45" fmla="*/ 227 h 386"/>
                <a:gd name="T46" fmla="*/ 373 w 525"/>
                <a:gd name="T47" fmla="*/ 294 h 386"/>
                <a:gd name="T48" fmla="*/ 346 w 525"/>
                <a:gd name="T49" fmla="*/ 121 h 386"/>
                <a:gd name="T50" fmla="*/ 295 w 525"/>
                <a:gd name="T51" fmla="*/ 33 h 386"/>
                <a:gd name="T52" fmla="*/ 313 w 525"/>
                <a:gd name="T53" fmla="*/ 94 h 386"/>
                <a:gd name="T54" fmla="*/ 222 w 525"/>
                <a:gd name="T55" fmla="*/ 69 h 386"/>
                <a:gd name="T56" fmla="*/ 155 w 525"/>
                <a:gd name="T57" fmla="*/ 187 h 386"/>
                <a:gd name="T58" fmla="*/ 28 w 525"/>
                <a:gd name="T59" fmla="*/ 173 h 386"/>
                <a:gd name="T60" fmla="*/ 14 w 525"/>
                <a:gd name="T61" fmla="*/ 186 h 386"/>
                <a:gd name="T62" fmla="*/ 126 w 525"/>
                <a:gd name="T63" fmla="*/ 232 h 386"/>
                <a:gd name="T64" fmla="*/ 13 w 525"/>
                <a:gd name="T65" fmla="*/ 186 h 386"/>
                <a:gd name="T66" fmla="*/ 34 w 525"/>
                <a:gd name="T67" fmla="*/ 312 h 386"/>
                <a:gd name="T68" fmla="*/ 146 w 525"/>
                <a:gd name="T69" fmla="*/ 241 h 386"/>
                <a:gd name="T70" fmla="*/ 222 w 525"/>
                <a:gd name="T71" fmla="*/ 268 h 386"/>
                <a:gd name="T72" fmla="*/ 318 w 525"/>
                <a:gd name="T73" fmla="*/ 110 h 386"/>
                <a:gd name="T74" fmla="*/ 252 w 525"/>
                <a:gd name="T75" fmla="*/ 219 h 386"/>
                <a:gd name="T76" fmla="*/ 296 w 525"/>
                <a:gd name="T77" fmla="*/ 313 h 386"/>
                <a:gd name="T78" fmla="*/ 259 w 525"/>
                <a:gd name="T79" fmla="*/ 235 h 386"/>
                <a:gd name="T80" fmla="*/ 311 w 525"/>
                <a:gd name="T81" fmla="*/ 318 h 386"/>
                <a:gd name="T82" fmla="*/ 337 w 525"/>
                <a:gd name="T83" fmla="*/ 315 h 386"/>
                <a:gd name="T84" fmla="*/ 336 w 525"/>
                <a:gd name="T85" fmla="*/ 329 h 386"/>
                <a:gd name="T86" fmla="*/ 447 w 525"/>
                <a:gd name="T87" fmla="*/ 353 h 386"/>
                <a:gd name="T88" fmla="*/ 476 w 525"/>
                <a:gd name="T89" fmla="*/ 265 h 386"/>
                <a:gd name="T90" fmla="*/ 476 w 525"/>
                <a:gd name="T91" fmla="*/ 210 h 386"/>
                <a:gd name="T92" fmla="*/ 416 w 525"/>
                <a:gd name="T93" fmla="*/ 130 h 386"/>
                <a:gd name="T94" fmla="*/ 434 w 525"/>
                <a:gd name="T95" fmla="*/ 122 h 386"/>
                <a:gd name="T96" fmla="*/ 495 w 525"/>
                <a:gd name="T97" fmla="*/ 11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5" h="386">
                  <a:moveTo>
                    <a:pt x="503" y="116"/>
                  </a:moveTo>
                  <a:cubicBezTo>
                    <a:pt x="501" y="116"/>
                    <a:pt x="499" y="117"/>
                    <a:pt x="497" y="117"/>
                  </a:cubicBezTo>
                  <a:cubicBezTo>
                    <a:pt x="469" y="27"/>
                    <a:pt x="469" y="27"/>
                    <a:pt x="469" y="27"/>
                  </a:cubicBezTo>
                  <a:cubicBezTo>
                    <a:pt x="474" y="25"/>
                    <a:pt x="478" y="20"/>
                    <a:pt x="478" y="14"/>
                  </a:cubicBezTo>
                  <a:cubicBezTo>
                    <a:pt x="478" y="7"/>
                    <a:pt x="471" y="0"/>
                    <a:pt x="464" y="0"/>
                  </a:cubicBezTo>
                  <a:cubicBezTo>
                    <a:pt x="456" y="0"/>
                    <a:pt x="450" y="7"/>
                    <a:pt x="450" y="14"/>
                  </a:cubicBezTo>
                  <a:cubicBezTo>
                    <a:pt x="450" y="20"/>
                    <a:pt x="454" y="25"/>
                    <a:pt x="459" y="27"/>
                  </a:cubicBezTo>
                  <a:cubicBezTo>
                    <a:pt x="432" y="122"/>
                    <a:pt x="432" y="122"/>
                    <a:pt x="432" y="122"/>
                  </a:cubicBezTo>
                  <a:cubicBezTo>
                    <a:pt x="431" y="121"/>
                    <a:pt x="430" y="121"/>
                    <a:pt x="429" y="121"/>
                  </a:cubicBezTo>
                  <a:cubicBezTo>
                    <a:pt x="424" y="121"/>
                    <a:pt x="419" y="124"/>
                    <a:pt x="417" y="129"/>
                  </a:cubicBezTo>
                  <a:cubicBezTo>
                    <a:pt x="366" y="105"/>
                    <a:pt x="366" y="105"/>
                    <a:pt x="366" y="105"/>
                  </a:cubicBezTo>
                  <a:cubicBezTo>
                    <a:pt x="367" y="102"/>
                    <a:pt x="368" y="98"/>
                    <a:pt x="368" y="94"/>
                  </a:cubicBezTo>
                  <a:cubicBezTo>
                    <a:pt x="368" y="79"/>
                    <a:pt x="356" y="67"/>
                    <a:pt x="340" y="67"/>
                  </a:cubicBezTo>
                  <a:cubicBezTo>
                    <a:pt x="336" y="67"/>
                    <a:pt x="333" y="67"/>
                    <a:pt x="329" y="69"/>
                  </a:cubicBezTo>
                  <a:cubicBezTo>
                    <a:pt x="314" y="38"/>
                    <a:pt x="314" y="38"/>
                    <a:pt x="314" y="38"/>
                  </a:cubicBezTo>
                  <a:cubicBezTo>
                    <a:pt x="318" y="36"/>
                    <a:pt x="321" y="31"/>
                    <a:pt x="321" y="26"/>
                  </a:cubicBezTo>
                  <a:cubicBezTo>
                    <a:pt x="321" y="18"/>
                    <a:pt x="315" y="12"/>
                    <a:pt x="307" y="12"/>
                  </a:cubicBezTo>
                  <a:cubicBezTo>
                    <a:pt x="300" y="12"/>
                    <a:pt x="294" y="18"/>
                    <a:pt x="294" y="26"/>
                  </a:cubicBezTo>
                  <a:cubicBezTo>
                    <a:pt x="294" y="28"/>
                    <a:pt x="294" y="30"/>
                    <a:pt x="295" y="31"/>
                  </a:cubicBezTo>
                  <a:cubicBezTo>
                    <a:pt x="222" y="67"/>
                    <a:pt x="222" y="67"/>
                    <a:pt x="222" y="67"/>
                  </a:cubicBezTo>
                  <a:cubicBezTo>
                    <a:pt x="217" y="58"/>
                    <a:pt x="208" y="52"/>
                    <a:pt x="197" y="52"/>
                  </a:cubicBezTo>
                  <a:cubicBezTo>
                    <a:pt x="182" y="52"/>
                    <a:pt x="169" y="65"/>
                    <a:pt x="169" y="80"/>
                  </a:cubicBezTo>
                  <a:cubicBezTo>
                    <a:pt x="169" y="85"/>
                    <a:pt x="171" y="90"/>
                    <a:pt x="173" y="94"/>
                  </a:cubicBezTo>
                  <a:cubicBezTo>
                    <a:pt x="26" y="166"/>
                    <a:pt x="26" y="166"/>
                    <a:pt x="26" y="166"/>
                  </a:cubicBezTo>
                  <a:cubicBezTo>
                    <a:pt x="23" y="162"/>
                    <a:pt x="19" y="159"/>
                    <a:pt x="14" y="159"/>
                  </a:cubicBezTo>
                  <a:cubicBezTo>
                    <a:pt x="6" y="159"/>
                    <a:pt x="0" y="165"/>
                    <a:pt x="0" y="173"/>
                  </a:cubicBezTo>
                  <a:cubicBezTo>
                    <a:pt x="0" y="179"/>
                    <a:pt x="5" y="185"/>
                    <a:pt x="11" y="186"/>
                  </a:cubicBezTo>
                  <a:cubicBezTo>
                    <a:pt x="18" y="297"/>
                    <a:pt x="18" y="297"/>
                    <a:pt x="18" y="297"/>
                  </a:cubicBezTo>
                  <a:cubicBezTo>
                    <a:pt x="12" y="298"/>
                    <a:pt x="6" y="304"/>
                    <a:pt x="6" y="311"/>
                  </a:cubicBezTo>
                  <a:cubicBezTo>
                    <a:pt x="6" y="318"/>
                    <a:pt x="13" y="324"/>
                    <a:pt x="20" y="324"/>
                  </a:cubicBezTo>
                  <a:cubicBezTo>
                    <a:pt x="27" y="324"/>
                    <a:pt x="32" y="320"/>
                    <a:pt x="34" y="314"/>
                  </a:cubicBezTo>
                  <a:cubicBezTo>
                    <a:pt x="157" y="317"/>
                    <a:pt x="157" y="317"/>
                    <a:pt x="157" y="317"/>
                  </a:cubicBezTo>
                  <a:cubicBezTo>
                    <a:pt x="157" y="325"/>
                    <a:pt x="164" y="331"/>
                    <a:pt x="171" y="331"/>
                  </a:cubicBezTo>
                  <a:cubicBezTo>
                    <a:pt x="179" y="331"/>
                    <a:pt x="185" y="324"/>
                    <a:pt x="185" y="317"/>
                  </a:cubicBezTo>
                  <a:cubicBezTo>
                    <a:pt x="185" y="313"/>
                    <a:pt x="184" y="310"/>
                    <a:pt x="182" y="308"/>
                  </a:cubicBezTo>
                  <a:cubicBezTo>
                    <a:pt x="222" y="270"/>
                    <a:pt x="222" y="270"/>
                    <a:pt x="222" y="270"/>
                  </a:cubicBezTo>
                  <a:cubicBezTo>
                    <a:pt x="267" y="304"/>
                    <a:pt x="267" y="304"/>
                    <a:pt x="267" y="304"/>
                  </a:cubicBezTo>
                  <a:cubicBezTo>
                    <a:pt x="265" y="306"/>
                    <a:pt x="264" y="309"/>
                    <a:pt x="264" y="313"/>
                  </a:cubicBezTo>
                  <a:cubicBezTo>
                    <a:pt x="264" y="321"/>
                    <a:pt x="271" y="328"/>
                    <a:pt x="280" y="328"/>
                  </a:cubicBezTo>
                  <a:cubicBezTo>
                    <a:pt x="288" y="328"/>
                    <a:pt x="294" y="323"/>
                    <a:pt x="296" y="316"/>
                  </a:cubicBezTo>
                  <a:cubicBezTo>
                    <a:pt x="311" y="319"/>
                    <a:pt x="311" y="319"/>
                    <a:pt x="311" y="319"/>
                  </a:cubicBezTo>
                  <a:cubicBezTo>
                    <a:pt x="311" y="320"/>
                    <a:pt x="311" y="320"/>
                    <a:pt x="311" y="321"/>
                  </a:cubicBezTo>
                  <a:cubicBezTo>
                    <a:pt x="311" y="329"/>
                    <a:pt x="317" y="335"/>
                    <a:pt x="325" y="335"/>
                  </a:cubicBezTo>
                  <a:cubicBezTo>
                    <a:pt x="329" y="335"/>
                    <a:pt x="332" y="333"/>
                    <a:pt x="335" y="331"/>
                  </a:cubicBezTo>
                  <a:cubicBezTo>
                    <a:pt x="374" y="364"/>
                    <a:pt x="374" y="364"/>
                    <a:pt x="374" y="364"/>
                  </a:cubicBezTo>
                  <a:cubicBezTo>
                    <a:pt x="372" y="366"/>
                    <a:pt x="371" y="369"/>
                    <a:pt x="371" y="372"/>
                  </a:cubicBezTo>
                  <a:cubicBezTo>
                    <a:pt x="371" y="380"/>
                    <a:pt x="377" y="386"/>
                    <a:pt x="385" y="386"/>
                  </a:cubicBezTo>
                  <a:cubicBezTo>
                    <a:pt x="393" y="386"/>
                    <a:pt x="399" y="380"/>
                    <a:pt x="399" y="372"/>
                  </a:cubicBezTo>
                  <a:cubicBezTo>
                    <a:pt x="399" y="371"/>
                    <a:pt x="399" y="370"/>
                    <a:pt x="399" y="369"/>
                  </a:cubicBezTo>
                  <a:cubicBezTo>
                    <a:pt x="448" y="354"/>
                    <a:pt x="448" y="354"/>
                    <a:pt x="448" y="354"/>
                  </a:cubicBezTo>
                  <a:cubicBezTo>
                    <a:pt x="451" y="365"/>
                    <a:pt x="462" y="373"/>
                    <a:pt x="474" y="373"/>
                  </a:cubicBezTo>
                  <a:cubicBezTo>
                    <a:pt x="489" y="373"/>
                    <a:pt x="502" y="361"/>
                    <a:pt x="502" y="345"/>
                  </a:cubicBezTo>
                  <a:cubicBezTo>
                    <a:pt x="502" y="331"/>
                    <a:pt x="491" y="320"/>
                    <a:pt x="478" y="318"/>
                  </a:cubicBezTo>
                  <a:cubicBezTo>
                    <a:pt x="479" y="265"/>
                    <a:pt x="479" y="265"/>
                    <a:pt x="479" y="265"/>
                  </a:cubicBezTo>
                  <a:cubicBezTo>
                    <a:pt x="493" y="263"/>
                    <a:pt x="504" y="252"/>
                    <a:pt x="504" y="237"/>
                  </a:cubicBezTo>
                  <a:cubicBezTo>
                    <a:pt x="504" y="226"/>
                    <a:pt x="497" y="215"/>
                    <a:pt x="486" y="211"/>
                  </a:cubicBezTo>
                  <a:cubicBezTo>
                    <a:pt x="498" y="160"/>
                    <a:pt x="498" y="160"/>
                    <a:pt x="498" y="160"/>
                  </a:cubicBezTo>
                  <a:cubicBezTo>
                    <a:pt x="500" y="161"/>
                    <a:pt x="501" y="161"/>
                    <a:pt x="503" y="161"/>
                  </a:cubicBezTo>
                  <a:cubicBezTo>
                    <a:pt x="515" y="161"/>
                    <a:pt x="525" y="151"/>
                    <a:pt x="525" y="139"/>
                  </a:cubicBezTo>
                  <a:cubicBezTo>
                    <a:pt x="525" y="126"/>
                    <a:pt x="515" y="116"/>
                    <a:pt x="503" y="116"/>
                  </a:cubicBezTo>
                  <a:close/>
                  <a:moveTo>
                    <a:pt x="385" y="358"/>
                  </a:moveTo>
                  <a:cubicBezTo>
                    <a:pt x="385" y="358"/>
                    <a:pt x="384" y="358"/>
                    <a:pt x="384" y="358"/>
                  </a:cubicBezTo>
                  <a:cubicBezTo>
                    <a:pt x="374" y="295"/>
                    <a:pt x="374" y="295"/>
                    <a:pt x="374" y="295"/>
                  </a:cubicBezTo>
                  <a:cubicBezTo>
                    <a:pt x="453" y="252"/>
                    <a:pt x="453" y="252"/>
                    <a:pt x="453" y="252"/>
                  </a:cubicBezTo>
                  <a:cubicBezTo>
                    <a:pt x="455" y="256"/>
                    <a:pt x="458" y="259"/>
                    <a:pt x="462" y="261"/>
                  </a:cubicBezTo>
                  <a:cubicBezTo>
                    <a:pt x="393" y="361"/>
                    <a:pt x="393" y="361"/>
                    <a:pt x="393" y="361"/>
                  </a:cubicBezTo>
                  <a:cubicBezTo>
                    <a:pt x="391" y="359"/>
                    <a:pt x="388" y="358"/>
                    <a:pt x="385" y="358"/>
                  </a:cubicBezTo>
                  <a:close/>
                  <a:moveTo>
                    <a:pt x="325" y="307"/>
                  </a:moveTo>
                  <a:cubicBezTo>
                    <a:pt x="323" y="307"/>
                    <a:pt x="321" y="308"/>
                    <a:pt x="319" y="308"/>
                  </a:cubicBezTo>
                  <a:cubicBezTo>
                    <a:pt x="284" y="238"/>
                    <a:pt x="284" y="238"/>
                    <a:pt x="284" y="238"/>
                  </a:cubicBezTo>
                  <a:cubicBezTo>
                    <a:pt x="291" y="235"/>
                    <a:pt x="295" y="229"/>
                    <a:pt x="296" y="221"/>
                  </a:cubicBezTo>
                  <a:cubicBezTo>
                    <a:pt x="361" y="227"/>
                    <a:pt x="361" y="227"/>
                    <a:pt x="361" y="227"/>
                  </a:cubicBezTo>
                  <a:cubicBezTo>
                    <a:pt x="372" y="294"/>
                    <a:pt x="372" y="294"/>
                    <a:pt x="372" y="294"/>
                  </a:cubicBezTo>
                  <a:cubicBezTo>
                    <a:pt x="337" y="314"/>
                    <a:pt x="337" y="314"/>
                    <a:pt x="337" y="314"/>
                  </a:cubicBezTo>
                  <a:cubicBezTo>
                    <a:pt x="334" y="310"/>
                    <a:pt x="330" y="307"/>
                    <a:pt x="325" y="307"/>
                  </a:cubicBezTo>
                  <a:close/>
                  <a:moveTo>
                    <a:pt x="157" y="188"/>
                  </a:moveTo>
                  <a:cubicBezTo>
                    <a:pt x="188" y="106"/>
                    <a:pt x="188" y="106"/>
                    <a:pt x="188" y="106"/>
                  </a:cubicBezTo>
                  <a:cubicBezTo>
                    <a:pt x="191" y="107"/>
                    <a:pt x="194" y="108"/>
                    <a:pt x="197" y="108"/>
                  </a:cubicBezTo>
                  <a:cubicBezTo>
                    <a:pt x="211" y="108"/>
                    <a:pt x="222" y="98"/>
                    <a:pt x="224" y="85"/>
                  </a:cubicBezTo>
                  <a:cubicBezTo>
                    <a:pt x="313" y="96"/>
                    <a:pt x="313" y="96"/>
                    <a:pt x="313" y="96"/>
                  </a:cubicBezTo>
                  <a:cubicBezTo>
                    <a:pt x="313" y="101"/>
                    <a:pt x="315" y="105"/>
                    <a:pt x="317" y="108"/>
                  </a:cubicBezTo>
                  <a:cubicBezTo>
                    <a:pt x="171" y="202"/>
                    <a:pt x="171" y="202"/>
                    <a:pt x="171" y="202"/>
                  </a:cubicBezTo>
                  <a:cubicBezTo>
                    <a:pt x="168" y="195"/>
                    <a:pt x="163" y="191"/>
                    <a:pt x="157" y="188"/>
                  </a:cubicBezTo>
                  <a:close/>
                  <a:moveTo>
                    <a:pt x="340" y="122"/>
                  </a:moveTo>
                  <a:cubicBezTo>
                    <a:pt x="342" y="122"/>
                    <a:pt x="343" y="122"/>
                    <a:pt x="344" y="122"/>
                  </a:cubicBezTo>
                  <a:cubicBezTo>
                    <a:pt x="361" y="225"/>
                    <a:pt x="361" y="225"/>
                    <a:pt x="361" y="225"/>
                  </a:cubicBezTo>
                  <a:cubicBezTo>
                    <a:pt x="296" y="220"/>
                    <a:pt x="296" y="220"/>
                    <a:pt x="296" y="220"/>
                  </a:cubicBezTo>
                  <a:cubicBezTo>
                    <a:pt x="296" y="219"/>
                    <a:pt x="296" y="219"/>
                    <a:pt x="296" y="219"/>
                  </a:cubicBezTo>
                  <a:cubicBezTo>
                    <a:pt x="296" y="210"/>
                    <a:pt x="292" y="203"/>
                    <a:pt x="285" y="199"/>
                  </a:cubicBezTo>
                  <a:cubicBezTo>
                    <a:pt x="328" y="119"/>
                    <a:pt x="328" y="119"/>
                    <a:pt x="328" y="119"/>
                  </a:cubicBezTo>
                  <a:cubicBezTo>
                    <a:pt x="332" y="121"/>
                    <a:pt x="336" y="122"/>
                    <a:pt x="340" y="122"/>
                  </a:cubicBezTo>
                  <a:close/>
                  <a:moveTo>
                    <a:pt x="363" y="227"/>
                  </a:moveTo>
                  <a:cubicBezTo>
                    <a:pt x="449" y="235"/>
                    <a:pt x="449" y="235"/>
                    <a:pt x="449" y="235"/>
                  </a:cubicBezTo>
                  <a:cubicBezTo>
                    <a:pt x="449" y="236"/>
                    <a:pt x="449" y="237"/>
                    <a:pt x="449" y="237"/>
                  </a:cubicBezTo>
                  <a:cubicBezTo>
                    <a:pt x="449" y="242"/>
                    <a:pt x="450" y="247"/>
                    <a:pt x="452" y="251"/>
                  </a:cubicBezTo>
                  <a:cubicBezTo>
                    <a:pt x="373" y="294"/>
                    <a:pt x="373" y="294"/>
                    <a:pt x="373" y="294"/>
                  </a:cubicBezTo>
                  <a:lnTo>
                    <a:pt x="363" y="227"/>
                  </a:lnTo>
                  <a:close/>
                  <a:moveTo>
                    <a:pt x="449" y="233"/>
                  </a:moveTo>
                  <a:cubicBezTo>
                    <a:pt x="362" y="225"/>
                    <a:pt x="362" y="225"/>
                    <a:pt x="362" y="225"/>
                  </a:cubicBezTo>
                  <a:cubicBezTo>
                    <a:pt x="346" y="121"/>
                    <a:pt x="346" y="121"/>
                    <a:pt x="346" y="121"/>
                  </a:cubicBezTo>
                  <a:cubicBezTo>
                    <a:pt x="351" y="120"/>
                    <a:pt x="355" y="118"/>
                    <a:pt x="359" y="115"/>
                  </a:cubicBezTo>
                  <a:cubicBezTo>
                    <a:pt x="458" y="216"/>
                    <a:pt x="458" y="216"/>
                    <a:pt x="458" y="216"/>
                  </a:cubicBezTo>
                  <a:cubicBezTo>
                    <a:pt x="453" y="221"/>
                    <a:pt x="450" y="226"/>
                    <a:pt x="449" y="233"/>
                  </a:cubicBezTo>
                  <a:close/>
                  <a:moveTo>
                    <a:pt x="295" y="33"/>
                  </a:moveTo>
                  <a:cubicBezTo>
                    <a:pt x="298" y="37"/>
                    <a:pt x="302" y="40"/>
                    <a:pt x="307" y="40"/>
                  </a:cubicBezTo>
                  <a:cubicBezTo>
                    <a:pt x="309" y="40"/>
                    <a:pt x="311" y="39"/>
                    <a:pt x="313" y="39"/>
                  </a:cubicBezTo>
                  <a:cubicBezTo>
                    <a:pt x="328" y="70"/>
                    <a:pt x="328" y="70"/>
                    <a:pt x="328" y="70"/>
                  </a:cubicBezTo>
                  <a:cubicBezTo>
                    <a:pt x="319" y="74"/>
                    <a:pt x="313" y="84"/>
                    <a:pt x="313" y="94"/>
                  </a:cubicBezTo>
                  <a:cubicBezTo>
                    <a:pt x="313" y="94"/>
                    <a:pt x="313" y="94"/>
                    <a:pt x="313" y="95"/>
                  </a:cubicBezTo>
                  <a:cubicBezTo>
                    <a:pt x="224" y="84"/>
                    <a:pt x="224" y="84"/>
                    <a:pt x="224" y="84"/>
                  </a:cubicBezTo>
                  <a:cubicBezTo>
                    <a:pt x="225" y="83"/>
                    <a:pt x="225" y="81"/>
                    <a:pt x="225" y="80"/>
                  </a:cubicBezTo>
                  <a:cubicBezTo>
                    <a:pt x="225" y="76"/>
                    <a:pt x="224" y="72"/>
                    <a:pt x="222" y="69"/>
                  </a:cubicBezTo>
                  <a:lnTo>
                    <a:pt x="295" y="33"/>
                  </a:lnTo>
                  <a:close/>
                  <a:moveTo>
                    <a:pt x="174" y="95"/>
                  </a:moveTo>
                  <a:cubicBezTo>
                    <a:pt x="177" y="100"/>
                    <a:pt x="181" y="104"/>
                    <a:pt x="186" y="106"/>
                  </a:cubicBezTo>
                  <a:cubicBezTo>
                    <a:pt x="155" y="187"/>
                    <a:pt x="155" y="187"/>
                    <a:pt x="155" y="187"/>
                  </a:cubicBezTo>
                  <a:cubicBezTo>
                    <a:pt x="152" y="186"/>
                    <a:pt x="149" y="186"/>
                    <a:pt x="146" y="186"/>
                  </a:cubicBezTo>
                  <a:cubicBezTo>
                    <a:pt x="134" y="186"/>
                    <a:pt x="124" y="194"/>
                    <a:pt x="120" y="204"/>
                  </a:cubicBezTo>
                  <a:cubicBezTo>
                    <a:pt x="27" y="176"/>
                    <a:pt x="27" y="176"/>
                    <a:pt x="27" y="176"/>
                  </a:cubicBezTo>
                  <a:cubicBezTo>
                    <a:pt x="28" y="175"/>
                    <a:pt x="28" y="174"/>
                    <a:pt x="28" y="173"/>
                  </a:cubicBezTo>
                  <a:cubicBezTo>
                    <a:pt x="28" y="171"/>
                    <a:pt x="27" y="169"/>
                    <a:pt x="27" y="167"/>
                  </a:cubicBezTo>
                  <a:lnTo>
                    <a:pt x="174" y="95"/>
                  </a:lnTo>
                  <a:close/>
                  <a:moveTo>
                    <a:pt x="13" y="186"/>
                  </a:moveTo>
                  <a:cubicBezTo>
                    <a:pt x="13" y="186"/>
                    <a:pt x="13" y="186"/>
                    <a:pt x="14" y="186"/>
                  </a:cubicBezTo>
                  <a:cubicBezTo>
                    <a:pt x="20" y="186"/>
                    <a:pt x="25" y="183"/>
                    <a:pt x="27" y="177"/>
                  </a:cubicBezTo>
                  <a:cubicBezTo>
                    <a:pt x="120" y="206"/>
                    <a:pt x="120" y="206"/>
                    <a:pt x="120" y="206"/>
                  </a:cubicBezTo>
                  <a:cubicBezTo>
                    <a:pt x="119" y="208"/>
                    <a:pt x="119" y="211"/>
                    <a:pt x="119" y="213"/>
                  </a:cubicBezTo>
                  <a:cubicBezTo>
                    <a:pt x="119" y="221"/>
                    <a:pt x="121" y="227"/>
                    <a:pt x="126" y="232"/>
                  </a:cubicBezTo>
                  <a:cubicBezTo>
                    <a:pt x="31" y="302"/>
                    <a:pt x="31" y="302"/>
                    <a:pt x="31" y="302"/>
                  </a:cubicBezTo>
                  <a:cubicBezTo>
                    <a:pt x="29" y="299"/>
                    <a:pt x="25" y="297"/>
                    <a:pt x="20" y="297"/>
                  </a:cubicBezTo>
                  <a:cubicBezTo>
                    <a:pt x="20" y="297"/>
                    <a:pt x="20" y="297"/>
                    <a:pt x="20" y="297"/>
                  </a:cubicBezTo>
                  <a:lnTo>
                    <a:pt x="13" y="186"/>
                  </a:lnTo>
                  <a:close/>
                  <a:moveTo>
                    <a:pt x="181" y="307"/>
                  </a:moveTo>
                  <a:cubicBezTo>
                    <a:pt x="178" y="304"/>
                    <a:pt x="175" y="303"/>
                    <a:pt x="171" y="303"/>
                  </a:cubicBezTo>
                  <a:cubicBezTo>
                    <a:pt x="164" y="303"/>
                    <a:pt x="158" y="308"/>
                    <a:pt x="157" y="315"/>
                  </a:cubicBezTo>
                  <a:cubicBezTo>
                    <a:pt x="34" y="312"/>
                    <a:pt x="34" y="312"/>
                    <a:pt x="34" y="312"/>
                  </a:cubicBezTo>
                  <a:cubicBezTo>
                    <a:pt x="34" y="312"/>
                    <a:pt x="34" y="311"/>
                    <a:pt x="34" y="311"/>
                  </a:cubicBezTo>
                  <a:cubicBezTo>
                    <a:pt x="34" y="308"/>
                    <a:pt x="33" y="306"/>
                    <a:pt x="32" y="304"/>
                  </a:cubicBezTo>
                  <a:cubicBezTo>
                    <a:pt x="127" y="234"/>
                    <a:pt x="127" y="234"/>
                    <a:pt x="127" y="234"/>
                  </a:cubicBezTo>
                  <a:cubicBezTo>
                    <a:pt x="132" y="238"/>
                    <a:pt x="139" y="241"/>
                    <a:pt x="146" y="241"/>
                  </a:cubicBezTo>
                  <a:cubicBezTo>
                    <a:pt x="155" y="241"/>
                    <a:pt x="163" y="237"/>
                    <a:pt x="168" y="231"/>
                  </a:cubicBezTo>
                  <a:cubicBezTo>
                    <a:pt x="220" y="269"/>
                    <a:pt x="220" y="269"/>
                    <a:pt x="220" y="269"/>
                  </a:cubicBezTo>
                  <a:lnTo>
                    <a:pt x="181" y="307"/>
                  </a:lnTo>
                  <a:close/>
                  <a:moveTo>
                    <a:pt x="222" y="268"/>
                  </a:moveTo>
                  <a:cubicBezTo>
                    <a:pt x="169" y="229"/>
                    <a:pt x="169" y="229"/>
                    <a:pt x="169" y="229"/>
                  </a:cubicBezTo>
                  <a:cubicBezTo>
                    <a:pt x="172" y="225"/>
                    <a:pt x="174" y="219"/>
                    <a:pt x="174" y="213"/>
                  </a:cubicBezTo>
                  <a:cubicBezTo>
                    <a:pt x="174" y="210"/>
                    <a:pt x="173" y="206"/>
                    <a:pt x="172" y="203"/>
                  </a:cubicBezTo>
                  <a:cubicBezTo>
                    <a:pt x="318" y="110"/>
                    <a:pt x="318" y="110"/>
                    <a:pt x="318" y="110"/>
                  </a:cubicBezTo>
                  <a:cubicBezTo>
                    <a:pt x="320" y="113"/>
                    <a:pt x="323" y="116"/>
                    <a:pt x="327" y="118"/>
                  </a:cubicBezTo>
                  <a:cubicBezTo>
                    <a:pt x="284" y="199"/>
                    <a:pt x="284" y="199"/>
                    <a:pt x="284" y="199"/>
                  </a:cubicBezTo>
                  <a:cubicBezTo>
                    <a:pt x="281" y="197"/>
                    <a:pt x="277" y="196"/>
                    <a:pt x="274" y="196"/>
                  </a:cubicBezTo>
                  <a:cubicBezTo>
                    <a:pt x="262" y="196"/>
                    <a:pt x="252" y="206"/>
                    <a:pt x="252" y="219"/>
                  </a:cubicBezTo>
                  <a:cubicBezTo>
                    <a:pt x="252" y="225"/>
                    <a:pt x="254" y="230"/>
                    <a:pt x="258" y="234"/>
                  </a:cubicBezTo>
                  <a:lnTo>
                    <a:pt x="222" y="268"/>
                  </a:lnTo>
                  <a:close/>
                  <a:moveTo>
                    <a:pt x="296" y="315"/>
                  </a:moveTo>
                  <a:cubicBezTo>
                    <a:pt x="296" y="314"/>
                    <a:pt x="296" y="313"/>
                    <a:pt x="296" y="313"/>
                  </a:cubicBezTo>
                  <a:cubicBezTo>
                    <a:pt x="296" y="304"/>
                    <a:pt x="289" y="297"/>
                    <a:pt x="280" y="297"/>
                  </a:cubicBezTo>
                  <a:cubicBezTo>
                    <a:pt x="275" y="297"/>
                    <a:pt x="271" y="299"/>
                    <a:pt x="268" y="302"/>
                  </a:cubicBezTo>
                  <a:cubicBezTo>
                    <a:pt x="223" y="269"/>
                    <a:pt x="223" y="269"/>
                    <a:pt x="223" y="269"/>
                  </a:cubicBezTo>
                  <a:cubicBezTo>
                    <a:pt x="259" y="235"/>
                    <a:pt x="259" y="235"/>
                    <a:pt x="259" y="235"/>
                  </a:cubicBezTo>
                  <a:cubicBezTo>
                    <a:pt x="263" y="239"/>
                    <a:pt x="268" y="241"/>
                    <a:pt x="274" y="241"/>
                  </a:cubicBezTo>
                  <a:cubicBezTo>
                    <a:pt x="277" y="241"/>
                    <a:pt x="280" y="240"/>
                    <a:pt x="283" y="239"/>
                  </a:cubicBezTo>
                  <a:cubicBezTo>
                    <a:pt x="318" y="309"/>
                    <a:pt x="318" y="309"/>
                    <a:pt x="318" y="309"/>
                  </a:cubicBezTo>
                  <a:cubicBezTo>
                    <a:pt x="315" y="311"/>
                    <a:pt x="312" y="314"/>
                    <a:pt x="311" y="318"/>
                  </a:cubicBezTo>
                  <a:lnTo>
                    <a:pt x="296" y="315"/>
                  </a:lnTo>
                  <a:close/>
                  <a:moveTo>
                    <a:pt x="336" y="329"/>
                  </a:moveTo>
                  <a:cubicBezTo>
                    <a:pt x="338" y="327"/>
                    <a:pt x="339" y="324"/>
                    <a:pt x="339" y="321"/>
                  </a:cubicBezTo>
                  <a:cubicBezTo>
                    <a:pt x="339" y="319"/>
                    <a:pt x="338" y="317"/>
                    <a:pt x="337" y="315"/>
                  </a:cubicBezTo>
                  <a:cubicBezTo>
                    <a:pt x="372" y="296"/>
                    <a:pt x="372" y="296"/>
                    <a:pt x="372" y="296"/>
                  </a:cubicBezTo>
                  <a:cubicBezTo>
                    <a:pt x="382" y="358"/>
                    <a:pt x="382" y="358"/>
                    <a:pt x="382" y="358"/>
                  </a:cubicBezTo>
                  <a:cubicBezTo>
                    <a:pt x="379" y="359"/>
                    <a:pt x="377" y="360"/>
                    <a:pt x="375" y="362"/>
                  </a:cubicBezTo>
                  <a:lnTo>
                    <a:pt x="336" y="329"/>
                  </a:lnTo>
                  <a:close/>
                  <a:moveTo>
                    <a:pt x="476" y="318"/>
                  </a:moveTo>
                  <a:cubicBezTo>
                    <a:pt x="475" y="318"/>
                    <a:pt x="475" y="318"/>
                    <a:pt x="474" y="318"/>
                  </a:cubicBezTo>
                  <a:cubicBezTo>
                    <a:pt x="459" y="318"/>
                    <a:pt x="446" y="330"/>
                    <a:pt x="446" y="345"/>
                  </a:cubicBezTo>
                  <a:cubicBezTo>
                    <a:pt x="446" y="348"/>
                    <a:pt x="447" y="350"/>
                    <a:pt x="447" y="353"/>
                  </a:cubicBezTo>
                  <a:cubicBezTo>
                    <a:pt x="398" y="367"/>
                    <a:pt x="398" y="367"/>
                    <a:pt x="398" y="367"/>
                  </a:cubicBezTo>
                  <a:cubicBezTo>
                    <a:pt x="397" y="365"/>
                    <a:pt x="396" y="363"/>
                    <a:pt x="395" y="362"/>
                  </a:cubicBezTo>
                  <a:cubicBezTo>
                    <a:pt x="463" y="262"/>
                    <a:pt x="463" y="262"/>
                    <a:pt x="463" y="262"/>
                  </a:cubicBezTo>
                  <a:cubicBezTo>
                    <a:pt x="467" y="264"/>
                    <a:pt x="472" y="265"/>
                    <a:pt x="476" y="265"/>
                  </a:cubicBezTo>
                  <a:cubicBezTo>
                    <a:pt x="477" y="265"/>
                    <a:pt x="477" y="265"/>
                    <a:pt x="478" y="265"/>
                  </a:cubicBezTo>
                  <a:lnTo>
                    <a:pt x="476" y="318"/>
                  </a:lnTo>
                  <a:close/>
                  <a:moveTo>
                    <a:pt x="485" y="211"/>
                  </a:moveTo>
                  <a:cubicBezTo>
                    <a:pt x="482" y="210"/>
                    <a:pt x="479" y="210"/>
                    <a:pt x="476" y="210"/>
                  </a:cubicBezTo>
                  <a:cubicBezTo>
                    <a:pt x="470" y="210"/>
                    <a:pt x="464" y="212"/>
                    <a:pt x="460" y="215"/>
                  </a:cubicBezTo>
                  <a:cubicBezTo>
                    <a:pt x="360" y="113"/>
                    <a:pt x="360" y="113"/>
                    <a:pt x="360" y="113"/>
                  </a:cubicBezTo>
                  <a:cubicBezTo>
                    <a:pt x="362" y="111"/>
                    <a:pt x="364" y="109"/>
                    <a:pt x="365" y="107"/>
                  </a:cubicBezTo>
                  <a:cubicBezTo>
                    <a:pt x="416" y="130"/>
                    <a:pt x="416" y="130"/>
                    <a:pt x="416" y="130"/>
                  </a:cubicBezTo>
                  <a:cubicBezTo>
                    <a:pt x="415" y="132"/>
                    <a:pt x="415" y="133"/>
                    <a:pt x="415" y="135"/>
                  </a:cubicBezTo>
                  <a:cubicBezTo>
                    <a:pt x="415" y="143"/>
                    <a:pt x="421" y="149"/>
                    <a:pt x="429" y="149"/>
                  </a:cubicBezTo>
                  <a:cubicBezTo>
                    <a:pt x="437" y="149"/>
                    <a:pt x="443" y="143"/>
                    <a:pt x="443" y="135"/>
                  </a:cubicBezTo>
                  <a:cubicBezTo>
                    <a:pt x="443" y="129"/>
                    <a:pt x="439" y="124"/>
                    <a:pt x="434" y="122"/>
                  </a:cubicBezTo>
                  <a:cubicBezTo>
                    <a:pt x="461" y="28"/>
                    <a:pt x="461" y="28"/>
                    <a:pt x="461" y="28"/>
                  </a:cubicBezTo>
                  <a:cubicBezTo>
                    <a:pt x="462" y="28"/>
                    <a:pt x="463" y="28"/>
                    <a:pt x="464" y="28"/>
                  </a:cubicBezTo>
                  <a:cubicBezTo>
                    <a:pt x="465" y="28"/>
                    <a:pt x="466" y="28"/>
                    <a:pt x="467" y="28"/>
                  </a:cubicBezTo>
                  <a:cubicBezTo>
                    <a:pt x="495" y="118"/>
                    <a:pt x="495" y="118"/>
                    <a:pt x="495" y="118"/>
                  </a:cubicBezTo>
                  <a:cubicBezTo>
                    <a:pt x="486" y="121"/>
                    <a:pt x="480" y="129"/>
                    <a:pt x="480" y="139"/>
                  </a:cubicBezTo>
                  <a:cubicBezTo>
                    <a:pt x="480" y="149"/>
                    <a:pt x="487" y="157"/>
                    <a:pt x="497" y="160"/>
                  </a:cubicBezTo>
                  <a:lnTo>
                    <a:pt x="485"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a:extLst>
                <a:ext uri="{FF2B5EF4-FFF2-40B4-BE49-F238E27FC236}">
                  <a16:creationId xmlns:a16="http://schemas.microsoft.com/office/drawing/2014/main" xmlns="" id="{F8A64133-176C-4E93-A39E-A8885BAAB7D1}"/>
                </a:ext>
              </a:extLst>
            </p:cNvPr>
            <p:cNvSpPr>
              <a:spLocks noEditPoints="1"/>
            </p:cNvSpPr>
            <p:nvPr/>
          </p:nvSpPr>
          <p:spPr bwMode="auto">
            <a:xfrm>
              <a:off x="2346326" y="2028825"/>
              <a:ext cx="723900" cy="382588"/>
            </a:xfrm>
            <a:custGeom>
              <a:avLst/>
              <a:gdLst>
                <a:gd name="T0" fmla="*/ 489 w 532"/>
                <a:gd name="T1" fmla="*/ 78 h 281"/>
                <a:gd name="T2" fmla="*/ 532 w 532"/>
                <a:gd name="T3" fmla="*/ 55 h 281"/>
                <a:gd name="T4" fmla="*/ 478 w 532"/>
                <a:gd name="T5" fmla="*/ 46 h 281"/>
                <a:gd name="T6" fmla="*/ 435 w 532"/>
                <a:gd name="T7" fmla="*/ 28 h 281"/>
                <a:gd name="T8" fmla="*/ 380 w 532"/>
                <a:gd name="T9" fmla="*/ 28 h 281"/>
                <a:gd name="T10" fmla="*/ 369 w 532"/>
                <a:gd name="T11" fmla="*/ 32 h 281"/>
                <a:gd name="T12" fmla="*/ 342 w 532"/>
                <a:gd name="T13" fmla="*/ 35 h 281"/>
                <a:gd name="T14" fmla="*/ 261 w 532"/>
                <a:gd name="T15" fmla="*/ 100 h 281"/>
                <a:gd name="T16" fmla="*/ 240 w 532"/>
                <a:gd name="T17" fmla="*/ 98 h 281"/>
                <a:gd name="T18" fmla="*/ 205 w 532"/>
                <a:gd name="T19" fmla="*/ 61 h 281"/>
                <a:gd name="T20" fmla="*/ 180 w 532"/>
                <a:gd name="T21" fmla="*/ 53 h 281"/>
                <a:gd name="T22" fmla="*/ 150 w 532"/>
                <a:gd name="T23" fmla="*/ 39 h 281"/>
                <a:gd name="T24" fmla="*/ 123 w 532"/>
                <a:gd name="T25" fmla="*/ 39 h 281"/>
                <a:gd name="T26" fmla="*/ 14 w 532"/>
                <a:gd name="T27" fmla="*/ 25 h 281"/>
                <a:gd name="T28" fmla="*/ 14 w 532"/>
                <a:gd name="T29" fmla="*/ 53 h 281"/>
                <a:gd name="T30" fmla="*/ 123 w 532"/>
                <a:gd name="T31" fmla="*/ 40 h 281"/>
                <a:gd name="T32" fmla="*/ 149 w 532"/>
                <a:gd name="T33" fmla="*/ 45 h 281"/>
                <a:gd name="T34" fmla="*/ 177 w 532"/>
                <a:gd name="T35" fmla="*/ 61 h 281"/>
                <a:gd name="T36" fmla="*/ 203 w 532"/>
                <a:gd name="T37" fmla="*/ 69 h 281"/>
                <a:gd name="T38" fmla="*/ 237 w 532"/>
                <a:gd name="T39" fmla="*/ 108 h 281"/>
                <a:gd name="T40" fmla="*/ 209 w 532"/>
                <a:gd name="T41" fmla="*/ 226 h 281"/>
                <a:gd name="T42" fmla="*/ 178 w 532"/>
                <a:gd name="T43" fmla="*/ 253 h 281"/>
                <a:gd name="T44" fmla="*/ 233 w 532"/>
                <a:gd name="T45" fmla="*/ 253 h 281"/>
                <a:gd name="T46" fmla="*/ 256 w 532"/>
                <a:gd name="T47" fmla="*/ 220 h 281"/>
                <a:gd name="T48" fmla="*/ 281 w 532"/>
                <a:gd name="T49" fmla="*/ 212 h 281"/>
                <a:gd name="T50" fmla="*/ 304 w 532"/>
                <a:gd name="T51" fmla="*/ 155 h 281"/>
                <a:gd name="T52" fmla="*/ 345 w 532"/>
                <a:gd name="T53" fmla="*/ 135 h 281"/>
                <a:gd name="T54" fmla="*/ 413 w 532"/>
                <a:gd name="T55" fmla="*/ 143 h 281"/>
                <a:gd name="T56" fmla="*/ 468 w 532"/>
                <a:gd name="T57" fmla="*/ 143 h 281"/>
                <a:gd name="T58" fmla="*/ 477 w 532"/>
                <a:gd name="T59" fmla="*/ 48 h 281"/>
                <a:gd name="T60" fmla="*/ 488 w 532"/>
                <a:gd name="T61" fmla="*/ 77 h 281"/>
                <a:gd name="T62" fmla="*/ 441 w 532"/>
                <a:gd name="T63" fmla="*/ 116 h 281"/>
                <a:gd name="T64" fmla="*/ 413 w 532"/>
                <a:gd name="T65" fmla="*/ 55 h 281"/>
                <a:gd name="T66" fmla="*/ 477 w 532"/>
                <a:gd name="T67" fmla="*/ 48 h 281"/>
                <a:gd name="T68" fmla="*/ 356 w 532"/>
                <a:gd name="T69" fmla="*/ 49 h 281"/>
                <a:gd name="T70" fmla="*/ 370 w 532"/>
                <a:gd name="T71" fmla="*/ 34 h 281"/>
                <a:gd name="T72" fmla="*/ 395 w 532"/>
                <a:gd name="T73" fmla="*/ 52 h 281"/>
                <a:gd name="T74" fmla="*/ 318 w 532"/>
                <a:gd name="T75" fmla="*/ 103 h 281"/>
                <a:gd name="T76" fmla="*/ 264 w 532"/>
                <a:gd name="T77" fmla="*/ 112 h 281"/>
                <a:gd name="T78" fmla="*/ 262 w 532"/>
                <a:gd name="T79" fmla="*/ 101 h 281"/>
                <a:gd name="T80" fmla="*/ 273 w 532"/>
                <a:gd name="T81" fmla="*/ 200 h 281"/>
                <a:gd name="T82" fmla="*/ 253 w 532"/>
                <a:gd name="T83" fmla="*/ 212 h 281"/>
                <a:gd name="T84" fmla="*/ 227 w 532"/>
                <a:gd name="T85" fmla="*/ 236 h 281"/>
                <a:gd name="T86" fmla="*/ 247 w 532"/>
                <a:gd name="T87" fmla="*/ 121 h 281"/>
                <a:gd name="T88" fmla="*/ 263 w 532"/>
                <a:gd name="T89" fmla="*/ 113 h 281"/>
                <a:gd name="T90" fmla="*/ 290 w 532"/>
                <a:gd name="T91" fmla="*/ 131 h 281"/>
                <a:gd name="T92" fmla="*/ 273 w 532"/>
                <a:gd name="T93" fmla="*/ 200 h 281"/>
                <a:gd name="T94" fmla="*/ 345 w 532"/>
                <a:gd name="T95" fmla="*/ 131 h 281"/>
                <a:gd name="T96" fmla="*/ 396 w 532"/>
                <a:gd name="T97" fmla="*/ 53 h 281"/>
                <a:gd name="T98" fmla="*/ 411 w 532"/>
                <a:gd name="T99" fmla="*/ 55 h 281"/>
                <a:gd name="T100" fmla="*/ 413 w 532"/>
                <a:gd name="T101" fmla="*/ 1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2" h="281">
                  <a:moveTo>
                    <a:pt x="458" y="122"/>
                  </a:moveTo>
                  <a:cubicBezTo>
                    <a:pt x="489" y="78"/>
                    <a:pt x="489" y="78"/>
                    <a:pt x="489" y="78"/>
                  </a:cubicBezTo>
                  <a:cubicBezTo>
                    <a:pt x="493" y="81"/>
                    <a:pt x="499" y="83"/>
                    <a:pt x="504" y="83"/>
                  </a:cubicBezTo>
                  <a:cubicBezTo>
                    <a:pt x="519" y="83"/>
                    <a:pt x="532" y="70"/>
                    <a:pt x="532" y="55"/>
                  </a:cubicBezTo>
                  <a:cubicBezTo>
                    <a:pt x="532" y="40"/>
                    <a:pt x="519" y="27"/>
                    <a:pt x="504" y="27"/>
                  </a:cubicBezTo>
                  <a:cubicBezTo>
                    <a:pt x="492" y="27"/>
                    <a:pt x="482" y="35"/>
                    <a:pt x="478" y="46"/>
                  </a:cubicBezTo>
                  <a:cubicBezTo>
                    <a:pt x="435" y="32"/>
                    <a:pt x="435" y="32"/>
                    <a:pt x="435" y="32"/>
                  </a:cubicBezTo>
                  <a:cubicBezTo>
                    <a:pt x="435" y="31"/>
                    <a:pt x="435" y="29"/>
                    <a:pt x="435" y="28"/>
                  </a:cubicBezTo>
                  <a:cubicBezTo>
                    <a:pt x="435" y="12"/>
                    <a:pt x="423" y="0"/>
                    <a:pt x="407" y="0"/>
                  </a:cubicBezTo>
                  <a:cubicBezTo>
                    <a:pt x="392" y="0"/>
                    <a:pt x="380" y="12"/>
                    <a:pt x="380" y="28"/>
                  </a:cubicBezTo>
                  <a:cubicBezTo>
                    <a:pt x="380" y="28"/>
                    <a:pt x="380" y="29"/>
                    <a:pt x="380" y="30"/>
                  </a:cubicBezTo>
                  <a:cubicBezTo>
                    <a:pt x="369" y="32"/>
                    <a:pt x="369" y="32"/>
                    <a:pt x="369" y="32"/>
                  </a:cubicBezTo>
                  <a:cubicBezTo>
                    <a:pt x="368" y="26"/>
                    <a:pt x="362" y="21"/>
                    <a:pt x="356" y="21"/>
                  </a:cubicBezTo>
                  <a:cubicBezTo>
                    <a:pt x="348" y="21"/>
                    <a:pt x="342" y="27"/>
                    <a:pt x="342" y="35"/>
                  </a:cubicBezTo>
                  <a:cubicBezTo>
                    <a:pt x="342" y="38"/>
                    <a:pt x="343" y="41"/>
                    <a:pt x="345" y="43"/>
                  </a:cubicBezTo>
                  <a:cubicBezTo>
                    <a:pt x="261" y="100"/>
                    <a:pt x="261" y="100"/>
                    <a:pt x="261" y="100"/>
                  </a:cubicBezTo>
                  <a:cubicBezTo>
                    <a:pt x="259" y="96"/>
                    <a:pt x="255" y="94"/>
                    <a:pt x="250" y="94"/>
                  </a:cubicBezTo>
                  <a:cubicBezTo>
                    <a:pt x="247" y="94"/>
                    <a:pt x="243" y="96"/>
                    <a:pt x="240" y="98"/>
                  </a:cubicBezTo>
                  <a:cubicBezTo>
                    <a:pt x="204" y="67"/>
                    <a:pt x="204" y="67"/>
                    <a:pt x="204" y="67"/>
                  </a:cubicBezTo>
                  <a:cubicBezTo>
                    <a:pt x="205" y="65"/>
                    <a:pt x="205" y="63"/>
                    <a:pt x="205" y="61"/>
                  </a:cubicBezTo>
                  <a:cubicBezTo>
                    <a:pt x="205" y="54"/>
                    <a:pt x="199" y="47"/>
                    <a:pt x="191" y="47"/>
                  </a:cubicBezTo>
                  <a:cubicBezTo>
                    <a:pt x="187" y="47"/>
                    <a:pt x="183" y="50"/>
                    <a:pt x="180" y="53"/>
                  </a:cubicBezTo>
                  <a:cubicBezTo>
                    <a:pt x="150" y="43"/>
                    <a:pt x="150" y="43"/>
                    <a:pt x="150" y="43"/>
                  </a:cubicBezTo>
                  <a:cubicBezTo>
                    <a:pt x="150" y="42"/>
                    <a:pt x="150" y="41"/>
                    <a:pt x="150" y="39"/>
                  </a:cubicBezTo>
                  <a:cubicBezTo>
                    <a:pt x="150" y="32"/>
                    <a:pt x="144" y="26"/>
                    <a:pt x="136" y="26"/>
                  </a:cubicBezTo>
                  <a:cubicBezTo>
                    <a:pt x="129" y="26"/>
                    <a:pt x="123" y="31"/>
                    <a:pt x="123" y="39"/>
                  </a:cubicBezTo>
                  <a:cubicBezTo>
                    <a:pt x="27" y="38"/>
                    <a:pt x="27" y="38"/>
                    <a:pt x="27" y="38"/>
                  </a:cubicBezTo>
                  <a:cubicBezTo>
                    <a:pt x="27" y="31"/>
                    <a:pt x="21" y="25"/>
                    <a:pt x="14" y="25"/>
                  </a:cubicBezTo>
                  <a:cubicBezTo>
                    <a:pt x="6" y="25"/>
                    <a:pt x="0" y="32"/>
                    <a:pt x="0" y="39"/>
                  </a:cubicBezTo>
                  <a:cubicBezTo>
                    <a:pt x="0" y="47"/>
                    <a:pt x="6" y="53"/>
                    <a:pt x="14" y="53"/>
                  </a:cubicBezTo>
                  <a:cubicBezTo>
                    <a:pt x="21" y="53"/>
                    <a:pt x="27" y="47"/>
                    <a:pt x="27" y="40"/>
                  </a:cubicBezTo>
                  <a:cubicBezTo>
                    <a:pt x="123" y="40"/>
                    <a:pt x="123" y="40"/>
                    <a:pt x="123" y="40"/>
                  </a:cubicBezTo>
                  <a:cubicBezTo>
                    <a:pt x="123" y="48"/>
                    <a:pt x="129" y="53"/>
                    <a:pt x="136" y="53"/>
                  </a:cubicBezTo>
                  <a:cubicBezTo>
                    <a:pt x="142" y="53"/>
                    <a:pt x="147" y="50"/>
                    <a:pt x="149" y="45"/>
                  </a:cubicBezTo>
                  <a:cubicBezTo>
                    <a:pt x="179" y="55"/>
                    <a:pt x="179" y="55"/>
                    <a:pt x="179" y="55"/>
                  </a:cubicBezTo>
                  <a:cubicBezTo>
                    <a:pt x="178" y="57"/>
                    <a:pt x="177" y="59"/>
                    <a:pt x="177" y="61"/>
                  </a:cubicBezTo>
                  <a:cubicBezTo>
                    <a:pt x="177" y="69"/>
                    <a:pt x="184" y="75"/>
                    <a:pt x="191" y="75"/>
                  </a:cubicBezTo>
                  <a:cubicBezTo>
                    <a:pt x="196" y="75"/>
                    <a:pt x="201" y="73"/>
                    <a:pt x="203" y="69"/>
                  </a:cubicBezTo>
                  <a:cubicBezTo>
                    <a:pt x="239" y="100"/>
                    <a:pt x="239" y="100"/>
                    <a:pt x="239" y="100"/>
                  </a:cubicBezTo>
                  <a:cubicBezTo>
                    <a:pt x="238" y="102"/>
                    <a:pt x="237" y="105"/>
                    <a:pt x="237" y="108"/>
                  </a:cubicBezTo>
                  <a:cubicBezTo>
                    <a:pt x="237" y="114"/>
                    <a:pt x="240" y="119"/>
                    <a:pt x="245" y="121"/>
                  </a:cubicBezTo>
                  <a:cubicBezTo>
                    <a:pt x="209" y="226"/>
                    <a:pt x="209" y="226"/>
                    <a:pt x="209" y="226"/>
                  </a:cubicBezTo>
                  <a:cubicBezTo>
                    <a:pt x="208" y="226"/>
                    <a:pt x="207" y="226"/>
                    <a:pt x="206" y="226"/>
                  </a:cubicBezTo>
                  <a:cubicBezTo>
                    <a:pt x="190" y="226"/>
                    <a:pt x="178" y="238"/>
                    <a:pt x="178" y="253"/>
                  </a:cubicBezTo>
                  <a:cubicBezTo>
                    <a:pt x="178" y="269"/>
                    <a:pt x="190" y="281"/>
                    <a:pt x="206" y="281"/>
                  </a:cubicBezTo>
                  <a:cubicBezTo>
                    <a:pt x="221" y="281"/>
                    <a:pt x="233" y="269"/>
                    <a:pt x="233" y="253"/>
                  </a:cubicBezTo>
                  <a:cubicBezTo>
                    <a:pt x="233" y="248"/>
                    <a:pt x="232" y="242"/>
                    <a:pt x="229" y="238"/>
                  </a:cubicBezTo>
                  <a:cubicBezTo>
                    <a:pt x="256" y="220"/>
                    <a:pt x="256" y="220"/>
                    <a:pt x="256" y="220"/>
                  </a:cubicBezTo>
                  <a:cubicBezTo>
                    <a:pt x="258" y="224"/>
                    <a:pt x="262" y="226"/>
                    <a:pt x="267" y="226"/>
                  </a:cubicBezTo>
                  <a:cubicBezTo>
                    <a:pt x="275" y="226"/>
                    <a:pt x="281" y="220"/>
                    <a:pt x="281" y="212"/>
                  </a:cubicBezTo>
                  <a:cubicBezTo>
                    <a:pt x="281" y="207"/>
                    <a:pt x="278" y="203"/>
                    <a:pt x="275" y="201"/>
                  </a:cubicBezTo>
                  <a:cubicBezTo>
                    <a:pt x="304" y="155"/>
                    <a:pt x="304" y="155"/>
                    <a:pt x="304" y="155"/>
                  </a:cubicBezTo>
                  <a:cubicBezTo>
                    <a:pt x="308" y="157"/>
                    <a:pt x="313" y="159"/>
                    <a:pt x="318" y="159"/>
                  </a:cubicBezTo>
                  <a:cubicBezTo>
                    <a:pt x="332" y="159"/>
                    <a:pt x="343" y="148"/>
                    <a:pt x="345" y="135"/>
                  </a:cubicBezTo>
                  <a:cubicBezTo>
                    <a:pt x="413" y="143"/>
                    <a:pt x="413" y="143"/>
                    <a:pt x="413" y="143"/>
                  </a:cubicBezTo>
                  <a:cubicBezTo>
                    <a:pt x="413" y="143"/>
                    <a:pt x="413" y="143"/>
                    <a:pt x="413" y="143"/>
                  </a:cubicBezTo>
                  <a:cubicBezTo>
                    <a:pt x="413" y="159"/>
                    <a:pt x="425" y="171"/>
                    <a:pt x="441" y="171"/>
                  </a:cubicBezTo>
                  <a:cubicBezTo>
                    <a:pt x="456" y="171"/>
                    <a:pt x="468" y="159"/>
                    <a:pt x="468" y="143"/>
                  </a:cubicBezTo>
                  <a:cubicBezTo>
                    <a:pt x="468" y="135"/>
                    <a:pt x="464" y="127"/>
                    <a:pt x="458" y="122"/>
                  </a:cubicBezTo>
                  <a:close/>
                  <a:moveTo>
                    <a:pt x="477" y="48"/>
                  </a:moveTo>
                  <a:cubicBezTo>
                    <a:pt x="477" y="50"/>
                    <a:pt x="476" y="53"/>
                    <a:pt x="476" y="55"/>
                  </a:cubicBezTo>
                  <a:cubicBezTo>
                    <a:pt x="476" y="64"/>
                    <a:pt x="481" y="72"/>
                    <a:pt x="488" y="77"/>
                  </a:cubicBezTo>
                  <a:cubicBezTo>
                    <a:pt x="457" y="121"/>
                    <a:pt x="457" y="121"/>
                    <a:pt x="457" y="121"/>
                  </a:cubicBezTo>
                  <a:cubicBezTo>
                    <a:pt x="452" y="118"/>
                    <a:pt x="447" y="116"/>
                    <a:pt x="441" y="116"/>
                  </a:cubicBezTo>
                  <a:cubicBezTo>
                    <a:pt x="438" y="116"/>
                    <a:pt x="435" y="116"/>
                    <a:pt x="433" y="117"/>
                  </a:cubicBezTo>
                  <a:cubicBezTo>
                    <a:pt x="413" y="55"/>
                    <a:pt x="413" y="55"/>
                    <a:pt x="413" y="55"/>
                  </a:cubicBezTo>
                  <a:cubicBezTo>
                    <a:pt x="423" y="53"/>
                    <a:pt x="432" y="45"/>
                    <a:pt x="434" y="34"/>
                  </a:cubicBezTo>
                  <a:lnTo>
                    <a:pt x="477" y="48"/>
                  </a:lnTo>
                  <a:close/>
                  <a:moveTo>
                    <a:pt x="346" y="45"/>
                  </a:moveTo>
                  <a:cubicBezTo>
                    <a:pt x="348" y="47"/>
                    <a:pt x="352" y="49"/>
                    <a:pt x="356" y="49"/>
                  </a:cubicBezTo>
                  <a:cubicBezTo>
                    <a:pt x="364" y="49"/>
                    <a:pt x="370" y="43"/>
                    <a:pt x="370" y="35"/>
                  </a:cubicBezTo>
                  <a:cubicBezTo>
                    <a:pt x="370" y="35"/>
                    <a:pt x="370" y="34"/>
                    <a:pt x="370" y="34"/>
                  </a:cubicBezTo>
                  <a:cubicBezTo>
                    <a:pt x="380" y="31"/>
                    <a:pt x="380" y="31"/>
                    <a:pt x="380" y="31"/>
                  </a:cubicBezTo>
                  <a:cubicBezTo>
                    <a:pt x="381" y="41"/>
                    <a:pt x="387" y="48"/>
                    <a:pt x="395" y="52"/>
                  </a:cubicBezTo>
                  <a:cubicBezTo>
                    <a:pt x="337" y="111"/>
                    <a:pt x="337" y="111"/>
                    <a:pt x="337" y="111"/>
                  </a:cubicBezTo>
                  <a:cubicBezTo>
                    <a:pt x="332" y="106"/>
                    <a:pt x="325" y="103"/>
                    <a:pt x="318" y="103"/>
                  </a:cubicBezTo>
                  <a:cubicBezTo>
                    <a:pt x="306" y="103"/>
                    <a:pt x="296" y="111"/>
                    <a:pt x="292" y="121"/>
                  </a:cubicBezTo>
                  <a:cubicBezTo>
                    <a:pt x="264" y="112"/>
                    <a:pt x="264" y="112"/>
                    <a:pt x="264" y="112"/>
                  </a:cubicBezTo>
                  <a:cubicBezTo>
                    <a:pt x="264" y="111"/>
                    <a:pt x="264" y="109"/>
                    <a:pt x="264" y="108"/>
                  </a:cubicBezTo>
                  <a:cubicBezTo>
                    <a:pt x="264" y="105"/>
                    <a:pt x="264" y="103"/>
                    <a:pt x="262" y="101"/>
                  </a:cubicBezTo>
                  <a:lnTo>
                    <a:pt x="346" y="45"/>
                  </a:lnTo>
                  <a:close/>
                  <a:moveTo>
                    <a:pt x="273" y="200"/>
                  </a:moveTo>
                  <a:cubicBezTo>
                    <a:pt x="271" y="199"/>
                    <a:pt x="269" y="198"/>
                    <a:pt x="267" y="198"/>
                  </a:cubicBezTo>
                  <a:cubicBezTo>
                    <a:pt x="259" y="198"/>
                    <a:pt x="253" y="204"/>
                    <a:pt x="253" y="212"/>
                  </a:cubicBezTo>
                  <a:cubicBezTo>
                    <a:pt x="253" y="215"/>
                    <a:pt x="254" y="217"/>
                    <a:pt x="255" y="219"/>
                  </a:cubicBezTo>
                  <a:cubicBezTo>
                    <a:pt x="227" y="236"/>
                    <a:pt x="227" y="236"/>
                    <a:pt x="227" y="236"/>
                  </a:cubicBezTo>
                  <a:cubicBezTo>
                    <a:pt x="223" y="231"/>
                    <a:pt x="217" y="227"/>
                    <a:pt x="210" y="226"/>
                  </a:cubicBezTo>
                  <a:cubicBezTo>
                    <a:pt x="247" y="121"/>
                    <a:pt x="247" y="121"/>
                    <a:pt x="247" y="121"/>
                  </a:cubicBezTo>
                  <a:cubicBezTo>
                    <a:pt x="248" y="122"/>
                    <a:pt x="249" y="122"/>
                    <a:pt x="250" y="122"/>
                  </a:cubicBezTo>
                  <a:cubicBezTo>
                    <a:pt x="256" y="122"/>
                    <a:pt x="261" y="118"/>
                    <a:pt x="263" y="113"/>
                  </a:cubicBezTo>
                  <a:cubicBezTo>
                    <a:pt x="291" y="123"/>
                    <a:pt x="291" y="123"/>
                    <a:pt x="291" y="123"/>
                  </a:cubicBezTo>
                  <a:cubicBezTo>
                    <a:pt x="290" y="125"/>
                    <a:pt x="290" y="128"/>
                    <a:pt x="290" y="131"/>
                  </a:cubicBezTo>
                  <a:cubicBezTo>
                    <a:pt x="290" y="140"/>
                    <a:pt x="295" y="149"/>
                    <a:pt x="302" y="154"/>
                  </a:cubicBezTo>
                  <a:lnTo>
                    <a:pt x="273" y="200"/>
                  </a:lnTo>
                  <a:close/>
                  <a:moveTo>
                    <a:pt x="345" y="133"/>
                  </a:moveTo>
                  <a:cubicBezTo>
                    <a:pt x="345" y="132"/>
                    <a:pt x="345" y="132"/>
                    <a:pt x="345" y="131"/>
                  </a:cubicBezTo>
                  <a:cubicBezTo>
                    <a:pt x="345" y="123"/>
                    <a:pt x="343" y="117"/>
                    <a:pt x="338" y="112"/>
                  </a:cubicBezTo>
                  <a:cubicBezTo>
                    <a:pt x="396" y="53"/>
                    <a:pt x="396" y="53"/>
                    <a:pt x="396" y="53"/>
                  </a:cubicBezTo>
                  <a:cubicBezTo>
                    <a:pt x="400" y="55"/>
                    <a:pt x="403" y="55"/>
                    <a:pt x="407" y="55"/>
                  </a:cubicBezTo>
                  <a:cubicBezTo>
                    <a:pt x="409" y="55"/>
                    <a:pt x="410" y="55"/>
                    <a:pt x="411" y="55"/>
                  </a:cubicBezTo>
                  <a:cubicBezTo>
                    <a:pt x="431" y="117"/>
                    <a:pt x="431" y="117"/>
                    <a:pt x="431" y="117"/>
                  </a:cubicBezTo>
                  <a:cubicBezTo>
                    <a:pt x="421" y="121"/>
                    <a:pt x="414" y="130"/>
                    <a:pt x="413" y="141"/>
                  </a:cubicBezTo>
                  <a:lnTo>
                    <a:pt x="345"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6">
              <a:extLst>
                <a:ext uri="{FF2B5EF4-FFF2-40B4-BE49-F238E27FC236}">
                  <a16:creationId xmlns:a16="http://schemas.microsoft.com/office/drawing/2014/main" xmlns="" id="{25C2EBD3-BC42-480E-92C3-1A0ADBC3F494}"/>
                </a:ext>
              </a:extLst>
            </p:cNvPr>
            <p:cNvSpPr>
              <a:spLocks noChangeArrowheads="1"/>
            </p:cNvSpPr>
            <p:nvPr/>
          </p:nvSpPr>
          <p:spPr bwMode="auto">
            <a:xfrm>
              <a:off x="2052638" y="4978400"/>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7">
              <a:extLst>
                <a:ext uri="{FF2B5EF4-FFF2-40B4-BE49-F238E27FC236}">
                  <a16:creationId xmlns:a16="http://schemas.microsoft.com/office/drawing/2014/main" xmlns="" id="{5691F8B3-69FE-48B1-89D3-FD5967B7946A}"/>
                </a:ext>
              </a:extLst>
            </p:cNvPr>
            <p:cNvSpPr>
              <a:spLocks noEditPoints="1"/>
            </p:cNvSpPr>
            <p:nvPr/>
          </p:nvSpPr>
          <p:spPr bwMode="auto">
            <a:xfrm>
              <a:off x="658813" y="2227263"/>
              <a:ext cx="1881188" cy="2708275"/>
            </a:xfrm>
            <a:custGeom>
              <a:avLst/>
              <a:gdLst>
                <a:gd name="T0" fmla="*/ 994 w 1380"/>
                <a:gd name="T1" fmla="*/ 1009 h 1986"/>
                <a:gd name="T2" fmla="*/ 912 w 1380"/>
                <a:gd name="T3" fmla="*/ 447 h 1986"/>
                <a:gd name="T4" fmla="*/ 1024 w 1380"/>
                <a:gd name="T5" fmla="*/ 280 h 1986"/>
                <a:gd name="T6" fmla="*/ 728 w 1380"/>
                <a:gd name="T7" fmla="*/ 285 h 1986"/>
                <a:gd name="T8" fmla="*/ 941 w 1380"/>
                <a:gd name="T9" fmla="*/ 67 h 1986"/>
                <a:gd name="T10" fmla="*/ 466 w 1380"/>
                <a:gd name="T11" fmla="*/ 16 h 1986"/>
                <a:gd name="T12" fmla="*/ 75 w 1380"/>
                <a:gd name="T13" fmla="*/ 151 h 1986"/>
                <a:gd name="T14" fmla="*/ 314 w 1380"/>
                <a:gd name="T15" fmla="*/ 182 h 1986"/>
                <a:gd name="T16" fmla="*/ 368 w 1380"/>
                <a:gd name="T17" fmla="*/ 743 h 1986"/>
                <a:gd name="T18" fmla="*/ 626 w 1380"/>
                <a:gd name="T19" fmla="*/ 953 h 1986"/>
                <a:gd name="T20" fmla="*/ 770 w 1380"/>
                <a:gd name="T21" fmla="*/ 1304 h 1986"/>
                <a:gd name="T22" fmla="*/ 969 w 1380"/>
                <a:gd name="T23" fmla="*/ 1842 h 1986"/>
                <a:gd name="T24" fmla="*/ 1326 w 1380"/>
                <a:gd name="T25" fmla="*/ 1462 h 1986"/>
                <a:gd name="T26" fmla="*/ 955 w 1380"/>
                <a:gd name="T27" fmla="*/ 1759 h 1986"/>
                <a:gd name="T28" fmla="*/ 849 w 1380"/>
                <a:gd name="T29" fmla="*/ 1375 h 1986"/>
                <a:gd name="T30" fmla="*/ 903 w 1380"/>
                <a:gd name="T31" fmla="*/ 1053 h 1986"/>
                <a:gd name="T32" fmla="*/ 846 w 1380"/>
                <a:gd name="T33" fmla="*/ 994 h 1986"/>
                <a:gd name="T34" fmla="*/ 1247 w 1380"/>
                <a:gd name="T35" fmla="*/ 1345 h 1986"/>
                <a:gd name="T36" fmla="*/ 1075 w 1380"/>
                <a:gd name="T37" fmla="*/ 1483 h 1986"/>
                <a:gd name="T38" fmla="*/ 994 w 1380"/>
                <a:gd name="T39" fmla="*/ 1236 h 1986"/>
                <a:gd name="T40" fmla="*/ 1066 w 1380"/>
                <a:gd name="T41" fmla="*/ 1360 h 1986"/>
                <a:gd name="T42" fmla="*/ 960 w 1380"/>
                <a:gd name="T43" fmla="*/ 1342 h 1986"/>
                <a:gd name="T44" fmla="*/ 1015 w 1380"/>
                <a:gd name="T45" fmla="*/ 1655 h 1986"/>
                <a:gd name="T46" fmla="*/ 1256 w 1380"/>
                <a:gd name="T47" fmla="*/ 1370 h 1986"/>
                <a:gd name="T48" fmla="*/ 1148 w 1380"/>
                <a:gd name="T49" fmla="*/ 1243 h 1986"/>
                <a:gd name="T50" fmla="*/ 1043 w 1380"/>
                <a:gd name="T51" fmla="*/ 1056 h 1986"/>
                <a:gd name="T52" fmla="*/ 855 w 1380"/>
                <a:gd name="T53" fmla="*/ 983 h 1986"/>
                <a:gd name="T54" fmla="*/ 394 w 1380"/>
                <a:gd name="T55" fmla="*/ 501 h 1986"/>
                <a:gd name="T56" fmla="*/ 435 w 1380"/>
                <a:gd name="T57" fmla="*/ 657 h 1986"/>
                <a:gd name="T58" fmla="*/ 489 w 1380"/>
                <a:gd name="T59" fmla="*/ 170 h 1986"/>
                <a:gd name="T60" fmla="*/ 586 w 1380"/>
                <a:gd name="T61" fmla="*/ 450 h 1986"/>
                <a:gd name="T62" fmla="*/ 570 w 1380"/>
                <a:gd name="T63" fmla="*/ 384 h 1986"/>
                <a:gd name="T64" fmla="*/ 598 w 1380"/>
                <a:gd name="T65" fmla="*/ 300 h 1986"/>
                <a:gd name="T66" fmla="*/ 574 w 1380"/>
                <a:gd name="T67" fmla="*/ 274 h 1986"/>
                <a:gd name="T68" fmla="*/ 427 w 1380"/>
                <a:gd name="T69" fmla="*/ 637 h 1986"/>
                <a:gd name="T70" fmla="*/ 594 w 1380"/>
                <a:gd name="T71" fmla="*/ 538 h 1986"/>
                <a:gd name="T72" fmla="*/ 771 w 1380"/>
                <a:gd name="T73" fmla="*/ 498 h 1986"/>
                <a:gd name="T74" fmla="*/ 679 w 1380"/>
                <a:gd name="T75" fmla="*/ 209 h 1986"/>
                <a:gd name="T76" fmla="*/ 585 w 1380"/>
                <a:gd name="T77" fmla="*/ 153 h 1986"/>
                <a:gd name="T78" fmla="*/ 398 w 1380"/>
                <a:gd name="T79" fmla="*/ 322 h 1986"/>
                <a:gd name="T80" fmla="*/ 405 w 1380"/>
                <a:gd name="T81" fmla="*/ 456 h 1986"/>
                <a:gd name="T82" fmla="*/ 438 w 1380"/>
                <a:gd name="T83" fmla="*/ 762 h 1986"/>
                <a:gd name="T84" fmla="*/ 706 w 1380"/>
                <a:gd name="T85" fmla="*/ 525 h 1986"/>
                <a:gd name="T86" fmla="*/ 1162 w 1380"/>
                <a:gd name="T87" fmla="*/ 216 h 1986"/>
                <a:gd name="T88" fmla="*/ 1132 w 1380"/>
                <a:gd name="T89" fmla="*/ 266 h 1986"/>
                <a:gd name="T90" fmla="*/ 781 w 1380"/>
                <a:gd name="T91" fmla="*/ 220 h 1986"/>
                <a:gd name="T92" fmla="*/ 708 w 1380"/>
                <a:gd name="T93" fmla="*/ 219 h 1986"/>
                <a:gd name="T94" fmla="*/ 703 w 1380"/>
                <a:gd name="T95" fmla="*/ 171 h 1986"/>
                <a:gd name="T96" fmla="*/ 607 w 1380"/>
                <a:gd name="T97" fmla="*/ 142 h 1986"/>
                <a:gd name="T98" fmla="*/ 481 w 1380"/>
                <a:gd name="T99" fmla="*/ 121 h 1986"/>
                <a:gd name="T100" fmla="*/ 208 w 1380"/>
                <a:gd name="T101" fmla="*/ 37 h 1986"/>
                <a:gd name="T102" fmla="*/ 243 w 1380"/>
                <a:gd name="T103" fmla="*/ 116 h 1986"/>
                <a:gd name="T104" fmla="*/ 325 w 1380"/>
                <a:gd name="T105" fmla="*/ 389 h 1986"/>
                <a:gd name="T106" fmla="*/ 259 w 1380"/>
                <a:gd name="T107" fmla="*/ 544 h 1986"/>
                <a:gd name="T108" fmla="*/ 498 w 1380"/>
                <a:gd name="T109" fmla="*/ 711 h 1986"/>
                <a:gd name="T110" fmla="*/ 580 w 1380"/>
                <a:gd name="T111" fmla="*/ 848 h 1986"/>
                <a:gd name="T112" fmla="*/ 678 w 1380"/>
                <a:gd name="T113" fmla="*/ 940 h 1986"/>
                <a:gd name="T114" fmla="*/ 767 w 1380"/>
                <a:gd name="T115" fmla="*/ 1088 h 1986"/>
                <a:gd name="T116" fmla="*/ 925 w 1380"/>
                <a:gd name="T117" fmla="*/ 1441 h 1986"/>
                <a:gd name="T118" fmla="*/ 939 w 1380"/>
                <a:gd name="T119" fmla="*/ 1746 h 1986"/>
                <a:gd name="T120" fmla="*/ 1056 w 1380"/>
                <a:gd name="T121" fmla="*/ 1794 h 1986"/>
                <a:gd name="T122" fmla="*/ 1157 w 1380"/>
                <a:gd name="T123" fmla="*/ 1608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0" h="1986">
                  <a:moveTo>
                    <a:pt x="1366" y="1403"/>
                  </a:moveTo>
                  <a:cubicBezTo>
                    <a:pt x="1365" y="1403"/>
                    <a:pt x="1363" y="1403"/>
                    <a:pt x="1362" y="1403"/>
                  </a:cubicBezTo>
                  <a:cubicBezTo>
                    <a:pt x="1339" y="1335"/>
                    <a:pt x="1339" y="1335"/>
                    <a:pt x="1339" y="1335"/>
                  </a:cubicBezTo>
                  <a:cubicBezTo>
                    <a:pt x="1345" y="1330"/>
                    <a:pt x="1348" y="1322"/>
                    <a:pt x="1348" y="1314"/>
                  </a:cubicBezTo>
                  <a:cubicBezTo>
                    <a:pt x="1348" y="1299"/>
                    <a:pt x="1336" y="1286"/>
                    <a:pt x="1321" y="1286"/>
                  </a:cubicBezTo>
                  <a:cubicBezTo>
                    <a:pt x="1310" y="1286"/>
                    <a:pt x="1301" y="1292"/>
                    <a:pt x="1297" y="1300"/>
                  </a:cubicBezTo>
                  <a:cubicBezTo>
                    <a:pt x="1147" y="1241"/>
                    <a:pt x="1147" y="1241"/>
                    <a:pt x="1147" y="1241"/>
                  </a:cubicBezTo>
                  <a:cubicBezTo>
                    <a:pt x="1147" y="1241"/>
                    <a:pt x="1147" y="1240"/>
                    <a:pt x="1147" y="1240"/>
                  </a:cubicBezTo>
                  <a:cubicBezTo>
                    <a:pt x="1221" y="1222"/>
                    <a:pt x="1221" y="1222"/>
                    <a:pt x="1221" y="1222"/>
                  </a:cubicBezTo>
                  <a:cubicBezTo>
                    <a:pt x="1225" y="1233"/>
                    <a:pt x="1235" y="1241"/>
                    <a:pt x="1247" y="1241"/>
                  </a:cubicBezTo>
                  <a:cubicBezTo>
                    <a:pt x="1263" y="1241"/>
                    <a:pt x="1275" y="1229"/>
                    <a:pt x="1275" y="1213"/>
                  </a:cubicBezTo>
                  <a:cubicBezTo>
                    <a:pt x="1275" y="1198"/>
                    <a:pt x="1263" y="1186"/>
                    <a:pt x="1247" y="1186"/>
                  </a:cubicBezTo>
                  <a:cubicBezTo>
                    <a:pt x="1239" y="1186"/>
                    <a:pt x="1232" y="1189"/>
                    <a:pt x="1227" y="1195"/>
                  </a:cubicBezTo>
                  <a:cubicBezTo>
                    <a:pt x="1160" y="1133"/>
                    <a:pt x="1160" y="1133"/>
                    <a:pt x="1160" y="1133"/>
                  </a:cubicBezTo>
                  <a:cubicBezTo>
                    <a:pt x="1164" y="1128"/>
                    <a:pt x="1167" y="1122"/>
                    <a:pt x="1167" y="1115"/>
                  </a:cubicBezTo>
                  <a:cubicBezTo>
                    <a:pt x="1167" y="1100"/>
                    <a:pt x="1154" y="1087"/>
                    <a:pt x="1139" y="1087"/>
                  </a:cubicBezTo>
                  <a:cubicBezTo>
                    <a:pt x="1129" y="1087"/>
                    <a:pt x="1121" y="1092"/>
                    <a:pt x="1116" y="1100"/>
                  </a:cubicBezTo>
                  <a:cubicBezTo>
                    <a:pt x="1044" y="1055"/>
                    <a:pt x="1044" y="1055"/>
                    <a:pt x="1044" y="1055"/>
                  </a:cubicBezTo>
                  <a:cubicBezTo>
                    <a:pt x="1045" y="1053"/>
                    <a:pt x="1046" y="1050"/>
                    <a:pt x="1046" y="1048"/>
                  </a:cubicBezTo>
                  <a:cubicBezTo>
                    <a:pt x="1046" y="1040"/>
                    <a:pt x="1039" y="1034"/>
                    <a:pt x="1032" y="1034"/>
                  </a:cubicBezTo>
                  <a:cubicBezTo>
                    <a:pt x="1029" y="1034"/>
                    <a:pt x="1027" y="1035"/>
                    <a:pt x="1024" y="1036"/>
                  </a:cubicBezTo>
                  <a:cubicBezTo>
                    <a:pt x="994" y="1009"/>
                    <a:pt x="994" y="1009"/>
                    <a:pt x="994" y="1009"/>
                  </a:cubicBezTo>
                  <a:cubicBezTo>
                    <a:pt x="995" y="1007"/>
                    <a:pt x="996" y="1005"/>
                    <a:pt x="996" y="1003"/>
                  </a:cubicBezTo>
                  <a:cubicBezTo>
                    <a:pt x="996" y="996"/>
                    <a:pt x="990" y="990"/>
                    <a:pt x="983" y="990"/>
                  </a:cubicBezTo>
                  <a:cubicBezTo>
                    <a:pt x="976" y="990"/>
                    <a:pt x="970" y="996"/>
                    <a:pt x="970" y="1003"/>
                  </a:cubicBezTo>
                  <a:cubicBezTo>
                    <a:pt x="872" y="1002"/>
                    <a:pt x="872" y="1002"/>
                    <a:pt x="872" y="1002"/>
                  </a:cubicBezTo>
                  <a:cubicBezTo>
                    <a:pt x="873" y="1000"/>
                    <a:pt x="874" y="998"/>
                    <a:pt x="874" y="996"/>
                  </a:cubicBezTo>
                  <a:cubicBezTo>
                    <a:pt x="874" y="988"/>
                    <a:pt x="868" y="982"/>
                    <a:pt x="860" y="982"/>
                  </a:cubicBezTo>
                  <a:cubicBezTo>
                    <a:pt x="859" y="982"/>
                    <a:pt x="857" y="982"/>
                    <a:pt x="856" y="982"/>
                  </a:cubicBezTo>
                  <a:cubicBezTo>
                    <a:pt x="818" y="824"/>
                    <a:pt x="818" y="824"/>
                    <a:pt x="818" y="824"/>
                  </a:cubicBezTo>
                  <a:cubicBezTo>
                    <a:pt x="830" y="821"/>
                    <a:pt x="839" y="810"/>
                    <a:pt x="839" y="797"/>
                  </a:cubicBezTo>
                  <a:cubicBezTo>
                    <a:pt x="839" y="782"/>
                    <a:pt x="826" y="770"/>
                    <a:pt x="811" y="770"/>
                  </a:cubicBezTo>
                  <a:cubicBezTo>
                    <a:pt x="806" y="770"/>
                    <a:pt x="801" y="771"/>
                    <a:pt x="796" y="774"/>
                  </a:cubicBezTo>
                  <a:cubicBezTo>
                    <a:pt x="730" y="666"/>
                    <a:pt x="730" y="666"/>
                    <a:pt x="730" y="666"/>
                  </a:cubicBezTo>
                  <a:cubicBezTo>
                    <a:pt x="735" y="661"/>
                    <a:pt x="739" y="654"/>
                    <a:pt x="739" y="646"/>
                  </a:cubicBezTo>
                  <a:cubicBezTo>
                    <a:pt x="739" y="638"/>
                    <a:pt x="736" y="630"/>
                    <a:pt x="730" y="625"/>
                  </a:cubicBezTo>
                  <a:cubicBezTo>
                    <a:pt x="787" y="531"/>
                    <a:pt x="787" y="531"/>
                    <a:pt x="787" y="531"/>
                  </a:cubicBezTo>
                  <a:cubicBezTo>
                    <a:pt x="791" y="533"/>
                    <a:pt x="794" y="533"/>
                    <a:pt x="797" y="533"/>
                  </a:cubicBezTo>
                  <a:cubicBezTo>
                    <a:pt x="813" y="533"/>
                    <a:pt x="825" y="521"/>
                    <a:pt x="825" y="506"/>
                  </a:cubicBezTo>
                  <a:cubicBezTo>
                    <a:pt x="825" y="501"/>
                    <a:pt x="824" y="496"/>
                    <a:pt x="822" y="492"/>
                  </a:cubicBezTo>
                  <a:cubicBezTo>
                    <a:pt x="863" y="475"/>
                    <a:pt x="863" y="475"/>
                    <a:pt x="863" y="475"/>
                  </a:cubicBezTo>
                  <a:cubicBezTo>
                    <a:pt x="868" y="483"/>
                    <a:pt x="877" y="489"/>
                    <a:pt x="887" y="489"/>
                  </a:cubicBezTo>
                  <a:cubicBezTo>
                    <a:pt x="903" y="489"/>
                    <a:pt x="916" y="476"/>
                    <a:pt x="916" y="460"/>
                  </a:cubicBezTo>
                  <a:cubicBezTo>
                    <a:pt x="916" y="455"/>
                    <a:pt x="914" y="451"/>
                    <a:pt x="912" y="447"/>
                  </a:cubicBezTo>
                  <a:cubicBezTo>
                    <a:pt x="1042" y="395"/>
                    <a:pt x="1042" y="395"/>
                    <a:pt x="1042" y="395"/>
                  </a:cubicBezTo>
                  <a:cubicBezTo>
                    <a:pt x="1046" y="404"/>
                    <a:pt x="1055" y="409"/>
                    <a:pt x="1066" y="409"/>
                  </a:cubicBezTo>
                  <a:cubicBezTo>
                    <a:pt x="1081" y="409"/>
                    <a:pt x="1094" y="397"/>
                    <a:pt x="1094" y="382"/>
                  </a:cubicBezTo>
                  <a:cubicBezTo>
                    <a:pt x="1094" y="377"/>
                    <a:pt x="1093" y="373"/>
                    <a:pt x="1091" y="369"/>
                  </a:cubicBezTo>
                  <a:cubicBezTo>
                    <a:pt x="1188" y="334"/>
                    <a:pt x="1188" y="334"/>
                    <a:pt x="1188" y="334"/>
                  </a:cubicBezTo>
                  <a:cubicBezTo>
                    <a:pt x="1193" y="339"/>
                    <a:pt x="1200" y="342"/>
                    <a:pt x="1207" y="342"/>
                  </a:cubicBezTo>
                  <a:cubicBezTo>
                    <a:pt x="1223" y="342"/>
                    <a:pt x="1235" y="329"/>
                    <a:pt x="1235" y="314"/>
                  </a:cubicBezTo>
                  <a:cubicBezTo>
                    <a:pt x="1235" y="299"/>
                    <a:pt x="1223" y="286"/>
                    <a:pt x="1207" y="286"/>
                  </a:cubicBezTo>
                  <a:cubicBezTo>
                    <a:pt x="1205" y="286"/>
                    <a:pt x="1203" y="287"/>
                    <a:pt x="1201" y="287"/>
                  </a:cubicBezTo>
                  <a:cubicBezTo>
                    <a:pt x="1174" y="216"/>
                    <a:pt x="1174" y="216"/>
                    <a:pt x="1174" y="216"/>
                  </a:cubicBezTo>
                  <a:cubicBezTo>
                    <a:pt x="1179" y="214"/>
                    <a:pt x="1182" y="209"/>
                    <a:pt x="1182" y="203"/>
                  </a:cubicBezTo>
                  <a:cubicBezTo>
                    <a:pt x="1182" y="195"/>
                    <a:pt x="1176" y="189"/>
                    <a:pt x="1168" y="189"/>
                  </a:cubicBezTo>
                  <a:cubicBezTo>
                    <a:pt x="1161" y="189"/>
                    <a:pt x="1155" y="195"/>
                    <a:pt x="1155" y="203"/>
                  </a:cubicBezTo>
                  <a:cubicBezTo>
                    <a:pt x="1155" y="204"/>
                    <a:pt x="1155" y="205"/>
                    <a:pt x="1155" y="206"/>
                  </a:cubicBezTo>
                  <a:cubicBezTo>
                    <a:pt x="1112" y="219"/>
                    <a:pt x="1112" y="219"/>
                    <a:pt x="1112" y="219"/>
                  </a:cubicBezTo>
                  <a:cubicBezTo>
                    <a:pt x="1108" y="208"/>
                    <a:pt x="1098" y="200"/>
                    <a:pt x="1086" y="200"/>
                  </a:cubicBezTo>
                  <a:cubicBezTo>
                    <a:pt x="1071" y="200"/>
                    <a:pt x="1058" y="213"/>
                    <a:pt x="1058" y="228"/>
                  </a:cubicBezTo>
                  <a:cubicBezTo>
                    <a:pt x="1058" y="239"/>
                    <a:pt x="1064" y="248"/>
                    <a:pt x="1073" y="253"/>
                  </a:cubicBezTo>
                  <a:cubicBezTo>
                    <a:pt x="1063" y="295"/>
                    <a:pt x="1063" y="295"/>
                    <a:pt x="1063" y="295"/>
                  </a:cubicBezTo>
                  <a:cubicBezTo>
                    <a:pt x="1059" y="296"/>
                    <a:pt x="1055" y="299"/>
                    <a:pt x="1054" y="303"/>
                  </a:cubicBezTo>
                  <a:cubicBezTo>
                    <a:pt x="1022" y="287"/>
                    <a:pt x="1022" y="287"/>
                    <a:pt x="1022" y="287"/>
                  </a:cubicBezTo>
                  <a:cubicBezTo>
                    <a:pt x="1023" y="285"/>
                    <a:pt x="1024" y="282"/>
                    <a:pt x="1024" y="280"/>
                  </a:cubicBezTo>
                  <a:cubicBezTo>
                    <a:pt x="1024" y="272"/>
                    <a:pt x="1017" y="266"/>
                    <a:pt x="1010" y="266"/>
                  </a:cubicBezTo>
                  <a:cubicBezTo>
                    <a:pt x="1002" y="266"/>
                    <a:pt x="996" y="272"/>
                    <a:pt x="996" y="280"/>
                  </a:cubicBezTo>
                  <a:cubicBezTo>
                    <a:pt x="996" y="284"/>
                    <a:pt x="998" y="288"/>
                    <a:pt x="1001" y="290"/>
                  </a:cubicBezTo>
                  <a:cubicBezTo>
                    <a:pt x="951" y="342"/>
                    <a:pt x="951" y="342"/>
                    <a:pt x="951" y="342"/>
                  </a:cubicBezTo>
                  <a:cubicBezTo>
                    <a:pt x="949" y="340"/>
                    <a:pt x="946" y="339"/>
                    <a:pt x="943" y="339"/>
                  </a:cubicBezTo>
                  <a:cubicBezTo>
                    <a:pt x="936" y="339"/>
                    <a:pt x="930" y="344"/>
                    <a:pt x="929" y="350"/>
                  </a:cubicBezTo>
                  <a:cubicBezTo>
                    <a:pt x="862" y="341"/>
                    <a:pt x="862" y="341"/>
                    <a:pt x="862" y="341"/>
                  </a:cubicBezTo>
                  <a:cubicBezTo>
                    <a:pt x="862" y="341"/>
                    <a:pt x="862" y="341"/>
                    <a:pt x="862" y="341"/>
                  </a:cubicBezTo>
                  <a:cubicBezTo>
                    <a:pt x="862" y="334"/>
                    <a:pt x="856" y="328"/>
                    <a:pt x="849" y="328"/>
                  </a:cubicBezTo>
                  <a:cubicBezTo>
                    <a:pt x="848" y="328"/>
                    <a:pt x="847" y="328"/>
                    <a:pt x="846" y="328"/>
                  </a:cubicBezTo>
                  <a:cubicBezTo>
                    <a:pt x="836" y="301"/>
                    <a:pt x="836" y="301"/>
                    <a:pt x="836" y="301"/>
                  </a:cubicBezTo>
                  <a:cubicBezTo>
                    <a:pt x="846" y="296"/>
                    <a:pt x="852" y="286"/>
                    <a:pt x="852" y="275"/>
                  </a:cubicBezTo>
                  <a:cubicBezTo>
                    <a:pt x="852" y="260"/>
                    <a:pt x="840" y="247"/>
                    <a:pt x="825" y="247"/>
                  </a:cubicBezTo>
                  <a:cubicBezTo>
                    <a:pt x="820" y="247"/>
                    <a:pt x="816" y="249"/>
                    <a:pt x="812" y="250"/>
                  </a:cubicBezTo>
                  <a:cubicBezTo>
                    <a:pt x="795" y="220"/>
                    <a:pt x="795" y="220"/>
                    <a:pt x="795" y="220"/>
                  </a:cubicBezTo>
                  <a:cubicBezTo>
                    <a:pt x="799" y="217"/>
                    <a:pt x="802" y="213"/>
                    <a:pt x="802" y="208"/>
                  </a:cubicBezTo>
                  <a:cubicBezTo>
                    <a:pt x="802" y="200"/>
                    <a:pt x="795" y="194"/>
                    <a:pt x="788" y="194"/>
                  </a:cubicBezTo>
                  <a:cubicBezTo>
                    <a:pt x="780" y="194"/>
                    <a:pt x="774" y="200"/>
                    <a:pt x="774" y="208"/>
                  </a:cubicBezTo>
                  <a:cubicBezTo>
                    <a:pt x="774" y="213"/>
                    <a:pt x="776" y="217"/>
                    <a:pt x="780" y="219"/>
                  </a:cubicBezTo>
                  <a:cubicBezTo>
                    <a:pt x="738" y="286"/>
                    <a:pt x="738" y="286"/>
                    <a:pt x="738" y="286"/>
                  </a:cubicBezTo>
                  <a:cubicBezTo>
                    <a:pt x="736" y="285"/>
                    <a:pt x="734" y="284"/>
                    <a:pt x="731" y="284"/>
                  </a:cubicBezTo>
                  <a:cubicBezTo>
                    <a:pt x="730" y="284"/>
                    <a:pt x="729" y="284"/>
                    <a:pt x="728" y="285"/>
                  </a:cubicBezTo>
                  <a:cubicBezTo>
                    <a:pt x="710" y="219"/>
                    <a:pt x="710" y="219"/>
                    <a:pt x="710" y="219"/>
                  </a:cubicBezTo>
                  <a:cubicBezTo>
                    <a:pt x="719" y="215"/>
                    <a:pt x="725" y="206"/>
                    <a:pt x="725" y="196"/>
                  </a:cubicBezTo>
                  <a:cubicBezTo>
                    <a:pt x="725" y="189"/>
                    <a:pt x="722" y="183"/>
                    <a:pt x="717" y="178"/>
                  </a:cubicBezTo>
                  <a:cubicBezTo>
                    <a:pt x="778" y="54"/>
                    <a:pt x="778" y="54"/>
                    <a:pt x="778" y="54"/>
                  </a:cubicBezTo>
                  <a:cubicBezTo>
                    <a:pt x="781" y="55"/>
                    <a:pt x="783" y="55"/>
                    <a:pt x="786" y="55"/>
                  </a:cubicBezTo>
                  <a:cubicBezTo>
                    <a:pt x="787" y="55"/>
                    <a:pt x="787" y="55"/>
                    <a:pt x="788" y="55"/>
                  </a:cubicBezTo>
                  <a:cubicBezTo>
                    <a:pt x="798" y="95"/>
                    <a:pt x="798" y="95"/>
                    <a:pt x="798" y="95"/>
                  </a:cubicBezTo>
                  <a:cubicBezTo>
                    <a:pt x="798" y="95"/>
                    <a:pt x="798" y="95"/>
                    <a:pt x="797" y="95"/>
                  </a:cubicBezTo>
                  <a:cubicBezTo>
                    <a:pt x="784" y="95"/>
                    <a:pt x="773" y="106"/>
                    <a:pt x="773" y="119"/>
                  </a:cubicBezTo>
                  <a:cubicBezTo>
                    <a:pt x="773" y="132"/>
                    <a:pt x="784" y="143"/>
                    <a:pt x="797" y="143"/>
                  </a:cubicBezTo>
                  <a:cubicBezTo>
                    <a:pt x="811" y="143"/>
                    <a:pt x="822" y="132"/>
                    <a:pt x="822" y="119"/>
                  </a:cubicBezTo>
                  <a:cubicBezTo>
                    <a:pt x="822" y="113"/>
                    <a:pt x="820" y="108"/>
                    <a:pt x="817" y="104"/>
                  </a:cubicBezTo>
                  <a:cubicBezTo>
                    <a:pt x="835" y="88"/>
                    <a:pt x="835" y="88"/>
                    <a:pt x="835" y="88"/>
                  </a:cubicBezTo>
                  <a:cubicBezTo>
                    <a:pt x="837" y="90"/>
                    <a:pt x="840" y="91"/>
                    <a:pt x="843" y="91"/>
                  </a:cubicBezTo>
                  <a:cubicBezTo>
                    <a:pt x="850" y="91"/>
                    <a:pt x="855" y="86"/>
                    <a:pt x="857" y="80"/>
                  </a:cubicBezTo>
                  <a:cubicBezTo>
                    <a:pt x="893" y="83"/>
                    <a:pt x="893" y="83"/>
                    <a:pt x="893" y="83"/>
                  </a:cubicBezTo>
                  <a:cubicBezTo>
                    <a:pt x="893" y="83"/>
                    <a:pt x="893" y="83"/>
                    <a:pt x="893" y="84"/>
                  </a:cubicBezTo>
                  <a:cubicBezTo>
                    <a:pt x="894" y="96"/>
                    <a:pt x="904" y="105"/>
                    <a:pt x="916" y="105"/>
                  </a:cubicBezTo>
                  <a:cubicBezTo>
                    <a:pt x="916" y="105"/>
                    <a:pt x="917" y="105"/>
                    <a:pt x="917" y="105"/>
                  </a:cubicBezTo>
                  <a:cubicBezTo>
                    <a:pt x="929" y="104"/>
                    <a:pt x="939" y="94"/>
                    <a:pt x="938" y="81"/>
                  </a:cubicBezTo>
                  <a:cubicBezTo>
                    <a:pt x="938" y="77"/>
                    <a:pt x="936" y="74"/>
                    <a:pt x="934" y="70"/>
                  </a:cubicBezTo>
                  <a:cubicBezTo>
                    <a:pt x="941" y="67"/>
                    <a:pt x="941" y="67"/>
                    <a:pt x="941" y="67"/>
                  </a:cubicBezTo>
                  <a:cubicBezTo>
                    <a:pt x="943" y="71"/>
                    <a:pt x="948" y="74"/>
                    <a:pt x="953" y="74"/>
                  </a:cubicBezTo>
                  <a:cubicBezTo>
                    <a:pt x="960" y="74"/>
                    <a:pt x="967" y="67"/>
                    <a:pt x="967" y="60"/>
                  </a:cubicBezTo>
                  <a:cubicBezTo>
                    <a:pt x="967" y="52"/>
                    <a:pt x="960" y="46"/>
                    <a:pt x="953" y="46"/>
                  </a:cubicBezTo>
                  <a:cubicBezTo>
                    <a:pt x="946" y="46"/>
                    <a:pt x="941" y="50"/>
                    <a:pt x="939" y="56"/>
                  </a:cubicBezTo>
                  <a:cubicBezTo>
                    <a:pt x="814" y="28"/>
                    <a:pt x="814" y="28"/>
                    <a:pt x="814" y="28"/>
                  </a:cubicBezTo>
                  <a:cubicBezTo>
                    <a:pt x="814" y="28"/>
                    <a:pt x="814" y="28"/>
                    <a:pt x="814" y="28"/>
                  </a:cubicBezTo>
                  <a:cubicBezTo>
                    <a:pt x="814" y="12"/>
                    <a:pt x="801" y="0"/>
                    <a:pt x="786" y="0"/>
                  </a:cubicBezTo>
                  <a:cubicBezTo>
                    <a:pt x="770" y="0"/>
                    <a:pt x="758" y="12"/>
                    <a:pt x="758" y="28"/>
                  </a:cubicBezTo>
                  <a:cubicBezTo>
                    <a:pt x="758" y="32"/>
                    <a:pt x="759" y="37"/>
                    <a:pt x="761" y="41"/>
                  </a:cubicBezTo>
                  <a:cubicBezTo>
                    <a:pt x="729" y="70"/>
                    <a:pt x="729" y="70"/>
                    <a:pt x="729" y="70"/>
                  </a:cubicBezTo>
                  <a:cubicBezTo>
                    <a:pt x="724" y="65"/>
                    <a:pt x="717" y="61"/>
                    <a:pt x="709" y="61"/>
                  </a:cubicBezTo>
                  <a:cubicBezTo>
                    <a:pt x="696" y="61"/>
                    <a:pt x="685" y="70"/>
                    <a:pt x="683" y="82"/>
                  </a:cubicBezTo>
                  <a:cubicBezTo>
                    <a:pt x="672" y="80"/>
                    <a:pt x="672" y="80"/>
                    <a:pt x="672" y="80"/>
                  </a:cubicBezTo>
                  <a:cubicBezTo>
                    <a:pt x="672" y="78"/>
                    <a:pt x="672" y="77"/>
                    <a:pt x="672" y="75"/>
                  </a:cubicBezTo>
                  <a:cubicBezTo>
                    <a:pt x="672" y="65"/>
                    <a:pt x="664" y="57"/>
                    <a:pt x="654" y="57"/>
                  </a:cubicBezTo>
                  <a:cubicBezTo>
                    <a:pt x="647" y="57"/>
                    <a:pt x="640" y="62"/>
                    <a:pt x="637" y="69"/>
                  </a:cubicBezTo>
                  <a:cubicBezTo>
                    <a:pt x="595" y="55"/>
                    <a:pt x="595" y="55"/>
                    <a:pt x="595" y="55"/>
                  </a:cubicBezTo>
                  <a:cubicBezTo>
                    <a:pt x="596" y="54"/>
                    <a:pt x="596" y="52"/>
                    <a:pt x="596" y="51"/>
                  </a:cubicBezTo>
                  <a:cubicBezTo>
                    <a:pt x="596" y="44"/>
                    <a:pt x="590" y="37"/>
                    <a:pt x="582" y="37"/>
                  </a:cubicBezTo>
                  <a:cubicBezTo>
                    <a:pt x="575" y="37"/>
                    <a:pt x="569" y="42"/>
                    <a:pt x="568" y="49"/>
                  </a:cubicBezTo>
                  <a:cubicBezTo>
                    <a:pt x="494" y="43"/>
                    <a:pt x="494" y="43"/>
                    <a:pt x="494" y="43"/>
                  </a:cubicBezTo>
                  <a:cubicBezTo>
                    <a:pt x="493" y="28"/>
                    <a:pt x="481" y="16"/>
                    <a:pt x="466" y="16"/>
                  </a:cubicBezTo>
                  <a:cubicBezTo>
                    <a:pt x="451" y="16"/>
                    <a:pt x="439" y="28"/>
                    <a:pt x="438" y="43"/>
                  </a:cubicBezTo>
                  <a:cubicBezTo>
                    <a:pt x="436" y="43"/>
                    <a:pt x="436" y="43"/>
                    <a:pt x="436" y="43"/>
                  </a:cubicBezTo>
                  <a:cubicBezTo>
                    <a:pt x="360" y="47"/>
                    <a:pt x="360" y="47"/>
                    <a:pt x="360" y="47"/>
                  </a:cubicBezTo>
                  <a:cubicBezTo>
                    <a:pt x="357" y="34"/>
                    <a:pt x="346" y="25"/>
                    <a:pt x="333" y="25"/>
                  </a:cubicBezTo>
                  <a:cubicBezTo>
                    <a:pt x="319" y="25"/>
                    <a:pt x="307" y="36"/>
                    <a:pt x="305" y="50"/>
                  </a:cubicBezTo>
                  <a:cubicBezTo>
                    <a:pt x="256" y="41"/>
                    <a:pt x="256" y="41"/>
                    <a:pt x="256" y="41"/>
                  </a:cubicBezTo>
                  <a:cubicBezTo>
                    <a:pt x="257" y="40"/>
                    <a:pt x="257" y="39"/>
                    <a:pt x="257" y="38"/>
                  </a:cubicBezTo>
                  <a:cubicBezTo>
                    <a:pt x="257" y="24"/>
                    <a:pt x="246" y="14"/>
                    <a:pt x="233" y="14"/>
                  </a:cubicBezTo>
                  <a:cubicBezTo>
                    <a:pt x="220" y="14"/>
                    <a:pt x="210" y="23"/>
                    <a:pt x="209" y="35"/>
                  </a:cubicBezTo>
                  <a:cubicBezTo>
                    <a:pt x="196" y="34"/>
                    <a:pt x="196" y="34"/>
                    <a:pt x="196" y="34"/>
                  </a:cubicBezTo>
                  <a:cubicBezTo>
                    <a:pt x="196" y="33"/>
                    <a:pt x="196" y="33"/>
                    <a:pt x="196" y="32"/>
                  </a:cubicBezTo>
                  <a:cubicBezTo>
                    <a:pt x="196" y="24"/>
                    <a:pt x="189" y="17"/>
                    <a:pt x="181" y="17"/>
                  </a:cubicBezTo>
                  <a:cubicBezTo>
                    <a:pt x="173" y="17"/>
                    <a:pt x="166" y="24"/>
                    <a:pt x="166" y="32"/>
                  </a:cubicBezTo>
                  <a:cubicBezTo>
                    <a:pt x="166" y="36"/>
                    <a:pt x="168" y="40"/>
                    <a:pt x="170" y="42"/>
                  </a:cubicBezTo>
                  <a:cubicBezTo>
                    <a:pt x="129" y="77"/>
                    <a:pt x="129" y="77"/>
                    <a:pt x="129" y="77"/>
                  </a:cubicBezTo>
                  <a:cubicBezTo>
                    <a:pt x="127" y="78"/>
                    <a:pt x="127" y="78"/>
                    <a:pt x="127" y="78"/>
                  </a:cubicBezTo>
                  <a:cubicBezTo>
                    <a:pt x="123" y="73"/>
                    <a:pt x="116" y="69"/>
                    <a:pt x="108" y="69"/>
                  </a:cubicBezTo>
                  <a:cubicBezTo>
                    <a:pt x="94" y="69"/>
                    <a:pt x="83" y="81"/>
                    <a:pt x="83" y="95"/>
                  </a:cubicBezTo>
                  <a:cubicBezTo>
                    <a:pt x="83" y="106"/>
                    <a:pt x="90" y="116"/>
                    <a:pt x="100" y="119"/>
                  </a:cubicBezTo>
                  <a:cubicBezTo>
                    <a:pt x="95" y="136"/>
                    <a:pt x="95" y="136"/>
                    <a:pt x="95" y="136"/>
                  </a:cubicBezTo>
                  <a:cubicBezTo>
                    <a:pt x="94" y="135"/>
                    <a:pt x="93" y="135"/>
                    <a:pt x="91" y="135"/>
                  </a:cubicBezTo>
                  <a:cubicBezTo>
                    <a:pt x="82" y="135"/>
                    <a:pt x="75" y="142"/>
                    <a:pt x="75" y="151"/>
                  </a:cubicBezTo>
                  <a:cubicBezTo>
                    <a:pt x="75" y="152"/>
                    <a:pt x="75" y="153"/>
                    <a:pt x="76" y="155"/>
                  </a:cubicBezTo>
                  <a:cubicBezTo>
                    <a:pt x="60" y="158"/>
                    <a:pt x="60" y="158"/>
                    <a:pt x="60" y="158"/>
                  </a:cubicBezTo>
                  <a:cubicBezTo>
                    <a:pt x="57" y="144"/>
                    <a:pt x="45" y="134"/>
                    <a:pt x="30" y="134"/>
                  </a:cubicBezTo>
                  <a:cubicBezTo>
                    <a:pt x="14" y="134"/>
                    <a:pt x="0" y="148"/>
                    <a:pt x="0" y="164"/>
                  </a:cubicBezTo>
                  <a:cubicBezTo>
                    <a:pt x="0" y="181"/>
                    <a:pt x="14" y="194"/>
                    <a:pt x="30" y="194"/>
                  </a:cubicBezTo>
                  <a:cubicBezTo>
                    <a:pt x="47" y="194"/>
                    <a:pt x="60" y="181"/>
                    <a:pt x="60" y="164"/>
                  </a:cubicBezTo>
                  <a:cubicBezTo>
                    <a:pt x="60" y="163"/>
                    <a:pt x="60" y="161"/>
                    <a:pt x="60" y="159"/>
                  </a:cubicBezTo>
                  <a:cubicBezTo>
                    <a:pt x="76" y="156"/>
                    <a:pt x="76" y="156"/>
                    <a:pt x="76" y="156"/>
                  </a:cubicBezTo>
                  <a:cubicBezTo>
                    <a:pt x="78" y="162"/>
                    <a:pt x="84" y="167"/>
                    <a:pt x="91" y="167"/>
                  </a:cubicBezTo>
                  <a:cubicBezTo>
                    <a:pt x="100" y="167"/>
                    <a:pt x="107" y="160"/>
                    <a:pt x="107" y="151"/>
                  </a:cubicBezTo>
                  <a:cubicBezTo>
                    <a:pt x="107" y="144"/>
                    <a:pt x="103" y="139"/>
                    <a:pt x="97" y="136"/>
                  </a:cubicBezTo>
                  <a:cubicBezTo>
                    <a:pt x="102" y="120"/>
                    <a:pt x="102" y="120"/>
                    <a:pt x="102" y="120"/>
                  </a:cubicBezTo>
                  <a:cubicBezTo>
                    <a:pt x="104" y="120"/>
                    <a:pt x="106" y="120"/>
                    <a:pt x="108" y="120"/>
                  </a:cubicBezTo>
                  <a:cubicBezTo>
                    <a:pt x="121" y="120"/>
                    <a:pt x="132" y="110"/>
                    <a:pt x="134" y="98"/>
                  </a:cubicBezTo>
                  <a:cubicBezTo>
                    <a:pt x="217" y="121"/>
                    <a:pt x="217" y="121"/>
                    <a:pt x="217" y="121"/>
                  </a:cubicBezTo>
                  <a:cubicBezTo>
                    <a:pt x="217" y="122"/>
                    <a:pt x="217" y="123"/>
                    <a:pt x="217" y="124"/>
                  </a:cubicBezTo>
                  <a:cubicBezTo>
                    <a:pt x="217" y="131"/>
                    <a:pt x="223" y="138"/>
                    <a:pt x="231" y="138"/>
                  </a:cubicBezTo>
                  <a:cubicBezTo>
                    <a:pt x="236" y="138"/>
                    <a:pt x="240" y="135"/>
                    <a:pt x="243" y="131"/>
                  </a:cubicBezTo>
                  <a:cubicBezTo>
                    <a:pt x="300" y="160"/>
                    <a:pt x="300" y="160"/>
                    <a:pt x="300" y="160"/>
                  </a:cubicBezTo>
                  <a:cubicBezTo>
                    <a:pt x="298" y="162"/>
                    <a:pt x="297" y="165"/>
                    <a:pt x="297" y="168"/>
                  </a:cubicBezTo>
                  <a:cubicBezTo>
                    <a:pt x="297" y="176"/>
                    <a:pt x="303" y="182"/>
                    <a:pt x="311" y="182"/>
                  </a:cubicBezTo>
                  <a:cubicBezTo>
                    <a:pt x="312" y="182"/>
                    <a:pt x="313" y="182"/>
                    <a:pt x="314" y="182"/>
                  </a:cubicBezTo>
                  <a:cubicBezTo>
                    <a:pt x="327" y="228"/>
                    <a:pt x="327" y="228"/>
                    <a:pt x="327" y="228"/>
                  </a:cubicBezTo>
                  <a:cubicBezTo>
                    <a:pt x="322" y="230"/>
                    <a:pt x="318" y="235"/>
                    <a:pt x="318" y="241"/>
                  </a:cubicBezTo>
                  <a:cubicBezTo>
                    <a:pt x="318" y="248"/>
                    <a:pt x="324" y="254"/>
                    <a:pt x="331" y="255"/>
                  </a:cubicBezTo>
                  <a:cubicBezTo>
                    <a:pt x="331" y="339"/>
                    <a:pt x="331" y="339"/>
                    <a:pt x="331" y="339"/>
                  </a:cubicBezTo>
                  <a:cubicBezTo>
                    <a:pt x="317" y="340"/>
                    <a:pt x="306" y="351"/>
                    <a:pt x="306" y="365"/>
                  </a:cubicBezTo>
                  <a:cubicBezTo>
                    <a:pt x="306" y="376"/>
                    <a:pt x="314" y="385"/>
                    <a:pt x="324" y="389"/>
                  </a:cubicBezTo>
                  <a:cubicBezTo>
                    <a:pt x="309" y="438"/>
                    <a:pt x="309" y="438"/>
                    <a:pt x="309" y="438"/>
                  </a:cubicBezTo>
                  <a:cubicBezTo>
                    <a:pt x="306" y="437"/>
                    <a:pt x="302" y="436"/>
                    <a:pt x="299" y="436"/>
                  </a:cubicBezTo>
                  <a:cubicBezTo>
                    <a:pt x="285" y="436"/>
                    <a:pt x="274" y="447"/>
                    <a:pt x="274" y="461"/>
                  </a:cubicBezTo>
                  <a:cubicBezTo>
                    <a:pt x="274" y="469"/>
                    <a:pt x="278" y="477"/>
                    <a:pt x="284" y="481"/>
                  </a:cubicBezTo>
                  <a:cubicBezTo>
                    <a:pt x="266" y="505"/>
                    <a:pt x="266" y="505"/>
                    <a:pt x="266" y="505"/>
                  </a:cubicBezTo>
                  <a:cubicBezTo>
                    <a:pt x="262" y="502"/>
                    <a:pt x="257" y="501"/>
                    <a:pt x="253" y="501"/>
                  </a:cubicBezTo>
                  <a:cubicBezTo>
                    <a:pt x="240" y="501"/>
                    <a:pt x="230" y="511"/>
                    <a:pt x="230" y="523"/>
                  </a:cubicBezTo>
                  <a:cubicBezTo>
                    <a:pt x="230" y="535"/>
                    <a:pt x="240" y="545"/>
                    <a:pt x="253" y="545"/>
                  </a:cubicBezTo>
                  <a:cubicBezTo>
                    <a:pt x="254" y="545"/>
                    <a:pt x="256" y="545"/>
                    <a:pt x="257" y="545"/>
                  </a:cubicBezTo>
                  <a:cubicBezTo>
                    <a:pt x="275" y="613"/>
                    <a:pt x="275" y="613"/>
                    <a:pt x="275" y="613"/>
                  </a:cubicBezTo>
                  <a:cubicBezTo>
                    <a:pt x="264" y="617"/>
                    <a:pt x="256" y="627"/>
                    <a:pt x="256" y="640"/>
                  </a:cubicBezTo>
                  <a:cubicBezTo>
                    <a:pt x="256" y="655"/>
                    <a:pt x="268" y="667"/>
                    <a:pt x="283" y="667"/>
                  </a:cubicBezTo>
                  <a:cubicBezTo>
                    <a:pt x="290" y="667"/>
                    <a:pt x="297" y="665"/>
                    <a:pt x="302" y="660"/>
                  </a:cubicBezTo>
                  <a:cubicBezTo>
                    <a:pt x="359" y="722"/>
                    <a:pt x="359" y="722"/>
                    <a:pt x="359" y="722"/>
                  </a:cubicBezTo>
                  <a:cubicBezTo>
                    <a:pt x="357" y="724"/>
                    <a:pt x="356" y="727"/>
                    <a:pt x="356" y="730"/>
                  </a:cubicBezTo>
                  <a:cubicBezTo>
                    <a:pt x="356" y="737"/>
                    <a:pt x="361" y="743"/>
                    <a:pt x="368" y="743"/>
                  </a:cubicBezTo>
                  <a:cubicBezTo>
                    <a:pt x="372" y="743"/>
                    <a:pt x="375" y="742"/>
                    <a:pt x="377" y="740"/>
                  </a:cubicBezTo>
                  <a:cubicBezTo>
                    <a:pt x="400" y="764"/>
                    <a:pt x="400" y="764"/>
                    <a:pt x="400" y="764"/>
                  </a:cubicBezTo>
                  <a:cubicBezTo>
                    <a:pt x="395" y="769"/>
                    <a:pt x="392" y="776"/>
                    <a:pt x="392" y="783"/>
                  </a:cubicBezTo>
                  <a:cubicBezTo>
                    <a:pt x="392" y="789"/>
                    <a:pt x="394" y="795"/>
                    <a:pt x="398" y="799"/>
                  </a:cubicBezTo>
                  <a:cubicBezTo>
                    <a:pt x="384" y="810"/>
                    <a:pt x="384" y="810"/>
                    <a:pt x="384" y="810"/>
                  </a:cubicBezTo>
                  <a:cubicBezTo>
                    <a:pt x="382" y="808"/>
                    <a:pt x="380" y="808"/>
                    <a:pt x="377" y="808"/>
                  </a:cubicBezTo>
                  <a:cubicBezTo>
                    <a:pt x="370" y="808"/>
                    <a:pt x="364" y="813"/>
                    <a:pt x="364" y="820"/>
                  </a:cubicBezTo>
                  <a:cubicBezTo>
                    <a:pt x="364" y="827"/>
                    <a:pt x="370" y="833"/>
                    <a:pt x="377" y="833"/>
                  </a:cubicBezTo>
                  <a:cubicBezTo>
                    <a:pt x="382" y="833"/>
                    <a:pt x="386" y="830"/>
                    <a:pt x="388" y="826"/>
                  </a:cubicBezTo>
                  <a:cubicBezTo>
                    <a:pt x="484" y="858"/>
                    <a:pt x="484" y="858"/>
                    <a:pt x="484" y="858"/>
                  </a:cubicBezTo>
                  <a:cubicBezTo>
                    <a:pt x="484" y="858"/>
                    <a:pt x="484" y="858"/>
                    <a:pt x="484" y="858"/>
                  </a:cubicBezTo>
                  <a:cubicBezTo>
                    <a:pt x="484" y="865"/>
                    <a:pt x="490" y="872"/>
                    <a:pt x="498" y="872"/>
                  </a:cubicBezTo>
                  <a:cubicBezTo>
                    <a:pt x="505" y="872"/>
                    <a:pt x="511" y="866"/>
                    <a:pt x="511" y="858"/>
                  </a:cubicBezTo>
                  <a:cubicBezTo>
                    <a:pt x="554" y="854"/>
                    <a:pt x="554" y="854"/>
                    <a:pt x="554" y="854"/>
                  </a:cubicBezTo>
                  <a:cubicBezTo>
                    <a:pt x="554" y="855"/>
                    <a:pt x="554" y="855"/>
                    <a:pt x="554" y="856"/>
                  </a:cubicBezTo>
                  <a:cubicBezTo>
                    <a:pt x="554" y="862"/>
                    <a:pt x="559" y="867"/>
                    <a:pt x="565" y="869"/>
                  </a:cubicBezTo>
                  <a:cubicBezTo>
                    <a:pt x="565" y="892"/>
                    <a:pt x="565" y="892"/>
                    <a:pt x="565" y="892"/>
                  </a:cubicBezTo>
                  <a:cubicBezTo>
                    <a:pt x="557" y="892"/>
                    <a:pt x="551" y="898"/>
                    <a:pt x="551" y="906"/>
                  </a:cubicBezTo>
                  <a:cubicBezTo>
                    <a:pt x="551" y="914"/>
                    <a:pt x="558" y="920"/>
                    <a:pt x="565" y="920"/>
                  </a:cubicBezTo>
                  <a:cubicBezTo>
                    <a:pt x="570" y="920"/>
                    <a:pt x="574" y="918"/>
                    <a:pt x="577" y="914"/>
                  </a:cubicBezTo>
                  <a:cubicBezTo>
                    <a:pt x="631" y="943"/>
                    <a:pt x="631" y="943"/>
                    <a:pt x="631" y="943"/>
                  </a:cubicBezTo>
                  <a:cubicBezTo>
                    <a:pt x="628" y="945"/>
                    <a:pt x="626" y="949"/>
                    <a:pt x="626" y="953"/>
                  </a:cubicBezTo>
                  <a:cubicBezTo>
                    <a:pt x="626" y="960"/>
                    <a:pt x="632" y="966"/>
                    <a:pt x="639" y="966"/>
                  </a:cubicBezTo>
                  <a:cubicBezTo>
                    <a:pt x="646" y="966"/>
                    <a:pt x="652" y="960"/>
                    <a:pt x="652" y="953"/>
                  </a:cubicBezTo>
                  <a:cubicBezTo>
                    <a:pt x="652" y="950"/>
                    <a:pt x="651" y="948"/>
                    <a:pt x="649" y="946"/>
                  </a:cubicBezTo>
                  <a:cubicBezTo>
                    <a:pt x="654" y="943"/>
                    <a:pt x="654" y="943"/>
                    <a:pt x="654" y="943"/>
                  </a:cubicBezTo>
                  <a:cubicBezTo>
                    <a:pt x="657" y="947"/>
                    <a:pt x="661" y="949"/>
                    <a:pt x="665" y="949"/>
                  </a:cubicBezTo>
                  <a:cubicBezTo>
                    <a:pt x="670" y="949"/>
                    <a:pt x="674" y="947"/>
                    <a:pt x="676" y="944"/>
                  </a:cubicBezTo>
                  <a:cubicBezTo>
                    <a:pt x="795" y="1026"/>
                    <a:pt x="795" y="1026"/>
                    <a:pt x="795" y="1026"/>
                  </a:cubicBezTo>
                  <a:cubicBezTo>
                    <a:pt x="795" y="1027"/>
                    <a:pt x="795" y="1028"/>
                    <a:pt x="795" y="1029"/>
                  </a:cubicBezTo>
                  <a:cubicBezTo>
                    <a:pt x="795" y="1031"/>
                    <a:pt x="796" y="1033"/>
                    <a:pt x="797" y="1035"/>
                  </a:cubicBezTo>
                  <a:cubicBezTo>
                    <a:pt x="775" y="1065"/>
                    <a:pt x="775" y="1065"/>
                    <a:pt x="775" y="1065"/>
                  </a:cubicBezTo>
                  <a:cubicBezTo>
                    <a:pt x="773" y="1063"/>
                    <a:pt x="770" y="1062"/>
                    <a:pt x="767" y="1062"/>
                  </a:cubicBezTo>
                  <a:cubicBezTo>
                    <a:pt x="760" y="1062"/>
                    <a:pt x="755" y="1068"/>
                    <a:pt x="755" y="1075"/>
                  </a:cubicBezTo>
                  <a:cubicBezTo>
                    <a:pt x="755" y="1081"/>
                    <a:pt x="759" y="1086"/>
                    <a:pt x="765" y="1087"/>
                  </a:cubicBezTo>
                  <a:cubicBezTo>
                    <a:pt x="759" y="1135"/>
                    <a:pt x="759" y="1135"/>
                    <a:pt x="759" y="1135"/>
                  </a:cubicBezTo>
                  <a:cubicBezTo>
                    <a:pt x="758" y="1135"/>
                    <a:pt x="757" y="1135"/>
                    <a:pt x="756" y="1135"/>
                  </a:cubicBezTo>
                  <a:cubicBezTo>
                    <a:pt x="740" y="1135"/>
                    <a:pt x="728" y="1147"/>
                    <a:pt x="728" y="1163"/>
                  </a:cubicBezTo>
                  <a:cubicBezTo>
                    <a:pt x="728" y="1178"/>
                    <a:pt x="740" y="1190"/>
                    <a:pt x="756" y="1190"/>
                  </a:cubicBezTo>
                  <a:cubicBezTo>
                    <a:pt x="756" y="1190"/>
                    <a:pt x="757" y="1190"/>
                    <a:pt x="757" y="1190"/>
                  </a:cubicBezTo>
                  <a:cubicBezTo>
                    <a:pt x="765" y="1277"/>
                    <a:pt x="765" y="1277"/>
                    <a:pt x="765" y="1277"/>
                  </a:cubicBezTo>
                  <a:cubicBezTo>
                    <a:pt x="758" y="1278"/>
                    <a:pt x="753" y="1283"/>
                    <a:pt x="753" y="1290"/>
                  </a:cubicBezTo>
                  <a:cubicBezTo>
                    <a:pt x="753" y="1298"/>
                    <a:pt x="760" y="1304"/>
                    <a:pt x="767" y="1304"/>
                  </a:cubicBezTo>
                  <a:cubicBezTo>
                    <a:pt x="768" y="1304"/>
                    <a:pt x="769" y="1304"/>
                    <a:pt x="770" y="1304"/>
                  </a:cubicBezTo>
                  <a:cubicBezTo>
                    <a:pt x="826" y="1385"/>
                    <a:pt x="826" y="1385"/>
                    <a:pt x="826" y="1385"/>
                  </a:cubicBezTo>
                  <a:cubicBezTo>
                    <a:pt x="822" y="1390"/>
                    <a:pt x="819" y="1397"/>
                    <a:pt x="819" y="1404"/>
                  </a:cubicBezTo>
                  <a:cubicBezTo>
                    <a:pt x="819" y="1419"/>
                    <a:pt x="832" y="1432"/>
                    <a:pt x="848" y="1432"/>
                  </a:cubicBezTo>
                  <a:cubicBezTo>
                    <a:pt x="856" y="1432"/>
                    <a:pt x="863" y="1429"/>
                    <a:pt x="868" y="1424"/>
                  </a:cubicBezTo>
                  <a:cubicBezTo>
                    <a:pt x="925" y="1443"/>
                    <a:pt x="925" y="1443"/>
                    <a:pt x="925" y="1443"/>
                  </a:cubicBezTo>
                  <a:cubicBezTo>
                    <a:pt x="923" y="1474"/>
                    <a:pt x="923" y="1474"/>
                    <a:pt x="923" y="1474"/>
                  </a:cubicBezTo>
                  <a:cubicBezTo>
                    <a:pt x="923" y="1474"/>
                    <a:pt x="922" y="1474"/>
                    <a:pt x="922" y="1474"/>
                  </a:cubicBezTo>
                  <a:cubicBezTo>
                    <a:pt x="907" y="1474"/>
                    <a:pt x="894" y="1487"/>
                    <a:pt x="894" y="1502"/>
                  </a:cubicBezTo>
                  <a:cubicBezTo>
                    <a:pt x="894" y="1517"/>
                    <a:pt x="906" y="1530"/>
                    <a:pt x="922" y="1530"/>
                  </a:cubicBezTo>
                  <a:cubicBezTo>
                    <a:pt x="922" y="1581"/>
                    <a:pt x="922" y="1581"/>
                    <a:pt x="922" y="1581"/>
                  </a:cubicBezTo>
                  <a:cubicBezTo>
                    <a:pt x="919" y="1580"/>
                    <a:pt x="916" y="1580"/>
                    <a:pt x="912" y="1580"/>
                  </a:cubicBezTo>
                  <a:cubicBezTo>
                    <a:pt x="896" y="1580"/>
                    <a:pt x="884" y="1593"/>
                    <a:pt x="884" y="1608"/>
                  </a:cubicBezTo>
                  <a:cubicBezTo>
                    <a:pt x="884" y="1624"/>
                    <a:pt x="896" y="1637"/>
                    <a:pt x="912" y="1637"/>
                  </a:cubicBezTo>
                  <a:cubicBezTo>
                    <a:pt x="914" y="1637"/>
                    <a:pt x="915" y="1637"/>
                    <a:pt x="917" y="1637"/>
                  </a:cubicBezTo>
                  <a:cubicBezTo>
                    <a:pt x="938" y="1746"/>
                    <a:pt x="938" y="1746"/>
                    <a:pt x="938" y="1746"/>
                  </a:cubicBezTo>
                  <a:cubicBezTo>
                    <a:pt x="932" y="1747"/>
                    <a:pt x="927" y="1753"/>
                    <a:pt x="927" y="1759"/>
                  </a:cubicBezTo>
                  <a:cubicBezTo>
                    <a:pt x="927" y="1767"/>
                    <a:pt x="933" y="1773"/>
                    <a:pt x="941" y="1773"/>
                  </a:cubicBezTo>
                  <a:cubicBezTo>
                    <a:pt x="942" y="1773"/>
                    <a:pt x="942" y="1773"/>
                    <a:pt x="943" y="1773"/>
                  </a:cubicBezTo>
                  <a:cubicBezTo>
                    <a:pt x="959" y="1816"/>
                    <a:pt x="959" y="1816"/>
                    <a:pt x="959" y="1816"/>
                  </a:cubicBezTo>
                  <a:cubicBezTo>
                    <a:pt x="954" y="1818"/>
                    <a:pt x="950" y="1823"/>
                    <a:pt x="950" y="1829"/>
                  </a:cubicBezTo>
                  <a:cubicBezTo>
                    <a:pt x="950" y="1837"/>
                    <a:pt x="956" y="1843"/>
                    <a:pt x="964" y="1843"/>
                  </a:cubicBezTo>
                  <a:cubicBezTo>
                    <a:pt x="966" y="1843"/>
                    <a:pt x="967" y="1843"/>
                    <a:pt x="969" y="1842"/>
                  </a:cubicBezTo>
                  <a:cubicBezTo>
                    <a:pt x="1021" y="1960"/>
                    <a:pt x="1021" y="1960"/>
                    <a:pt x="1021" y="1960"/>
                  </a:cubicBezTo>
                  <a:cubicBezTo>
                    <a:pt x="1016" y="1962"/>
                    <a:pt x="1013" y="1966"/>
                    <a:pt x="1013" y="1972"/>
                  </a:cubicBezTo>
                  <a:cubicBezTo>
                    <a:pt x="1013" y="1979"/>
                    <a:pt x="1020" y="1986"/>
                    <a:pt x="1027" y="1986"/>
                  </a:cubicBezTo>
                  <a:cubicBezTo>
                    <a:pt x="1035" y="1986"/>
                    <a:pt x="1041" y="1979"/>
                    <a:pt x="1041" y="1972"/>
                  </a:cubicBezTo>
                  <a:cubicBezTo>
                    <a:pt x="1041" y="1966"/>
                    <a:pt x="1037" y="1960"/>
                    <a:pt x="1031" y="1959"/>
                  </a:cubicBezTo>
                  <a:cubicBezTo>
                    <a:pt x="1059" y="1848"/>
                    <a:pt x="1059" y="1848"/>
                    <a:pt x="1059" y="1848"/>
                  </a:cubicBezTo>
                  <a:cubicBezTo>
                    <a:pt x="1060" y="1849"/>
                    <a:pt x="1062" y="1849"/>
                    <a:pt x="1063" y="1849"/>
                  </a:cubicBezTo>
                  <a:cubicBezTo>
                    <a:pt x="1079" y="1849"/>
                    <a:pt x="1091" y="1836"/>
                    <a:pt x="1091" y="1821"/>
                  </a:cubicBezTo>
                  <a:cubicBezTo>
                    <a:pt x="1091" y="1812"/>
                    <a:pt x="1087" y="1804"/>
                    <a:pt x="1080" y="1799"/>
                  </a:cubicBezTo>
                  <a:cubicBezTo>
                    <a:pt x="1083" y="1683"/>
                    <a:pt x="1083" y="1683"/>
                    <a:pt x="1083" y="1683"/>
                  </a:cubicBezTo>
                  <a:cubicBezTo>
                    <a:pt x="1121" y="1682"/>
                    <a:pt x="1121" y="1682"/>
                    <a:pt x="1121" y="1682"/>
                  </a:cubicBezTo>
                  <a:cubicBezTo>
                    <a:pt x="1123" y="1688"/>
                    <a:pt x="1128" y="1693"/>
                    <a:pt x="1135" y="1693"/>
                  </a:cubicBezTo>
                  <a:cubicBezTo>
                    <a:pt x="1143" y="1693"/>
                    <a:pt x="1149" y="1686"/>
                    <a:pt x="1149" y="1679"/>
                  </a:cubicBezTo>
                  <a:cubicBezTo>
                    <a:pt x="1149" y="1675"/>
                    <a:pt x="1147" y="1672"/>
                    <a:pt x="1145" y="1669"/>
                  </a:cubicBezTo>
                  <a:cubicBezTo>
                    <a:pt x="1189" y="1635"/>
                    <a:pt x="1189" y="1635"/>
                    <a:pt x="1189" y="1635"/>
                  </a:cubicBezTo>
                  <a:cubicBezTo>
                    <a:pt x="1194" y="1641"/>
                    <a:pt x="1202" y="1645"/>
                    <a:pt x="1210" y="1645"/>
                  </a:cubicBezTo>
                  <a:cubicBezTo>
                    <a:pt x="1226" y="1645"/>
                    <a:pt x="1238" y="1633"/>
                    <a:pt x="1238" y="1617"/>
                  </a:cubicBezTo>
                  <a:cubicBezTo>
                    <a:pt x="1238" y="1609"/>
                    <a:pt x="1235" y="1602"/>
                    <a:pt x="1229" y="1597"/>
                  </a:cubicBezTo>
                  <a:cubicBezTo>
                    <a:pt x="1293" y="1505"/>
                    <a:pt x="1293" y="1505"/>
                    <a:pt x="1293" y="1505"/>
                  </a:cubicBezTo>
                  <a:cubicBezTo>
                    <a:pt x="1297" y="1508"/>
                    <a:pt x="1302" y="1509"/>
                    <a:pt x="1306" y="1509"/>
                  </a:cubicBezTo>
                  <a:cubicBezTo>
                    <a:pt x="1322" y="1509"/>
                    <a:pt x="1334" y="1496"/>
                    <a:pt x="1334" y="1481"/>
                  </a:cubicBezTo>
                  <a:cubicBezTo>
                    <a:pt x="1334" y="1474"/>
                    <a:pt x="1331" y="1467"/>
                    <a:pt x="1326" y="1462"/>
                  </a:cubicBezTo>
                  <a:cubicBezTo>
                    <a:pt x="1357" y="1427"/>
                    <a:pt x="1357" y="1427"/>
                    <a:pt x="1357" y="1427"/>
                  </a:cubicBezTo>
                  <a:cubicBezTo>
                    <a:pt x="1360" y="1429"/>
                    <a:pt x="1363" y="1430"/>
                    <a:pt x="1366" y="1430"/>
                  </a:cubicBezTo>
                  <a:cubicBezTo>
                    <a:pt x="1374" y="1430"/>
                    <a:pt x="1380" y="1424"/>
                    <a:pt x="1380" y="1416"/>
                  </a:cubicBezTo>
                  <a:cubicBezTo>
                    <a:pt x="1380" y="1409"/>
                    <a:pt x="1374" y="1403"/>
                    <a:pt x="1366" y="1403"/>
                  </a:cubicBezTo>
                  <a:close/>
                  <a:moveTo>
                    <a:pt x="1184" y="1609"/>
                  </a:moveTo>
                  <a:cubicBezTo>
                    <a:pt x="1157" y="1606"/>
                    <a:pt x="1157" y="1606"/>
                    <a:pt x="1157" y="1606"/>
                  </a:cubicBezTo>
                  <a:cubicBezTo>
                    <a:pt x="1173" y="1553"/>
                    <a:pt x="1173" y="1553"/>
                    <a:pt x="1173" y="1553"/>
                  </a:cubicBezTo>
                  <a:cubicBezTo>
                    <a:pt x="1175" y="1554"/>
                    <a:pt x="1177" y="1554"/>
                    <a:pt x="1180" y="1554"/>
                  </a:cubicBezTo>
                  <a:cubicBezTo>
                    <a:pt x="1183" y="1554"/>
                    <a:pt x="1187" y="1553"/>
                    <a:pt x="1190" y="1552"/>
                  </a:cubicBezTo>
                  <a:cubicBezTo>
                    <a:pt x="1202" y="1591"/>
                    <a:pt x="1202" y="1591"/>
                    <a:pt x="1202" y="1591"/>
                  </a:cubicBezTo>
                  <a:cubicBezTo>
                    <a:pt x="1193" y="1594"/>
                    <a:pt x="1187" y="1601"/>
                    <a:pt x="1184" y="1609"/>
                  </a:cubicBezTo>
                  <a:close/>
                  <a:moveTo>
                    <a:pt x="1135" y="1665"/>
                  </a:moveTo>
                  <a:cubicBezTo>
                    <a:pt x="1132" y="1665"/>
                    <a:pt x="1129" y="1666"/>
                    <a:pt x="1127" y="1668"/>
                  </a:cubicBezTo>
                  <a:cubicBezTo>
                    <a:pt x="1095" y="1629"/>
                    <a:pt x="1095" y="1629"/>
                    <a:pt x="1095" y="1629"/>
                  </a:cubicBezTo>
                  <a:cubicBezTo>
                    <a:pt x="1101" y="1623"/>
                    <a:pt x="1105" y="1616"/>
                    <a:pt x="1105" y="1607"/>
                  </a:cubicBezTo>
                  <a:cubicBezTo>
                    <a:pt x="1105" y="1605"/>
                    <a:pt x="1105" y="1604"/>
                    <a:pt x="1105" y="1602"/>
                  </a:cubicBezTo>
                  <a:cubicBezTo>
                    <a:pt x="1155" y="1608"/>
                    <a:pt x="1155" y="1608"/>
                    <a:pt x="1155" y="1608"/>
                  </a:cubicBezTo>
                  <a:cubicBezTo>
                    <a:pt x="1138" y="1665"/>
                    <a:pt x="1138" y="1665"/>
                    <a:pt x="1138" y="1665"/>
                  </a:cubicBezTo>
                  <a:cubicBezTo>
                    <a:pt x="1137" y="1665"/>
                    <a:pt x="1136" y="1665"/>
                    <a:pt x="1135" y="1665"/>
                  </a:cubicBezTo>
                  <a:close/>
                  <a:moveTo>
                    <a:pt x="1039" y="1808"/>
                  </a:moveTo>
                  <a:cubicBezTo>
                    <a:pt x="954" y="1765"/>
                    <a:pt x="954" y="1765"/>
                    <a:pt x="954" y="1765"/>
                  </a:cubicBezTo>
                  <a:cubicBezTo>
                    <a:pt x="954" y="1763"/>
                    <a:pt x="955" y="1761"/>
                    <a:pt x="955" y="1759"/>
                  </a:cubicBezTo>
                  <a:cubicBezTo>
                    <a:pt x="955" y="1756"/>
                    <a:pt x="953" y="1752"/>
                    <a:pt x="951" y="1750"/>
                  </a:cubicBezTo>
                  <a:cubicBezTo>
                    <a:pt x="979" y="1698"/>
                    <a:pt x="979" y="1698"/>
                    <a:pt x="979" y="1698"/>
                  </a:cubicBezTo>
                  <a:cubicBezTo>
                    <a:pt x="984" y="1701"/>
                    <a:pt x="989" y="1703"/>
                    <a:pt x="995" y="1703"/>
                  </a:cubicBezTo>
                  <a:cubicBezTo>
                    <a:pt x="998" y="1703"/>
                    <a:pt x="1001" y="1702"/>
                    <a:pt x="1004" y="1702"/>
                  </a:cubicBezTo>
                  <a:cubicBezTo>
                    <a:pt x="1055" y="1795"/>
                    <a:pt x="1055" y="1795"/>
                    <a:pt x="1055" y="1795"/>
                  </a:cubicBezTo>
                  <a:cubicBezTo>
                    <a:pt x="1048" y="1797"/>
                    <a:pt x="1042" y="1802"/>
                    <a:pt x="1039" y="1808"/>
                  </a:cubicBezTo>
                  <a:close/>
                  <a:moveTo>
                    <a:pt x="936" y="1592"/>
                  </a:moveTo>
                  <a:cubicBezTo>
                    <a:pt x="1030" y="1504"/>
                    <a:pt x="1030" y="1504"/>
                    <a:pt x="1030" y="1504"/>
                  </a:cubicBezTo>
                  <a:cubicBezTo>
                    <a:pt x="1035" y="1508"/>
                    <a:pt x="1041" y="1510"/>
                    <a:pt x="1048" y="1510"/>
                  </a:cubicBezTo>
                  <a:cubicBezTo>
                    <a:pt x="1051" y="1510"/>
                    <a:pt x="1053" y="1510"/>
                    <a:pt x="1055" y="1509"/>
                  </a:cubicBezTo>
                  <a:cubicBezTo>
                    <a:pt x="1072" y="1579"/>
                    <a:pt x="1072" y="1579"/>
                    <a:pt x="1072" y="1579"/>
                  </a:cubicBezTo>
                  <a:cubicBezTo>
                    <a:pt x="1061" y="1580"/>
                    <a:pt x="1052" y="1589"/>
                    <a:pt x="1049" y="1599"/>
                  </a:cubicBezTo>
                  <a:cubicBezTo>
                    <a:pt x="941" y="1605"/>
                    <a:pt x="941" y="1605"/>
                    <a:pt x="941" y="1605"/>
                  </a:cubicBezTo>
                  <a:cubicBezTo>
                    <a:pt x="940" y="1600"/>
                    <a:pt x="939" y="1596"/>
                    <a:pt x="936" y="1592"/>
                  </a:cubicBezTo>
                  <a:close/>
                  <a:moveTo>
                    <a:pt x="942" y="1483"/>
                  </a:moveTo>
                  <a:cubicBezTo>
                    <a:pt x="963" y="1456"/>
                    <a:pt x="963" y="1456"/>
                    <a:pt x="963" y="1456"/>
                  </a:cubicBezTo>
                  <a:cubicBezTo>
                    <a:pt x="1022" y="1476"/>
                    <a:pt x="1022" y="1476"/>
                    <a:pt x="1022" y="1476"/>
                  </a:cubicBezTo>
                  <a:cubicBezTo>
                    <a:pt x="1021" y="1478"/>
                    <a:pt x="1021" y="1480"/>
                    <a:pt x="1021" y="1483"/>
                  </a:cubicBezTo>
                  <a:cubicBezTo>
                    <a:pt x="1021" y="1484"/>
                    <a:pt x="1021" y="1486"/>
                    <a:pt x="1021" y="1487"/>
                  </a:cubicBezTo>
                  <a:cubicBezTo>
                    <a:pt x="949" y="1494"/>
                    <a:pt x="949" y="1494"/>
                    <a:pt x="949" y="1494"/>
                  </a:cubicBezTo>
                  <a:cubicBezTo>
                    <a:pt x="947" y="1490"/>
                    <a:pt x="945" y="1486"/>
                    <a:pt x="942" y="1483"/>
                  </a:cubicBezTo>
                  <a:close/>
                  <a:moveTo>
                    <a:pt x="849" y="1375"/>
                  </a:moveTo>
                  <a:cubicBezTo>
                    <a:pt x="850" y="1315"/>
                    <a:pt x="850" y="1315"/>
                    <a:pt x="850" y="1315"/>
                  </a:cubicBezTo>
                  <a:cubicBezTo>
                    <a:pt x="857" y="1315"/>
                    <a:pt x="862" y="1309"/>
                    <a:pt x="862" y="1302"/>
                  </a:cubicBezTo>
                  <a:cubicBezTo>
                    <a:pt x="862" y="1295"/>
                    <a:pt x="856" y="1290"/>
                    <a:pt x="849" y="1290"/>
                  </a:cubicBezTo>
                  <a:cubicBezTo>
                    <a:pt x="843" y="1290"/>
                    <a:pt x="838" y="1294"/>
                    <a:pt x="837" y="1300"/>
                  </a:cubicBezTo>
                  <a:cubicBezTo>
                    <a:pt x="781" y="1293"/>
                    <a:pt x="781" y="1293"/>
                    <a:pt x="781" y="1293"/>
                  </a:cubicBezTo>
                  <a:cubicBezTo>
                    <a:pt x="781" y="1292"/>
                    <a:pt x="781" y="1291"/>
                    <a:pt x="781" y="1290"/>
                  </a:cubicBezTo>
                  <a:cubicBezTo>
                    <a:pt x="781" y="1288"/>
                    <a:pt x="780" y="1285"/>
                    <a:pt x="779" y="1283"/>
                  </a:cubicBezTo>
                  <a:cubicBezTo>
                    <a:pt x="855" y="1254"/>
                    <a:pt x="855" y="1254"/>
                    <a:pt x="855" y="1254"/>
                  </a:cubicBezTo>
                  <a:cubicBezTo>
                    <a:pt x="859" y="1263"/>
                    <a:pt x="869" y="1270"/>
                    <a:pt x="880" y="1270"/>
                  </a:cubicBezTo>
                  <a:cubicBezTo>
                    <a:pt x="885" y="1270"/>
                    <a:pt x="889" y="1269"/>
                    <a:pt x="892" y="1268"/>
                  </a:cubicBezTo>
                  <a:cubicBezTo>
                    <a:pt x="918" y="1319"/>
                    <a:pt x="918" y="1319"/>
                    <a:pt x="918" y="1319"/>
                  </a:cubicBezTo>
                  <a:cubicBezTo>
                    <a:pt x="910" y="1324"/>
                    <a:pt x="904" y="1333"/>
                    <a:pt x="904" y="1343"/>
                  </a:cubicBezTo>
                  <a:cubicBezTo>
                    <a:pt x="904" y="1349"/>
                    <a:pt x="906" y="1354"/>
                    <a:pt x="909" y="1359"/>
                  </a:cubicBezTo>
                  <a:cubicBezTo>
                    <a:pt x="871" y="1386"/>
                    <a:pt x="871" y="1386"/>
                    <a:pt x="871" y="1386"/>
                  </a:cubicBezTo>
                  <a:cubicBezTo>
                    <a:pt x="866" y="1380"/>
                    <a:pt x="858" y="1375"/>
                    <a:pt x="849" y="1375"/>
                  </a:cubicBezTo>
                  <a:close/>
                  <a:moveTo>
                    <a:pt x="930" y="1168"/>
                  </a:moveTo>
                  <a:cubicBezTo>
                    <a:pt x="937" y="1168"/>
                    <a:pt x="943" y="1162"/>
                    <a:pt x="943" y="1155"/>
                  </a:cubicBezTo>
                  <a:cubicBezTo>
                    <a:pt x="943" y="1148"/>
                    <a:pt x="937" y="1142"/>
                    <a:pt x="930" y="1142"/>
                  </a:cubicBezTo>
                  <a:cubicBezTo>
                    <a:pt x="927" y="1142"/>
                    <a:pt x="924" y="1143"/>
                    <a:pt x="921" y="1145"/>
                  </a:cubicBezTo>
                  <a:cubicBezTo>
                    <a:pt x="816" y="1040"/>
                    <a:pt x="816" y="1040"/>
                    <a:pt x="816" y="1040"/>
                  </a:cubicBezTo>
                  <a:cubicBezTo>
                    <a:pt x="820" y="1038"/>
                    <a:pt x="823" y="1034"/>
                    <a:pt x="823" y="1029"/>
                  </a:cubicBezTo>
                  <a:cubicBezTo>
                    <a:pt x="903" y="1053"/>
                    <a:pt x="903" y="1053"/>
                    <a:pt x="903" y="1053"/>
                  </a:cubicBezTo>
                  <a:cubicBezTo>
                    <a:pt x="902" y="1055"/>
                    <a:pt x="902" y="1058"/>
                    <a:pt x="902" y="1060"/>
                  </a:cubicBezTo>
                  <a:cubicBezTo>
                    <a:pt x="902" y="1075"/>
                    <a:pt x="915" y="1088"/>
                    <a:pt x="930" y="1088"/>
                  </a:cubicBezTo>
                  <a:cubicBezTo>
                    <a:pt x="933" y="1088"/>
                    <a:pt x="935" y="1087"/>
                    <a:pt x="938" y="1086"/>
                  </a:cubicBezTo>
                  <a:cubicBezTo>
                    <a:pt x="976" y="1223"/>
                    <a:pt x="976" y="1223"/>
                    <a:pt x="976" y="1223"/>
                  </a:cubicBezTo>
                  <a:cubicBezTo>
                    <a:pt x="970" y="1225"/>
                    <a:pt x="967" y="1230"/>
                    <a:pt x="967" y="1236"/>
                  </a:cubicBezTo>
                  <a:cubicBezTo>
                    <a:pt x="967" y="1244"/>
                    <a:pt x="973" y="1250"/>
                    <a:pt x="980" y="1250"/>
                  </a:cubicBezTo>
                  <a:cubicBezTo>
                    <a:pt x="982" y="1250"/>
                    <a:pt x="984" y="1250"/>
                    <a:pt x="985" y="1249"/>
                  </a:cubicBezTo>
                  <a:cubicBezTo>
                    <a:pt x="1030" y="1318"/>
                    <a:pt x="1030" y="1318"/>
                    <a:pt x="1030" y="1318"/>
                  </a:cubicBezTo>
                  <a:cubicBezTo>
                    <a:pt x="1025" y="1322"/>
                    <a:pt x="1022" y="1329"/>
                    <a:pt x="1021" y="1336"/>
                  </a:cubicBezTo>
                  <a:cubicBezTo>
                    <a:pt x="959" y="1340"/>
                    <a:pt x="959" y="1340"/>
                    <a:pt x="959" y="1340"/>
                  </a:cubicBezTo>
                  <a:cubicBezTo>
                    <a:pt x="958" y="1326"/>
                    <a:pt x="946" y="1316"/>
                    <a:pt x="932" y="1316"/>
                  </a:cubicBezTo>
                  <a:cubicBezTo>
                    <a:pt x="928" y="1316"/>
                    <a:pt x="924" y="1316"/>
                    <a:pt x="920" y="1318"/>
                  </a:cubicBezTo>
                  <a:cubicBezTo>
                    <a:pt x="894" y="1267"/>
                    <a:pt x="894" y="1267"/>
                    <a:pt x="894" y="1267"/>
                  </a:cubicBezTo>
                  <a:cubicBezTo>
                    <a:pt x="902" y="1262"/>
                    <a:pt x="908" y="1253"/>
                    <a:pt x="908" y="1243"/>
                  </a:cubicBezTo>
                  <a:cubicBezTo>
                    <a:pt x="908" y="1233"/>
                    <a:pt x="903" y="1224"/>
                    <a:pt x="895" y="1219"/>
                  </a:cubicBezTo>
                  <a:cubicBezTo>
                    <a:pt x="924" y="1166"/>
                    <a:pt x="924" y="1166"/>
                    <a:pt x="924" y="1166"/>
                  </a:cubicBezTo>
                  <a:cubicBezTo>
                    <a:pt x="926" y="1167"/>
                    <a:pt x="928" y="1168"/>
                    <a:pt x="930" y="1168"/>
                  </a:cubicBezTo>
                  <a:close/>
                  <a:moveTo>
                    <a:pt x="851" y="1006"/>
                  </a:moveTo>
                  <a:cubicBezTo>
                    <a:pt x="822" y="1025"/>
                    <a:pt x="822" y="1025"/>
                    <a:pt x="822" y="1025"/>
                  </a:cubicBezTo>
                  <a:cubicBezTo>
                    <a:pt x="821" y="1019"/>
                    <a:pt x="816" y="1015"/>
                    <a:pt x="810" y="1015"/>
                  </a:cubicBezTo>
                  <a:cubicBezTo>
                    <a:pt x="810" y="982"/>
                    <a:pt x="810" y="982"/>
                    <a:pt x="810" y="982"/>
                  </a:cubicBezTo>
                  <a:cubicBezTo>
                    <a:pt x="846" y="994"/>
                    <a:pt x="846" y="994"/>
                    <a:pt x="846" y="994"/>
                  </a:cubicBezTo>
                  <a:cubicBezTo>
                    <a:pt x="846" y="994"/>
                    <a:pt x="846" y="995"/>
                    <a:pt x="846" y="996"/>
                  </a:cubicBezTo>
                  <a:cubicBezTo>
                    <a:pt x="846" y="1000"/>
                    <a:pt x="848" y="1004"/>
                    <a:pt x="851" y="1006"/>
                  </a:cubicBezTo>
                  <a:close/>
                  <a:moveTo>
                    <a:pt x="1028" y="1061"/>
                  </a:moveTo>
                  <a:cubicBezTo>
                    <a:pt x="1004" y="1154"/>
                    <a:pt x="1004" y="1154"/>
                    <a:pt x="1004" y="1154"/>
                  </a:cubicBezTo>
                  <a:cubicBezTo>
                    <a:pt x="947" y="1082"/>
                    <a:pt x="947" y="1082"/>
                    <a:pt x="947" y="1082"/>
                  </a:cubicBezTo>
                  <a:cubicBezTo>
                    <a:pt x="953" y="1076"/>
                    <a:pt x="958" y="1069"/>
                    <a:pt x="958" y="1060"/>
                  </a:cubicBezTo>
                  <a:cubicBezTo>
                    <a:pt x="958" y="1060"/>
                    <a:pt x="958" y="1060"/>
                    <a:pt x="958" y="1060"/>
                  </a:cubicBezTo>
                  <a:cubicBezTo>
                    <a:pt x="1019" y="1053"/>
                    <a:pt x="1019" y="1053"/>
                    <a:pt x="1019" y="1053"/>
                  </a:cubicBezTo>
                  <a:cubicBezTo>
                    <a:pt x="1020" y="1057"/>
                    <a:pt x="1023" y="1060"/>
                    <a:pt x="1028" y="1061"/>
                  </a:cubicBezTo>
                  <a:close/>
                  <a:moveTo>
                    <a:pt x="1137" y="1143"/>
                  </a:moveTo>
                  <a:cubicBezTo>
                    <a:pt x="1133" y="1229"/>
                    <a:pt x="1133" y="1229"/>
                    <a:pt x="1133" y="1229"/>
                  </a:cubicBezTo>
                  <a:cubicBezTo>
                    <a:pt x="1126" y="1229"/>
                    <a:pt x="1120" y="1235"/>
                    <a:pt x="1120" y="1243"/>
                  </a:cubicBezTo>
                  <a:cubicBezTo>
                    <a:pt x="1120" y="1247"/>
                    <a:pt x="1121" y="1250"/>
                    <a:pt x="1124" y="1253"/>
                  </a:cubicBezTo>
                  <a:cubicBezTo>
                    <a:pt x="1102" y="1278"/>
                    <a:pt x="1102" y="1278"/>
                    <a:pt x="1102" y="1278"/>
                  </a:cubicBezTo>
                  <a:cubicBezTo>
                    <a:pt x="1071" y="1238"/>
                    <a:pt x="1071" y="1238"/>
                    <a:pt x="1071" y="1238"/>
                  </a:cubicBezTo>
                  <a:cubicBezTo>
                    <a:pt x="1074" y="1235"/>
                    <a:pt x="1076" y="1231"/>
                    <a:pt x="1076" y="1227"/>
                  </a:cubicBezTo>
                  <a:cubicBezTo>
                    <a:pt x="1076" y="1222"/>
                    <a:pt x="1074" y="1219"/>
                    <a:pt x="1071" y="1216"/>
                  </a:cubicBezTo>
                  <a:cubicBezTo>
                    <a:pt x="1124" y="1138"/>
                    <a:pt x="1124" y="1138"/>
                    <a:pt x="1124" y="1138"/>
                  </a:cubicBezTo>
                  <a:cubicBezTo>
                    <a:pt x="1128" y="1141"/>
                    <a:pt x="1132" y="1142"/>
                    <a:pt x="1137" y="1143"/>
                  </a:cubicBezTo>
                  <a:close/>
                  <a:moveTo>
                    <a:pt x="1295" y="1326"/>
                  </a:moveTo>
                  <a:cubicBezTo>
                    <a:pt x="1260" y="1352"/>
                    <a:pt x="1260" y="1352"/>
                    <a:pt x="1260" y="1352"/>
                  </a:cubicBezTo>
                  <a:cubicBezTo>
                    <a:pt x="1257" y="1348"/>
                    <a:pt x="1253" y="1345"/>
                    <a:pt x="1247" y="1345"/>
                  </a:cubicBezTo>
                  <a:cubicBezTo>
                    <a:pt x="1241" y="1345"/>
                    <a:pt x="1235" y="1350"/>
                    <a:pt x="1234" y="1357"/>
                  </a:cubicBezTo>
                  <a:cubicBezTo>
                    <a:pt x="1183" y="1348"/>
                    <a:pt x="1183" y="1348"/>
                    <a:pt x="1183" y="1348"/>
                  </a:cubicBezTo>
                  <a:cubicBezTo>
                    <a:pt x="1184" y="1345"/>
                    <a:pt x="1184" y="1342"/>
                    <a:pt x="1184" y="1339"/>
                  </a:cubicBezTo>
                  <a:cubicBezTo>
                    <a:pt x="1184" y="1337"/>
                    <a:pt x="1184" y="1334"/>
                    <a:pt x="1183" y="1331"/>
                  </a:cubicBezTo>
                  <a:cubicBezTo>
                    <a:pt x="1293" y="1318"/>
                    <a:pt x="1293" y="1318"/>
                    <a:pt x="1293" y="1318"/>
                  </a:cubicBezTo>
                  <a:cubicBezTo>
                    <a:pt x="1294" y="1321"/>
                    <a:pt x="1294" y="1323"/>
                    <a:pt x="1295" y="1326"/>
                  </a:cubicBezTo>
                  <a:close/>
                  <a:moveTo>
                    <a:pt x="1180" y="1497"/>
                  </a:moveTo>
                  <a:cubicBezTo>
                    <a:pt x="1175" y="1497"/>
                    <a:pt x="1171" y="1498"/>
                    <a:pt x="1167" y="1500"/>
                  </a:cubicBezTo>
                  <a:cubicBezTo>
                    <a:pt x="1103" y="1411"/>
                    <a:pt x="1103" y="1411"/>
                    <a:pt x="1103" y="1411"/>
                  </a:cubicBezTo>
                  <a:cubicBezTo>
                    <a:pt x="1136" y="1364"/>
                    <a:pt x="1136" y="1364"/>
                    <a:pt x="1136" y="1364"/>
                  </a:cubicBezTo>
                  <a:cubicBezTo>
                    <a:pt x="1141" y="1367"/>
                    <a:pt x="1147" y="1370"/>
                    <a:pt x="1154" y="1370"/>
                  </a:cubicBezTo>
                  <a:cubicBezTo>
                    <a:pt x="1156" y="1370"/>
                    <a:pt x="1159" y="1369"/>
                    <a:pt x="1161" y="1369"/>
                  </a:cubicBezTo>
                  <a:cubicBezTo>
                    <a:pt x="1169" y="1413"/>
                    <a:pt x="1169" y="1413"/>
                    <a:pt x="1169" y="1413"/>
                  </a:cubicBezTo>
                  <a:cubicBezTo>
                    <a:pt x="1162" y="1415"/>
                    <a:pt x="1158" y="1420"/>
                    <a:pt x="1158" y="1427"/>
                  </a:cubicBezTo>
                  <a:cubicBezTo>
                    <a:pt x="1158" y="1434"/>
                    <a:pt x="1164" y="1440"/>
                    <a:pt x="1172" y="1440"/>
                  </a:cubicBezTo>
                  <a:cubicBezTo>
                    <a:pt x="1177" y="1440"/>
                    <a:pt x="1182" y="1437"/>
                    <a:pt x="1184" y="1433"/>
                  </a:cubicBezTo>
                  <a:cubicBezTo>
                    <a:pt x="1214" y="1446"/>
                    <a:pt x="1214" y="1446"/>
                    <a:pt x="1214" y="1446"/>
                  </a:cubicBezTo>
                  <a:cubicBezTo>
                    <a:pt x="1191" y="1499"/>
                    <a:pt x="1191" y="1499"/>
                    <a:pt x="1191" y="1499"/>
                  </a:cubicBezTo>
                  <a:cubicBezTo>
                    <a:pt x="1188" y="1497"/>
                    <a:pt x="1184" y="1497"/>
                    <a:pt x="1180" y="1497"/>
                  </a:cubicBezTo>
                  <a:close/>
                  <a:moveTo>
                    <a:pt x="1153" y="1515"/>
                  </a:moveTo>
                  <a:cubicBezTo>
                    <a:pt x="1074" y="1490"/>
                    <a:pt x="1074" y="1490"/>
                    <a:pt x="1074" y="1490"/>
                  </a:cubicBezTo>
                  <a:cubicBezTo>
                    <a:pt x="1075" y="1487"/>
                    <a:pt x="1075" y="1485"/>
                    <a:pt x="1075" y="1483"/>
                  </a:cubicBezTo>
                  <a:cubicBezTo>
                    <a:pt x="1075" y="1475"/>
                    <a:pt x="1072" y="1468"/>
                    <a:pt x="1067" y="1463"/>
                  </a:cubicBezTo>
                  <a:cubicBezTo>
                    <a:pt x="1102" y="1413"/>
                    <a:pt x="1102" y="1413"/>
                    <a:pt x="1102" y="1413"/>
                  </a:cubicBezTo>
                  <a:cubicBezTo>
                    <a:pt x="1165" y="1501"/>
                    <a:pt x="1165" y="1501"/>
                    <a:pt x="1165" y="1501"/>
                  </a:cubicBezTo>
                  <a:cubicBezTo>
                    <a:pt x="1160" y="1504"/>
                    <a:pt x="1155" y="1509"/>
                    <a:pt x="1153" y="1515"/>
                  </a:cubicBezTo>
                  <a:close/>
                  <a:moveTo>
                    <a:pt x="946" y="1083"/>
                  </a:moveTo>
                  <a:cubicBezTo>
                    <a:pt x="1004" y="1156"/>
                    <a:pt x="1004" y="1156"/>
                    <a:pt x="1004" y="1156"/>
                  </a:cubicBezTo>
                  <a:cubicBezTo>
                    <a:pt x="987" y="1224"/>
                    <a:pt x="987" y="1224"/>
                    <a:pt x="987" y="1224"/>
                  </a:cubicBezTo>
                  <a:cubicBezTo>
                    <a:pt x="985" y="1223"/>
                    <a:pt x="983" y="1222"/>
                    <a:pt x="980" y="1222"/>
                  </a:cubicBezTo>
                  <a:cubicBezTo>
                    <a:pt x="979" y="1222"/>
                    <a:pt x="978" y="1223"/>
                    <a:pt x="978" y="1223"/>
                  </a:cubicBezTo>
                  <a:cubicBezTo>
                    <a:pt x="939" y="1086"/>
                    <a:pt x="939" y="1086"/>
                    <a:pt x="939" y="1086"/>
                  </a:cubicBezTo>
                  <a:cubicBezTo>
                    <a:pt x="942" y="1085"/>
                    <a:pt x="944" y="1084"/>
                    <a:pt x="946" y="1083"/>
                  </a:cubicBezTo>
                  <a:close/>
                  <a:moveTo>
                    <a:pt x="994" y="1236"/>
                  </a:moveTo>
                  <a:cubicBezTo>
                    <a:pt x="994" y="1236"/>
                    <a:pt x="994" y="1236"/>
                    <a:pt x="994" y="1236"/>
                  </a:cubicBezTo>
                  <a:cubicBezTo>
                    <a:pt x="1048" y="1229"/>
                    <a:pt x="1048" y="1229"/>
                    <a:pt x="1048" y="1229"/>
                  </a:cubicBezTo>
                  <a:cubicBezTo>
                    <a:pt x="1050" y="1236"/>
                    <a:pt x="1055" y="1241"/>
                    <a:pt x="1062" y="1241"/>
                  </a:cubicBezTo>
                  <a:cubicBezTo>
                    <a:pt x="1065" y="1241"/>
                    <a:pt x="1067" y="1240"/>
                    <a:pt x="1069" y="1239"/>
                  </a:cubicBezTo>
                  <a:cubicBezTo>
                    <a:pt x="1101" y="1279"/>
                    <a:pt x="1101" y="1279"/>
                    <a:pt x="1101" y="1279"/>
                  </a:cubicBezTo>
                  <a:cubicBezTo>
                    <a:pt x="1066" y="1319"/>
                    <a:pt x="1066" y="1319"/>
                    <a:pt x="1066" y="1319"/>
                  </a:cubicBezTo>
                  <a:cubicBezTo>
                    <a:pt x="1061" y="1314"/>
                    <a:pt x="1055" y="1312"/>
                    <a:pt x="1048" y="1312"/>
                  </a:cubicBezTo>
                  <a:cubicBezTo>
                    <a:pt x="1042" y="1312"/>
                    <a:pt x="1036" y="1314"/>
                    <a:pt x="1032" y="1317"/>
                  </a:cubicBezTo>
                  <a:cubicBezTo>
                    <a:pt x="987" y="1249"/>
                    <a:pt x="987" y="1249"/>
                    <a:pt x="987" y="1249"/>
                  </a:cubicBezTo>
                  <a:cubicBezTo>
                    <a:pt x="991" y="1246"/>
                    <a:pt x="994" y="1242"/>
                    <a:pt x="994" y="1236"/>
                  </a:cubicBezTo>
                  <a:close/>
                  <a:moveTo>
                    <a:pt x="1048" y="1367"/>
                  </a:moveTo>
                  <a:cubicBezTo>
                    <a:pt x="1054" y="1367"/>
                    <a:pt x="1060" y="1365"/>
                    <a:pt x="1065" y="1361"/>
                  </a:cubicBezTo>
                  <a:cubicBezTo>
                    <a:pt x="1101" y="1411"/>
                    <a:pt x="1101" y="1411"/>
                    <a:pt x="1101" y="1411"/>
                  </a:cubicBezTo>
                  <a:cubicBezTo>
                    <a:pt x="1065" y="1462"/>
                    <a:pt x="1065" y="1462"/>
                    <a:pt x="1065" y="1462"/>
                  </a:cubicBezTo>
                  <a:cubicBezTo>
                    <a:pt x="1061" y="1458"/>
                    <a:pt x="1055" y="1456"/>
                    <a:pt x="1048" y="1456"/>
                  </a:cubicBezTo>
                  <a:cubicBezTo>
                    <a:pt x="1036" y="1456"/>
                    <a:pt x="1026" y="1463"/>
                    <a:pt x="1022" y="1474"/>
                  </a:cubicBezTo>
                  <a:cubicBezTo>
                    <a:pt x="964" y="1454"/>
                    <a:pt x="964" y="1454"/>
                    <a:pt x="964" y="1454"/>
                  </a:cubicBezTo>
                  <a:cubicBezTo>
                    <a:pt x="1034" y="1363"/>
                    <a:pt x="1034" y="1363"/>
                    <a:pt x="1034" y="1363"/>
                  </a:cubicBezTo>
                  <a:cubicBezTo>
                    <a:pt x="1038" y="1366"/>
                    <a:pt x="1043" y="1367"/>
                    <a:pt x="1048" y="1367"/>
                  </a:cubicBezTo>
                  <a:close/>
                  <a:moveTo>
                    <a:pt x="1185" y="1431"/>
                  </a:moveTo>
                  <a:cubicBezTo>
                    <a:pt x="1185" y="1430"/>
                    <a:pt x="1186" y="1428"/>
                    <a:pt x="1186" y="1427"/>
                  </a:cubicBezTo>
                  <a:cubicBezTo>
                    <a:pt x="1186" y="1419"/>
                    <a:pt x="1179" y="1413"/>
                    <a:pt x="1172" y="1413"/>
                  </a:cubicBezTo>
                  <a:cubicBezTo>
                    <a:pt x="1171" y="1413"/>
                    <a:pt x="1171" y="1413"/>
                    <a:pt x="1170" y="1413"/>
                  </a:cubicBezTo>
                  <a:cubicBezTo>
                    <a:pt x="1163" y="1368"/>
                    <a:pt x="1163" y="1368"/>
                    <a:pt x="1163" y="1368"/>
                  </a:cubicBezTo>
                  <a:cubicBezTo>
                    <a:pt x="1172" y="1366"/>
                    <a:pt x="1179" y="1359"/>
                    <a:pt x="1182" y="1350"/>
                  </a:cubicBezTo>
                  <a:cubicBezTo>
                    <a:pt x="1234" y="1359"/>
                    <a:pt x="1234" y="1359"/>
                    <a:pt x="1234" y="1359"/>
                  </a:cubicBezTo>
                  <a:cubicBezTo>
                    <a:pt x="1234" y="1359"/>
                    <a:pt x="1234" y="1359"/>
                    <a:pt x="1234" y="1359"/>
                  </a:cubicBezTo>
                  <a:cubicBezTo>
                    <a:pt x="1234" y="1366"/>
                    <a:pt x="1239" y="1372"/>
                    <a:pt x="1246" y="1373"/>
                  </a:cubicBezTo>
                  <a:cubicBezTo>
                    <a:pt x="1215" y="1444"/>
                    <a:pt x="1215" y="1444"/>
                    <a:pt x="1215" y="1444"/>
                  </a:cubicBezTo>
                  <a:lnTo>
                    <a:pt x="1185" y="1431"/>
                  </a:lnTo>
                  <a:close/>
                  <a:moveTo>
                    <a:pt x="1102" y="1410"/>
                  </a:moveTo>
                  <a:cubicBezTo>
                    <a:pt x="1066" y="1360"/>
                    <a:pt x="1066" y="1360"/>
                    <a:pt x="1066" y="1360"/>
                  </a:cubicBezTo>
                  <a:cubicBezTo>
                    <a:pt x="1071" y="1356"/>
                    <a:pt x="1074" y="1350"/>
                    <a:pt x="1075" y="1343"/>
                  </a:cubicBezTo>
                  <a:cubicBezTo>
                    <a:pt x="1124" y="1338"/>
                    <a:pt x="1124" y="1338"/>
                    <a:pt x="1124" y="1338"/>
                  </a:cubicBezTo>
                  <a:cubicBezTo>
                    <a:pt x="1124" y="1339"/>
                    <a:pt x="1124" y="1339"/>
                    <a:pt x="1124" y="1339"/>
                  </a:cubicBezTo>
                  <a:cubicBezTo>
                    <a:pt x="1124" y="1349"/>
                    <a:pt x="1128" y="1357"/>
                    <a:pt x="1135" y="1363"/>
                  </a:cubicBezTo>
                  <a:lnTo>
                    <a:pt x="1102" y="1410"/>
                  </a:lnTo>
                  <a:close/>
                  <a:moveTo>
                    <a:pt x="1124" y="1336"/>
                  </a:moveTo>
                  <a:cubicBezTo>
                    <a:pt x="1076" y="1342"/>
                    <a:pt x="1076" y="1342"/>
                    <a:pt x="1076" y="1342"/>
                  </a:cubicBezTo>
                  <a:cubicBezTo>
                    <a:pt x="1076" y="1341"/>
                    <a:pt x="1076" y="1340"/>
                    <a:pt x="1076" y="1339"/>
                  </a:cubicBezTo>
                  <a:cubicBezTo>
                    <a:pt x="1076" y="1332"/>
                    <a:pt x="1073" y="1325"/>
                    <a:pt x="1068" y="1320"/>
                  </a:cubicBezTo>
                  <a:cubicBezTo>
                    <a:pt x="1102" y="1280"/>
                    <a:pt x="1102" y="1280"/>
                    <a:pt x="1102" y="1280"/>
                  </a:cubicBezTo>
                  <a:cubicBezTo>
                    <a:pt x="1132" y="1319"/>
                    <a:pt x="1132" y="1319"/>
                    <a:pt x="1132" y="1319"/>
                  </a:cubicBezTo>
                  <a:cubicBezTo>
                    <a:pt x="1128" y="1323"/>
                    <a:pt x="1125" y="1329"/>
                    <a:pt x="1124" y="1336"/>
                  </a:cubicBezTo>
                  <a:close/>
                  <a:moveTo>
                    <a:pt x="1048" y="1228"/>
                  </a:moveTo>
                  <a:cubicBezTo>
                    <a:pt x="994" y="1234"/>
                    <a:pt x="994" y="1234"/>
                    <a:pt x="994" y="1234"/>
                  </a:cubicBezTo>
                  <a:cubicBezTo>
                    <a:pt x="993" y="1230"/>
                    <a:pt x="991" y="1227"/>
                    <a:pt x="989" y="1225"/>
                  </a:cubicBezTo>
                  <a:cubicBezTo>
                    <a:pt x="1005" y="1158"/>
                    <a:pt x="1005" y="1158"/>
                    <a:pt x="1005" y="1158"/>
                  </a:cubicBezTo>
                  <a:cubicBezTo>
                    <a:pt x="1052" y="1217"/>
                    <a:pt x="1052" y="1217"/>
                    <a:pt x="1052" y="1217"/>
                  </a:cubicBezTo>
                  <a:cubicBezTo>
                    <a:pt x="1050" y="1220"/>
                    <a:pt x="1048" y="1223"/>
                    <a:pt x="1048" y="1227"/>
                  </a:cubicBezTo>
                  <a:cubicBezTo>
                    <a:pt x="1048" y="1227"/>
                    <a:pt x="1048" y="1227"/>
                    <a:pt x="1048" y="1228"/>
                  </a:cubicBezTo>
                  <a:close/>
                  <a:moveTo>
                    <a:pt x="932" y="1371"/>
                  </a:moveTo>
                  <a:cubicBezTo>
                    <a:pt x="947" y="1371"/>
                    <a:pt x="960" y="1359"/>
                    <a:pt x="960" y="1343"/>
                  </a:cubicBezTo>
                  <a:cubicBezTo>
                    <a:pt x="960" y="1343"/>
                    <a:pt x="960" y="1342"/>
                    <a:pt x="960" y="1342"/>
                  </a:cubicBezTo>
                  <a:cubicBezTo>
                    <a:pt x="1020" y="1337"/>
                    <a:pt x="1020" y="1337"/>
                    <a:pt x="1020" y="1337"/>
                  </a:cubicBezTo>
                  <a:cubicBezTo>
                    <a:pt x="1020" y="1338"/>
                    <a:pt x="1020" y="1339"/>
                    <a:pt x="1020" y="1339"/>
                  </a:cubicBezTo>
                  <a:cubicBezTo>
                    <a:pt x="1020" y="1349"/>
                    <a:pt x="1025" y="1357"/>
                    <a:pt x="1032" y="1362"/>
                  </a:cubicBezTo>
                  <a:cubicBezTo>
                    <a:pt x="962" y="1454"/>
                    <a:pt x="962" y="1454"/>
                    <a:pt x="962" y="1454"/>
                  </a:cubicBezTo>
                  <a:cubicBezTo>
                    <a:pt x="927" y="1442"/>
                    <a:pt x="927" y="1442"/>
                    <a:pt x="927" y="1442"/>
                  </a:cubicBezTo>
                  <a:cubicBezTo>
                    <a:pt x="931" y="1371"/>
                    <a:pt x="931" y="1371"/>
                    <a:pt x="931" y="1371"/>
                  </a:cubicBezTo>
                  <a:cubicBezTo>
                    <a:pt x="931" y="1371"/>
                    <a:pt x="932" y="1371"/>
                    <a:pt x="932" y="1371"/>
                  </a:cubicBezTo>
                  <a:close/>
                  <a:moveTo>
                    <a:pt x="934" y="1628"/>
                  </a:moveTo>
                  <a:cubicBezTo>
                    <a:pt x="972" y="1660"/>
                    <a:pt x="972" y="1660"/>
                    <a:pt x="972" y="1660"/>
                  </a:cubicBezTo>
                  <a:cubicBezTo>
                    <a:pt x="972" y="1661"/>
                    <a:pt x="971" y="1662"/>
                    <a:pt x="971" y="1663"/>
                  </a:cubicBezTo>
                  <a:cubicBezTo>
                    <a:pt x="933" y="1628"/>
                    <a:pt x="933" y="1628"/>
                    <a:pt x="933" y="1628"/>
                  </a:cubicBezTo>
                  <a:cubicBezTo>
                    <a:pt x="933" y="1628"/>
                    <a:pt x="933" y="1628"/>
                    <a:pt x="934" y="1628"/>
                  </a:cubicBezTo>
                  <a:close/>
                  <a:moveTo>
                    <a:pt x="1015" y="1655"/>
                  </a:moveTo>
                  <a:cubicBezTo>
                    <a:pt x="1010" y="1650"/>
                    <a:pt x="1003" y="1647"/>
                    <a:pt x="995" y="1647"/>
                  </a:cubicBezTo>
                  <a:cubicBezTo>
                    <a:pt x="986" y="1647"/>
                    <a:pt x="978" y="1652"/>
                    <a:pt x="973" y="1659"/>
                  </a:cubicBezTo>
                  <a:cubicBezTo>
                    <a:pt x="935" y="1626"/>
                    <a:pt x="935" y="1626"/>
                    <a:pt x="935" y="1626"/>
                  </a:cubicBezTo>
                  <a:cubicBezTo>
                    <a:pt x="939" y="1621"/>
                    <a:pt x="941" y="1615"/>
                    <a:pt x="941" y="1608"/>
                  </a:cubicBezTo>
                  <a:cubicBezTo>
                    <a:pt x="941" y="1608"/>
                    <a:pt x="941" y="1607"/>
                    <a:pt x="941" y="1607"/>
                  </a:cubicBezTo>
                  <a:cubicBezTo>
                    <a:pt x="1048" y="1601"/>
                    <a:pt x="1048" y="1601"/>
                    <a:pt x="1048" y="1601"/>
                  </a:cubicBezTo>
                  <a:cubicBezTo>
                    <a:pt x="1048" y="1603"/>
                    <a:pt x="1048" y="1605"/>
                    <a:pt x="1048" y="1607"/>
                  </a:cubicBezTo>
                  <a:cubicBezTo>
                    <a:pt x="1048" y="1613"/>
                    <a:pt x="1050" y="1619"/>
                    <a:pt x="1054" y="1624"/>
                  </a:cubicBezTo>
                  <a:lnTo>
                    <a:pt x="1015" y="1655"/>
                  </a:lnTo>
                  <a:close/>
                  <a:moveTo>
                    <a:pt x="1104" y="1600"/>
                  </a:moveTo>
                  <a:cubicBezTo>
                    <a:pt x="1101" y="1588"/>
                    <a:pt x="1090" y="1578"/>
                    <a:pt x="1077" y="1578"/>
                  </a:cubicBezTo>
                  <a:cubicBezTo>
                    <a:pt x="1076" y="1578"/>
                    <a:pt x="1075" y="1578"/>
                    <a:pt x="1074" y="1579"/>
                  </a:cubicBezTo>
                  <a:cubicBezTo>
                    <a:pt x="1057" y="1508"/>
                    <a:pt x="1057" y="1508"/>
                    <a:pt x="1057" y="1508"/>
                  </a:cubicBezTo>
                  <a:cubicBezTo>
                    <a:pt x="1065" y="1506"/>
                    <a:pt x="1071" y="1499"/>
                    <a:pt x="1074" y="1491"/>
                  </a:cubicBezTo>
                  <a:cubicBezTo>
                    <a:pt x="1152" y="1517"/>
                    <a:pt x="1152" y="1517"/>
                    <a:pt x="1152" y="1517"/>
                  </a:cubicBezTo>
                  <a:cubicBezTo>
                    <a:pt x="1152" y="1520"/>
                    <a:pt x="1151" y="1522"/>
                    <a:pt x="1151" y="1525"/>
                  </a:cubicBezTo>
                  <a:cubicBezTo>
                    <a:pt x="1151" y="1538"/>
                    <a:pt x="1159" y="1549"/>
                    <a:pt x="1171" y="1552"/>
                  </a:cubicBezTo>
                  <a:cubicBezTo>
                    <a:pt x="1156" y="1606"/>
                    <a:pt x="1156" y="1606"/>
                    <a:pt x="1156" y="1606"/>
                  </a:cubicBezTo>
                  <a:lnTo>
                    <a:pt x="1104" y="1600"/>
                  </a:lnTo>
                  <a:close/>
                  <a:moveTo>
                    <a:pt x="1193" y="1500"/>
                  </a:moveTo>
                  <a:cubicBezTo>
                    <a:pt x="1216" y="1446"/>
                    <a:pt x="1216" y="1446"/>
                    <a:pt x="1216" y="1446"/>
                  </a:cubicBezTo>
                  <a:cubicBezTo>
                    <a:pt x="1280" y="1474"/>
                    <a:pt x="1280" y="1474"/>
                    <a:pt x="1280" y="1474"/>
                  </a:cubicBezTo>
                  <a:cubicBezTo>
                    <a:pt x="1279" y="1476"/>
                    <a:pt x="1279" y="1479"/>
                    <a:pt x="1279" y="1481"/>
                  </a:cubicBezTo>
                  <a:cubicBezTo>
                    <a:pt x="1279" y="1485"/>
                    <a:pt x="1279" y="1488"/>
                    <a:pt x="1281" y="1491"/>
                  </a:cubicBezTo>
                  <a:cubicBezTo>
                    <a:pt x="1206" y="1514"/>
                    <a:pt x="1206" y="1514"/>
                    <a:pt x="1206" y="1514"/>
                  </a:cubicBezTo>
                  <a:cubicBezTo>
                    <a:pt x="1204" y="1508"/>
                    <a:pt x="1199" y="1503"/>
                    <a:pt x="1193" y="1500"/>
                  </a:cubicBezTo>
                  <a:close/>
                  <a:moveTo>
                    <a:pt x="1306" y="1453"/>
                  </a:moveTo>
                  <a:cubicBezTo>
                    <a:pt x="1294" y="1453"/>
                    <a:pt x="1284" y="1461"/>
                    <a:pt x="1280" y="1472"/>
                  </a:cubicBezTo>
                  <a:cubicBezTo>
                    <a:pt x="1217" y="1445"/>
                    <a:pt x="1217" y="1445"/>
                    <a:pt x="1217" y="1445"/>
                  </a:cubicBezTo>
                  <a:cubicBezTo>
                    <a:pt x="1248" y="1373"/>
                    <a:pt x="1248" y="1373"/>
                    <a:pt x="1248" y="1373"/>
                  </a:cubicBezTo>
                  <a:cubicBezTo>
                    <a:pt x="1251" y="1373"/>
                    <a:pt x="1254" y="1372"/>
                    <a:pt x="1256" y="1370"/>
                  </a:cubicBezTo>
                  <a:cubicBezTo>
                    <a:pt x="1354" y="1410"/>
                    <a:pt x="1354" y="1410"/>
                    <a:pt x="1354" y="1410"/>
                  </a:cubicBezTo>
                  <a:cubicBezTo>
                    <a:pt x="1353" y="1412"/>
                    <a:pt x="1352" y="1414"/>
                    <a:pt x="1352" y="1416"/>
                  </a:cubicBezTo>
                  <a:cubicBezTo>
                    <a:pt x="1352" y="1420"/>
                    <a:pt x="1354" y="1424"/>
                    <a:pt x="1356" y="1426"/>
                  </a:cubicBezTo>
                  <a:cubicBezTo>
                    <a:pt x="1325" y="1461"/>
                    <a:pt x="1325" y="1461"/>
                    <a:pt x="1325" y="1461"/>
                  </a:cubicBezTo>
                  <a:cubicBezTo>
                    <a:pt x="1320" y="1456"/>
                    <a:pt x="1314" y="1453"/>
                    <a:pt x="1306" y="1453"/>
                  </a:cubicBezTo>
                  <a:close/>
                  <a:moveTo>
                    <a:pt x="1361" y="1404"/>
                  </a:moveTo>
                  <a:cubicBezTo>
                    <a:pt x="1358" y="1405"/>
                    <a:pt x="1356" y="1406"/>
                    <a:pt x="1354" y="1408"/>
                  </a:cubicBezTo>
                  <a:cubicBezTo>
                    <a:pt x="1258" y="1369"/>
                    <a:pt x="1258" y="1369"/>
                    <a:pt x="1258" y="1369"/>
                  </a:cubicBezTo>
                  <a:cubicBezTo>
                    <a:pt x="1260" y="1366"/>
                    <a:pt x="1261" y="1363"/>
                    <a:pt x="1261" y="1359"/>
                  </a:cubicBezTo>
                  <a:cubicBezTo>
                    <a:pt x="1261" y="1357"/>
                    <a:pt x="1261" y="1356"/>
                    <a:pt x="1260" y="1354"/>
                  </a:cubicBezTo>
                  <a:cubicBezTo>
                    <a:pt x="1296" y="1327"/>
                    <a:pt x="1296" y="1327"/>
                    <a:pt x="1296" y="1327"/>
                  </a:cubicBezTo>
                  <a:cubicBezTo>
                    <a:pt x="1301" y="1336"/>
                    <a:pt x="1310" y="1342"/>
                    <a:pt x="1321" y="1342"/>
                  </a:cubicBezTo>
                  <a:cubicBezTo>
                    <a:pt x="1327" y="1342"/>
                    <a:pt x="1333" y="1340"/>
                    <a:pt x="1337" y="1336"/>
                  </a:cubicBezTo>
                  <a:lnTo>
                    <a:pt x="1361" y="1404"/>
                  </a:lnTo>
                  <a:close/>
                  <a:moveTo>
                    <a:pt x="1293" y="1317"/>
                  </a:moveTo>
                  <a:cubicBezTo>
                    <a:pt x="1182" y="1329"/>
                    <a:pt x="1182" y="1329"/>
                    <a:pt x="1182" y="1329"/>
                  </a:cubicBezTo>
                  <a:cubicBezTo>
                    <a:pt x="1178" y="1318"/>
                    <a:pt x="1167" y="1309"/>
                    <a:pt x="1154" y="1309"/>
                  </a:cubicBezTo>
                  <a:cubicBezTo>
                    <a:pt x="1146" y="1309"/>
                    <a:pt x="1139" y="1312"/>
                    <a:pt x="1133" y="1317"/>
                  </a:cubicBezTo>
                  <a:cubicBezTo>
                    <a:pt x="1103" y="1279"/>
                    <a:pt x="1103" y="1279"/>
                    <a:pt x="1103" y="1279"/>
                  </a:cubicBezTo>
                  <a:cubicBezTo>
                    <a:pt x="1125" y="1254"/>
                    <a:pt x="1125" y="1254"/>
                    <a:pt x="1125" y="1254"/>
                  </a:cubicBezTo>
                  <a:cubicBezTo>
                    <a:pt x="1128" y="1255"/>
                    <a:pt x="1131" y="1257"/>
                    <a:pt x="1134" y="1257"/>
                  </a:cubicBezTo>
                  <a:cubicBezTo>
                    <a:pt x="1141" y="1257"/>
                    <a:pt x="1148" y="1250"/>
                    <a:pt x="1148" y="1243"/>
                  </a:cubicBezTo>
                  <a:cubicBezTo>
                    <a:pt x="1296" y="1302"/>
                    <a:pt x="1296" y="1302"/>
                    <a:pt x="1296" y="1302"/>
                  </a:cubicBezTo>
                  <a:cubicBezTo>
                    <a:pt x="1294" y="1305"/>
                    <a:pt x="1293" y="1310"/>
                    <a:pt x="1293" y="1314"/>
                  </a:cubicBezTo>
                  <a:cubicBezTo>
                    <a:pt x="1293" y="1315"/>
                    <a:pt x="1293" y="1316"/>
                    <a:pt x="1293" y="1317"/>
                  </a:cubicBezTo>
                  <a:close/>
                  <a:moveTo>
                    <a:pt x="1226" y="1196"/>
                  </a:moveTo>
                  <a:cubicBezTo>
                    <a:pt x="1222" y="1201"/>
                    <a:pt x="1220" y="1207"/>
                    <a:pt x="1220" y="1213"/>
                  </a:cubicBezTo>
                  <a:cubicBezTo>
                    <a:pt x="1220" y="1216"/>
                    <a:pt x="1220" y="1218"/>
                    <a:pt x="1221" y="1221"/>
                  </a:cubicBezTo>
                  <a:cubicBezTo>
                    <a:pt x="1147" y="1239"/>
                    <a:pt x="1147" y="1239"/>
                    <a:pt x="1147" y="1239"/>
                  </a:cubicBezTo>
                  <a:cubicBezTo>
                    <a:pt x="1145" y="1233"/>
                    <a:pt x="1141" y="1229"/>
                    <a:pt x="1135" y="1229"/>
                  </a:cubicBezTo>
                  <a:cubicBezTo>
                    <a:pt x="1138" y="1143"/>
                    <a:pt x="1138" y="1143"/>
                    <a:pt x="1138" y="1143"/>
                  </a:cubicBezTo>
                  <a:cubicBezTo>
                    <a:pt x="1139" y="1143"/>
                    <a:pt x="1139" y="1143"/>
                    <a:pt x="1139" y="1143"/>
                  </a:cubicBezTo>
                  <a:cubicBezTo>
                    <a:pt x="1147" y="1143"/>
                    <a:pt x="1154" y="1140"/>
                    <a:pt x="1159" y="1134"/>
                  </a:cubicBezTo>
                  <a:lnTo>
                    <a:pt x="1226" y="1196"/>
                  </a:lnTo>
                  <a:close/>
                  <a:moveTo>
                    <a:pt x="1115" y="1101"/>
                  </a:moveTo>
                  <a:cubicBezTo>
                    <a:pt x="1112" y="1105"/>
                    <a:pt x="1111" y="1110"/>
                    <a:pt x="1111" y="1115"/>
                  </a:cubicBezTo>
                  <a:cubicBezTo>
                    <a:pt x="1111" y="1124"/>
                    <a:pt x="1116" y="1132"/>
                    <a:pt x="1122" y="1137"/>
                  </a:cubicBezTo>
                  <a:cubicBezTo>
                    <a:pt x="1069" y="1215"/>
                    <a:pt x="1069" y="1215"/>
                    <a:pt x="1069" y="1215"/>
                  </a:cubicBezTo>
                  <a:cubicBezTo>
                    <a:pt x="1067" y="1214"/>
                    <a:pt x="1065" y="1213"/>
                    <a:pt x="1062" y="1213"/>
                  </a:cubicBezTo>
                  <a:cubicBezTo>
                    <a:pt x="1059" y="1213"/>
                    <a:pt x="1056" y="1214"/>
                    <a:pt x="1053" y="1216"/>
                  </a:cubicBezTo>
                  <a:cubicBezTo>
                    <a:pt x="1006" y="1156"/>
                    <a:pt x="1006" y="1156"/>
                    <a:pt x="1006" y="1156"/>
                  </a:cubicBezTo>
                  <a:cubicBezTo>
                    <a:pt x="1029" y="1062"/>
                    <a:pt x="1029" y="1062"/>
                    <a:pt x="1029" y="1062"/>
                  </a:cubicBezTo>
                  <a:cubicBezTo>
                    <a:pt x="1030" y="1062"/>
                    <a:pt x="1031" y="1062"/>
                    <a:pt x="1032" y="1062"/>
                  </a:cubicBezTo>
                  <a:cubicBezTo>
                    <a:pt x="1036" y="1062"/>
                    <a:pt x="1041" y="1059"/>
                    <a:pt x="1043" y="1056"/>
                  </a:cubicBezTo>
                  <a:lnTo>
                    <a:pt x="1115" y="1101"/>
                  </a:lnTo>
                  <a:close/>
                  <a:moveTo>
                    <a:pt x="970" y="1005"/>
                  </a:moveTo>
                  <a:cubicBezTo>
                    <a:pt x="971" y="1011"/>
                    <a:pt x="976" y="1016"/>
                    <a:pt x="983" y="1016"/>
                  </a:cubicBezTo>
                  <a:cubicBezTo>
                    <a:pt x="987" y="1016"/>
                    <a:pt x="991" y="1014"/>
                    <a:pt x="993" y="1010"/>
                  </a:cubicBezTo>
                  <a:cubicBezTo>
                    <a:pt x="1023" y="1037"/>
                    <a:pt x="1023" y="1037"/>
                    <a:pt x="1023" y="1037"/>
                  </a:cubicBezTo>
                  <a:cubicBezTo>
                    <a:pt x="1020" y="1040"/>
                    <a:pt x="1018" y="1044"/>
                    <a:pt x="1018" y="1048"/>
                  </a:cubicBezTo>
                  <a:cubicBezTo>
                    <a:pt x="1018" y="1049"/>
                    <a:pt x="1018" y="1050"/>
                    <a:pt x="1018" y="1051"/>
                  </a:cubicBezTo>
                  <a:cubicBezTo>
                    <a:pt x="957" y="1058"/>
                    <a:pt x="957" y="1058"/>
                    <a:pt x="957" y="1058"/>
                  </a:cubicBezTo>
                  <a:cubicBezTo>
                    <a:pt x="956" y="1043"/>
                    <a:pt x="945" y="1032"/>
                    <a:pt x="930" y="1032"/>
                  </a:cubicBezTo>
                  <a:cubicBezTo>
                    <a:pt x="917" y="1032"/>
                    <a:pt x="907" y="1040"/>
                    <a:pt x="903" y="1052"/>
                  </a:cubicBezTo>
                  <a:cubicBezTo>
                    <a:pt x="823" y="1028"/>
                    <a:pt x="823" y="1028"/>
                    <a:pt x="823" y="1028"/>
                  </a:cubicBezTo>
                  <a:cubicBezTo>
                    <a:pt x="823" y="1027"/>
                    <a:pt x="823" y="1027"/>
                    <a:pt x="823" y="1027"/>
                  </a:cubicBezTo>
                  <a:cubicBezTo>
                    <a:pt x="853" y="1007"/>
                    <a:pt x="853" y="1007"/>
                    <a:pt x="853" y="1007"/>
                  </a:cubicBezTo>
                  <a:cubicBezTo>
                    <a:pt x="855" y="1009"/>
                    <a:pt x="857" y="1009"/>
                    <a:pt x="860" y="1009"/>
                  </a:cubicBezTo>
                  <a:cubicBezTo>
                    <a:pt x="865" y="1009"/>
                    <a:pt x="868" y="1007"/>
                    <a:pt x="871" y="1004"/>
                  </a:cubicBezTo>
                  <a:lnTo>
                    <a:pt x="970" y="1005"/>
                  </a:lnTo>
                  <a:close/>
                  <a:moveTo>
                    <a:pt x="855" y="983"/>
                  </a:moveTo>
                  <a:cubicBezTo>
                    <a:pt x="851" y="985"/>
                    <a:pt x="848" y="988"/>
                    <a:pt x="847" y="992"/>
                  </a:cubicBezTo>
                  <a:cubicBezTo>
                    <a:pt x="810" y="981"/>
                    <a:pt x="810" y="981"/>
                    <a:pt x="810" y="981"/>
                  </a:cubicBezTo>
                  <a:cubicBezTo>
                    <a:pt x="812" y="825"/>
                    <a:pt x="812" y="825"/>
                    <a:pt x="812" y="825"/>
                  </a:cubicBezTo>
                  <a:cubicBezTo>
                    <a:pt x="813" y="825"/>
                    <a:pt x="815" y="825"/>
                    <a:pt x="816" y="825"/>
                  </a:cubicBezTo>
                  <a:lnTo>
                    <a:pt x="855" y="983"/>
                  </a:lnTo>
                  <a:close/>
                  <a:moveTo>
                    <a:pt x="374" y="719"/>
                  </a:moveTo>
                  <a:cubicBezTo>
                    <a:pt x="392" y="684"/>
                    <a:pt x="392" y="684"/>
                    <a:pt x="392" y="684"/>
                  </a:cubicBezTo>
                  <a:cubicBezTo>
                    <a:pt x="395" y="686"/>
                    <a:pt x="400" y="687"/>
                    <a:pt x="405" y="687"/>
                  </a:cubicBezTo>
                  <a:cubicBezTo>
                    <a:pt x="408" y="687"/>
                    <a:pt x="411" y="687"/>
                    <a:pt x="414" y="686"/>
                  </a:cubicBezTo>
                  <a:cubicBezTo>
                    <a:pt x="418" y="755"/>
                    <a:pt x="418" y="755"/>
                    <a:pt x="418" y="755"/>
                  </a:cubicBezTo>
                  <a:cubicBezTo>
                    <a:pt x="411" y="756"/>
                    <a:pt x="406" y="759"/>
                    <a:pt x="401" y="763"/>
                  </a:cubicBezTo>
                  <a:cubicBezTo>
                    <a:pt x="378" y="739"/>
                    <a:pt x="378" y="739"/>
                    <a:pt x="378" y="739"/>
                  </a:cubicBezTo>
                  <a:cubicBezTo>
                    <a:pt x="380" y="737"/>
                    <a:pt x="381" y="734"/>
                    <a:pt x="381" y="730"/>
                  </a:cubicBezTo>
                  <a:cubicBezTo>
                    <a:pt x="381" y="725"/>
                    <a:pt x="378" y="721"/>
                    <a:pt x="374" y="719"/>
                  </a:cubicBezTo>
                  <a:close/>
                  <a:moveTo>
                    <a:pt x="295" y="615"/>
                  </a:moveTo>
                  <a:cubicBezTo>
                    <a:pt x="315" y="570"/>
                    <a:pt x="315" y="570"/>
                    <a:pt x="315" y="570"/>
                  </a:cubicBezTo>
                  <a:cubicBezTo>
                    <a:pt x="317" y="571"/>
                    <a:pt x="318" y="571"/>
                    <a:pt x="320" y="571"/>
                  </a:cubicBezTo>
                  <a:cubicBezTo>
                    <a:pt x="323" y="571"/>
                    <a:pt x="326" y="570"/>
                    <a:pt x="328" y="568"/>
                  </a:cubicBezTo>
                  <a:cubicBezTo>
                    <a:pt x="385" y="635"/>
                    <a:pt x="385" y="635"/>
                    <a:pt x="385" y="635"/>
                  </a:cubicBezTo>
                  <a:cubicBezTo>
                    <a:pt x="380" y="639"/>
                    <a:pt x="376" y="645"/>
                    <a:pt x="375" y="652"/>
                  </a:cubicBezTo>
                  <a:cubicBezTo>
                    <a:pt x="311" y="643"/>
                    <a:pt x="311" y="643"/>
                    <a:pt x="311" y="643"/>
                  </a:cubicBezTo>
                  <a:cubicBezTo>
                    <a:pt x="311" y="642"/>
                    <a:pt x="311" y="641"/>
                    <a:pt x="311" y="640"/>
                  </a:cubicBezTo>
                  <a:cubicBezTo>
                    <a:pt x="311" y="629"/>
                    <a:pt x="305" y="619"/>
                    <a:pt x="295" y="615"/>
                  </a:cubicBezTo>
                  <a:close/>
                  <a:moveTo>
                    <a:pt x="324" y="461"/>
                  </a:moveTo>
                  <a:cubicBezTo>
                    <a:pt x="377" y="461"/>
                    <a:pt x="377" y="461"/>
                    <a:pt x="377" y="461"/>
                  </a:cubicBezTo>
                  <a:cubicBezTo>
                    <a:pt x="379" y="467"/>
                    <a:pt x="384" y="472"/>
                    <a:pt x="391" y="472"/>
                  </a:cubicBezTo>
                  <a:cubicBezTo>
                    <a:pt x="394" y="501"/>
                    <a:pt x="394" y="501"/>
                    <a:pt x="394" y="501"/>
                  </a:cubicBezTo>
                  <a:cubicBezTo>
                    <a:pt x="387" y="502"/>
                    <a:pt x="380" y="507"/>
                    <a:pt x="376" y="513"/>
                  </a:cubicBezTo>
                  <a:cubicBezTo>
                    <a:pt x="319" y="476"/>
                    <a:pt x="319" y="476"/>
                    <a:pt x="319" y="476"/>
                  </a:cubicBezTo>
                  <a:cubicBezTo>
                    <a:pt x="322" y="472"/>
                    <a:pt x="324" y="467"/>
                    <a:pt x="324" y="461"/>
                  </a:cubicBezTo>
                  <a:close/>
                  <a:moveTo>
                    <a:pt x="317" y="156"/>
                  </a:moveTo>
                  <a:cubicBezTo>
                    <a:pt x="334" y="81"/>
                    <a:pt x="334" y="81"/>
                    <a:pt x="334" y="81"/>
                  </a:cubicBezTo>
                  <a:cubicBezTo>
                    <a:pt x="343" y="80"/>
                    <a:pt x="351" y="75"/>
                    <a:pt x="356" y="68"/>
                  </a:cubicBezTo>
                  <a:cubicBezTo>
                    <a:pt x="467" y="133"/>
                    <a:pt x="467" y="133"/>
                    <a:pt x="467" y="133"/>
                  </a:cubicBezTo>
                  <a:cubicBezTo>
                    <a:pt x="465" y="137"/>
                    <a:pt x="464" y="141"/>
                    <a:pt x="464" y="145"/>
                  </a:cubicBezTo>
                  <a:cubicBezTo>
                    <a:pt x="464" y="146"/>
                    <a:pt x="464" y="147"/>
                    <a:pt x="464" y="147"/>
                  </a:cubicBezTo>
                  <a:cubicBezTo>
                    <a:pt x="324" y="165"/>
                    <a:pt x="324" y="165"/>
                    <a:pt x="324" y="165"/>
                  </a:cubicBezTo>
                  <a:cubicBezTo>
                    <a:pt x="323" y="161"/>
                    <a:pt x="321" y="158"/>
                    <a:pt x="317" y="156"/>
                  </a:cubicBezTo>
                  <a:close/>
                  <a:moveTo>
                    <a:pt x="859" y="464"/>
                  </a:moveTo>
                  <a:cubicBezTo>
                    <a:pt x="792" y="462"/>
                    <a:pt x="792" y="462"/>
                    <a:pt x="792" y="462"/>
                  </a:cubicBezTo>
                  <a:cubicBezTo>
                    <a:pt x="785" y="417"/>
                    <a:pt x="785" y="417"/>
                    <a:pt x="785" y="417"/>
                  </a:cubicBezTo>
                  <a:cubicBezTo>
                    <a:pt x="785" y="417"/>
                    <a:pt x="786" y="417"/>
                    <a:pt x="786" y="417"/>
                  </a:cubicBezTo>
                  <a:cubicBezTo>
                    <a:pt x="796" y="417"/>
                    <a:pt x="805" y="409"/>
                    <a:pt x="807" y="399"/>
                  </a:cubicBezTo>
                  <a:cubicBezTo>
                    <a:pt x="863" y="444"/>
                    <a:pt x="863" y="444"/>
                    <a:pt x="863" y="444"/>
                  </a:cubicBezTo>
                  <a:cubicBezTo>
                    <a:pt x="860" y="449"/>
                    <a:pt x="858" y="454"/>
                    <a:pt x="858" y="460"/>
                  </a:cubicBezTo>
                  <a:cubicBezTo>
                    <a:pt x="858" y="462"/>
                    <a:pt x="859" y="463"/>
                    <a:pt x="859" y="464"/>
                  </a:cubicBezTo>
                  <a:close/>
                  <a:moveTo>
                    <a:pt x="473" y="703"/>
                  </a:moveTo>
                  <a:cubicBezTo>
                    <a:pt x="429" y="675"/>
                    <a:pt x="429" y="675"/>
                    <a:pt x="429" y="675"/>
                  </a:cubicBezTo>
                  <a:cubicBezTo>
                    <a:pt x="433" y="670"/>
                    <a:pt x="435" y="664"/>
                    <a:pt x="435" y="657"/>
                  </a:cubicBezTo>
                  <a:cubicBezTo>
                    <a:pt x="435" y="654"/>
                    <a:pt x="434" y="651"/>
                    <a:pt x="434" y="648"/>
                  </a:cubicBezTo>
                  <a:cubicBezTo>
                    <a:pt x="453" y="645"/>
                    <a:pt x="453" y="645"/>
                    <a:pt x="453" y="645"/>
                  </a:cubicBezTo>
                  <a:cubicBezTo>
                    <a:pt x="478" y="699"/>
                    <a:pt x="478" y="699"/>
                    <a:pt x="478" y="699"/>
                  </a:cubicBezTo>
                  <a:cubicBezTo>
                    <a:pt x="476" y="700"/>
                    <a:pt x="475" y="701"/>
                    <a:pt x="473" y="703"/>
                  </a:cubicBezTo>
                  <a:close/>
                  <a:moveTo>
                    <a:pt x="405" y="458"/>
                  </a:moveTo>
                  <a:cubicBezTo>
                    <a:pt x="460" y="439"/>
                    <a:pt x="460" y="439"/>
                    <a:pt x="460" y="439"/>
                  </a:cubicBezTo>
                  <a:cubicBezTo>
                    <a:pt x="461" y="441"/>
                    <a:pt x="462" y="443"/>
                    <a:pt x="464" y="444"/>
                  </a:cubicBezTo>
                  <a:cubicBezTo>
                    <a:pt x="414" y="506"/>
                    <a:pt x="414" y="506"/>
                    <a:pt x="414" y="506"/>
                  </a:cubicBezTo>
                  <a:cubicBezTo>
                    <a:pt x="410" y="503"/>
                    <a:pt x="404" y="501"/>
                    <a:pt x="398" y="501"/>
                  </a:cubicBezTo>
                  <a:cubicBezTo>
                    <a:pt x="397" y="501"/>
                    <a:pt x="397" y="501"/>
                    <a:pt x="396" y="501"/>
                  </a:cubicBezTo>
                  <a:cubicBezTo>
                    <a:pt x="392" y="472"/>
                    <a:pt x="392" y="472"/>
                    <a:pt x="392" y="472"/>
                  </a:cubicBezTo>
                  <a:cubicBezTo>
                    <a:pt x="399" y="471"/>
                    <a:pt x="405" y="465"/>
                    <a:pt x="405" y="458"/>
                  </a:cubicBezTo>
                  <a:close/>
                  <a:moveTo>
                    <a:pt x="443" y="389"/>
                  </a:moveTo>
                  <a:cubicBezTo>
                    <a:pt x="519" y="340"/>
                    <a:pt x="519" y="340"/>
                    <a:pt x="519" y="340"/>
                  </a:cubicBezTo>
                  <a:cubicBezTo>
                    <a:pt x="531" y="365"/>
                    <a:pt x="531" y="365"/>
                    <a:pt x="531" y="365"/>
                  </a:cubicBezTo>
                  <a:cubicBezTo>
                    <a:pt x="524" y="369"/>
                    <a:pt x="520" y="377"/>
                    <a:pt x="520" y="386"/>
                  </a:cubicBezTo>
                  <a:cubicBezTo>
                    <a:pt x="520" y="388"/>
                    <a:pt x="520" y="391"/>
                    <a:pt x="521" y="393"/>
                  </a:cubicBezTo>
                  <a:cubicBezTo>
                    <a:pt x="445" y="397"/>
                    <a:pt x="445" y="397"/>
                    <a:pt x="445" y="397"/>
                  </a:cubicBezTo>
                  <a:cubicBezTo>
                    <a:pt x="445" y="394"/>
                    <a:pt x="444" y="392"/>
                    <a:pt x="443" y="389"/>
                  </a:cubicBezTo>
                  <a:close/>
                  <a:moveTo>
                    <a:pt x="406" y="297"/>
                  </a:moveTo>
                  <a:cubicBezTo>
                    <a:pt x="483" y="169"/>
                    <a:pt x="483" y="169"/>
                    <a:pt x="483" y="169"/>
                  </a:cubicBezTo>
                  <a:cubicBezTo>
                    <a:pt x="485" y="170"/>
                    <a:pt x="487" y="170"/>
                    <a:pt x="489" y="170"/>
                  </a:cubicBezTo>
                  <a:cubicBezTo>
                    <a:pt x="490" y="170"/>
                    <a:pt x="491" y="170"/>
                    <a:pt x="491" y="170"/>
                  </a:cubicBezTo>
                  <a:cubicBezTo>
                    <a:pt x="487" y="240"/>
                    <a:pt x="487" y="240"/>
                    <a:pt x="487" y="240"/>
                  </a:cubicBezTo>
                  <a:cubicBezTo>
                    <a:pt x="486" y="239"/>
                    <a:pt x="484" y="239"/>
                    <a:pt x="483" y="239"/>
                  </a:cubicBezTo>
                  <a:cubicBezTo>
                    <a:pt x="469" y="239"/>
                    <a:pt x="458" y="250"/>
                    <a:pt x="458" y="264"/>
                  </a:cubicBezTo>
                  <a:cubicBezTo>
                    <a:pt x="458" y="269"/>
                    <a:pt x="459" y="274"/>
                    <a:pt x="462" y="278"/>
                  </a:cubicBezTo>
                  <a:cubicBezTo>
                    <a:pt x="411" y="301"/>
                    <a:pt x="411" y="301"/>
                    <a:pt x="411" y="301"/>
                  </a:cubicBezTo>
                  <a:cubicBezTo>
                    <a:pt x="410" y="299"/>
                    <a:pt x="408" y="298"/>
                    <a:pt x="406" y="297"/>
                  </a:cubicBezTo>
                  <a:close/>
                  <a:moveTo>
                    <a:pt x="661" y="457"/>
                  </a:moveTo>
                  <a:cubicBezTo>
                    <a:pt x="608" y="443"/>
                    <a:pt x="608" y="443"/>
                    <a:pt x="608" y="443"/>
                  </a:cubicBezTo>
                  <a:cubicBezTo>
                    <a:pt x="608" y="442"/>
                    <a:pt x="608" y="441"/>
                    <a:pt x="608" y="440"/>
                  </a:cubicBezTo>
                  <a:cubicBezTo>
                    <a:pt x="608" y="435"/>
                    <a:pt x="605" y="430"/>
                    <a:pt x="601" y="428"/>
                  </a:cubicBezTo>
                  <a:cubicBezTo>
                    <a:pt x="630" y="385"/>
                    <a:pt x="630" y="385"/>
                    <a:pt x="630" y="385"/>
                  </a:cubicBezTo>
                  <a:cubicBezTo>
                    <a:pt x="632" y="388"/>
                    <a:pt x="636" y="389"/>
                    <a:pt x="639" y="389"/>
                  </a:cubicBezTo>
                  <a:cubicBezTo>
                    <a:pt x="641" y="389"/>
                    <a:pt x="642" y="389"/>
                    <a:pt x="643" y="389"/>
                  </a:cubicBezTo>
                  <a:cubicBezTo>
                    <a:pt x="673" y="437"/>
                    <a:pt x="673" y="437"/>
                    <a:pt x="673" y="437"/>
                  </a:cubicBezTo>
                  <a:cubicBezTo>
                    <a:pt x="666" y="441"/>
                    <a:pt x="662" y="448"/>
                    <a:pt x="661" y="457"/>
                  </a:cubicBezTo>
                  <a:close/>
                  <a:moveTo>
                    <a:pt x="598" y="511"/>
                  </a:moveTo>
                  <a:cubicBezTo>
                    <a:pt x="591" y="511"/>
                    <a:pt x="585" y="517"/>
                    <a:pt x="585" y="525"/>
                  </a:cubicBezTo>
                  <a:cubicBezTo>
                    <a:pt x="585" y="526"/>
                    <a:pt x="585" y="526"/>
                    <a:pt x="585" y="527"/>
                  </a:cubicBezTo>
                  <a:cubicBezTo>
                    <a:pt x="524" y="543"/>
                    <a:pt x="524" y="543"/>
                    <a:pt x="524" y="543"/>
                  </a:cubicBezTo>
                  <a:cubicBezTo>
                    <a:pt x="524" y="542"/>
                    <a:pt x="524" y="542"/>
                    <a:pt x="524" y="541"/>
                  </a:cubicBezTo>
                  <a:cubicBezTo>
                    <a:pt x="586" y="450"/>
                    <a:pt x="586" y="450"/>
                    <a:pt x="586" y="450"/>
                  </a:cubicBezTo>
                  <a:cubicBezTo>
                    <a:pt x="588" y="453"/>
                    <a:pt x="591" y="454"/>
                    <a:pt x="595" y="454"/>
                  </a:cubicBezTo>
                  <a:cubicBezTo>
                    <a:pt x="595" y="454"/>
                    <a:pt x="595" y="454"/>
                    <a:pt x="595" y="454"/>
                  </a:cubicBezTo>
                  <a:cubicBezTo>
                    <a:pt x="602" y="511"/>
                    <a:pt x="602" y="511"/>
                    <a:pt x="602" y="511"/>
                  </a:cubicBezTo>
                  <a:cubicBezTo>
                    <a:pt x="601" y="511"/>
                    <a:pt x="600" y="511"/>
                    <a:pt x="598" y="511"/>
                  </a:cubicBezTo>
                  <a:close/>
                  <a:moveTo>
                    <a:pt x="416" y="507"/>
                  </a:moveTo>
                  <a:cubicBezTo>
                    <a:pt x="465" y="445"/>
                    <a:pt x="465" y="445"/>
                    <a:pt x="465" y="445"/>
                  </a:cubicBezTo>
                  <a:cubicBezTo>
                    <a:pt x="467" y="447"/>
                    <a:pt x="470" y="448"/>
                    <a:pt x="473" y="448"/>
                  </a:cubicBezTo>
                  <a:cubicBezTo>
                    <a:pt x="480" y="448"/>
                    <a:pt x="486" y="442"/>
                    <a:pt x="487" y="435"/>
                  </a:cubicBezTo>
                  <a:cubicBezTo>
                    <a:pt x="539" y="438"/>
                    <a:pt x="539" y="438"/>
                    <a:pt x="539" y="438"/>
                  </a:cubicBezTo>
                  <a:cubicBezTo>
                    <a:pt x="513" y="533"/>
                    <a:pt x="513" y="533"/>
                    <a:pt x="513" y="533"/>
                  </a:cubicBezTo>
                  <a:cubicBezTo>
                    <a:pt x="513" y="533"/>
                    <a:pt x="512" y="533"/>
                    <a:pt x="511" y="533"/>
                  </a:cubicBezTo>
                  <a:cubicBezTo>
                    <a:pt x="505" y="533"/>
                    <a:pt x="499" y="538"/>
                    <a:pt x="498" y="544"/>
                  </a:cubicBezTo>
                  <a:cubicBezTo>
                    <a:pt x="425" y="532"/>
                    <a:pt x="425" y="532"/>
                    <a:pt x="425" y="532"/>
                  </a:cubicBezTo>
                  <a:cubicBezTo>
                    <a:pt x="425" y="531"/>
                    <a:pt x="425" y="529"/>
                    <a:pt x="425" y="528"/>
                  </a:cubicBezTo>
                  <a:cubicBezTo>
                    <a:pt x="425" y="520"/>
                    <a:pt x="421" y="512"/>
                    <a:pt x="416" y="507"/>
                  </a:cubicBezTo>
                  <a:close/>
                  <a:moveTo>
                    <a:pt x="628" y="384"/>
                  </a:moveTo>
                  <a:cubicBezTo>
                    <a:pt x="599" y="427"/>
                    <a:pt x="599" y="427"/>
                    <a:pt x="599" y="427"/>
                  </a:cubicBezTo>
                  <a:cubicBezTo>
                    <a:pt x="598" y="426"/>
                    <a:pt x="596" y="426"/>
                    <a:pt x="595" y="426"/>
                  </a:cubicBezTo>
                  <a:cubicBezTo>
                    <a:pt x="591" y="426"/>
                    <a:pt x="588" y="427"/>
                    <a:pt x="586" y="429"/>
                  </a:cubicBezTo>
                  <a:cubicBezTo>
                    <a:pt x="563" y="404"/>
                    <a:pt x="563" y="404"/>
                    <a:pt x="563" y="404"/>
                  </a:cubicBezTo>
                  <a:cubicBezTo>
                    <a:pt x="568" y="400"/>
                    <a:pt x="571" y="393"/>
                    <a:pt x="571" y="386"/>
                  </a:cubicBezTo>
                  <a:cubicBezTo>
                    <a:pt x="571" y="385"/>
                    <a:pt x="571" y="385"/>
                    <a:pt x="570" y="384"/>
                  </a:cubicBezTo>
                  <a:cubicBezTo>
                    <a:pt x="626" y="378"/>
                    <a:pt x="626" y="378"/>
                    <a:pt x="626" y="378"/>
                  </a:cubicBezTo>
                  <a:cubicBezTo>
                    <a:pt x="626" y="380"/>
                    <a:pt x="627" y="382"/>
                    <a:pt x="628" y="384"/>
                  </a:cubicBezTo>
                  <a:close/>
                  <a:moveTo>
                    <a:pt x="562" y="405"/>
                  </a:moveTo>
                  <a:cubicBezTo>
                    <a:pt x="585" y="430"/>
                    <a:pt x="585" y="430"/>
                    <a:pt x="585" y="430"/>
                  </a:cubicBezTo>
                  <a:cubicBezTo>
                    <a:pt x="583" y="433"/>
                    <a:pt x="581" y="435"/>
                    <a:pt x="581" y="438"/>
                  </a:cubicBezTo>
                  <a:cubicBezTo>
                    <a:pt x="541" y="436"/>
                    <a:pt x="541" y="436"/>
                    <a:pt x="541" y="436"/>
                  </a:cubicBezTo>
                  <a:cubicBezTo>
                    <a:pt x="548" y="411"/>
                    <a:pt x="548" y="411"/>
                    <a:pt x="548" y="411"/>
                  </a:cubicBezTo>
                  <a:cubicBezTo>
                    <a:pt x="553" y="411"/>
                    <a:pt x="558" y="409"/>
                    <a:pt x="562" y="405"/>
                  </a:cubicBezTo>
                  <a:close/>
                  <a:moveTo>
                    <a:pt x="581" y="440"/>
                  </a:moveTo>
                  <a:cubicBezTo>
                    <a:pt x="581" y="444"/>
                    <a:pt x="582" y="447"/>
                    <a:pt x="584" y="449"/>
                  </a:cubicBezTo>
                  <a:cubicBezTo>
                    <a:pt x="523" y="540"/>
                    <a:pt x="523" y="540"/>
                    <a:pt x="523" y="540"/>
                  </a:cubicBezTo>
                  <a:cubicBezTo>
                    <a:pt x="521" y="537"/>
                    <a:pt x="518" y="535"/>
                    <a:pt x="515" y="534"/>
                  </a:cubicBezTo>
                  <a:cubicBezTo>
                    <a:pt x="541" y="438"/>
                    <a:pt x="541" y="438"/>
                    <a:pt x="541" y="438"/>
                  </a:cubicBezTo>
                  <a:lnTo>
                    <a:pt x="581" y="440"/>
                  </a:lnTo>
                  <a:close/>
                  <a:moveTo>
                    <a:pt x="626" y="376"/>
                  </a:moveTo>
                  <a:cubicBezTo>
                    <a:pt x="626" y="376"/>
                    <a:pt x="626" y="376"/>
                    <a:pt x="626" y="376"/>
                  </a:cubicBezTo>
                  <a:cubicBezTo>
                    <a:pt x="570" y="382"/>
                    <a:pt x="570" y="382"/>
                    <a:pt x="570" y="382"/>
                  </a:cubicBezTo>
                  <a:cubicBezTo>
                    <a:pt x="569" y="370"/>
                    <a:pt x="558" y="361"/>
                    <a:pt x="545" y="361"/>
                  </a:cubicBezTo>
                  <a:cubicBezTo>
                    <a:pt x="541" y="361"/>
                    <a:pt x="536" y="362"/>
                    <a:pt x="532" y="364"/>
                  </a:cubicBezTo>
                  <a:cubicBezTo>
                    <a:pt x="520" y="339"/>
                    <a:pt x="520" y="339"/>
                    <a:pt x="520" y="339"/>
                  </a:cubicBezTo>
                  <a:cubicBezTo>
                    <a:pt x="586" y="297"/>
                    <a:pt x="586" y="297"/>
                    <a:pt x="586" y="297"/>
                  </a:cubicBezTo>
                  <a:cubicBezTo>
                    <a:pt x="590" y="299"/>
                    <a:pt x="594" y="300"/>
                    <a:pt x="598" y="300"/>
                  </a:cubicBezTo>
                  <a:cubicBezTo>
                    <a:pt x="601" y="300"/>
                    <a:pt x="604" y="300"/>
                    <a:pt x="607" y="299"/>
                  </a:cubicBezTo>
                  <a:cubicBezTo>
                    <a:pt x="633" y="363"/>
                    <a:pt x="633" y="363"/>
                    <a:pt x="633" y="363"/>
                  </a:cubicBezTo>
                  <a:cubicBezTo>
                    <a:pt x="629" y="365"/>
                    <a:pt x="626" y="370"/>
                    <a:pt x="626" y="376"/>
                  </a:cubicBezTo>
                  <a:close/>
                  <a:moveTo>
                    <a:pt x="574" y="272"/>
                  </a:moveTo>
                  <a:cubicBezTo>
                    <a:pt x="508" y="266"/>
                    <a:pt x="508" y="266"/>
                    <a:pt x="508" y="266"/>
                  </a:cubicBezTo>
                  <a:cubicBezTo>
                    <a:pt x="508" y="265"/>
                    <a:pt x="508" y="265"/>
                    <a:pt x="508" y="264"/>
                  </a:cubicBezTo>
                  <a:cubicBezTo>
                    <a:pt x="508" y="258"/>
                    <a:pt x="505" y="252"/>
                    <a:pt x="501" y="247"/>
                  </a:cubicBezTo>
                  <a:cubicBezTo>
                    <a:pt x="546" y="202"/>
                    <a:pt x="546" y="202"/>
                    <a:pt x="546" y="202"/>
                  </a:cubicBezTo>
                  <a:cubicBezTo>
                    <a:pt x="548" y="204"/>
                    <a:pt x="551" y="205"/>
                    <a:pt x="555" y="205"/>
                  </a:cubicBezTo>
                  <a:cubicBezTo>
                    <a:pt x="557" y="205"/>
                    <a:pt x="558" y="205"/>
                    <a:pt x="560" y="204"/>
                  </a:cubicBezTo>
                  <a:cubicBezTo>
                    <a:pt x="585" y="254"/>
                    <a:pt x="585" y="254"/>
                    <a:pt x="585" y="254"/>
                  </a:cubicBezTo>
                  <a:cubicBezTo>
                    <a:pt x="579" y="258"/>
                    <a:pt x="575" y="265"/>
                    <a:pt x="574" y="272"/>
                  </a:cubicBezTo>
                  <a:close/>
                  <a:moveTo>
                    <a:pt x="544" y="201"/>
                  </a:moveTo>
                  <a:cubicBezTo>
                    <a:pt x="500" y="246"/>
                    <a:pt x="500" y="246"/>
                    <a:pt x="500" y="246"/>
                  </a:cubicBezTo>
                  <a:cubicBezTo>
                    <a:pt x="497" y="243"/>
                    <a:pt x="493" y="241"/>
                    <a:pt x="489" y="240"/>
                  </a:cubicBezTo>
                  <a:cubicBezTo>
                    <a:pt x="493" y="170"/>
                    <a:pt x="493" y="170"/>
                    <a:pt x="493" y="170"/>
                  </a:cubicBezTo>
                  <a:cubicBezTo>
                    <a:pt x="499" y="168"/>
                    <a:pt x="505" y="165"/>
                    <a:pt x="509" y="160"/>
                  </a:cubicBezTo>
                  <a:cubicBezTo>
                    <a:pt x="543" y="184"/>
                    <a:pt x="543" y="184"/>
                    <a:pt x="543" y="184"/>
                  </a:cubicBezTo>
                  <a:cubicBezTo>
                    <a:pt x="542" y="186"/>
                    <a:pt x="541" y="189"/>
                    <a:pt x="541" y="191"/>
                  </a:cubicBezTo>
                  <a:cubicBezTo>
                    <a:pt x="541" y="195"/>
                    <a:pt x="542" y="198"/>
                    <a:pt x="544" y="201"/>
                  </a:cubicBezTo>
                  <a:close/>
                  <a:moveTo>
                    <a:pt x="507" y="267"/>
                  </a:moveTo>
                  <a:cubicBezTo>
                    <a:pt x="574" y="274"/>
                    <a:pt x="574" y="274"/>
                    <a:pt x="574" y="274"/>
                  </a:cubicBezTo>
                  <a:cubicBezTo>
                    <a:pt x="574" y="274"/>
                    <a:pt x="573" y="275"/>
                    <a:pt x="573" y="275"/>
                  </a:cubicBezTo>
                  <a:cubicBezTo>
                    <a:pt x="573" y="284"/>
                    <a:pt x="578" y="291"/>
                    <a:pt x="584" y="296"/>
                  </a:cubicBezTo>
                  <a:cubicBezTo>
                    <a:pt x="519" y="338"/>
                    <a:pt x="519" y="338"/>
                    <a:pt x="519" y="338"/>
                  </a:cubicBezTo>
                  <a:cubicBezTo>
                    <a:pt x="494" y="286"/>
                    <a:pt x="494" y="286"/>
                    <a:pt x="494" y="286"/>
                  </a:cubicBezTo>
                  <a:cubicBezTo>
                    <a:pt x="501" y="283"/>
                    <a:pt x="506" y="276"/>
                    <a:pt x="507" y="267"/>
                  </a:cubicBezTo>
                  <a:close/>
                  <a:moveTo>
                    <a:pt x="545" y="411"/>
                  </a:moveTo>
                  <a:cubicBezTo>
                    <a:pt x="545" y="411"/>
                    <a:pt x="546" y="411"/>
                    <a:pt x="546" y="411"/>
                  </a:cubicBezTo>
                  <a:cubicBezTo>
                    <a:pt x="539" y="436"/>
                    <a:pt x="539" y="436"/>
                    <a:pt x="539" y="436"/>
                  </a:cubicBezTo>
                  <a:cubicBezTo>
                    <a:pt x="487" y="434"/>
                    <a:pt x="487" y="434"/>
                    <a:pt x="487" y="434"/>
                  </a:cubicBezTo>
                  <a:cubicBezTo>
                    <a:pt x="487" y="431"/>
                    <a:pt x="486" y="429"/>
                    <a:pt x="485" y="427"/>
                  </a:cubicBezTo>
                  <a:cubicBezTo>
                    <a:pt x="524" y="401"/>
                    <a:pt x="524" y="401"/>
                    <a:pt x="524" y="401"/>
                  </a:cubicBezTo>
                  <a:cubicBezTo>
                    <a:pt x="529" y="407"/>
                    <a:pt x="537" y="411"/>
                    <a:pt x="545" y="411"/>
                  </a:cubicBezTo>
                  <a:close/>
                  <a:moveTo>
                    <a:pt x="425" y="533"/>
                  </a:moveTo>
                  <a:cubicBezTo>
                    <a:pt x="498" y="546"/>
                    <a:pt x="498" y="546"/>
                    <a:pt x="498" y="546"/>
                  </a:cubicBezTo>
                  <a:cubicBezTo>
                    <a:pt x="497" y="546"/>
                    <a:pt x="497" y="547"/>
                    <a:pt x="497" y="547"/>
                  </a:cubicBezTo>
                  <a:cubicBezTo>
                    <a:pt x="497" y="552"/>
                    <a:pt x="500" y="557"/>
                    <a:pt x="504" y="559"/>
                  </a:cubicBezTo>
                  <a:cubicBezTo>
                    <a:pt x="442" y="619"/>
                    <a:pt x="442" y="619"/>
                    <a:pt x="442" y="619"/>
                  </a:cubicBezTo>
                  <a:cubicBezTo>
                    <a:pt x="410" y="552"/>
                    <a:pt x="410" y="552"/>
                    <a:pt x="410" y="552"/>
                  </a:cubicBezTo>
                  <a:cubicBezTo>
                    <a:pt x="418" y="549"/>
                    <a:pt x="423" y="542"/>
                    <a:pt x="425" y="533"/>
                  </a:cubicBezTo>
                  <a:close/>
                  <a:moveTo>
                    <a:pt x="452" y="644"/>
                  </a:moveTo>
                  <a:cubicBezTo>
                    <a:pt x="433" y="647"/>
                    <a:pt x="433" y="647"/>
                    <a:pt x="433" y="647"/>
                  </a:cubicBezTo>
                  <a:cubicBezTo>
                    <a:pt x="432" y="643"/>
                    <a:pt x="430" y="640"/>
                    <a:pt x="427" y="637"/>
                  </a:cubicBezTo>
                  <a:cubicBezTo>
                    <a:pt x="442" y="622"/>
                    <a:pt x="442" y="622"/>
                    <a:pt x="442" y="622"/>
                  </a:cubicBezTo>
                  <a:lnTo>
                    <a:pt x="452" y="644"/>
                  </a:lnTo>
                  <a:close/>
                  <a:moveTo>
                    <a:pt x="443" y="621"/>
                  </a:moveTo>
                  <a:cubicBezTo>
                    <a:pt x="506" y="560"/>
                    <a:pt x="506" y="560"/>
                    <a:pt x="506" y="560"/>
                  </a:cubicBezTo>
                  <a:cubicBezTo>
                    <a:pt x="508" y="560"/>
                    <a:pt x="509" y="561"/>
                    <a:pt x="511" y="561"/>
                  </a:cubicBezTo>
                  <a:cubicBezTo>
                    <a:pt x="514" y="561"/>
                    <a:pt x="516" y="560"/>
                    <a:pt x="518" y="559"/>
                  </a:cubicBezTo>
                  <a:cubicBezTo>
                    <a:pt x="540" y="600"/>
                    <a:pt x="540" y="600"/>
                    <a:pt x="540" y="600"/>
                  </a:cubicBezTo>
                  <a:cubicBezTo>
                    <a:pt x="529" y="604"/>
                    <a:pt x="522" y="615"/>
                    <a:pt x="522" y="627"/>
                  </a:cubicBezTo>
                  <a:cubicBezTo>
                    <a:pt x="522" y="628"/>
                    <a:pt x="522" y="630"/>
                    <a:pt x="523" y="631"/>
                  </a:cubicBezTo>
                  <a:cubicBezTo>
                    <a:pt x="454" y="643"/>
                    <a:pt x="454" y="643"/>
                    <a:pt x="454" y="643"/>
                  </a:cubicBezTo>
                  <a:lnTo>
                    <a:pt x="443" y="621"/>
                  </a:lnTo>
                  <a:close/>
                  <a:moveTo>
                    <a:pt x="552" y="597"/>
                  </a:moveTo>
                  <a:cubicBezTo>
                    <a:pt x="548" y="597"/>
                    <a:pt x="545" y="598"/>
                    <a:pt x="541" y="599"/>
                  </a:cubicBezTo>
                  <a:cubicBezTo>
                    <a:pt x="520" y="558"/>
                    <a:pt x="520" y="558"/>
                    <a:pt x="520" y="558"/>
                  </a:cubicBezTo>
                  <a:cubicBezTo>
                    <a:pt x="523" y="555"/>
                    <a:pt x="525" y="551"/>
                    <a:pt x="525" y="547"/>
                  </a:cubicBezTo>
                  <a:cubicBezTo>
                    <a:pt x="525" y="546"/>
                    <a:pt x="525" y="545"/>
                    <a:pt x="525" y="544"/>
                  </a:cubicBezTo>
                  <a:cubicBezTo>
                    <a:pt x="585" y="529"/>
                    <a:pt x="585" y="529"/>
                    <a:pt x="585" y="529"/>
                  </a:cubicBezTo>
                  <a:cubicBezTo>
                    <a:pt x="586" y="532"/>
                    <a:pt x="589" y="535"/>
                    <a:pt x="592" y="537"/>
                  </a:cubicBezTo>
                  <a:cubicBezTo>
                    <a:pt x="564" y="599"/>
                    <a:pt x="564" y="599"/>
                    <a:pt x="564" y="599"/>
                  </a:cubicBezTo>
                  <a:cubicBezTo>
                    <a:pt x="560" y="598"/>
                    <a:pt x="556" y="597"/>
                    <a:pt x="552" y="597"/>
                  </a:cubicBezTo>
                  <a:close/>
                  <a:moveTo>
                    <a:pt x="566" y="600"/>
                  </a:moveTo>
                  <a:cubicBezTo>
                    <a:pt x="594" y="538"/>
                    <a:pt x="594" y="538"/>
                    <a:pt x="594" y="538"/>
                  </a:cubicBezTo>
                  <a:cubicBezTo>
                    <a:pt x="595" y="538"/>
                    <a:pt x="597" y="539"/>
                    <a:pt x="598" y="539"/>
                  </a:cubicBezTo>
                  <a:cubicBezTo>
                    <a:pt x="606" y="539"/>
                    <a:pt x="612" y="533"/>
                    <a:pt x="612" y="526"/>
                  </a:cubicBezTo>
                  <a:cubicBezTo>
                    <a:pt x="679" y="526"/>
                    <a:pt x="679" y="526"/>
                    <a:pt x="679" y="526"/>
                  </a:cubicBezTo>
                  <a:cubicBezTo>
                    <a:pt x="679" y="528"/>
                    <a:pt x="680" y="530"/>
                    <a:pt x="681" y="532"/>
                  </a:cubicBezTo>
                  <a:cubicBezTo>
                    <a:pt x="577" y="610"/>
                    <a:pt x="577" y="610"/>
                    <a:pt x="577" y="610"/>
                  </a:cubicBezTo>
                  <a:cubicBezTo>
                    <a:pt x="574" y="605"/>
                    <a:pt x="570" y="602"/>
                    <a:pt x="566" y="600"/>
                  </a:cubicBezTo>
                  <a:close/>
                  <a:moveTo>
                    <a:pt x="693" y="511"/>
                  </a:moveTo>
                  <a:cubicBezTo>
                    <a:pt x="685" y="511"/>
                    <a:pt x="679" y="517"/>
                    <a:pt x="679" y="524"/>
                  </a:cubicBezTo>
                  <a:cubicBezTo>
                    <a:pt x="612" y="524"/>
                    <a:pt x="612" y="524"/>
                    <a:pt x="612" y="524"/>
                  </a:cubicBezTo>
                  <a:cubicBezTo>
                    <a:pt x="612" y="519"/>
                    <a:pt x="609" y="514"/>
                    <a:pt x="604" y="512"/>
                  </a:cubicBezTo>
                  <a:cubicBezTo>
                    <a:pt x="597" y="454"/>
                    <a:pt x="597" y="454"/>
                    <a:pt x="597" y="454"/>
                  </a:cubicBezTo>
                  <a:cubicBezTo>
                    <a:pt x="602" y="453"/>
                    <a:pt x="606" y="449"/>
                    <a:pt x="608" y="444"/>
                  </a:cubicBezTo>
                  <a:cubicBezTo>
                    <a:pt x="661" y="458"/>
                    <a:pt x="661" y="458"/>
                    <a:pt x="661" y="458"/>
                  </a:cubicBezTo>
                  <a:cubicBezTo>
                    <a:pt x="661" y="459"/>
                    <a:pt x="661" y="459"/>
                    <a:pt x="661" y="459"/>
                  </a:cubicBezTo>
                  <a:cubicBezTo>
                    <a:pt x="661" y="474"/>
                    <a:pt x="673" y="486"/>
                    <a:pt x="688" y="486"/>
                  </a:cubicBezTo>
                  <a:cubicBezTo>
                    <a:pt x="699" y="486"/>
                    <a:pt x="708" y="481"/>
                    <a:pt x="712" y="472"/>
                  </a:cubicBezTo>
                  <a:cubicBezTo>
                    <a:pt x="770" y="500"/>
                    <a:pt x="770" y="500"/>
                    <a:pt x="770" y="500"/>
                  </a:cubicBezTo>
                  <a:cubicBezTo>
                    <a:pt x="770" y="502"/>
                    <a:pt x="770" y="504"/>
                    <a:pt x="770" y="506"/>
                  </a:cubicBezTo>
                  <a:cubicBezTo>
                    <a:pt x="770" y="507"/>
                    <a:pt x="770" y="509"/>
                    <a:pt x="770" y="510"/>
                  </a:cubicBezTo>
                  <a:cubicBezTo>
                    <a:pt x="706" y="522"/>
                    <a:pt x="706" y="522"/>
                    <a:pt x="706" y="522"/>
                  </a:cubicBezTo>
                  <a:cubicBezTo>
                    <a:pt x="705" y="515"/>
                    <a:pt x="699" y="511"/>
                    <a:pt x="693" y="511"/>
                  </a:cubicBezTo>
                  <a:close/>
                  <a:moveTo>
                    <a:pt x="771" y="498"/>
                  </a:moveTo>
                  <a:cubicBezTo>
                    <a:pt x="713" y="470"/>
                    <a:pt x="713" y="470"/>
                    <a:pt x="713" y="470"/>
                  </a:cubicBezTo>
                  <a:cubicBezTo>
                    <a:pt x="714" y="467"/>
                    <a:pt x="715" y="464"/>
                    <a:pt x="715" y="461"/>
                  </a:cubicBezTo>
                  <a:cubicBezTo>
                    <a:pt x="791" y="464"/>
                    <a:pt x="791" y="464"/>
                    <a:pt x="791" y="464"/>
                  </a:cubicBezTo>
                  <a:cubicBezTo>
                    <a:pt x="793" y="478"/>
                    <a:pt x="793" y="478"/>
                    <a:pt x="793" y="478"/>
                  </a:cubicBezTo>
                  <a:cubicBezTo>
                    <a:pt x="782" y="480"/>
                    <a:pt x="774" y="488"/>
                    <a:pt x="771" y="498"/>
                  </a:cubicBezTo>
                  <a:close/>
                  <a:moveTo>
                    <a:pt x="784" y="417"/>
                  </a:moveTo>
                  <a:cubicBezTo>
                    <a:pt x="791" y="462"/>
                    <a:pt x="791" y="462"/>
                    <a:pt x="791" y="462"/>
                  </a:cubicBezTo>
                  <a:cubicBezTo>
                    <a:pt x="715" y="459"/>
                    <a:pt x="715" y="459"/>
                    <a:pt x="715" y="459"/>
                  </a:cubicBezTo>
                  <a:cubicBezTo>
                    <a:pt x="715" y="459"/>
                    <a:pt x="715" y="459"/>
                    <a:pt x="715" y="459"/>
                  </a:cubicBezTo>
                  <a:cubicBezTo>
                    <a:pt x="715" y="444"/>
                    <a:pt x="703" y="432"/>
                    <a:pt x="688" y="432"/>
                  </a:cubicBezTo>
                  <a:cubicBezTo>
                    <a:pt x="683" y="432"/>
                    <a:pt x="679" y="433"/>
                    <a:pt x="675" y="436"/>
                  </a:cubicBezTo>
                  <a:cubicBezTo>
                    <a:pt x="645" y="388"/>
                    <a:pt x="645" y="388"/>
                    <a:pt x="645" y="388"/>
                  </a:cubicBezTo>
                  <a:cubicBezTo>
                    <a:pt x="649" y="386"/>
                    <a:pt x="652" y="383"/>
                    <a:pt x="653" y="378"/>
                  </a:cubicBezTo>
                  <a:cubicBezTo>
                    <a:pt x="765" y="386"/>
                    <a:pt x="765" y="386"/>
                    <a:pt x="765" y="386"/>
                  </a:cubicBezTo>
                  <a:cubicBezTo>
                    <a:pt x="764" y="389"/>
                    <a:pt x="764" y="392"/>
                    <a:pt x="764" y="394"/>
                  </a:cubicBezTo>
                  <a:cubicBezTo>
                    <a:pt x="764" y="406"/>
                    <a:pt x="772" y="415"/>
                    <a:pt x="784" y="417"/>
                  </a:cubicBezTo>
                  <a:close/>
                  <a:moveTo>
                    <a:pt x="639" y="362"/>
                  </a:moveTo>
                  <a:cubicBezTo>
                    <a:pt x="638" y="362"/>
                    <a:pt x="636" y="362"/>
                    <a:pt x="635" y="362"/>
                  </a:cubicBezTo>
                  <a:cubicBezTo>
                    <a:pt x="609" y="298"/>
                    <a:pt x="609" y="298"/>
                    <a:pt x="609" y="298"/>
                  </a:cubicBezTo>
                  <a:cubicBezTo>
                    <a:pt x="617" y="294"/>
                    <a:pt x="623" y="285"/>
                    <a:pt x="623" y="275"/>
                  </a:cubicBezTo>
                  <a:cubicBezTo>
                    <a:pt x="623" y="273"/>
                    <a:pt x="623" y="271"/>
                    <a:pt x="622" y="268"/>
                  </a:cubicBezTo>
                  <a:cubicBezTo>
                    <a:pt x="679" y="209"/>
                    <a:pt x="679" y="209"/>
                    <a:pt x="679" y="209"/>
                  </a:cubicBezTo>
                  <a:cubicBezTo>
                    <a:pt x="680" y="211"/>
                    <a:pt x="681" y="212"/>
                    <a:pt x="683" y="214"/>
                  </a:cubicBezTo>
                  <a:cubicBezTo>
                    <a:pt x="641" y="362"/>
                    <a:pt x="641" y="362"/>
                    <a:pt x="641" y="362"/>
                  </a:cubicBezTo>
                  <a:cubicBezTo>
                    <a:pt x="640" y="362"/>
                    <a:pt x="640" y="362"/>
                    <a:pt x="639" y="362"/>
                  </a:cubicBezTo>
                  <a:close/>
                  <a:moveTo>
                    <a:pt x="678" y="208"/>
                  </a:moveTo>
                  <a:cubicBezTo>
                    <a:pt x="622" y="267"/>
                    <a:pt x="622" y="267"/>
                    <a:pt x="622" y="267"/>
                  </a:cubicBezTo>
                  <a:cubicBezTo>
                    <a:pt x="618" y="257"/>
                    <a:pt x="610" y="250"/>
                    <a:pt x="599" y="250"/>
                  </a:cubicBezTo>
                  <a:cubicBezTo>
                    <a:pt x="597" y="166"/>
                    <a:pt x="597" y="166"/>
                    <a:pt x="597" y="166"/>
                  </a:cubicBezTo>
                  <a:cubicBezTo>
                    <a:pt x="598" y="166"/>
                    <a:pt x="598" y="166"/>
                    <a:pt x="598" y="166"/>
                  </a:cubicBezTo>
                  <a:cubicBezTo>
                    <a:pt x="604" y="166"/>
                    <a:pt x="609" y="163"/>
                    <a:pt x="611" y="159"/>
                  </a:cubicBezTo>
                  <a:cubicBezTo>
                    <a:pt x="676" y="187"/>
                    <a:pt x="676" y="187"/>
                    <a:pt x="676" y="187"/>
                  </a:cubicBezTo>
                  <a:cubicBezTo>
                    <a:pt x="675" y="190"/>
                    <a:pt x="675" y="193"/>
                    <a:pt x="675" y="196"/>
                  </a:cubicBezTo>
                  <a:cubicBezTo>
                    <a:pt x="675" y="200"/>
                    <a:pt x="676" y="204"/>
                    <a:pt x="678" y="208"/>
                  </a:cubicBezTo>
                  <a:close/>
                  <a:moveTo>
                    <a:pt x="596" y="166"/>
                  </a:moveTo>
                  <a:cubicBezTo>
                    <a:pt x="597" y="250"/>
                    <a:pt x="597" y="250"/>
                    <a:pt x="597" y="250"/>
                  </a:cubicBezTo>
                  <a:cubicBezTo>
                    <a:pt x="593" y="250"/>
                    <a:pt x="589" y="252"/>
                    <a:pt x="586" y="253"/>
                  </a:cubicBezTo>
                  <a:cubicBezTo>
                    <a:pt x="562" y="203"/>
                    <a:pt x="562" y="203"/>
                    <a:pt x="562" y="203"/>
                  </a:cubicBezTo>
                  <a:cubicBezTo>
                    <a:pt x="566" y="201"/>
                    <a:pt x="569" y="197"/>
                    <a:pt x="569" y="191"/>
                  </a:cubicBezTo>
                  <a:cubicBezTo>
                    <a:pt x="569" y="184"/>
                    <a:pt x="562" y="178"/>
                    <a:pt x="555" y="178"/>
                  </a:cubicBezTo>
                  <a:cubicBezTo>
                    <a:pt x="550" y="178"/>
                    <a:pt x="546" y="180"/>
                    <a:pt x="544" y="183"/>
                  </a:cubicBezTo>
                  <a:cubicBezTo>
                    <a:pt x="510" y="159"/>
                    <a:pt x="510" y="159"/>
                    <a:pt x="510" y="159"/>
                  </a:cubicBezTo>
                  <a:cubicBezTo>
                    <a:pt x="512" y="156"/>
                    <a:pt x="513" y="152"/>
                    <a:pt x="513" y="148"/>
                  </a:cubicBezTo>
                  <a:cubicBezTo>
                    <a:pt x="585" y="153"/>
                    <a:pt x="585" y="153"/>
                    <a:pt x="585" y="153"/>
                  </a:cubicBezTo>
                  <a:cubicBezTo>
                    <a:pt x="585" y="153"/>
                    <a:pt x="585" y="153"/>
                    <a:pt x="585" y="153"/>
                  </a:cubicBezTo>
                  <a:cubicBezTo>
                    <a:pt x="585" y="159"/>
                    <a:pt x="589" y="165"/>
                    <a:pt x="596" y="166"/>
                  </a:cubicBezTo>
                  <a:close/>
                  <a:moveTo>
                    <a:pt x="482" y="169"/>
                  </a:moveTo>
                  <a:cubicBezTo>
                    <a:pt x="405" y="296"/>
                    <a:pt x="405" y="296"/>
                    <a:pt x="405" y="296"/>
                  </a:cubicBezTo>
                  <a:cubicBezTo>
                    <a:pt x="403" y="295"/>
                    <a:pt x="401" y="294"/>
                    <a:pt x="398" y="294"/>
                  </a:cubicBezTo>
                  <a:cubicBezTo>
                    <a:pt x="395" y="294"/>
                    <a:pt x="392" y="295"/>
                    <a:pt x="389" y="298"/>
                  </a:cubicBezTo>
                  <a:cubicBezTo>
                    <a:pt x="342" y="251"/>
                    <a:pt x="342" y="251"/>
                    <a:pt x="342" y="251"/>
                  </a:cubicBezTo>
                  <a:cubicBezTo>
                    <a:pt x="344" y="248"/>
                    <a:pt x="346" y="245"/>
                    <a:pt x="346" y="241"/>
                  </a:cubicBezTo>
                  <a:cubicBezTo>
                    <a:pt x="346" y="239"/>
                    <a:pt x="345" y="238"/>
                    <a:pt x="345" y="236"/>
                  </a:cubicBezTo>
                  <a:cubicBezTo>
                    <a:pt x="469" y="160"/>
                    <a:pt x="469" y="160"/>
                    <a:pt x="469" y="160"/>
                  </a:cubicBezTo>
                  <a:cubicBezTo>
                    <a:pt x="472" y="164"/>
                    <a:pt x="477" y="167"/>
                    <a:pt x="482" y="169"/>
                  </a:cubicBezTo>
                  <a:close/>
                  <a:moveTo>
                    <a:pt x="341" y="252"/>
                  </a:moveTo>
                  <a:cubicBezTo>
                    <a:pt x="388" y="299"/>
                    <a:pt x="388" y="299"/>
                    <a:pt x="388" y="299"/>
                  </a:cubicBezTo>
                  <a:cubicBezTo>
                    <a:pt x="386" y="301"/>
                    <a:pt x="384" y="304"/>
                    <a:pt x="384" y="308"/>
                  </a:cubicBezTo>
                  <a:cubicBezTo>
                    <a:pt x="384" y="311"/>
                    <a:pt x="385" y="314"/>
                    <a:pt x="387" y="316"/>
                  </a:cubicBezTo>
                  <a:cubicBezTo>
                    <a:pt x="351" y="348"/>
                    <a:pt x="351" y="348"/>
                    <a:pt x="351" y="348"/>
                  </a:cubicBezTo>
                  <a:cubicBezTo>
                    <a:pt x="346" y="343"/>
                    <a:pt x="340" y="340"/>
                    <a:pt x="333" y="339"/>
                  </a:cubicBezTo>
                  <a:cubicBezTo>
                    <a:pt x="333" y="255"/>
                    <a:pt x="333" y="255"/>
                    <a:pt x="333" y="255"/>
                  </a:cubicBezTo>
                  <a:cubicBezTo>
                    <a:pt x="336" y="255"/>
                    <a:pt x="339" y="254"/>
                    <a:pt x="341" y="252"/>
                  </a:cubicBezTo>
                  <a:close/>
                  <a:moveTo>
                    <a:pt x="352" y="349"/>
                  </a:moveTo>
                  <a:cubicBezTo>
                    <a:pt x="388" y="318"/>
                    <a:pt x="388" y="318"/>
                    <a:pt x="388" y="318"/>
                  </a:cubicBezTo>
                  <a:cubicBezTo>
                    <a:pt x="391" y="320"/>
                    <a:pt x="394" y="322"/>
                    <a:pt x="398" y="322"/>
                  </a:cubicBezTo>
                  <a:cubicBezTo>
                    <a:pt x="406" y="322"/>
                    <a:pt x="412" y="316"/>
                    <a:pt x="412" y="308"/>
                  </a:cubicBezTo>
                  <a:cubicBezTo>
                    <a:pt x="412" y="306"/>
                    <a:pt x="412" y="305"/>
                    <a:pt x="411" y="303"/>
                  </a:cubicBezTo>
                  <a:cubicBezTo>
                    <a:pt x="463" y="279"/>
                    <a:pt x="463" y="279"/>
                    <a:pt x="463" y="279"/>
                  </a:cubicBezTo>
                  <a:cubicBezTo>
                    <a:pt x="468" y="285"/>
                    <a:pt x="475" y="289"/>
                    <a:pt x="483" y="289"/>
                  </a:cubicBezTo>
                  <a:cubicBezTo>
                    <a:pt x="486" y="289"/>
                    <a:pt x="490" y="288"/>
                    <a:pt x="493" y="287"/>
                  </a:cubicBezTo>
                  <a:cubicBezTo>
                    <a:pt x="518" y="339"/>
                    <a:pt x="518" y="339"/>
                    <a:pt x="518" y="339"/>
                  </a:cubicBezTo>
                  <a:cubicBezTo>
                    <a:pt x="442" y="388"/>
                    <a:pt x="442" y="388"/>
                    <a:pt x="442" y="388"/>
                  </a:cubicBezTo>
                  <a:cubicBezTo>
                    <a:pt x="438" y="380"/>
                    <a:pt x="429" y="375"/>
                    <a:pt x="420" y="375"/>
                  </a:cubicBezTo>
                  <a:cubicBezTo>
                    <a:pt x="409" y="375"/>
                    <a:pt x="400" y="381"/>
                    <a:pt x="397" y="391"/>
                  </a:cubicBezTo>
                  <a:cubicBezTo>
                    <a:pt x="356" y="374"/>
                    <a:pt x="356" y="374"/>
                    <a:pt x="356" y="374"/>
                  </a:cubicBezTo>
                  <a:cubicBezTo>
                    <a:pt x="357" y="371"/>
                    <a:pt x="357" y="368"/>
                    <a:pt x="357" y="365"/>
                  </a:cubicBezTo>
                  <a:cubicBezTo>
                    <a:pt x="357" y="359"/>
                    <a:pt x="355" y="353"/>
                    <a:pt x="352" y="349"/>
                  </a:cubicBezTo>
                  <a:close/>
                  <a:moveTo>
                    <a:pt x="420" y="425"/>
                  </a:moveTo>
                  <a:cubicBezTo>
                    <a:pt x="434" y="425"/>
                    <a:pt x="445" y="414"/>
                    <a:pt x="445" y="400"/>
                  </a:cubicBezTo>
                  <a:cubicBezTo>
                    <a:pt x="445" y="400"/>
                    <a:pt x="445" y="399"/>
                    <a:pt x="445" y="399"/>
                  </a:cubicBezTo>
                  <a:cubicBezTo>
                    <a:pt x="521" y="394"/>
                    <a:pt x="521" y="394"/>
                    <a:pt x="521" y="394"/>
                  </a:cubicBezTo>
                  <a:cubicBezTo>
                    <a:pt x="522" y="396"/>
                    <a:pt x="523" y="398"/>
                    <a:pt x="524" y="399"/>
                  </a:cubicBezTo>
                  <a:cubicBezTo>
                    <a:pt x="484" y="425"/>
                    <a:pt x="484" y="425"/>
                    <a:pt x="484" y="425"/>
                  </a:cubicBezTo>
                  <a:cubicBezTo>
                    <a:pt x="481" y="422"/>
                    <a:pt x="477" y="420"/>
                    <a:pt x="473" y="420"/>
                  </a:cubicBezTo>
                  <a:cubicBezTo>
                    <a:pt x="465" y="420"/>
                    <a:pt x="459" y="426"/>
                    <a:pt x="459" y="434"/>
                  </a:cubicBezTo>
                  <a:cubicBezTo>
                    <a:pt x="459" y="435"/>
                    <a:pt x="459" y="436"/>
                    <a:pt x="460" y="437"/>
                  </a:cubicBezTo>
                  <a:cubicBezTo>
                    <a:pt x="405" y="456"/>
                    <a:pt x="405" y="456"/>
                    <a:pt x="405" y="456"/>
                  </a:cubicBezTo>
                  <a:cubicBezTo>
                    <a:pt x="404" y="452"/>
                    <a:pt x="402" y="449"/>
                    <a:pt x="399" y="447"/>
                  </a:cubicBezTo>
                  <a:cubicBezTo>
                    <a:pt x="413" y="424"/>
                    <a:pt x="413" y="424"/>
                    <a:pt x="413" y="424"/>
                  </a:cubicBezTo>
                  <a:cubicBezTo>
                    <a:pt x="415" y="424"/>
                    <a:pt x="418" y="425"/>
                    <a:pt x="420" y="425"/>
                  </a:cubicBezTo>
                  <a:close/>
                  <a:moveTo>
                    <a:pt x="398" y="555"/>
                  </a:moveTo>
                  <a:cubicBezTo>
                    <a:pt x="402" y="555"/>
                    <a:pt x="406" y="554"/>
                    <a:pt x="409" y="553"/>
                  </a:cubicBezTo>
                  <a:cubicBezTo>
                    <a:pt x="441" y="621"/>
                    <a:pt x="441" y="621"/>
                    <a:pt x="441" y="621"/>
                  </a:cubicBezTo>
                  <a:cubicBezTo>
                    <a:pt x="426" y="636"/>
                    <a:pt x="426" y="636"/>
                    <a:pt x="426" y="636"/>
                  </a:cubicBezTo>
                  <a:cubicBezTo>
                    <a:pt x="420" y="630"/>
                    <a:pt x="413" y="627"/>
                    <a:pt x="405" y="627"/>
                  </a:cubicBezTo>
                  <a:cubicBezTo>
                    <a:pt x="398" y="627"/>
                    <a:pt x="391" y="629"/>
                    <a:pt x="386" y="634"/>
                  </a:cubicBezTo>
                  <a:cubicBezTo>
                    <a:pt x="330" y="567"/>
                    <a:pt x="330" y="567"/>
                    <a:pt x="330" y="567"/>
                  </a:cubicBezTo>
                  <a:cubicBezTo>
                    <a:pt x="332" y="565"/>
                    <a:pt x="334" y="561"/>
                    <a:pt x="334" y="557"/>
                  </a:cubicBezTo>
                  <a:cubicBezTo>
                    <a:pt x="334" y="556"/>
                    <a:pt x="334" y="555"/>
                    <a:pt x="334" y="553"/>
                  </a:cubicBezTo>
                  <a:cubicBezTo>
                    <a:pt x="373" y="539"/>
                    <a:pt x="373" y="539"/>
                    <a:pt x="373" y="539"/>
                  </a:cubicBezTo>
                  <a:cubicBezTo>
                    <a:pt x="378" y="549"/>
                    <a:pt x="387" y="555"/>
                    <a:pt x="398" y="555"/>
                  </a:cubicBezTo>
                  <a:close/>
                  <a:moveTo>
                    <a:pt x="420" y="755"/>
                  </a:moveTo>
                  <a:cubicBezTo>
                    <a:pt x="420" y="755"/>
                    <a:pt x="420" y="755"/>
                    <a:pt x="419" y="755"/>
                  </a:cubicBezTo>
                  <a:cubicBezTo>
                    <a:pt x="415" y="685"/>
                    <a:pt x="415" y="685"/>
                    <a:pt x="415" y="685"/>
                  </a:cubicBezTo>
                  <a:cubicBezTo>
                    <a:pt x="420" y="683"/>
                    <a:pt x="425" y="680"/>
                    <a:pt x="428" y="677"/>
                  </a:cubicBezTo>
                  <a:cubicBezTo>
                    <a:pt x="472" y="704"/>
                    <a:pt x="472" y="704"/>
                    <a:pt x="472" y="704"/>
                  </a:cubicBezTo>
                  <a:cubicBezTo>
                    <a:pt x="471" y="706"/>
                    <a:pt x="471" y="708"/>
                    <a:pt x="471" y="711"/>
                  </a:cubicBezTo>
                  <a:cubicBezTo>
                    <a:pt x="471" y="714"/>
                    <a:pt x="472" y="718"/>
                    <a:pt x="475" y="720"/>
                  </a:cubicBezTo>
                  <a:cubicBezTo>
                    <a:pt x="438" y="762"/>
                    <a:pt x="438" y="762"/>
                    <a:pt x="438" y="762"/>
                  </a:cubicBezTo>
                  <a:cubicBezTo>
                    <a:pt x="433" y="758"/>
                    <a:pt x="427" y="755"/>
                    <a:pt x="420" y="755"/>
                  </a:cubicBezTo>
                  <a:close/>
                  <a:moveTo>
                    <a:pt x="485" y="697"/>
                  </a:moveTo>
                  <a:cubicBezTo>
                    <a:pt x="483" y="697"/>
                    <a:pt x="481" y="697"/>
                    <a:pt x="479" y="698"/>
                  </a:cubicBezTo>
                  <a:cubicBezTo>
                    <a:pt x="454" y="645"/>
                    <a:pt x="454" y="645"/>
                    <a:pt x="454" y="645"/>
                  </a:cubicBezTo>
                  <a:cubicBezTo>
                    <a:pt x="523" y="633"/>
                    <a:pt x="523" y="633"/>
                    <a:pt x="523" y="633"/>
                  </a:cubicBezTo>
                  <a:cubicBezTo>
                    <a:pt x="524" y="640"/>
                    <a:pt x="528" y="646"/>
                    <a:pt x="533" y="650"/>
                  </a:cubicBezTo>
                  <a:cubicBezTo>
                    <a:pt x="493" y="699"/>
                    <a:pt x="493" y="699"/>
                    <a:pt x="493" y="699"/>
                  </a:cubicBezTo>
                  <a:cubicBezTo>
                    <a:pt x="490" y="698"/>
                    <a:pt x="488" y="697"/>
                    <a:pt x="485" y="697"/>
                  </a:cubicBezTo>
                  <a:close/>
                  <a:moveTo>
                    <a:pt x="578" y="611"/>
                  </a:moveTo>
                  <a:cubicBezTo>
                    <a:pt x="682" y="534"/>
                    <a:pt x="682" y="534"/>
                    <a:pt x="682" y="534"/>
                  </a:cubicBezTo>
                  <a:cubicBezTo>
                    <a:pt x="685" y="537"/>
                    <a:pt x="688" y="539"/>
                    <a:pt x="693" y="539"/>
                  </a:cubicBezTo>
                  <a:cubicBezTo>
                    <a:pt x="693" y="539"/>
                    <a:pt x="694" y="539"/>
                    <a:pt x="694" y="538"/>
                  </a:cubicBezTo>
                  <a:cubicBezTo>
                    <a:pt x="709" y="618"/>
                    <a:pt x="709" y="618"/>
                    <a:pt x="709" y="618"/>
                  </a:cubicBezTo>
                  <a:cubicBezTo>
                    <a:pt x="696" y="619"/>
                    <a:pt x="686" y="629"/>
                    <a:pt x="684" y="641"/>
                  </a:cubicBezTo>
                  <a:cubicBezTo>
                    <a:pt x="582" y="629"/>
                    <a:pt x="582" y="629"/>
                    <a:pt x="582" y="629"/>
                  </a:cubicBezTo>
                  <a:cubicBezTo>
                    <a:pt x="582" y="629"/>
                    <a:pt x="583" y="628"/>
                    <a:pt x="583" y="627"/>
                  </a:cubicBezTo>
                  <a:cubicBezTo>
                    <a:pt x="583" y="621"/>
                    <a:pt x="581" y="616"/>
                    <a:pt x="578" y="611"/>
                  </a:cubicBezTo>
                  <a:close/>
                  <a:moveTo>
                    <a:pt x="728" y="624"/>
                  </a:moveTo>
                  <a:cubicBezTo>
                    <a:pt x="724" y="620"/>
                    <a:pt x="718" y="618"/>
                    <a:pt x="711" y="618"/>
                  </a:cubicBezTo>
                  <a:cubicBezTo>
                    <a:pt x="711" y="618"/>
                    <a:pt x="711" y="618"/>
                    <a:pt x="710" y="618"/>
                  </a:cubicBezTo>
                  <a:cubicBezTo>
                    <a:pt x="696" y="538"/>
                    <a:pt x="696" y="538"/>
                    <a:pt x="696" y="538"/>
                  </a:cubicBezTo>
                  <a:cubicBezTo>
                    <a:pt x="702" y="537"/>
                    <a:pt x="706" y="531"/>
                    <a:pt x="706" y="525"/>
                  </a:cubicBezTo>
                  <a:cubicBezTo>
                    <a:pt x="706" y="524"/>
                    <a:pt x="706" y="524"/>
                    <a:pt x="706" y="523"/>
                  </a:cubicBezTo>
                  <a:cubicBezTo>
                    <a:pt x="770" y="512"/>
                    <a:pt x="770" y="512"/>
                    <a:pt x="770" y="512"/>
                  </a:cubicBezTo>
                  <a:cubicBezTo>
                    <a:pt x="772" y="520"/>
                    <a:pt x="778" y="527"/>
                    <a:pt x="785" y="531"/>
                  </a:cubicBezTo>
                  <a:lnTo>
                    <a:pt x="728" y="624"/>
                  </a:lnTo>
                  <a:close/>
                  <a:moveTo>
                    <a:pt x="821" y="490"/>
                  </a:moveTo>
                  <a:cubicBezTo>
                    <a:pt x="816" y="483"/>
                    <a:pt x="807" y="478"/>
                    <a:pt x="797" y="478"/>
                  </a:cubicBezTo>
                  <a:cubicBezTo>
                    <a:pt x="797" y="478"/>
                    <a:pt x="796" y="478"/>
                    <a:pt x="795" y="478"/>
                  </a:cubicBezTo>
                  <a:cubicBezTo>
                    <a:pt x="793" y="464"/>
                    <a:pt x="793" y="464"/>
                    <a:pt x="793" y="464"/>
                  </a:cubicBezTo>
                  <a:cubicBezTo>
                    <a:pt x="859" y="466"/>
                    <a:pt x="859" y="466"/>
                    <a:pt x="859" y="466"/>
                  </a:cubicBezTo>
                  <a:cubicBezTo>
                    <a:pt x="860" y="469"/>
                    <a:pt x="860" y="471"/>
                    <a:pt x="862" y="473"/>
                  </a:cubicBezTo>
                  <a:lnTo>
                    <a:pt x="821" y="490"/>
                  </a:lnTo>
                  <a:close/>
                  <a:moveTo>
                    <a:pt x="1090" y="368"/>
                  </a:moveTo>
                  <a:cubicBezTo>
                    <a:pt x="1088" y="364"/>
                    <a:pt x="1085" y="361"/>
                    <a:pt x="1081" y="359"/>
                  </a:cubicBezTo>
                  <a:cubicBezTo>
                    <a:pt x="1133" y="267"/>
                    <a:pt x="1133" y="267"/>
                    <a:pt x="1133" y="267"/>
                  </a:cubicBezTo>
                  <a:cubicBezTo>
                    <a:pt x="1181" y="305"/>
                    <a:pt x="1181" y="305"/>
                    <a:pt x="1181" y="305"/>
                  </a:cubicBezTo>
                  <a:cubicBezTo>
                    <a:pt x="1180" y="308"/>
                    <a:pt x="1180" y="311"/>
                    <a:pt x="1180" y="314"/>
                  </a:cubicBezTo>
                  <a:cubicBezTo>
                    <a:pt x="1180" y="321"/>
                    <a:pt x="1182" y="327"/>
                    <a:pt x="1186" y="332"/>
                  </a:cubicBezTo>
                  <a:lnTo>
                    <a:pt x="1090" y="368"/>
                  </a:lnTo>
                  <a:close/>
                  <a:moveTo>
                    <a:pt x="1199" y="288"/>
                  </a:moveTo>
                  <a:cubicBezTo>
                    <a:pt x="1191" y="290"/>
                    <a:pt x="1185" y="296"/>
                    <a:pt x="1182" y="303"/>
                  </a:cubicBezTo>
                  <a:cubicBezTo>
                    <a:pt x="1134" y="265"/>
                    <a:pt x="1134" y="265"/>
                    <a:pt x="1134" y="265"/>
                  </a:cubicBezTo>
                  <a:cubicBezTo>
                    <a:pt x="1162" y="216"/>
                    <a:pt x="1162" y="216"/>
                    <a:pt x="1162" y="216"/>
                  </a:cubicBezTo>
                  <a:cubicBezTo>
                    <a:pt x="1164" y="216"/>
                    <a:pt x="1166" y="217"/>
                    <a:pt x="1168" y="217"/>
                  </a:cubicBezTo>
                  <a:cubicBezTo>
                    <a:pt x="1170" y="217"/>
                    <a:pt x="1171" y="217"/>
                    <a:pt x="1172" y="216"/>
                  </a:cubicBezTo>
                  <a:lnTo>
                    <a:pt x="1199" y="288"/>
                  </a:lnTo>
                  <a:close/>
                  <a:moveTo>
                    <a:pt x="1156" y="208"/>
                  </a:moveTo>
                  <a:cubicBezTo>
                    <a:pt x="1157" y="211"/>
                    <a:pt x="1158" y="213"/>
                    <a:pt x="1161" y="215"/>
                  </a:cubicBezTo>
                  <a:cubicBezTo>
                    <a:pt x="1133" y="264"/>
                    <a:pt x="1133" y="264"/>
                    <a:pt x="1133" y="264"/>
                  </a:cubicBezTo>
                  <a:cubicBezTo>
                    <a:pt x="1108" y="245"/>
                    <a:pt x="1108" y="245"/>
                    <a:pt x="1108" y="245"/>
                  </a:cubicBezTo>
                  <a:cubicBezTo>
                    <a:pt x="1112" y="240"/>
                    <a:pt x="1114" y="234"/>
                    <a:pt x="1114" y="228"/>
                  </a:cubicBezTo>
                  <a:cubicBezTo>
                    <a:pt x="1114" y="226"/>
                    <a:pt x="1113" y="224"/>
                    <a:pt x="1113" y="221"/>
                  </a:cubicBezTo>
                  <a:lnTo>
                    <a:pt x="1156" y="208"/>
                  </a:lnTo>
                  <a:close/>
                  <a:moveTo>
                    <a:pt x="1010" y="294"/>
                  </a:moveTo>
                  <a:cubicBezTo>
                    <a:pt x="1014" y="294"/>
                    <a:pt x="1018" y="292"/>
                    <a:pt x="1021" y="288"/>
                  </a:cubicBezTo>
                  <a:cubicBezTo>
                    <a:pt x="1053" y="305"/>
                    <a:pt x="1053" y="305"/>
                    <a:pt x="1053" y="305"/>
                  </a:cubicBezTo>
                  <a:cubicBezTo>
                    <a:pt x="1053" y="306"/>
                    <a:pt x="1053" y="307"/>
                    <a:pt x="1053" y="308"/>
                  </a:cubicBezTo>
                  <a:cubicBezTo>
                    <a:pt x="1053" y="316"/>
                    <a:pt x="1059" y="322"/>
                    <a:pt x="1067" y="322"/>
                  </a:cubicBezTo>
                  <a:cubicBezTo>
                    <a:pt x="1075" y="322"/>
                    <a:pt x="1081" y="316"/>
                    <a:pt x="1081" y="308"/>
                  </a:cubicBezTo>
                  <a:cubicBezTo>
                    <a:pt x="1081" y="300"/>
                    <a:pt x="1075" y="294"/>
                    <a:pt x="1067" y="294"/>
                  </a:cubicBezTo>
                  <a:cubicBezTo>
                    <a:pt x="1066" y="294"/>
                    <a:pt x="1066" y="294"/>
                    <a:pt x="1065" y="294"/>
                  </a:cubicBezTo>
                  <a:cubicBezTo>
                    <a:pt x="1075" y="253"/>
                    <a:pt x="1075" y="253"/>
                    <a:pt x="1075" y="253"/>
                  </a:cubicBezTo>
                  <a:cubicBezTo>
                    <a:pt x="1078" y="255"/>
                    <a:pt x="1082" y="256"/>
                    <a:pt x="1086" y="256"/>
                  </a:cubicBezTo>
                  <a:cubicBezTo>
                    <a:pt x="1094" y="256"/>
                    <a:pt x="1102" y="252"/>
                    <a:pt x="1107" y="246"/>
                  </a:cubicBezTo>
                  <a:cubicBezTo>
                    <a:pt x="1132" y="266"/>
                    <a:pt x="1132" y="266"/>
                    <a:pt x="1132" y="266"/>
                  </a:cubicBezTo>
                  <a:cubicBezTo>
                    <a:pt x="1080" y="358"/>
                    <a:pt x="1080" y="358"/>
                    <a:pt x="1080" y="358"/>
                  </a:cubicBezTo>
                  <a:cubicBezTo>
                    <a:pt x="1076" y="355"/>
                    <a:pt x="1071" y="354"/>
                    <a:pt x="1066" y="354"/>
                  </a:cubicBezTo>
                  <a:cubicBezTo>
                    <a:pt x="1051" y="354"/>
                    <a:pt x="1038" y="366"/>
                    <a:pt x="1038" y="382"/>
                  </a:cubicBezTo>
                  <a:cubicBezTo>
                    <a:pt x="1038" y="386"/>
                    <a:pt x="1039" y="390"/>
                    <a:pt x="1041" y="393"/>
                  </a:cubicBezTo>
                  <a:cubicBezTo>
                    <a:pt x="911" y="445"/>
                    <a:pt x="911" y="445"/>
                    <a:pt x="911" y="445"/>
                  </a:cubicBezTo>
                  <a:cubicBezTo>
                    <a:pt x="906" y="437"/>
                    <a:pt x="897" y="432"/>
                    <a:pt x="887" y="432"/>
                  </a:cubicBezTo>
                  <a:cubicBezTo>
                    <a:pt x="878" y="432"/>
                    <a:pt x="870" y="436"/>
                    <a:pt x="864" y="443"/>
                  </a:cubicBezTo>
                  <a:cubicBezTo>
                    <a:pt x="808" y="397"/>
                    <a:pt x="808" y="397"/>
                    <a:pt x="808" y="397"/>
                  </a:cubicBezTo>
                  <a:cubicBezTo>
                    <a:pt x="808" y="396"/>
                    <a:pt x="808" y="395"/>
                    <a:pt x="808" y="394"/>
                  </a:cubicBezTo>
                  <a:cubicBezTo>
                    <a:pt x="808" y="391"/>
                    <a:pt x="807" y="388"/>
                    <a:pt x="806" y="385"/>
                  </a:cubicBezTo>
                  <a:cubicBezTo>
                    <a:pt x="929" y="357"/>
                    <a:pt x="929" y="357"/>
                    <a:pt x="929" y="357"/>
                  </a:cubicBezTo>
                  <a:cubicBezTo>
                    <a:pt x="931" y="362"/>
                    <a:pt x="936" y="367"/>
                    <a:pt x="943" y="367"/>
                  </a:cubicBezTo>
                  <a:cubicBezTo>
                    <a:pt x="950" y="367"/>
                    <a:pt x="956" y="360"/>
                    <a:pt x="956" y="353"/>
                  </a:cubicBezTo>
                  <a:cubicBezTo>
                    <a:pt x="956" y="349"/>
                    <a:pt x="955" y="346"/>
                    <a:pt x="953" y="343"/>
                  </a:cubicBezTo>
                  <a:cubicBezTo>
                    <a:pt x="1002" y="291"/>
                    <a:pt x="1002" y="291"/>
                    <a:pt x="1002" y="291"/>
                  </a:cubicBezTo>
                  <a:cubicBezTo>
                    <a:pt x="1004" y="293"/>
                    <a:pt x="1007" y="294"/>
                    <a:pt x="1010" y="294"/>
                  </a:cubicBezTo>
                  <a:close/>
                  <a:moveTo>
                    <a:pt x="727" y="285"/>
                  </a:moveTo>
                  <a:cubicBezTo>
                    <a:pt x="721" y="287"/>
                    <a:pt x="718" y="292"/>
                    <a:pt x="718" y="298"/>
                  </a:cubicBezTo>
                  <a:cubicBezTo>
                    <a:pt x="718" y="306"/>
                    <a:pt x="724" y="312"/>
                    <a:pt x="731" y="312"/>
                  </a:cubicBezTo>
                  <a:cubicBezTo>
                    <a:pt x="739" y="312"/>
                    <a:pt x="745" y="306"/>
                    <a:pt x="745" y="298"/>
                  </a:cubicBezTo>
                  <a:cubicBezTo>
                    <a:pt x="745" y="294"/>
                    <a:pt x="743" y="289"/>
                    <a:pt x="739" y="287"/>
                  </a:cubicBezTo>
                  <a:cubicBezTo>
                    <a:pt x="781" y="220"/>
                    <a:pt x="781" y="220"/>
                    <a:pt x="781" y="220"/>
                  </a:cubicBezTo>
                  <a:cubicBezTo>
                    <a:pt x="783" y="221"/>
                    <a:pt x="785" y="222"/>
                    <a:pt x="788" y="222"/>
                  </a:cubicBezTo>
                  <a:cubicBezTo>
                    <a:pt x="790" y="222"/>
                    <a:pt x="792" y="221"/>
                    <a:pt x="794" y="221"/>
                  </a:cubicBezTo>
                  <a:cubicBezTo>
                    <a:pt x="811" y="251"/>
                    <a:pt x="811" y="251"/>
                    <a:pt x="811" y="251"/>
                  </a:cubicBezTo>
                  <a:cubicBezTo>
                    <a:pt x="802" y="256"/>
                    <a:pt x="797" y="265"/>
                    <a:pt x="797" y="275"/>
                  </a:cubicBezTo>
                  <a:cubicBezTo>
                    <a:pt x="797" y="290"/>
                    <a:pt x="809" y="303"/>
                    <a:pt x="825" y="303"/>
                  </a:cubicBezTo>
                  <a:cubicBezTo>
                    <a:pt x="828" y="303"/>
                    <a:pt x="831" y="302"/>
                    <a:pt x="834" y="301"/>
                  </a:cubicBezTo>
                  <a:cubicBezTo>
                    <a:pt x="844" y="329"/>
                    <a:pt x="844" y="329"/>
                    <a:pt x="844" y="329"/>
                  </a:cubicBezTo>
                  <a:cubicBezTo>
                    <a:pt x="840" y="331"/>
                    <a:pt x="837" y="335"/>
                    <a:pt x="837" y="341"/>
                  </a:cubicBezTo>
                  <a:cubicBezTo>
                    <a:pt x="837" y="348"/>
                    <a:pt x="842" y="353"/>
                    <a:pt x="849" y="353"/>
                  </a:cubicBezTo>
                  <a:cubicBezTo>
                    <a:pt x="856" y="353"/>
                    <a:pt x="861" y="349"/>
                    <a:pt x="862" y="343"/>
                  </a:cubicBezTo>
                  <a:cubicBezTo>
                    <a:pt x="929" y="352"/>
                    <a:pt x="929" y="352"/>
                    <a:pt x="929" y="352"/>
                  </a:cubicBezTo>
                  <a:cubicBezTo>
                    <a:pt x="929" y="352"/>
                    <a:pt x="929" y="352"/>
                    <a:pt x="929" y="353"/>
                  </a:cubicBezTo>
                  <a:cubicBezTo>
                    <a:pt x="929" y="354"/>
                    <a:pt x="929" y="354"/>
                    <a:pt x="929" y="355"/>
                  </a:cubicBezTo>
                  <a:cubicBezTo>
                    <a:pt x="805" y="384"/>
                    <a:pt x="805" y="384"/>
                    <a:pt x="805" y="384"/>
                  </a:cubicBezTo>
                  <a:cubicBezTo>
                    <a:pt x="801" y="377"/>
                    <a:pt x="794" y="372"/>
                    <a:pt x="786" y="372"/>
                  </a:cubicBezTo>
                  <a:cubicBezTo>
                    <a:pt x="777" y="372"/>
                    <a:pt x="770" y="377"/>
                    <a:pt x="766" y="385"/>
                  </a:cubicBezTo>
                  <a:cubicBezTo>
                    <a:pt x="653" y="376"/>
                    <a:pt x="653" y="376"/>
                    <a:pt x="653" y="376"/>
                  </a:cubicBezTo>
                  <a:cubicBezTo>
                    <a:pt x="653" y="376"/>
                    <a:pt x="653" y="376"/>
                    <a:pt x="653" y="376"/>
                  </a:cubicBezTo>
                  <a:cubicBezTo>
                    <a:pt x="653" y="369"/>
                    <a:pt x="649" y="363"/>
                    <a:pt x="642" y="362"/>
                  </a:cubicBezTo>
                  <a:cubicBezTo>
                    <a:pt x="684" y="215"/>
                    <a:pt x="684" y="215"/>
                    <a:pt x="684" y="215"/>
                  </a:cubicBezTo>
                  <a:cubicBezTo>
                    <a:pt x="688" y="219"/>
                    <a:pt x="694" y="221"/>
                    <a:pt x="700" y="221"/>
                  </a:cubicBezTo>
                  <a:cubicBezTo>
                    <a:pt x="703" y="221"/>
                    <a:pt x="705" y="220"/>
                    <a:pt x="708" y="219"/>
                  </a:cubicBezTo>
                  <a:lnTo>
                    <a:pt x="727" y="285"/>
                  </a:lnTo>
                  <a:close/>
                  <a:moveTo>
                    <a:pt x="939" y="58"/>
                  </a:moveTo>
                  <a:cubicBezTo>
                    <a:pt x="939" y="58"/>
                    <a:pt x="939" y="59"/>
                    <a:pt x="939" y="60"/>
                  </a:cubicBezTo>
                  <a:cubicBezTo>
                    <a:pt x="939" y="62"/>
                    <a:pt x="939" y="64"/>
                    <a:pt x="940" y="65"/>
                  </a:cubicBezTo>
                  <a:cubicBezTo>
                    <a:pt x="933" y="69"/>
                    <a:pt x="933" y="69"/>
                    <a:pt x="933" y="69"/>
                  </a:cubicBezTo>
                  <a:cubicBezTo>
                    <a:pt x="929" y="64"/>
                    <a:pt x="923" y="60"/>
                    <a:pt x="916" y="60"/>
                  </a:cubicBezTo>
                  <a:cubicBezTo>
                    <a:pt x="915" y="60"/>
                    <a:pt x="915" y="60"/>
                    <a:pt x="914" y="60"/>
                  </a:cubicBezTo>
                  <a:cubicBezTo>
                    <a:pt x="903" y="61"/>
                    <a:pt x="894" y="70"/>
                    <a:pt x="894" y="81"/>
                  </a:cubicBezTo>
                  <a:cubicBezTo>
                    <a:pt x="857" y="79"/>
                    <a:pt x="857" y="79"/>
                    <a:pt x="857" y="79"/>
                  </a:cubicBezTo>
                  <a:cubicBezTo>
                    <a:pt x="857" y="78"/>
                    <a:pt x="857" y="78"/>
                    <a:pt x="857" y="77"/>
                  </a:cubicBezTo>
                  <a:cubicBezTo>
                    <a:pt x="857" y="69"/>
                    <a:pt x="851" y="63"/>
                    <a:pt x="843" y="63"/>
                  </a:cubicBezTo>
                  <a:cubicBezTo>
                    <a:pt x="836" y="63"/>
                    <a:pt x="829" y="69"/>
                    <a:pt x="829" y="77"/>
                  </a:cubicBezTo>
                  <a:cubicBezTo>
                    <a:pt x="829" y="81"/>
                    <a:pt x="831" y="84"/>
                    <a:pt x="833" y="87"/>
                  </a:cubicBezTo>
                  <a:cubicBezTo>
                    <a:pt x="816" y="103"/>
                    <a:pt x="816" y="103"/>
                    <a:pt x="816" y="103"/>
                  </a:cubicBezTo>
                  <a:cubicBezTo>
                    <a:pt x="812" y="99"/>
                    <a:pt x="806" y="95"/>
                    <a:pt x="800" y="95"/>
                  </a:cubicBezTo>
                  <a:cubicBezTo>
                    <a:pt x="790" y="55"/>
                    <a:pt x="790" y="55"/>
                    <a:pt x="790" y="55"/>
                  </a:cubicBezTo>
                  <a:cubicBezTo>
                    <a:pt x="802" y="53"/>
                    <a:pt x="812" y="43"/>
                    <a:pt x="813" y="30"/>
                  </a:cubicBezTo>
                  <a:lnTo>
                    <a:pt x="939" y="58"/>
                  </a:lnTo>
                  <a:close/>
                  <a:moveTo>
                    <a:pt x="762" y="42"/>
                  </a:moveTo>
                  <a:cubicBezTo>
                    <a:pt x="766" y="48"/>
                    <a:pt x="771" y="52"/>
                    <a:pt x="777" y="54"/>
                  </a:cubicBezTo>
                  <a:cubicBezTo>
                    <a:pt x="716" y="177"/>
                    <a:pt x="716" y="177"/>
                    <a:pt x="716" y="177"/>
                  </a:cubicBezTo>
                  <a:cubicBezTo>
                    <a:pt x="712" y="174"/>
                    <a:pt x="708" y="172"/>
                    <a:pt x="703" y="171"/>
                  </a:cubicBezTo>
                  <a:cubicBezTo>
                    <a:pt x="708" y="116"/>
                    <a:pt x="708" y="116"/>
                    <a:pt x="708" y="116"/>
                  </a:cubicBezTo>
                  <a:cubicBezTo>
                    <a:pt x="708" y="116"/>
                    <a:pt x="708" y="116"/>
                    <a:pt x="709" y="116"/>
                  </a:cubicBezTo>
                  <a:cubicBezTo>
                    <a:pt x="724" y="116"/>
                    <a:pt x="736" y="103"/>
                    <a:pt x="736" y="88"/>
                  </a:cubicBezTo>
                  <a:cubicBezTo>
                    <a:pt x="736" y="82"/>
                    <a:pt x="734" y="76"/>
                    <a:pt x="730" y="71"/>
                  </a:cubicBezTo>
                  <a:lnTo>
                    <a:pt x="762" y="42"/>
                  </a:lnTo>
                  <a:close/>
                  <a:moveTo>
                    <a:pt x="682" y="84"/>
                  </a:moveTo>
                  <a:cubicBezTo>
                    <a:pt x="682" y="85"/>
                    <a:pt x="682" y="87"/>
                    <a:pt x="682" y="88"/>
                  </a:cubicBezTo>
                  <a:cubicBezTo>
                    <a:pt x="682" y="102"/>
                    <a:pt x="692" y="114"/>
                    <a:pt x="706" y="115"/>
                  </a:cubicBezTo>
                  <a:cubicBezTo>
                    <a:pt x="701" y="171"/>
                    <a:pt x="701" y="171"/>
                    <a:pt x="701" y="171"/>
                  </a:cubicBezTo>
                  <a:cubicBezTo>
                    <a:pt x="701" y="171"/>
                    <a:pt x="700" y="171"/>
                    <a:pt x="700" y="171"/>
                  </a:cubicBezTo>
                  <a:cubicBezTo>
                    <a:pt x="690" y="171"/>
                    <a:pt x="681" y="177"/>
                    <a:pt x="677" y="185"/>
                  </a:cubicBezTo>
                  <a:cubicBezTo>
                    <a:pt x="611" y="157"/>
                    <a:pt x="611" y="157"/>
                    <a:pt x="611" y="157"/>
                  </a:cubicBezTo>
                  <a:cubicBezTo>
                    <a:pt x="612" y="156"/>
                    <a:pt x="612" y="154"/>
                    <a:pt x="612" y="153"/>
                  </a:cubicBezTo>
                  <a:cubicBezTo>
                    <a:pt x="612" y="149"/>
                    <a:pt x="611" y="146"/>
                    <a:pt x="609" y="143"/>
                  </a:cubicBezTo>
                  <a:cubicBezTo>
                    <a:pt x="645" y="91"/>
                    <a:pt x="645" y="91"/>
                    <a:pt x="645" y="91"/>
                  </a:cubicBezTo>
                  <a:cubicBezTo>
                    <a:pt x="648" y="93"/>
                    <a:pt x="651" y="93"/>
                    <a:pt x="654" y="93"/>
                  </a:cubicBezTo>
                  <a:cubicBezTo>
                    <a:pt x="662" y="93"/>
                    <a:pt x="669" y="88"/>
                    <a:pt x="671" y="81"/>
                  </a:cubicBezTo>
                  <a:lnTo>
                    <a:pt x="682" y="84"/>
                  </a:lnTo>
                  <a:close/>
                  <a:moveTo>
                    <a:pt x="637" y="70"/>
                  </a:moveTo>
                  <a:cubicBezTo>
                    <a:pt x="636" y="72"/>
                    <a:pt x="636" y="74"/>
                    <a:pt x="636" y="75"/>
                  </a:cubicBezTo>
                  <a:cubicBezTo>
                    <a:pt x="636" y="81"/>
                    <a:pt x="639" y="87"/>
                    <a:pt x="644" y="90"/>
                  </a:cubicBezTo>
                  <a:cubicBezTo>
                    <a:pt x="607" y="142"/>
                    <a:pt x="607" y="142"/>
                    <a:pt x="607" y="142"/>
                  </a:cubicBezTo>
                  <a:cubicBezTo>
                    <a:pt x="605" y="140"/>
                    <a:pt x="602" y="139"/>
                    <a:pt x="598" y="139"/>
                  </a:cubicBezTo>
                  <a:cubicBezTo>
                    <a:pt x="591" y="139"/>
                    <a:pt x="586" y="144"/>
                    <a:pt x="585" y="151"/>
                  </a:cubicBezTo>
                  <a:cubicBezTo>
                    <a:pt x="514" y="146"/>
                    <a:pt x="514" y="146"/>
                    <a:pt x="514" y="146"/>
                  </a:cubicBezTo>
                  <a:cubicBezTo>
                    <a:pt x="514" y="146"/>
                    <a:pt x="514" y="145"/>
                    <a:pt x="514" y="145"/>
                  </a:cubicBezTo>
                  <a:cubicBezTo>
                    <a:pt x="514" y="138"/>
                    <a:pt x="511" y="132"/>
                    <a:pt x="507" y="128"/>
                  </a:cubicBezTo>
                  <a:cubicBezTo>
                    <a:pt x="573" y="62"/>
                    <a:pt x="573" y="62"/>
                    <a:pt x="573" y="62"/>
                  </a:cubicBezTo>
                  <a:cubicBezTo>
                    <a:pt x="575" y="64"/>
                    <a:pt x="578" y="65"/>
                    <a:pt x="582" y="65"/>
                  </a:cubicBezTo>
                  <a:cubicBezTo>
                    <a:pt x="588" y="65"/>
                    <a:pt x="593" y="61"/>
                    <a:pt x="595" y="56"/>
                  </a:cubicBezTo>
                  <a:lnTo>
                    <a:pt x="637" y="70"/>
                  </a:lnTo>
                  <a:close/>
                  <a:moveTo>
                    <a:pt x="571" y="60"/>
                  </a:moveTo>
                  <a:cubicBezTo>
                    <a:pt x="506" y="127"/>
                    <a:pt x="506" y="127"/>
                    <a:pt x="506" y="127"/>
                  </a:cubicBezTo>
                  <a:cubicBezTo>
                    <a:pt x="501" y="123"/>
                    <a:pt x="495" y="120"/>
                    <a:pt x="489" y="120"/>
                  </a:cubicBezTo>
                  <a:cubicBezTo>
                    <a:pt x="487" y="120"/>
                    <a:pt x="485" y="120"/>
                    <a:pt x="483" y="121"/>
                  </a:cubicBezTo>
                  <a:cubicBezTo>
                    <a:pt x="470" y="71"/>
                    <a:pt x="470" y="71"/>
                    <a:pt x="470" y="71"/>
                  </a:cubicBezTo>
                  <a:cubicBezTo>
                    <a:pt x="483" y="69"/>
                    <a:pt x="493" y="58"/>
                    <a:pt x="494" y="45"/>
                  </a:cubicBezTo>
                  <a:cubicBezTo>
                    <a:pt x="568" y="51"/>
                    <a:pt x="568" y="51"/>
                    <a:pt x="568" y="51"/>
                  </a:cubicBezTo>
                  <a:cubicBezTo>
                    <a:pt x="568" y="51"/>
                    <a:pt x="568" y="51"/>
                    <a:pt x="568" y="51"/>
                  </a:cubicBezTo>
                  <a:cubicBezTo>
                    <a:pt x="568" y="55"/>
                    <a:pt x="569" y="58"/>
                    <a:pt x="571" y="60"/>
                  </a:cubicBezTo>
                  <a:close/>
                  <a:moveTo>
                    <a:pt x="438" y="45"/>
                  </a:moveTo>
                  <a:cubicBezTo>
                    <a:pt x="439" y="60"/>
                    <a:pt x="451" y="72"/>
                    <a:pt x="466" y="72"/>
                  </a:cubicBezTo>
                  <a:cubicBezTo>
                    <a:pt x="467" y="72"/>
                    <a:pt x="467" y="71"/>
                    <a:pt x="468" y="71"/>
                  </a:cubicBezTo>
                  <a:cubicBezTo>
                    <a:pt x="481" y="121"/>
                    <a:pt x="481" y="121"/>
                    <a:pt x="481" y="121"/>
                  </a:cubicBezTo>
                  <a:cubicBezTo>
                    <a:pt x="475" y="123"/>
                    <a:pt x="471" y="127"/>
                    <a:pt x="468" y="132"/>
                  </a:cubicBezTo>
                  <a:cubicBezTo>
                    <a:pt x="357" y="66"/>
                    <a:pt x="357" y="66"/>
                    <a:pt x="357" y="66"/>
                  </a:cubicBezTo>
                  <a:cubicBezTo>
                    <a:pt x="359" y="62"/>
                    <a:pt x="361" y="58"/>
                    <a:pt x="361" y="53"/>
                  </a:cubicBezTo>
                  <a:cubicBezTo>
                    <a:pt x="361" y="52"/>
                    <a:pt x="360" y="52"/>
                    <a:pt x="360" y="51"/>
                  </a:cubicBezTo>
                  <a:cubicBezTo>
                    <a:pt x="436" y="45"/>
                    <a:pt x="436" y="45"/>
                    <a:pt x="436" y="45"/>
                  </a:cubicBezTo>
                  <a:lnTo>
                    <a:pt x="438" y="45"/>
                  </a:lnTo>
                  <a:close/>
                  <a:moveTo>
                    <a:pt x="393" y="47"/>
                  </a:moveTo>
                  <a:cubicBezTo>
                    <a:pt x="360" y="50"/>
                    <a:pt x="360" y="50"/>
                    <a:pt x="360" y="50"/>
                  </a:cubicBezTo>
                  <a:cubicBezTo>
                    <a:pt x="360" y="49"/>
                    <a:pt x="360" y="49"/>
                    <a:pt x="360" y="48"/>
                  </a:cubicBezTo>
                  <a:lnTo>
                    <a:pt x="393" y="47"/>
                  </a:lnTo>
                  <a:close/>
                  <a:moveTo>
                    <a:pt x="305" y="52"/>
                  </a:moveTo>
                  <a:cubicBezTo>
                    <a:pt x="305" y="52"/>
                    <a:pt x="305" y="52"/>
                    <a:pt x="305" y="53"/>
                  </a:cubicBezTo>
                  <a:cubicBezTo>
                    <a:pt x="305" y="58"/>
                    <a:pt x="306" y="63"/>
                    <a:pt x="309" y="67"/>
                  </a:cubicBezTo>
                  <a:cubicBezTo>
                    <a:pt x="242" y="115"/>
                    <a:pt x="242" y="115"/>
                    <a:pt x="242" y="115"/>
                  </a:cubicBezTo>
                  <a:cubicBezTo>
                    <a:pt x="239" y="112"/>
                    <a:pt x="236" y="110"/>
                    <a:pt x="232" y="110"/>
                  </a:cubicBezTo>
                  <a:cubicBezTo>
                    <a:pt x="233" y="62"/>
                    <a:pt x="233" y="62"/>
                    <a:pt x="233" y="62"/>
                  </a:cubicBezTo>
                  <a:cubicBezTo>
                    <a:pt x="244" y="62"/>
                    <a:pt x="254" y="54"/>
                    <a:pt x="256" y="43"/>
                  </a:cubicBezTo>
                  <a:lnTo>
                    <a:pt x="305" y="52"/>
                  </a:lnTo>
                  <a:close/>
                  <a:moveTo>
                    <a:pt x="171" y="44"/>
                  </a:moveTo>
                  <a:cubicBezTo>
                    <a:pt x="174" y="46"/>
                    <a:pt x="177" y="47"/>
                    <a:pt x="181" y="47"/>
                  </a:cubicBezTo>
                  <a:cubicBezTo>
                    <a:pt x="188" y="47"/>
                    <a:pt x="194" y="42"/>
                    <a:pt x="196" y="36"/>
                  </a:cubicBezTo>
                  <a:cubicBezTo>
                    <a:pt x="208" y="37"/>
                    <a:pt x="208" y="37"/>
                    <a:pt x="208" y="37"/>
                  </a:cubicBezTo>
                  <a:cubicBezTo>
                    <a:pt x="208" y="37"/>
                    <a:pt x="208" y="37"/>
                    <a:pt x="208" y="38"/>
                  </a:cubicBezTo>
                  <a:cubicBezTo>
                    <a:pt x="208" y="41"/>
                    <a:pt x="209" y="43"/>
                    <a:pt x="210" y="46"/>
                  </a:cubicBezTo>
                  <a:cubicBezTo>
                    <a:pt x="134" y="75"/>
                    <a:pt x="134" y="75"/>
                    <a:pt x="134" y="75"/>
                  </a:cubicBezTo>
                  <a:lnTo>
                    <a:pt x="171" y="44"/>
                  </a:lnTo>
                  <a:close/>
                  <a:moveTo>
                    <a:pt x="134" y="96"/>
                  </a:moveTo>
                  <a:cubicBezTo>
                    <a:pt x="134" y="96"/>
                    <a:pt x="134" y="95"/>
                    <a:pt x="134" y="95"/>
                  </a:cubicBezTo>
                  <a:cubicBezTo>
                    <a:pt x="134" y="89"/>
                    <a:pt x="132" y="84"/>
                    <a:pt x="129" y="80"/>
                  </a:cubicBezTo>
                  <a:cubicBezTo>
                    <a:pt x="130" y="79"/>
                    <a:pt x="130" y="79"/>
                    <a:pt x="130" y="79"/>
                  </a:cubicBezTo>
                  <a:cubicBezTo>
                    <a:pt x="210" y="47"/>
                    <a:pt x="210" y="47"/>
                    <a:pt x="210" y="47"/>
                  </a:cubicBezTo>
                  <a:cubicBezTo>
                    <a:pt x="214" y="56"/>
                    <a:pt x="222" y="61"/>
                    <a:pt x="231" y="62"/>
                  </a:cubicBezTo>
                  <a:cubicBezTo>
                    <a:pt x="230" y="110"/>
                    <a:pt x="230" y="110"/>
                    <a:pt x="230" y="110"/>
                  </a:cubicBezTo>
                  <a:cubicBezTo>
                    <a:pt x="224" y="110"/>
                    <a:pt x="220" y="114"/>
                    <a:pt x="218" y="119"/>
                  </a:cubicBezTo>
                  <a:lnTo>
                    <a:pt x="134" y="96"/>
                  </a:lnTo>
                  <a:close/>
                  <a:moveTo>
                    <a:pt x="243" y="116"/>
                  </a:moveTo>
                  <a:cubicBezTo>
                    <a:pt x="310" y="68"/>
                    <a:pt x="310" y="68"/>
                    <a:pt x="310" y="68"/>
                  </a:cubicBezTo>
                  <a:cubicBezTo>
                    <a:pt x="314" y="75"/>
                    <a:pt x="323" y="80"/>
                    <a:pt x="332" y="81"/>
                  </a:cubicBezTo>
                  <a:cubicBezTo>
                    <a:pt x="315" y="155"/>
                    <a:pt x="315" y="155"/>
                    <a:pt x="315" y="155"/>
                  </a:cubicBezTo>
                  <a:cubicBezTo>
                    <a:pt x="314" y="154"/>
                    <a:pt x="312" y="154"/>
                    <a:pt x="311" y="154"/>
                  </a:cubicBezTo>
                  <a:cubicBezTo>
                    <a:pt x="307" y="154"/>
                    <a:pt x="303" y="156"/>
                    <a:pt x="301" y="158"/>
                  </a:cubicBezTo>
                  <a:cubicBezTo>
                    <a:pt x="244" y="129"/>
                    <a:pt x="244" y="129"/>
                    <a:pt x="244" y="129"/>
                  </a:cubicBezTo>
                  <a:cubicBezTo>
                    <a:pt x="244" y="128"/>
                    <a:pt x="245" y="126"/>
                    <a:pt x="245" y="124"/>
                  </a:cubicBezTo>
                  <a:cubicBezTo>
                    <a:pt x="245" y="121"/>
                    <a:pt x="244" y="118"/>
                    <a:pt x="243" y="116"/>
                  </a:cubicBezTo>
                  <a:close/>
                  <a:moveTo>
                    <a:pt x="315" y="181"/>
                  </a:moveTo>
                  <a:cubicBezTo>
                    <a:pt x="321" y="179"/>
                    <a:pt x="324" y="174"/>
                    <a:pt x="324" y="168"/>
                  </a:cubicBezTo>
                  <a:cubicBezTo>
                    <a:pt x="324" y="168"/>
                    <a:pt x="324" y="167"/>
                    <a:pt x="324" y="167"/>
                  </a:cubicBezTo>
                  <a:cubicBezTo>
                    <a:pt x="464" y="149"/>
                    <a:pt x="464" y="149"/>
                    <a:pt x="464" y="149"/>
                  </a:cubicBezTo>
                  <a:cubicBezTo>
                    <a:pt x="465" y="153"/>
                    <a:pt x="466" y="156"/>
                    <a:pt x="468" y="159"/>
                  </a:cubicBezTo>
                  <a:cubicBezTo>
                    <a:pt x="344" y="235"/>
                    <a:pt x="344" y="235"/>
                    <a:pt x="344" y="235"/>
                  </a:cubicBezTo>
                  <a:cubicBezTo>
                    <a:pt x="342" y="230"/>
                    <a:pt x="337" y="227"/>
                    <a:pt x="332" y="227"/>
                  </a:cubicBezTo>
                  <a:cubicBezTo>
                    <a:pt x="331" y="227"/>
                    <a:pt x="330" y="227"/>
                    <a:pt x="329" y="228"/>
                  </a:cubicBezTo>
                  <a:lnTo>
                    <a:pt x="315" y="181"/>
                  </a:lnTo>
                  <a:close/>
                  <a:moveTo>
                    <a:pt x="325" y="389"/>
                  </a:moveTo>
                  <a:cubicBezTo>
                    <a:pt x="327" y="390"/>
                    <a:pt x="330" y="390"/>
                    <a:pt x="332" y="390"/>
                  </a:cubicBezTo>
                  <a:cubicBezTo>
                    <a:pt x="342" y="390"/>
                    <a:pt x="351" y="384"/>
                    <a:pt x="355" y="375"/>
                  </a:cubicBezTo>
                  <a:cubicBezTo>
                    <a:pt x="396" y="392"/>
                    <a:pt x="396" y="392"/>
                    <a:pt x="396" y="392"/>
                  </a:cubicBezTo>
                  <a:cubicBezTo>
                    <a:pt x="395" y="395"/>
                    <a:pt x="395" y="397"/>
                    <a:pt x="395" y="400"/>
                  </a:cubicBezTo>
                  <a:cubicBezTo>
                    <a:pt x="395" y="411"/>
                    <a:pt x="402" y="420"/>
                    <a:pt x="412" y="423"/>
                  </a:cubicBezTo>
                  <a:cubicBezTo>
                    <a:pt x="397" y="446"/>
                    <a:pt x="397" y="446"/>
                    <a:pt x="397" y="446"/>
                  </a:cubicBezTo>
                  <a:cubicBezTo>
                    <a:pt x="395" y="445"/>
                    <a:pt x="393" y="444"/>
                    <a:pt x="391" y="444"/>
                  </a:cubicBezTo>
                  <a:cubicBezTo>
                    <a:pt x="383" y="444"/>
                    <a:pt x="377" y="450"/>
                    <a:pt x="377" y="458"/>
                  </a:cubicBezTo>
                  <a:cubicBezTo>
                    <a:pt x="377" y="458"/>
                    <a:pt x="377" y="459"/>
                    <a:pt x="377" y="459"/>
                  </a:cubicBezTo>
                  <a:cubicBezTo>
                    <a:pt x="324" y="460"/>
                    <a:pt x="324" y="460"/>
                    <a:pt x="324" y="460"/>
                  </a:cubicBezTo>
                  <a:cubicBezTo>
                    <a:pt x="323" y="451"/>
                    <a:pt x="318" y="443"/>
                    <a:pt x="310" y="439"/>
                  </a:cubicBezTo>
                  <a:lnTo>
                    <a:pt x="325" y="389"/>
                  </a:lnTo>
                  <a:close/>
                  <a:moveTo>
                    <a:pt x="286" y="482"/>
                  </a:moveTo>
                  <a:cubicBezTo>
                    <a:pt x="289" y="485"/>
                    <a:pt x="294" y="486"/>
                    <a:pt x="299" y="486"/>
                  </a:cubicBezTo>
                  <a:cubicBezTo>
                    <a:pt x="306" y="486"/>
                    <a:pt x="313" y="483"/>
                    <a:pt x="318" y="477"/>
                  </a:cubicBezTo>
                  <a:cubicBezTo>
                    <a:pt x="375" y="514"/>
                    <a:pt x="375" y="514"/>
                    <a:pt x="375" y="514"/>
                  </a:cubicBezTo>
                  <a:cubicBezTo>
                    <a:pt x="372" y="518"/>
                    <a:pt x="371" y="523"/>
                    <a:pt x="371" y="528"/>
                  </a:cubicBezTo>
                  <a:cubicBezTo>
                    <a:pt x="371" y="532"/>
                    <a:pt x="372" y="535"/>
                    <a:pt x="373" y="538"/>
                  </a:cubicBezTo>
                  <a:cubicBezTo>
                    <a:pt x="333" y="552"/>
                    <a:pt x="333" y="552"/>
                    <a:pt x="333" y="552"/>
                  </a:cubicBezTo>
                  <a:cubicBezTo>
                    <a:pt x="331" y="547"/>
                    <a:pt x="326" y="543"/>
                    <a:pt x="320" y="543"/>
                  </a:cubicBezTo>
                  <a:cubicBezTo>
                    <a:pt x="315" y="543"/>
                    <a:pt x="310" y="547"/>
                    <a:pt x="308" y="551"/>
                  </a:cubicBezTo>
                  <a:cubicBezTo>
                    <a:pt x="273" y="533"/>
                    <a:pt x="273" y="533"/>
                    <a:pt x="273" y="533"/>
                  </a:cubicBezTo>
                  <a:cubicBezTo>
                    <a:pt x="274" y="530"/>
                    <a:pt x="275" y="526"/>
                    <a:pt x="275" y="523"/>
                  </a:cubicBezTo>
                  <a:cubicBezTo>
                    <a:pt x="275" y="516"/>
                    <a:pt x="272" y="510"/>
                    <a:pt x="267" y="506"/>
                  </a:cubicBezTo>
                  <a:lnTo>
                    <a:pt x="286" y="482"/>
                  </a:lnTo>
                  <a:close/>
                  <a:moveTo>
                    <a:pt x="259" y="544"/>
                  </a:moveTo>
                  <a:cubicBezTo>
                    <a:pt x="264" y="543"/>
                    <a:pt x="269" y="539"/>
                    <a:pt x="272" y="534"/>
                  </a:cubicBezTo>
                  <a:cubicBezTo>
                    <a:pt x="307" y="553"/>
                    <a:pt x="307" y="553"/>
                    <a:pt x="307" y="553"/>
                  </a:cubicBezTo>
                  <a:cubicBezTo>
                    <a:pt x="307" y="554"/>
                    <a:pt x="306" y="556"/>
                    <a:pt x="306" y="557"/>
                  </a:cubicBezTo>
                  <a:cubicBezTo>
                    <a:pt x="306" y="563"/>
                    <a:pt x="309" y="567"/>
                    <a:pt x="314" y="569"/>
                  </a:cubicBezTo>
                  <a:cubicBezTo>
                    <a:pt x="294" y="614"/>
                    <a:pt x="294" y="614"/>
                    <a:pt x="294" y="614"/>
                  </a:cubicBezTo>
                  <a:cubicBezTo>
                    <a:pt x="291" y="613"/>
                    <a:pt x="287" y="612"/>
                    <a:pt x="283" y="612"/>
                  </a:cubicBezTo>
                  <a:cubicBezTo>
                    <a:pt x="281" y="612"/>
                    <a:pt x="279" y="612"/>
                    <a:pt x="277" y="613"/>
                  </a:cubicBezTo>
                  <a:lnTo>
                    <a:pt x="259" y="544"/>
                  </a:lnTo>
                  <a:close/>
                  <a:moveTo>
                    <a:pt x="311" y="644"/>
                  </a:moveTo>
                  <a:cubicBezTo>
                    <a:pt x="375" y="654"/>
                    <a:pt x="375" y="654"/>
                    <a:pt x="375" y="654"/>
                  </a:cubicBezTo>
                  <a:cubicBezTo>
                    <a:pt x="375" y="655"/>
                    <a:pt x="375" y="656"/>
                    <a:pt x="375" y="657"/>
                  </a:cubicBezTo>
                  <a:cubicBezTo>
                    <a:pt x="375" y="668"/>
                    <a:pt x="381" y="678"/>
                    <a:pt x="390" y="683"/>
                  </a:cubicBezTo>
                  <a:cubicBezTo>
                    <a:pt x="372" y="718"/>
                    <a:pt x="372" y="718"/>
                    <a:pt x="372" y="718"/>
                  </a:cubicBezTo>
                  <a:cubicBezTo>
                    <a:pt x="371" y="718"/>
                    <a:pt x="370" y="718"/>
                    <a:pt x="368" y="718"/>
                  </a:cubicBezTo>
                  <a:cubicBezTo>
                    <a:pt x="365" y="718"/>
                    <a:pt x="363" y="719"/>
                    <a:pt x="360" y="721"/>
                  </a:cubicBezTo>
                  <a:cubicBezTo>
                    <a:pt x="303" y="659"/>
                    <a:pt x="303" y="659"/>
                    <a:pt x="303" y="659"/>
                  </a:cubicBezTo>
                  <a:cubicBezTo>
                    <a:pt x="307" y="655"/>
                    <a:pt x="310" y="650"/>
                    <a:pt x="311" y="644"/>
                  </a:cubicBezTo>
                  <a:close/>
                  <a:moveTo>
                    <a:pt x="511" y="857"/>
                  </a:moveTo>
                  <a:cubicBezTo>
                    <a:pt x="511" y="849"/>
                    <a:pt x="505" y="844"/>
                    <a:pt x="498" y="844"/>
                  </a:cubicBezTo>
                  <a:cubicBezTo>
                    <a:pt x="491" y="844"/>
                    <a:pt x="485" y="849"/>
                    <a:pt x="484" y="856"/>
                  </a:cubicBezTo>
                  <a:cubicBezTo>
                    <a:pt x="389" y="825"/>
                    <a:pt x="389" y="825"/>
                    <a:pt x="389" y="825"/>
                  </a:cubicBezTo>
                  <a:cubicBezTo>
                    <a:pt x="389" y="823"/>
                    <a:pt x="390" y="822"/>
                    <a:pt x="390" y="820"/>
                  </a:cubicBezTo>
                  <a:cubicBezTo>
                    <a:pt x="390" y="817"/>
                    <a:pt x="388" y="813"/>
                    <a:pt x="386" y="811"/>
                  </a:cubicBezTo>
                  <a:cubicBezTo>
                    <a:pt x="399" y="801"/>
                    <a:pt x="399" y="801"/>
                    <a:pt x="399" y="801"/>
                  </a:cubicBezTo>
                  <a:cubicBezTo>
                    <a:pt x="404" y="807"/>
                    <a:pt x="411" y="811"/>
                    <a:pt x="420" y="811"/>
                  </a:cubicBezTo>
                  <a:cubicBezTo>
                    <a:pt x="435" y="811"/>
                    <a:pt x="448" y="798"/>
                    <a:pt x="448" y="783"/>
                  </a:cubicBezTo>
                  <a:cubicBezTo>
                    <a:pt x="448" y="775"/>
                    <a:pt x="444" y="768"/>
                    <a:pt x="439" y="763"/>
                  </a:cubicBezTo>
                  <a:cubicBezTo>
                    <a:pt x="476" y="722"/>
                    <a:pt x="476" y="722"/>
                    <a:pt x="476" y="722"/>
                  </a:cubicBezTo>
                  <a:cubicBezTo>
                    <a:pt x="478" y="723"/>
                    <a:pt x="481" y="725"/>
                    <a:pt x="485" y="725"/>
                  </a:cubicBezTo>
                  <a:cubicBezTo>
                    <a:pt x="492" y="725"/>
                    <a:pt x="498" y="718"/>
                    <a:pt x="498" y="711"/>
                  </a:cubicBezTo>
                  <a:cubicBezTo>
                    <a:pt x="498" y="707"/>
                    <a:pt x="497" y="703"/>
                    <a:pt x="494" y="700"/>
                  </a:cubicBezTo>
                  <a:cubicBezTo>
                    <a:pt x="534" y="651"/>
                    <a:pt x="534" y="651"/>
                    <a:pt x="534" y="651"/>
                  </a:cubicBezTo>
                  <a:cubicBezTo>
                    <a:pt x="539" y="655"/>
                    <a:pt x="546" y="657"/>
                    <a:pt x="552" y="657"/>
                  </a:cubicBezTo>
                  <a:cubicBezTo>
                    <a:pt x="568" y="657"/>
                    <a:pt x="580" y="646"/>
                    <a:pt x="582" y="631"/>
                  </a:cubicBezTo>
                  <a:cubicBezTo>
                    <a:pt x="684" y="643"/>
                    <a:pt x="684" y="643"/>
                    <a:pt x="684" y="643"/>
                  </a:cubicBezTo>
                  <a:cubicBezTo>
                    <a:pt x="684" y="644"/>
                    <a:pt x="684" y="645"/>
                    <a:pt x="684" y="646"/>
                  </a:cubicBezTo>
                  <a:cubicBezTo>
                    <a:pt x="684" y="661"/>
                    <a:pt x="696" y="673"/>
                    <a:pt x="711" y="673"/>
                  </a:cubicBezTo>
                  <a:cubicBezTo>
                    <a:pt x="718" y="673"/>
                    <a:pt x="724" y="671"/>
                    <a:pt x="728" y="667"/>
                  </a:cubicBezTo>
                  <a:cubicBezTo>
                    <a:pt x="795" y="775"/>
                    <a:pt x="795" y="775"/>
                    <a:pt x="795" y="775"/>
                  </a:cubicBezTo>
                  <a:cubicBezTo>
                    <a:pt x="788" y="780"/>
                    <a:pt x="783" y="788"/>
                    <a:pt x="783" y="797"/>
                  </a:cubicBezTo>
                  <a:cubicBezTo>
                    <a:pt x="783" y="812"/>
                    <a:pt x="795" y="824"/>
                    <a:pt x="810" y="825"/>
                  </a:cubicBezTo>
                  <a:cubicBezTo>
                    <a:pt x="809" y="980"/>
                    <a:pt x="809" y="980"/>
                    <a:pt x="809" y="980"/>
                  </a:cubicBezTo>
                  <a:cubicBezTo>
                    <a:pt x="679" y="939"/>
                    <a:pt x="679" y="939"/>
                    <a:pt x="679" y="939"/>
                  </a:cubicBezTo>
                  <a:cubicBezTo>
                    <a:pt x="679" y="938"/>
                    <a:pt x="679" y="937"/>
                    <a:pt x="679" y="935"/>
                  </a:cubicBezTo>
                  <a:cubicBezTo>
                    <a:pt x="679" y="928"/>
                    <a:pt x="673" y="922"/>
                    <a:pt x="665" y="922"/>
                  </a:cubicBezTo>
                  <a:cubicBezTo>
                    <a:pt x="665" y="922"/>
                    <a:pt x="664" y="922"/>
                    <a:pt x="663" y="922"/>
                  </a:cubicBezTo>
                  <a:cubicBezTo>
                    <a:pt x="627" y="844"/>
                    <a:pt x="627" y="844"/>
                    <a:pt x="627" y="844"/>
                  </a:cubicBezTo>
                  <a:cubicBezTo>
                    <a:pt x="629" y="842"/>
                    <a:pt x="629" y="839"/>
                    <a:pt x="629" y="836"/>
                  </a:cubicBezTo>
                  <a:cubicBezTo>
                    <a:pt x="629" y="828"/>
                    <a:pt x="623" y="822"/>
                    <a:pt x="616" y="822"/>
                  </a:cubicBezTo>
                  <a:cubicBezTo>
                    <a:pt x="608" y="822"/>
                    <a:pt x="602" y="828"/>
                    <a:pt x="602" y="836"/>
                  </a:cubicBezTo>
                  <a:cubicBezTo>
                    <a:pt x="602" y="837"/>
                    <a:pt x="602" y="838"/>
                    <a:pt x="602" y="839"/>
                  </a:cubicBezTo>
                  <a:cubicBezTo>
                    <a:pt x="580" y="848"/>
                    <a:pt x="580" y="848"/>
                    <a:pt x="580" y="848"/>
                  </a:cubicBezTo>
                  <a:cubicBezTo>
                    <a:pt x="577" y="844"/>
                    <a:pt x="573" y="842"/>
                    <a:pt x="568" y="842"/>
                  </a:cubicBezTo>
                  <a:cubicBezTo>
                    <a:pt x="562" y="842"/>
                    <a:pt x="556" y="846"/>
                    <a:pt x="555" y="853"/>
                  </a:cubicBezTo>
                  <a:lnTo>
                    <a:pt x="511" y="857"/>
                  </a:lnTo>
                  <a:close/>
                  <a:moveTo>
                    <a:pt x="648" y="944"/>
                  </a:moveTo>
                  <a:cubicBezTo>
                    <a:pt x="646" y="942"/>
                    <a:pt x="643" y="940"/>
                    <a:pt x="639" y="940"/>
                  </a:cubicBezTo>
                  <a:cubicBezTo>
                    <a:pt x="637" y="940"/>
                    <a:pt x="635" y="941"/>
                    <a:pt x="633" y="942"/>
                  </a:cubicBezTo>
                  <a:cubicBezTo>
                    <a:pt x="577" y="913"/>
                    <a:pt x="577" y="913"/>
                    <a:pt x="577" y="913"/>
                  </a:cubicBezTo>
                  <a:cubicBezTo>
                    <a:pt x="579" y="911"/>
                    <a:pt x="579" y="908"/>
                    <a:pt x="579" y="906"/>
                  </a:cubicBezTo>
                  <a:cubicBezTo>
                    <a:pt x="579" y="899"/>
                    <a:pt x="574" y="893"/>
                    <a:pt x="566" y="892"/>
                  </a:cubicBezTo>
                  <a:cubicBezTo>
                    <a:pt x="566" y="869"/>
                    <a:pt x="566" y="869"/>
                    <a:pt x="566" y="869"/>
                  </a:cubicBezTo>
                  <a:cubicBezTo>
                    <a:pt x="567" y="869"/>
                    <a:pt x="568" y="869"/>
                    <a:pt x="568" y="869"/>
                  </a:cubicBezTo>
                  <a:cubicBezTo>
                    <a:pt x="576" y="869"/>
                    <a:pt x="582" y="863"/>
                    <a:pt x="582" y="856"/>
                  </a:cubicBezTo>
                  <a:cubicBezTo>
                    <a:pt x="582" y="853"/>
                    <a:pt x="582" y="851"/>
                    <a:pt x="581" y="849"/>
                  </a:cubicBezTo>
                  <a:cubicBezTo>
                    <a:pt x="603" y="841"/>
                    <a:pt x="603" y="841"/>
                    <a:pt x="603" y="841"/>
                  </a:cubicBezTo>
                  <a:cubicBezTo>
                    <a:pt x="605" y="846"/>
                    <a:pt x="610" y="850"/>
                    <a:pt x="616" y="850"/>
                  </a:cubicBezTo>
                  <a:cubicBezTo>
                    <a:pt x="620" y="850"/>
                    <a:pt x="623" y="848"/>
                    <a:pt x="626" y="845"/>
                  </a:cubicBezTo>
                  <a:cubicBezTo>
                    <a:pt x="662" y="922"/>
                    <a:pt x="662" y="922"/>
                    <a:pt x="662" y="922"/>
                  </a:cubicBezTo>
                  <a:cubicBezTo>
                    <a:pt x="656" y="924"/>
                    <a:pt x="652" y="929"/>
                    <a:pt x="652" y="935"/>
                  </a:cubicBezTo>
                  <a:cubicBezTo>
                    <a:pt x="652" y="938"/>
                    <a:pt x="652" y="940"/>
                    <a:pt x="653" y="942"/>
                  </a:cubicBezTo>
                  <a:lnTo>
                    <a:pt x="648" y="944"/>
                  </a:lnTo>
                  <a:close/>
                  <a:moveTo>
                    <a:pt x="677" y="943"/>
                  </a:moveTo>
                  <a:cubicBezTo>
                    <a:pt x="678" y="942"/>
                    <a:pt x="678" y="941"/>
                    <a:pt x="678" y="940"/>
                  </a:cubicBezTo>
                  <a:cubicBezTo>
                    <a:pt x="809" y="982"/>
                    <a:pt x="809" y="982"/>
                    <a:pt x="809" y="982"/>
                  </a:cubicBezTo>
                  <a:cubicBezTo>
                    <a:pt x="808" y="1015"/>
                    <a:pt x="808" y="1015"/>
                    <a:pt x="808" y="1015"/>
                  </a:cubicBezTo>
                  <a:cubicBezTo>
                    <a:pt x="802" y="1015"/>
                    <a:pt x="798" y="1019"/>
                    <a:pt x="796" y="1024"/>
                  </a:cubicBezTo>
                  <a:lnTo>
                    <a:pt x="677" y="943"/>
                  </a:lnTo>
                  <a:close/>
                  <a:moveTo>
                    <a:pt x="798" y="1037"/>
                  </a:moveTo>
                  <a:cubicBezTo>
                    <a:pt x="801" y="1040"/>
                    <a:pt x="805" y="1042"/>
                    <a:pt x="809" y="1042"/>
                  </a:cubicBezTo>
                  <a:cubicBezTo>
                    <a:pt x="811" y="1042"/>
                    <a:pt x="813" y="1042"/>
                    <a:pt x="815" y="1041"/>
                  </a:cubicBezTo>
                  <a:cubicBezTo>
                    <a:pt x="920" y="1147"/>
                    <a:pt x="920" y="1147"/>
                    <a:pt x="920" y="1147"/>
                  </a:cubicBezTo>
                  <a:cubicBezTo>
                    <a:pt x="918" y="1149"/>
                    <a:pt x="917" y="1152"/>
                    <a:pt x="917" y="1155"/>
                  </a:cubicBezTo>
                  <a:cubicBezTo>
                    <a:pt x="917" y="1159"/>
                    <a:pt x="919" y="1163"/>
                    <a:pt x="923" y="1166"/>
                  </a:cubicBezTo>
                  <a:cubicBezTo>
                    <a:pt x="893" y="1218"/>
                    <a:pt x="893" y="1218"/>
                    <a:pt x="893" y="1218"/>
                  </a:cubicBezTo>
                  <a:cubicBezTo>
                    <a:pt x="889" y="1216"/>
                    <a:pt x="885" y="1215"/>
                    <a:pt x="880" y="1215"/>
                  </a:cubicBezTo>
                  <a:cubicBezTo>
                    <a:pt x="875" y="1215"/>
                    <a:pt x="870" y="1216"/>
                    <a:pt x="866" y="1219"/>
                  </a:cubicBezTo>
                  <a:cubicBezTo>
                    <a:pt x="778" y="1082"/>
                    <a:pt x="778" y="1082"/>
                    <a:pt x="778" y="1082"/>
                  </a:cubicBezTo>
                  <a:cubicBezTo>
                    <a:pt x="779" y="1080"/>
                    <a:pt x="780" y="1077"/>
                    <a:pt x="780" y="1075"/>
                  </a:cubicBezTo>
                  <a:cubicBezTo>
                    <a:pt x="780" y="1071"/>
                    <a:pt x="779" y="1068"/>
                    <a:pt x="776" y="1066"/>
                  </a:cubicBezTo>
                  <a:lnTo>
                    <a:pt x="798" y="1037"/>
                  </a:lnTo>
                  <a:close/>
                  <a:moveTo>
                    <a:pt x="759" y="1190"/>
                  </a:moveTo>
                  <a:cubicBezTo>
                    <a:pt x="773" y="1189"/>
                    <a:pt x="783" y="1177"/>
                    <a:pt x="783" y="1163"/>
                  </a:cubicBezTo>
                  <a:cubicBezTo>
                    <a:pt x="783" y="1149"/>
                    <a:pt x="773" y="1138"/>
                    <a:pt x="760" y="1135"/>
                  </a:cubicBezTo>
                  <a:cubicBezTo>
                    <a:pt x="767" y="1087"/>
                    <a:pt x="767" y="1087"/>
                    <a:pt x="767" y="1087"/>
                  </a:cubicBezTo>
                  <a:cubicBezTo>
                    <a:pt x="767" y="1087"/>
                    <a:pt x="767" y="1088"/>
                    <a:pt x="767" y="1088"/>
                  </a:cubicBezTo>
                  <a:cubicBezTo>
                    <a:pt x="771" y="1088"/>
                    <a:pt x="775" y="1086"/>
                    <a:pt x="777" y="1083"/>
                  </a:cubicBezTo>
                  <a:cubicBezTo>
                    <a:pt x="865" y="1220"/>
                    <a:pt x="865" y="1220"/>
                    <a:pt x="865" y="1220"/>
                  </a:cubicBezTo>
                  <a:cubicBezTo>
                    <a:pt x="857" y="1225"/>
                    <a:pt x="853" y="1233"/>
                    <a:pt x="853" y="1243"/>
                  </a:cubicBezTo>
                  <a:cubicBezTo>
                    <a:pt x="853" y="1246"/>
                    <a:pt x="853" y="1249"/>
                    <a:pt x="854" y="1252"/>
                  </a:cubicBezTo>
                  <a:cubicBezTo>
                    <a:pt x="778" y="1282"/>
                    <a:pt x="778" y="1282"/>
                    <a:pt x="778" y="1282"/>
                  </a:cubicBezTo>
                  <a:cubicBezTo>
                    <a:pt x="776" y="1279"/>
                    <a:pt x="772" y="1277"/>
                    <a:pt x="767" y="1277"/>
                  </a:cubicBezTo>
                  <a:cubicBezTo>
                    <a:pt x="767" y="1277"/>
                    <a:pt x="767" y="1277"/>
                    <a:pt x="767" y="1277"/>
                  </a:cubicBezTo>
                  <a:lnTo>
                    <a:pt x="759" y="1190"/>
                  </a:lnTo>
                  <a:close/>
                  <a:moveTo>
                    <a:pt x="771" y="1304"/>
                  </a:moveTo>
                  <a:cubicBezTo>
                    <a:pt x="776" y="1302"/>
                    <a:pt x="779" y="1299"/>
                    <a:pt x="780" y="1294"/>
                  </a:cubicBezTo>
                  <a:cubicBezTo>
                    <a:pt x="836" y="1302"/>
                    <a:pt x="836" y="1302"/>
                    <a:pt x="836" y="1302"/>
                  </a:cubicBezTo>
                  <a:cubicBezTo>
                    <a:pt x="836" y="1302"/>
                    <a:pt x="836" y="1302"/>
                    <a:pt x="836" y="1302"/>
                  </a:cubicBezTo>
                  <a:cubicBezTo>
                    <a:pt x="836" y="1309"/>
                    <a:pt x="842" y="1315"/>
                    <a:pt x="848" y="1315"/>
                  </a:cubicBezTo>
                  <a:cubicBezTo>
                    <a:pt x="847" y="1375"/>
                    <a:pt x="847" y="1375"/>
                    <a:pt x="847" y="1375"/>
                  </a:cubicBezTo>
                  <a:cubicBezTo>
                    <a:pt x="840" y="1375"/>
                    <a:pt x="832" y="1378"/>
                    <a:pt x="827" y="1384"/>
                  </a:cubicBezTo>
                  <a:lnTo>
                    <a:pt x="771" y="1304"/>
                  </a:lnTo>
                  <a:close/>
                  <a:moveTo>
                    <a:pt x="870" y="1422"/>
                  </a:moveTo>
                  <a:cubicBezTo>
                    <a:pt x="874" y="1417"/>
                    <a:pt x="877" y="1411"/>
                    <a:pt x="877" y="1404"/>
                  </a:cubicBezTo>
                  <a:cubicBezTo>
                    <a:pt x="877" y="1398"/>
                    <a:pt x="875" y="1392"/>
                    <a:pt x="872" y="1388"/>
                  </a:cubicBezTo>
                  <a:cubicBezTo>
                    <a:pt x="910" y="1360"/>
                    <a:pt x="910" y="1360"/>
                    <a:pt x="910" y="1360"/>
                  </a:cubicBezTo>
                  <a:cubicBezTo>
                    <a:pt x="914" y="1366"/>
                    <a:pt x="921" y="1370"/>
                    <a:pt x="929" y="1371"/>
                  </a:cubicBezTo>
                  <a:cubicBezTo>
                    <a:pt x="925" y="1441"/>
                    <a:pt x="925" y="1441"/>
                    <a:pt x="925" y="1441"/>
                  </a:cubicBezTo>
                  <a:lnTo>
                    <a:pt x="870" y="1422"/>
                  </a:lnTo>
                  <a:close/>
                  <a:moveTo>
                    <a:pt x="927" y="1444"/>
                  </a:moveTo>
                  <a:cubicBezTo>
                    <a:pt x="961" y="1455"/>
                    <a:pt x="961" y="1455"/>
                    <a:pt x="961" y="1455"/>
                  </a:cubicBezTo>
                  <a:cubicBezTo>
                    <a:pt x="941" y="1482"/>
                    <a:pt x="941" y="1482"/>
                    <a:pt x="941" y="1482"/>
                  </a:cubicBezTo>
                  <a:cubicBezTo>
                    <a:pt x="936" y="1478"/>
                    <a:pt x="931" y="1475"/>
                    <a:pt x="925" y="1474"/>
                  </a:cubicBezTo>
                  <a:lnTo>
                    <a:pt x="927" y="1444"/>
                  </a:lnTo>
                  <a:close/>
                  <a:moveTo>
                    <a:pt x="923" y="1530"/>
                  </a:moveTo>
                  <a:cubicBezTo>
                    <a:pt x="938" y="1529"/>
                    <a:pt x="950" y="1517"/>
                    <a:pt x="950" y="1502"/>
                  </a:cubicBezTo>
                  <a:cubicBezTo>
                    <a:pt x="950" y="1500"/>
                    <a:pt x="949" y="1498"/>
                    <a:pt x="949" y="1496"/>
                  </a:cubicBezTo>
                  <a:cubicBezTo>
                    <a:pt x="1021" y="1489"/>
                    <a:pt x="1021" y="1489"/>
                    <a:pt x="1021" y="1489"/>
                  </a:cubicBezTo>
                  <a:cubicBezTo>
                    <a:pt x="1023" y="1494"/>
                    <a:pt x="1025" y="1499"/>
                    <a:pt x="1029" y="1502"/>
                  </a:cubicBezTo>
                  <a:cubicBezTo>
                    <a:pt x="935" y="1591"/>
                    <a:pt x="935" y="1591"/>
                    <a:pt x="935" y="1591"/>
                  </a:cubicBezTo>
                  <a:cubicBezTo>
                    <a:pt x="932" y="1587"/>
                    <a:pt x="928" y="1584"/>
                    <a:pt x="923" y="1582"/>
                  </a:cubicBezTo>
                  <a:lnTo>
                    <a:pt x="923" y="1530"/>
                  </a:lnTo>
                  <a:close/>
                  <a:moveTo>
                    <a:pt x="918" y="1636"/>
                  </a:moveTo>
                  <a:cubicBezTo>
                    <a:pt x="924" y="1635"/>
                    <a:pt x="928" y="1633"/>
                    <a:pt x="932" y="1629"/>
                  </a:cubicBezTo>
                  <a:cubicBezTo>
                    <a:pt x="970" y="1664"/>
                    <a:pt x="970" y="1664"/>
                    <a:pt x="970" y="1664"/>
                  </a:cubicBezTo>
                  <a:cubicBezTo>
                    <a:pt x="968" y="1668"/>
                    <a:pt x="968" y="1671"/>
                    <a:pt x="968" y="1675"/>
                  </a:cubicBezTo>
                  <a:cubicBezTo>
                    <a:pt x="968" y="1684"/>
                    <a:pt x="972" y="1692"/>
                    <a:pt x="978" y="1697"/>
                  </a:cubicBezTo>
                  <a:cubicBezTo>
                    <a:pt x="949" y="1748"/>
                    <a:pt x="949" y="1748"/>
                    <a:pt x="949" y="1748"/>
                  </a:cubicBezTo>
                  <a:cubicBezTo>
                    <a:pt x="947" y="1747"/>
                    <a:pt x="944" y="1746"/>
                    <a:pt x="941" y="1746"/>
                  </a:cubicBezTo>
                  <a:cubicBezTo>
                    <a:pt x="940" y="1746"/>
                    <a:pt x="940" y="1746"/>
                    <a:pt x="939" y="1746"/>
                  </a:cubicBezTo>
                  <a:lnTo>
                    <a:pt x="918" y="1636"/>
                  </a:lnTo>
                  <a:close/>
                  <a:moveTo>
                    <a:pt x="945" y="1773"/>
                  </a:moveTo>
                  <a:cubicBezTo>
                    <a:pt x="948" y="1772"/>
                    <a:pt x="951" y="1769"/>
                    <a:pt x="953" y="1766"/>
                  </a:cubicBezTo>
                  <a:cubicBezTo>
                    <a:pt x="1038" y="1809"/>
                    <a:pt x="1038" y="1809"/>
                    <a:pt x="1038" y="1809"/>
                  </a:cubicBezTo>
                  <a:cubicBezTo>
                    <a:pt x="1037" y="1813"/>
                    <a:pt x="1036" y="1817"/>
                    <a:pt x="1036" y="1821"/>
                  </a:cubicBezTo>
                  <a:cubicBezTo>
                    <a:pt x="1036" y="1822"/>
                    <a:pt x="1036" y="1822"/>
                    <a:pt x="1036" y="1822"/>
                  </a:cubicBezTo>
                  <a:cubicBezTo>
                    <a:pt x="977" y="1826"/>
                    <a:pt x="977" y="1826"/>
                    <a:pt x="977" y="1826"/>
                  </a:cubicBezTo>
                  <a:cubicBezTo>
                    <a:pt x="976" y="1820"/>
                    <a:pt x="970" y="1815"/>
                    <a:pt x="964" y="1815"/>
                  </a:cubicBezTo>
                  <a:cubicBezTo>
                    <a:pt x="963" y="1815"/>
                    <a:pt x="962" y="1816"/>
                    <a:pt x="961" y="1816"/>
                  </a:cubicBezTo>
                  <a:lnTo>
                    <a:pt x="945" y="1773"/>
                  </a:lnTo>
                  <a:close/>
                  <a:moveTo>
                    <a:pt x="1030" y="1958"/>
                  </a:moveTo>
                  <a:cubicBezTo>
                    <a:pt x="1029" y="1958"/>
                    <a:pt x="1028" y="1958"/>
                    <a:pt x="1027" y="1958"/>
                  </a:cubicBezTo>
                  <a:cubicBezTo>
                    <a:pt x="1025" y="1958"/>
                    <a:pt x="1024" y="1958"/>
                    <a:pt x="1022" y="1959"/>
                  </a:cubicBezTo>
                  <a:cubicBezTo>
                    <a:pt x="970" y="1842"/>
                    <a:pt x="970" y="1842"/>
                    <a:pt x="970" y="1842"/>
                  </a:cubicBezTo>
                  <a:cubicBezTo>
                    <a:pt x="975" y="1839"/>
                    <a:pt x="978" y="1835"/>
                    <a:pt x="978" y="1829"/>
                  </a:cubicBezTo>
                  <a:cubicBezTo>
                    <a:pt x="978" y="1829"/>
                    <a:pt x="978" y="1829"/>
                    <a:pt x="978" y="1829"/>
                  </a:cubicBezTo>
                  <a:cubicBezTo>
                    <a:pt x="1036" y="1824"/>
                    <a:pt x="1036" y="1824"/>
                    <a:pt x="1036" y="1824"/>
                  </a:cubicBezTo>
                  <a:cubicBezTo>
                    <a:pt x="1037" y="1836"/>
                    <a:pt x="1046" y="1845"/>
                    <a:pt x="1057" y="1848"/>
                  </a:cubicBezTo>
                  <a:lnTo>
                    <a:pt x="1030" y="1958"/>
                  </a:lnTo>
                  <a:close/>
                  <a:moveTo>
                    <a:pt x="1078" y="1798"/>
                  </a:moveTo>
                  <a:cubicBezTo>
                    <a:pt x="1074" y="1795"/>
                    <a:pt x="1069" y="1793"/>
                    <a:pt x="1063" y="1793"/>
                  </a:cubicBezTo>
                  <a:cubicBezTo>
                    <a:pt x="1061" y="1793"/>
                    <a:pt x="1059" y="1794"/>
                    <a:pt x="1056" y="1794"/>
                  </a:cubicBezTo>
                  <a:cubicBezTo>
                    <a:pt x="1006" y="1701"/>
                    <a:pt x="1006" y="1701"/>
                    <a:pt x="1006" y="1701"/>
                  </a:cubicBezTo>
                  <a:cubicBezTo>
                    <a:pt x="1013" y="1698"/>
                    <a:pt x="1019" y="1692"/>
                    <a:pt x="1021" y="1685"/>
                  </a:cubicBezTo>
                  <a:cubicBezTo>
                    <a:pt x="1081" y="1683"/>
                    <a:pt x="1081" y="1683"/>
                    <a:pt x="1081" y="1683"/>
                  </a:cubicBezTo>
                  <a:lnTo>
                    <a:pt x="1078" y="1798"/>
                  </a:lnTo>
                  <a:close/>
                  <a:moveTo>
                    <a:pt x="1022" y="1683"/>
                  </a:moveTo>
                  <a:cubicBezTo>
                    <a:pt x="1023" y="1681"/>
                    <a:pt x="1023" y="1678"/>
                    <a:pt x="1023" y="1675"/>
                  </a:cubicBezTo>
                  <a:cubicBezTo>
                    <a:pt x="1023" y="1668"/>
                    <a:pt x="1020" y="1661"/>
                    <a:pt x="1016" y="1656"/>
                  </a:cubicBezTo>
                  <a:cubicBezTo>
                    <a:pt x="1055" y="1626"/>
                    <a:pt x="1055" y="1626"/>
                    <a:pt x="1055" y="1626"/>
                  </a:cubicBezTo>
                  <a:cubicBezTo>
                    <a:pt x="1060" y="1632"/>
                    <a:pt x="1068" y="1636"/>
                    <a:pt x="1077" y="1636"/>
                  </a:cubicBezTo>
                  <a:cubicBezTo>
                    <a:pt x="1079" y="1636"/>
                    <a:pt x="1081" y="1635"/>
                    <a:pt x="1082" y="1635"/>
                  </a:cubicBezTo>
                  <a:cubicBezTo>
                    <a:pt x="1081" y="1681"/>
                    <a:pt x="1081" y="1681"/>
                    <a:pt x="1081" y="1681"/>
                  </a:cubicBezTo>
                  <a:lnTo>
                    <a:pt x="1022" y="1683"/>
                  </a:lnTo>
                  <a:close/>
                  <a:moveTo>
                    <a:pt x="1083" y="1681"/>
                  </a:moveTo>
                  <a:cubicBezTo>
                    <a:pt x="1084" y="1635"/>
                    <a:pt x="1084" y="1635"/>
                    <a:pt x="1084" y="1635"/>
                  </a:cubicBezTo>
                  <a:cubicBezTo>
                    <a:pt x="1088" y="1634"/>
                    <a:pt x="1091" y="1632"/>
                    <a:pt x="1094" y="1630"/>
                  </a:cubicBezTo>
                  <a:cubicBezTo>
                    <a:pt x="1126" y="1669"/>
                    <a:pt x="1126" y="1669"/>
                    <a:pt x="1126" y="1669"/>
                  </a:cubicBezTo>
                  <a:cubicBezTo>
                    <a:pt x="1123" y="1671"/>
                    <a:pt x="1121" y="1675"/>
                    <a:pt x="1121" y="1679"/>
                  </a:cubicBezTo>
                  <a:cubicBezTo>
                    <a:pt x="1121" y="1679"/>
                    <a:pt x="1121" y="1680"/>
                    <a:pt x="1121" y="1680"/>
                  </a:cubicBezTo>
                  <a:lnTo>
                    <a:pt x="1083" y="1681"/>
                  </a:lnTo>
                  <a:close/>
                  <a:moveTo>
                    <a:pt x="1143" y="1668"/>
                  </a:moveTo>
                  <a:cubicBezTo>
                    <a:pt x="1142" y="1667"/>
                    <a:pt x="1141" y="1666"/>
                    <a:pt x="1140" y="1666"/>
                  </a:cubicBezTo>
                  <a:cubicBezTo>
                    <a:pt x="1157" y="1608"/>
                    <a:pt x="1157" y="1608"/>
                    <a:pt x="1157" y="1608"/>
                  </a:cubicBezTo>
                  <a:cubicBezTo>
                    <a:pt x="1183" y="1611"/>
                    <a:pt x="1183" y="1611"/>
                    <a:pt x="1183" y="1611"/>
                  </a:cubicBezTo>
                  <a:cubicBezTo>
                    <a:pt x="1183" y="1613"/>
                    <a:pt x="1183" y="1615"/>
                    <a:pt x="1183" y="1617"/>
                  </a:cubicBezTo>
                  <a:cubicBezTo>
                    <a:pt x="1183" y="1623"/>
                    <a:pt x="1185" y="1629"/>
                    <a:pt x="1188" y="1634"/>
                  </a:cubicBezTo>
                  <a:lnTo>
                    <a:pt x="1143" y="1668"/>
                  </a:lnTo>
                  <a:close/>
                  <a:moveTo>
                    <a:pt x="1228" y="1596"/>
                  </a:moveTo>
                  <a:cubicBezTo>
                    <a:pt x="1223" y="1592"/>
                    <a:pt x="1217" y="1590"/>
                    <a:pt x="1210" y="1590"/>
                  </a:cubicBezTo>
                  <a:cubicBezTo>
                    <a:pt x="1208" y="1590"/>
                    <a:pt x="1206" y="1590"/>
                    <a:pt x="1203" y="1591"/>
                  </a:cubicBezTo>
                  <a:cubicBezTo>
                    <a:pt x="1192" y="1551"/>
                    <a:pt x="1192" y="1551"/>
                    <a:pt x="1192" y="1551"/>
                  </a:cubicBezTo>
                  <a:cubicBezTo>
                    <a:pt x="1202" y="1547"/>
                    <a:pt x="1208" y="1537"/>
                    <a:pt x="1208" y="1525"/>
                  </a:cubicBezTo>
                  <a:cubicBezTo>
                    <a:pt x="1208" y="1522"/>
                    <a:pt x="1208" y="1519"/>
                    <a:pt x="1207" y="1516"/>
                  </a:cubicBezTo>
                  <a:cubicBezTo>
                    <a:pt x="1281" y="1493"/>
                    <a:pt x="1281" y="1493"/>
                    <a:pt x="1281" y="1493"/>
                  </a:cubicBezTo>
                  <a:cubicBezTo>
                    <a:pt x="1284" y="1498"/>
                    <a:pt x="1287" y="1502"/>
                    <a:pt x="1292" y="1505"/>
                  </a:cubicBezTo>
                  <a:lnTo>
                    <a:pt x="1228" y="15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18">
              <a:extLst>
                <a:ext uri="{FF2B5EF4-FFF2-40B4-BE49-F238E27FC236}">
                  <a16:creationId xmlns:a16="http://schemas.microsoft.com/office/drawing/2014/main" xmlns="" id="{F57950A4-F0FC-441C-83C4-C464D42CA255}"/>
                </a:ext>
              </a:extLst>
            </p:cNvPr>
            <p:cNvSpPr>
              <a:spLocks noChangeArrowheads="1"/>
            </p:cNvSpPr>
            <p:nvPr/>
          </p:nvSpPr>
          <p:spPr bwMode="auto">
            <a:xfrm>
              <a:off x="2260601" y="2312988"/>
              <a:ext cx="60325" cy="61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19">
              <a:extLst>
                <a:ext uri="{FF2B5EF4-FFF2-40B4-BE49-F238E27FC236}">
                  <a16:creationId xmlns:a16="http://schemas.microsoft.com/office/drawing/2014/main" xmlns="" id="{AFEB24ED-0E60-4298-9710-02C25039D351}"/>
                </a:ext>
              </a:extLst>
            </p:cNvPr>
            <p:cNvSpPr>
              <a:spLocks noChangeArrowheads="1"/>
            </p:cNvSpPr>
            <p:nvPr/>
          </p:nvSpPr>
          <p:spPr bwMode="auto">
            <a:xfrm>
              <a:off x="3186113" y="2579688"/>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0">
              <a:extLst>
                <a:ext uri="{FF2B5EF4-FFF2-40B4-BE49-F238E27FC236}">
                  <a16:creationId xmlns:a16="http://schemas.microsoft.com/office/drawing/2014/main" xmlns="" id="{51CA7D48-2704-48B9-A8E2-3ED42022711E}"/>
                </a:ext>
              </a:extLst>
            </p:cNvPr>
            <p:cNvSpPr>
              <a:spLocks noChangeArrowheads="1"/>
            </p:cNvSpPr>
            <p:nvPr/>
          </p:nvSpPr>
          <p:spPr bwMode="auto">
            <a:xfrm>
              <a:off x="2301876" y="2268538"/>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8" name="矩形 7">
            <a:extLst>
              <a:ext uri="{FF2B5EF4-FFF2-40B4-BE49-F238E27FC236}">
                <a16:creationId xmlns:a16="http://schemas.microsoft.com/office/drawing/2014/main" xmlns="" id="{31ADA2F1-AAF7-4466-B1A1-54FD02ED4011}"/>
              </a:ext>
            </a:extLst>
          </p:cNvPr>
          <p:cNvSpPr/>
          <p:nvPr/>
        </p:nvSpPr>
        <p:spPr>
          <a:xfrm>
            <a:off x="4584700" y="0"/>
            <a:ext cx="7607300" cy="6858000"/>
          </a:xfrm>
          <a:prstGeom prst="rect">
            <a:avLst/>
          </a:prstGeom>
          <a:gradFill>
            <a:gsLst>
              <a:gs pos="0">
                <a:srgbClr val="00EBF7">
                  <a:alpha val="40000"/>
                </a:srgbClr>
              </a:gs>
              <a:gs pos="100000">
                <a:srgbClr val="00EBF7">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16473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양쪽 모서리가 둥근 사각형 6">
            <a:extLst>
              <a:ext uri="{FF2B5EF4-FFF2-40B4-BE49-F238E27FC236}">
                <a16:creationId xmlns:a16="http://schemas.microsoft.com/office/drawing/2014/main" xmlns="" id="{361B0522-3D73-49D2-8817-2058531BFF8E}"/>
              </a:ext>
            </a:extLst>
          </p:cNvPr>
          <p:cNvSpPr/>
          <p:nvPr/>
        </p:nvSpPr>
        <p:spPr>
          <a:xfrm rot="16200000">
            <a:off x="8176687" y="-586316"/>
            <a:ext cx="1914354" cy="6116276"/>
          </a:xfrm>
          <a:prstGeom prst="round2SameRect">
            <a:avLst>
              <a:gd name="adj1" fmla="val 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양쪽 모서리가 둥근 사각형 6">
            <a:extLst>
              <a:ext uri="{FF2B5EF4-FFF2-40B4-BE49-F238E27FC236}">
                <a16:creationId xmlns:a16="http://schemas.microsoft.com/office/drawing/2014/main" xmlns="" id="{38D65FF2-6052-40F9-AE54-F584980E254C}"/>
              </a:ext>
            </a:extLst>
          </p:cNvPr>
          <p:cNvSpPr/>
          <p:nvPr/>
        </p:nvSpPr>
        <p:spPr>
          <a:xfrm rot="16200000">
            <a:off x="8813159" y="2268915"/>
            <a:ext cx="1982483" cy="4775202"/>
          </a:xfrm>
          <a:prstGeom prst="round2SameRect">
            <a:avLst>
              <a:gd name="adj1" fmla="val 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양쪽 모서리가 둥근 사각형 6">
            <a:extLst>
              <a:ext uri="{FF2B5EF4-FFF2-40B4-BE49-F238E27FC236}">
                <a16:creationId xmlns:a16="http://schemas.microsoft.com/office/drawing/2014/main" xmlns="" id="{9A791EC3-FCC9-48F7-8A7C-4400DC9B922B}"/>
              </a:ext>
            </a:extLst>
          </p:cNvPr>
          <p:cNvSpPr/>
          <p:nvPr/>
        </p:nvSpPr>
        <p:spPr>
          <a:xfrm rot="16200000" flipV="1">
            <a:off x="1400663" y="2264609"/>
            <a:ext cx="1982483" cy="4783812"/>
          </a:xfrm>
          <a:prstGeom prst="round2SameRect">
            <a:avLst>
              <a:gd name="adj1" fmla="val 0"/>
              <a:gd name="adj2" fmla="val 0"/>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4" name="文本框 33">
            <a:extLst>
              <a:ext uri="{FF2B5EF4-FFF2-40B4-BE49-F238E27FC236}">
                <a16:creationId xmlns:a16="http://schemas.microsoft.com/office/drawing/2014/main" xmlns="" id="{D76E9D78-10DC-4F3C-8039-981AD16D3CD1}"/>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35" name="文本框 34">
            <a:extLst>
              <a:ext uri="{FF2B5EF4-FFF2-40B4-BE49-F238E27FC236}">
                <a16:creationId xmlns:a16="http://schemas.microsoft.com/office/drawing/2014/main" xmlns="" id="{E2EB4654-EC4C-4EDC-9A74-109046E5CCEC}"/>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7" name="Shape 1542">
            <a:extLst>
              <a:ext uri="{FF2B5EF4-FFF2-40B4-BE49-F238E27FC236}">
                <a16:creationId xmlns:a16="http://schemas.microsoft.com/office/drawing/2014/main" xmlns="" id="{93E51E2A-DB25-4FDE-B185-5BCB11A76C46}"/>
              </a:ext>
            </a:extLst>
          </p:cNvPr>
          <p:cNvSpPr/>
          <p:nvPr/>
        </p:nvSpPr>
        <p:spPr>
          <a:xfrm>
            <a:off x="3654222" y="3665274"/>
            <a:ext cx="2225102" cy="1982483"/>
          </a:xfrm>
          <a:custGeom>
            <a:avLst/>
            <a:gdLst/>
            <a:ahLst/>
            <a:cxnLst>
              <a:cxn ang="0">
                <a:pos x="wd2" y="hd2"/>
              </a:cxn>
              <a:cxn ang="5400000">
                <a:pos x="wd2" y="hd2"/>
              </a:cxn>
              <a:cxn ang="10800000">
                <a:pos x="wd2" y="hd2"/>
              </a:cxn>
              <a:cxn ang="16200000">
                <a:pos x="wd2" y="hd2"/>
              </a:cxn>
            </a:cxnLst>
            <a:rect l="0" t="0" r="r" b="b"/>
            <a:pathLst>
              <a:path w="20763" h="21160" extrusionOk="0">
                <a:moveTo>
                  <a:pt x="10343" y="21160"/>
                </a:moveTo>
                <a:cubicBezTo>
                  <a:pt x="7374" y="21160"/>
                  <a:pt x="4508" y="21160"/>
                  <a:pt x="1539" y="21160"/>
                </a:cubicBezTo>
                <a:cubicBezTo>
                  <a:pt x="3" y="21160"/>
                  <a:pt x="-406" y="20338"/>
                  <a:pt x="413" y="18812"/>
                </a:cubicBezTo>
                <a:cubicBezTo>
                  <a:pt x="3279" y="13060"/>
                  <a:pt x="6248" y="7190"/>
                  <a:pt x="9114" y="1321"/>
                </a:cubicBezTo>
                <a:cubicBezTo>
                  <a:pt x="10036" y="-440"/>
                  <a:pt x="10650" y="-440"/>
                  <a:pt x="11571" y="1321"/>
                </a:cubicBezTo>
                <a:cubicBezTo>
                  <a:pt x="14540" y="7190"/>
                  <a:pt x="17509" y="12943"/>
                  <a:pt x="20375" y="18812"/>
                </a:cubicBezTo>
                <a:cubicBezTo>
                  <a:pt x="21194" y="20456"/>
                  <a:pt x="20682" y="21160"/>
                  <a:pt x="19147" y="21160"/>
                </a:cubicBezTo>
                <a:cubicBezTo>
                  <a:pt x="16178" y="21160"/>
                  <a:pt x="13312" y="21160"/>
                  <a:pt x="10343" y="21160"/>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Shape 1543">
            <a:extLst>
              <a:ext uri="{FF2B5EF4-FFF2-40B4-BE49-F238E27FC236}">
                <a16:creationId xmlns:a16="http://schemas.microsoft.com/office/drawing/2014/main" xmlns="" id="{CA3AD96B-5202-49BA-87A6-3E845855E00C}"/>
              </a:ext>
            </a:extLst>
          </p:cNvPr>
          <p:cNvSpPr/>
          <p:nvPr/>
        </p:nvSpPr>
        <p:spPr>
          <a:xfrm>
            <a:off x="6328322" y="3693691"/>
            <a:ext cx="2206500" cy="1954066"/>
          </a:xfrm>
          <a:custGeom>
            <a:avLst/>
            <a:gdLst/>
            <a:ahLst/>
            <a:cxnLst>
              <a:cxn ang="0">
                <a:pos x="wd2" y="hd2"/>
              </a:cxn>
              <a:cxn ang="5400000">
                <a:pos x="wd2" y="hd2"/>
              </a:cxn>
              <a:cxn ang="10800000">
                <a:pos x="wd2" y="hd2"/>
              </a:cxn>
              <a:cxn ang="16200000">
                <a:pos x="wd2" y="hd2"/>
              </a:cxn>
            </a:cxnLst>
            <a:rect l="0" t="0" r="r" b="b"/>
            <a:pathLst>
              <a:path w="20672" h="21097" extrusionOk="0">
                <a:moveTo>
                  <a:pt x="10197" y="21097"/>
                </a:moveTo>
                <a:cubicBezTo>
                  <a:pt x="7317" y="21097"/>
                  <a:pt x="4437" y="21097"/>
                  <a:pt x="1557" y="21097"/>
                </a:cubicBezTo>
                <a:cubicBezTo>
                  <a:pt x="117" y="21097"/>
                  <a:pt x="-397" y="20385"/>
                  <a:pt x="323" y="18842"/>
                </a:cubicBezTo>
                <a:cubicBezTo>
                  <a:pt x="3306" y="13027"/>
                  <a:pt x="6186" y="7093"/>
                  <a:pt x="9169" y="1159"/>
                </a:cubicBezTo>
                <a:cubicBezTo>
                  <a:pt x="9889" y="-266"/>
                  <a:pt x="10712" y="-503"/>
                  <a:pt x="11534" y="1159"/>
                </a:cubicBezTo>
                <a:cubicBezTo>
                  <a:pt x="14517" y="7093"/>
                  <a:pt x="17397" y="12908"/>
                  <a:pt x="20277" y="18842"/>
                </a:cubicBezTo>
                <a:cubicBezTo>
                  <a:pt x="21203" y="20622"/>
                  <a:pt x="20380" y="21097"/>
                  <a:pt x="19043" y="21097"/>
                </a:cubicBezTo>
                <a:cubicBezTo>
                  <a:pt x="16060" y="21097"/>
                  <a:pt x="13077" y="21097"/>
                  <a:pt x="10197" y="21097"/>
                </a:cubicBezTo>
                <a:cubicBezTo>
                  <a:pt x="10197" y="21097"/>
                  <a:pt x="10197" y="21097"/>
                  <a:pt x="10197" y="21097"/>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chemeClr val="lt1"/>
              </a:solidFill>
            </a:endParaRPr>
          </a:p>
        </p:txBody>
      </p:sp>
      <p:sp>
        <p:nvSpPr>
          <p:cNvPr id="9" name="Shape 1544">
            <a:extLst>
              <a:ext uri="{FF2B5EF4-FFF2-40B4-BE49-F238E27FC236}">
                <a16:creationId xmlns:a16="http://schemas.microsoft.com/office/drawing/2014/main" xmlns="" id="{346764BE-39E5-4322-A87C-8EC34BCEAC4E}"/>
              </a:ext>
            </a:extLst>
          </p:cNvPr>
          <p:cNvSpPr/>
          <p:nvPr/>
        </p:nvSpPr>
        <p:spPr>
          <a:xfrm>
            <a:off x="5007388" y="1498109"/>
            <a:ext cx="2189182" cy="1936485"/>
          </a:xfrm>
          <a:custGeom>
            <a:avLst/>
            <a:gdLst/>
            <a:ahLst/>
            <a:cxnLst>
              <a:cxn ang="0">
                <a:pos x="wd2" y="hd2"/>
              </a:cxn>
              <a:cxn ang="5400000">
                <a:pos x="wd2" y="hd2"/>
              </a:cxn>
              <a:cxn ang="10800000">
                <a:pos x="wd2" y="hd2"/>
              </a:cxn>
              <a:cxn ang="16200000">
                <a:pos x="wd2" y="hd2"/>
              </a:cxn>
            </a:cxnLst>
            <a:rect l="0" t="0" r="r" b="b"/>
            <a:pathLst>
              <a:path w="20717" h="21152" extrusionOk="0">
                <a:moveTo>
                  <a:pt x="10247" y="21152"/>
                </a:moveTo>
                <a:cubicBezTo>
                  <a:pt x="7443" y="21152"/>
                  <a:pt x="4639" y="21152"/>
                  <a:pt x="1732" y="21152"/>
                </a:cubicBezTo>
                <a:cubicBezTo>
                  <a:pt x="-34" y="21152"/>
                  <a:pt x="-449" y="20552"/>
                  <a:pt x="486" y="18752"/>
                </a:cubicBezTo>
                <a:cubicBezTo>
                  <a:pt x="3289" y="12872"/>
                  <a:pt x="6197" y="7112"/>
                  <a:pt x="9105" y="1232"/>
                </a:cubicBezTo>
                <a:cubicBezTo>
                  <a:pt x="9832" y="-328"/>
                  <a:pt x="10663" y="-448"/>
                  <a:pt x="11493" y="1112"/>
                </a:cubicBezTo>
                <a:cubicBezTo>
                  <a:pt x="14401" y="6992"/>
                  <a:pt x="17309" y="12752"/>
                  <a:pt x="20216" y="18632"/>
                </a:cubicBezTo>
                <a:cubicBezTo>
                  <a:pt x="21151" y="20552"/>
                  <a:pt x="20839" y="21152"/>
                  <a:pt x="18763" y="21152"/>
                </a:cubicBezTo>
                <a:cubicBezTo>
                  <a:pt x="15959" y="21152"/>
                  <a:pt x="13155" y="21152"/>
                  <a:pt x="10247" y="21152"/>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Shape 1545">
            <a:extLst>
              <a:ext uri="{FF2B5EF4-FFF2-40B4-BE49-F238E27FC236}">
                <a16:creationId xmlns:a16="http://schemas.microsoft.com/office/drawing/2014/main" xmlns="" id="{496C71C5-AAAC-4AEC-8E2F-BD9995B88091}"/>
              </a:ext>
            </a:extLst>
          </p:cNvPr>
          <p:cNvSpPr/>
          <p:nvPr/>
        </p:nvSpPr>
        <p:spPr>
          <a:xfrm rot="10800000">
            <a:off x="5005715" y="3591686"/>
            <a:ext cx="2189182" cy="1936485"/>
          </a:xfrm>
          <a:custGeom>
            <a:avLst/>
            <a:gdLst/>
            <a:ahLst/>
            <a:cxnLst>
              <a:cxn ang="0">
                <a:pos x="wd2" y="hd2"/>
              </a:cxn>
              <a:cxn ang="5400000">
                <a:pos x="wd2" y="hd2"/>
              </a:cxn>
              <a:cxn ang="10800000">
                <a:pos x="wd2" y="hd2"/>
              </a:cxn>
              <a:cxn ang="16200000">
                <a:pos x="wd2" y="hd2"/>
              </a:cxn>
            </a:cxnLst>
            <a:rect l="0" t="0" r="r" b="b"/>
            <a:pathLst>
              <a:path w="20717" h="21152" extrusionOk="0">
                <a:moveTo>
                  <a:pt x="10247" y="21152"/>
                </a:moveTo>
                <a:cubicBezTo>
                  <a:pt x="7443" y="21152"/>
                  <a:pt x="4639" y="21152"/>
                  <a:pt x="1732" y="21152"/>
                </a:cubicBezTo>
                <a:cubicBezTo>
                  <a:pt x="-34" y="21152"/>
                  <a:pt x="-449" y="20552"/>
                  <a:pt x="486" y="18752"/>
                </a:cubicBezTo>
                <a:cubicBezTo>
                  <a:pt x="3289" y="12872"/>
                  <a:pt x="6197" y="7112"/>
                  <a:pt x="9105" y="1232"/>
                </a:cubicBezTo>
                <a:cubicBezTo>
                  <a:pt x="9832" y="-328"/>
                  <a:pt x="10663" y="-448"/>
                  <a:pt x="11493" y="1112"/>
                </a:cubicBezTo>
                <a:cubicBezTo>
                  <a:pt x="14401" y="6992"/>
                  <a:pt x="17309" y="12752"/>
                  <a:pt x="20216" y="18632"/>
                </a:cubicBezTo>
                <a:cubicBezTo>
                  <a:pt x="21151" y="20552"/>
                  <a:pt x="20839" y="21152"/>
                  <a:pt x="18763" y="21152"/>
                </a:cubicBezTo>
                <a:cubicBezTo>
                  <a:pt x="15959" y="21152"/>
                  <a:pt x="13155" y="21152"/>
                  <a:pt x="10247" y="21152"/>
                </a:cubicBezTo>
                <a:close/>
              </a:path>
            </a:pathLst>
          </a:custGeom>
          <a:blipFill>
            <a:blip r:embed="rId2"/>
            <a:stretch>
              <a:fillRect l="-16464" t="-1" r="-16274" b="-1"/>
            </a:stretch>
          </a:blip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3" name="Shape 1545">
            <a:extLst>
              <a:ext uri="{FF2B5EF4-FFF2-40B4-BE49-F238E27FC236}">
                <a16:creationId xmlns:a16="http://schemas.microsoft.com/office/drawing/2014/main" xmlns="" id="{8B8849B4-E8B7-4870-BFC6-8338A1CA1136}"/>
              </a:ext>
            </a:extLst>
          </p:cNvPr>
          <p:cNvSpPr/>
          <p:nvPr/>
        </p:nvSpPr>
        <p:spPr>
          <a:xfrm rot="10800000">
            <a:off x="5294337" y="3787140"/>
            <a:ext cx="1611934" cy="1425872"/>
          </a:xfrm>
          <a:custGeom>
            <a:avLst/>
            <a:gdLst/>
            <a:ahLst/>
            <a:cxnLst>
              <a:cxn ang="0">
                <a:pos x="wd2" y="hd2"/>
              </a:cxn>
              <a:cxn ang="5400000">
                <a:pos x="wd2" y="hd2"/>
              </a:cxn>
              <a:cxn ang="10800000">
                <a:pos x="wd2" y="hd2"/>
              </a:cxn>
              <a:cxn ang="16200000">
                <a:pos x="wd2" y="hd2"/>
              </a:cxn>
            </a:cxnLst>
            <a:rect l="0" t="0" r="r" b="b"/>
            <a:pathLst>
              <a:path w="20717" h="21152" extrusionOk="0">
                <a:moveTo>
                  <a:pt x="10247" y="21152"/>
                </a:moveTo>
                <a:cubicBezTo>
                  <a:pt x="7443" y="21152"/>
                  <a:pt x="4639" y="21152"/>
                  <a:pt x="1732" y="21152"/>
                </a:cubicBezTo>
                <a:cubicBezTo>
                  <a:pt x="-34" y="21152"/>
                  <a:pt x="-449" y="20552"/>
                  <a:pt x="486" y="18752"/>
                </a:cubicBezTo>
                <a:cubicBezTo>
                  <a:pt x="3289" y="12872"/>
                  <a:pt x="6197" y="7112"/>
                  <a:pt x="9105" y="1232"/>
                </a:cubicBezTo>
                <a:cubicBezTo>
                  <a:pt x="9832" y="-328"/>
                  <a:pt x="10663" y="-448"/>
                  <a:pt x="11493" y="1112"/>
                </a:cubicBezTo>
                <a:cubicBezTo>
                  <a:pt x="14401" y="6992"/>
                  <a:pt x="17309" y="12752"/>
                  <a:pt x="20216" y="18632"/>
                </a:cubicBezTo>
                <a:cubicBezTo>
                  <a:pt x="21151" y="20552"/>
                  <a:pt x="20839" y="21152"/>
                  <a:pt x="18763" y="21152"/>
                </a:cubicBezTo>
                <a:cubicBezTo>
                  <a:pt x="15959" y="21152"/>
                  <a:pt x="13155" y="21152"/>
                  <a:pt x="10247" y="21152"/>
                </a:cubicBezTo>
                <a:close/>
              </a:path>
            </a:pathLst>
          </a:cu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4" name="Freeform 58">
            <a:extLst>
              <a:ext uri="{FF2B5EF4-FFF2-40B4-BE49-F238E27FC236}">
                <a16:creationId xmlns:a16="http://schemas.microsoft.com/office/drawing/2014/main" xmlns="" id="{D73DA32C-64BC-46B1-943B-ECD5156E8834}"/>
              </a:ext>
            </a:extLst>
          </p:cNvPr>
          <p:cNvSpPr>
            <a:spLocks noEditPoints="1"/>
          </p:cNvSpPr>
          <p:nvPr/>
        </p:nvSpPr>
        <p:spPr bwMode="auto">
          <a:xfrm>
            <a:off x="5795180" y="3943338"/>
            <a:ext cx="617287" cy="645953"/>
          </a:xfrm>
          <a:custGeom>
            <a:avLst/>
            <a:gdLst>
              <a:gd name="T0" fmla="*/ 13 w 189"/>
              <a:gd name="T1" fmla="*/ 137 h 197"/>
              <a:gd name="T2" fmla="*/ 103 w 189"/>
              <a:gd name="T3" fmla="*/ 197 h 197"/>
              <a:gd name="T4" fmla="*/ 96 w 189"/>
              <a:gd name="T5" fmla="*/ 0 h 197"/>
              <a:gd name="T6" fmla="*/ 94 w 189"/>
              <a:gd name="T7" fmla="*/ 6 h 197"/>
              <a:gd name="T8" fmla="*/ 38 w 189"/>
              <a:gd name="T9" fmla="*/ 32 h 197"/>
              <a:gd name="T10" fmla="*/ 34 w 189"/>
              <a:gd name="T11" fmla="*/ 36 h 197"/>
              <a:gd name="T12" fmla="*/ 46 w 189"/>
              <a:gd name="T13" fmla="*/ 96 h 197"/>
              <a:gd name="T14" fmla="*/ 34 w 189"/>
              <a:gd name="T15" fmla="*/ 36 h 197"/>
              <a:gd name="T16" fmla="*/ 12 w 189"/>
              <a:gd name="T17" fmla="*/ 102 h 197"/>
              <a:gd name="T18" fmla="*/ 56 w 189"/>
              <a:gd name="T19" fmla="*/ 145 h 197"/>
              <a:gd name="T20" fmla="*/ 10 w 189"/>
              <a:gd name="T21" fmla="*/ 102 h 197"/>
              <a:gd name="T22" fmla="*/ 58 w 189"/>
              <a:gd name="T23" fmla="*/ 150 h 197"/>
              <a:gd name="T24" fmla="*/ 92 w 189"/>
              <a:gd name="T25" fmla="*/ 190 h 197"/>
              <a:gd name="T26" fmla="*/ 99 w 189"/>
              <a:gd name="T27" fmla="*/ 188 h 197"/>
              <a:gd name="T28" fmla="*/ 64 w 189"/>
              <a:gd name="T29" fmla="*/ 147 h 197"/>
              <a:gd name="T30" fmla="*/ 99 w 189"/>
              <a:gd name="T31" fmla="*/ 188 h 197"/>
              <a:gd name="T32" fmla="*/ 51 w 189"/>
              <a:gd name="T33" fmla="*/ 102 h 197"/>
              <a:gd name="T34" fmla="*/ 99 w 189"/>
              <a:gd name="T35" fmla="*/ 102 h 197"/>
              <a:gd name="T36" fmla="*/ 61 w 189"/>
              <a:gd name="T37" fmla="*/ 142 h 197"/>
              <a:gd name="T38" fmla="*/ 99 w 189"/>
              <a:gd name="T39" fmla="*/ 96 h 197"/>
              <a:gd name="T40" fmla="*/ 51 w 189"/>
              <a:gd name="T41" fmla="*/ 96 h 197"/>
              <a:gd name="T42" fmla="*/ 99 w 189"/>
              <a:gd name="T43" fmla="*/ 64 h 197"/>
              <a:gd name="T44" fmla="*/ 63 w 189"/>
              <a:gd name="T45" fmla="*/ 49 h 197"/>
              <a:gd name="T46" fmla="*/ 99 w 189"/>
              <a:gd name="T47" fmla="*/ 58 h 197"/>
              <a:gd name="T48" fmla="*/ 142 w 189"/>
              <a:gd name="T49" fmla="*/ 93 h 197"/>
              <a:gd name="T50" fmla="*/ 116 w 189"/>
              <a:gd name="T51" fmla="*/ 126 h 197"/>
              <a:gd name="T52" fmla="*/ 127 w 189"/>
              <a:gd name="T53" fmla="*/ 16 h 197"/>
              <a:gd name="T54" fmla="*/ 180 w 189"/>
              <a:gd name="T55" fmla="*/ 93 h 197"/>
              <a:gd name="T56" fmla="*/ 141 w 189"/>
              <a:gd name="T57" fmla="*/ 166 h 197"/>
              <a:gd name="T58" fmla="*/ 116 w 189"/>
              <a:gd name="T59" fmla="*/ 186 h 197"/>
              <a:gd name="T60" fmla="*/ 116 w 189"/>
              <a:gd name="T61" fmla="*/ 137 h 197"/>
              <a:gd name="T62" fmla="*/ 141 w 189"/>
              <a:gd name="T63" fmla="*/ 157 h 197"/>
              <a:gd name="T64" fmla="*/ 116 w 189"/>
              <a:gd name="T65" fmla="*/ 13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6"/>
                  <a:pt x="99" y="96"/>
                  <a:pt x="99" y="96"/>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80" y="93"/>
                </a:moveTo>
                <a:cubicBezTo>
                  <a:pt x="142" y="93"/>
                  <a:pt x="142" y="93"/>
                  <a:pt x="142" y="93"/>
                </a:cubicBezTo>
                <a:cubicBezTo>
                  <a:pt x="142" y="126"/>
                  <a:pt x="142" y="126"/>
                  <a:pt x="142" y="126"/>
                </a:cubicBezTo>
                <a:cubicBezTo>
                  <a:pt x="116" y="126"/>
                  <a:pt x="116" y="126"/>
                  <a:pt x="116" y="126"/>
                </a:cubicBezTo>
                <a:cubicBezTo>
                  <a:pt x="116" y="11"/>
                  <a:pt x="116" y="11"/>
                  <a:pt x="116" y="11"/>
                </a:cubicBezTo>
                <a:cubicBezTo>
                  <a:pt x="119" y="11"/>
                  <a:pt x="123" y="12"/>
                  <a:pt x="127" y="16"/>
                </a:cubicBezTo>
                <a:cubicBezTo>
                  <a:pt x="187" y="85"/>
                  <a:pt x="187" y="85"/>
                  <a:pt x="187" y="85"/>
                </a:cubicBezTo>
                <a:cubicBezTo>
                  <a:pt x="189" y="93"/>
                  <a:pt x="180" y="93"/>
                  <a:pt x="180" y="93"/>
                </a:cubicBezTo>
                <a:close/>
                <a:moveTo>
                  <a:pt x="116" y="166"/>
                </a:moveTo>
                <a:cubicBezTo>
                  <a:pt x="141" y="166"/>
                  <a:pt x="141" y="166"/>
                  <a:pt x="141" y="166"/>
                </a:cubicBezTo>
                <a:cubicBezTo>
                  <a:pt x="141" y="186"/>
                  <a:pt x="141" y="186"/>
                  <a:pt x="141" y="186"/>
                </a:cubicBezTo>
                <a:cubicBezTo>
                  <a:pt x="116" y="186"/>
                  <a:pt x="116" y="186"/>
                  <a:pt x="116" y="186"/>
                </a:cubicBezTo>
                <a:lnTo>
                  <a:pt x="116" y="166"/>
                </a:lnTo>
                <a:close/>
                <a:moveTo>
                  <a:pt x="116" y="137"/>
                </a:moveTo>
                <a:cubicBezTo>
                  <a:pt x="141" y="137"/>
                  <a:pt x="141" y="137"/>
                  <a:pt x="141" y="137"/>
                </a:cubicBezTo>
                <a:cubicBezTo>
                  <a:pt x="141" y="157"/>
                  <a:pt x="141" y="157"/>
                  <a:pt x="141" y="157"/>
                </a:cubicBezTo>
                <a:cubicBezTo>
                  <a:pt x="116" y="157"/>
                  <a:pt x="116" y="157"/>
                  <a:pt x="116" y="157"/>
                </a:cubicBezTo>
                <a:lnTo>
                  <a:pt x="116" y="137"/>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TextBox 11">
            <a:extLst>
              <a:ext uri="{FF2B5EF4-FFF2-40B4-BE49-F238E27FC236}">
                <a16:creationId xmlns:a16="http://schemas.microsoft.com/office/drawing/2014/main" xmlns="" id="{44D1C8E2-4BA6-4974-A477-E0084106B871}"/>
              </a:ext>
            </a:extLst>
          </p:cNvPr>
          <p:cNvSpPr txBox="1"/>
          <p:nvPr/>
        </p:nvSpPr>
        <p:spPr>
          <a:xfrm>
            <a:off x="5662908" y="2532021"/>
            <a:ext cx="874790" cy="617220"/>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0" name="TextBox 11">
            <a:extLst>
              <a:ext uri="{FF2B5EF4-FFF2-40B4-BE49-F238E27FC236}">
                <a16:creationId xmlns:a16="http://schemas.microsoft.com/office/drawing/2014/main" xmlns="" id="{CD1A8EE6-8657-440A-A11B-2AAB9ABD0E9A}"/>
              </a:ext>
            </a:extLst>
          </p:cNvPr>
          <p:cNvSpPr txBox="1"/>
          <p:nvPr/>
        </p:nvSpPr>
        <p:spPr>
          <a:xfrm>
            <a:off x="4275235" y="4781720"/>
            <a:ext cx="874790" cy="617220"/>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1" name="TextBox 11">
            <a:extLst>
              <a:ext uri="{FF2B5EF4-FFF2-40B4-BE49-F238E27FC236}">
                <a16:creationId xmlns:a16="http://schemas.microsoft.com/office/drawing/2014/main" xmlns="" id="{FA067960-30E0-4AB0-AE87-974944731F07}"/>
              </a:ext>
            </a:extLst>
          </p:cNvPr>
          <p:cNvSpPr txBox="1"/>
          <p:nvPr/>
        </p:nvSpPr>
        <p:spPr>
          <a:xfrm>
            <a:off x="6990069" y="4781720"/>
            <a:ext cx="874790" cy="617220"/>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8" name="TextBox 11">
            <a:extLst>
              <a:ext uri="{FF2B5EF4-FFF2-40B4-BE49-F238E27FC236}">
                <a16:creationId xmlns:a16="http://schemas.microsoft.com/office/drawing/2014/main" xmlns="" id="{7941CCD0-0777-4343-BCC0-F84B92942A4C}"/>
              </a:ext>
            </a:extLst>
          </p:cNvPr>
          <p:cNvSpPr txBox="1"/>
          <p:nvPr/>
        </p:nvSpPr>
        <p:spPr>
          <a:xfrm>
            <a:off x="7323930" y="2400570"/>
            <a:ext cx="3375012" cy="278538"/>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9" name="TextBox 11">
            <a:extLst>
              <a:ext uri="{FF2B5EF4-FFF2-40B4-BE49-F238E27FC236}">
                <a16:creationId xmlns:a16="http://schemas.microsoft.com/office/drawing/2014/main" xmlns="" id="{7576AE04-39E2-484F-8401-58366A9C06EE}"/>
              </a:ext>
            </a:extLst>
          </p:cNvPr>
          <p:cNvSpPr txBox="1"/>
          <p:nvPr/>
        </p:nvSpPr>
        <p:spPr>
          <a:xfrm>
            <a:off x="7323930" y="2052555"/>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6" name="文本框 35">
            <a:extLst>
              <a:ext uri="{FF2B5EF4-FFF2-40B4-BE49-F238E27FC236}">
                <a16:creationId xmlns:a16="http://schemas.microsoft.com/office/drawing/2014/main" xmlns="" id="{092D4636-1C9A-461E-B957-0605591EEEB4}"/>
              </a:ext>
            </a:extLst>
          </p:cNvPr>
          <p:cNvSpPr txBox="1"/>
          <p:nvPr/>
        </p:nvSpPr>
        <p:spPr>
          <a:xfrm>
            <a:off x="9333044" y="1687623"/>
            <a:ext cx="1365898" cy="1557456"/>
          </a:xfrm>
          <a:custGeom>
            <a:avLst/>
            <a:gdLst/>
            <a:ahLst/>
            <a:cxnLst/>
            <a:rect l="l" t="t" r="r" b="b"/>
            <a:pathLst>
              <a:path w="1365898" h="1557456">
                <a:moveTo>
                  <a:pt x="671369" y="235500"/>
                </a:moveTo>
                <a:cubicBezTo>
                  <a:pt x="651244" y="321226"/>
                  <a:pt x="629935" y="407216"/>
                  <a:pt x="607442" y="493467"/>
                </a:cubicBezTo>
                <a:cubicBezTo>
                  <a:pt x="584949" y="579719"/>
                  <a:pt x="562061" y="663601"/>
                  <a:pt x="538779" y="745114"/>
                </a:cubicBezTo>
                <a:lnTo>
                  <a:pt x="492478" y="915686"/>
                </a:lnTo>
                <a:lnTo>
                  <a:pt x="862889" y="915686"/>
                </a:lnTo>
                <a:lnTo>
                  <a:pt x="816587" y="745114"/>
                </a:lnTo>
                <a:cubicBezTo>
                  <a:pt x="792603" y="663469"/>
                  <a:pt x="769540" y="579324"/>
                  <a:pt x="747398" y="492677"/>
                </a:cubicBezTo>
                <a:cubicBezTo>
                  <a:pt x="725256" y="406031"/>
                  <a:pt x="702719" y="320305"/>
                  <a:pt x="679788" y="235500"/>
                </a:cubicBezTo>
                <a:close/>
                <a:moveTo>
                  <a:pt x="498791" y="0"/>
                </a:moveTo>
                <a:lnTo>
                  <a:pt x="864993" y="0"/>
                </a:lnTo>
                <a:lnTo>
                  <a:pt x="1365898" y="1557456"/>
                </a:lnTo>
                <a:lnTo>
                  <a:pt x="1039676" y="1557456"/>
                </a:lnTo>
                <a:lnTo>
                  <a:pt x="930236" y="1157501"/>
                </a:lnTo>
                <a:lnTo>
                  <a:pt x="425130" y="1157501"/>
                </a:lnTo>
                <a:lnTo>
                  <a:pt x="315691" y="1557456"/>
                </a:lnTo>
                <a:lnTo>
                  <a:pt x="0" y="1557456"/>
                </a:lnTo>
                <a:close/>
              </a:path>
            </a:pathLst>
          </a:custGeom>
          <a:solidFill>
            <a:schemeClr val="bg1">
              <a:alpha val="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alpha val="8000"/>
                </a:schemeClr>
              </a:solidFill>
              <a:latin typeface="思源黑体 CN Bold" panose="020B0800000000000000" pitchFamily="34" charset="-122"/>
              <a:ea typeface="思源黑体 CN Bold" panose="020B0800000000000000" pitchFamily="34" charset="-122"/>
            </a:endParaRPr>
          </a:p>
        </p:txBody>
      </p:sp>
      <p:sp>
        <p:nvSpPr>
          <p:cNvPr id="37" name="文本框 36">
            <a:extLst>
              <a:ext uri="{FF2B5EF4-FFF2-40B4-BE49-F238E27FC236}">
                <a16:creationId xmlns:a16="http://schemas.microsoft.com/office/drawing/2014/main" xmlns="" id="{FBE10208-D6D0-4D1B-8CA6-FFD972CA3DDB}"/>
              </a:ext>
            </a:extLst>
          </p:cNvPr>
          <p:cNvSpPr txBox="1"/>
          <p:nvPr/>
        </p:nvSpPr>
        <p:spPr>
          <a:xfrm>
            <a:off x="568677" y="3937018"/>
            <a:ext cx="1159606" cy="1557578"/>
          </a:xfrm>
          <a:custGeom>
            <a:avLst/>
            <a:gdLst/>
            <a:ahLst/>
            <a:cxnLst/>
            <a:rect l="l" t="t" r="r" b="b"/>
            <a:pathLst>
              <a:path w="1159606" h="1557578">
                <a:moveTo>
                  <a:pt x="311280" y="865024"/>
                </a:moveTo>
                <a:lnTo>
                  <a:pt x="311280" y="1317868"/>
                </a:lnTo>
                <a:lnTo>
                  <a:pt x="528204" y="1317868"/>
                </a:lnTo>
                <a:cubicBezTo>
                  <a:pt x="634954" y="1318087"/>
                  <a:pt x="716300" y="1298692"/>
                  <a:pt x="772241" y="1259683"/>
                </a:cubicBezTo>
                <a:cubicBezTo>
                  <a:pt x="828182" y="1220673"/>
                  <a:pt x="856350" y="1160733"/>
                  <a:pt x="856745" y="1079862"/>
                </a:cubicBezTo>
                <a:cubicBezTo>
                  <a:pt x="856482" y="1004564"/>
                  <a:pt x="828578" y="949801"/>
                  <a:pt x="773033" y="915575"/>
                </a:cubicBezTo>
                <a:cubicBezTo>
                  <a:pt x="717489" y="881348"/>
                  <a:pt x="635884" y="864498"/>
                  <a:pt x="528220" y="865024"/>
                </a:cubicBezTo>
                <a:close/>
                <a:moveTo>
                  <a:pt x="311280" y="237727"/>
                </a:moveTo>
                <a:lnTo>
                  <a:pt x="311280" y="633735"/>
                </a:lnTo>
                <a:lnTo>
                  <a:pt x="492415" y="633735"/>
                </a:lnTo>
                <a:cubicBezTo>
                  <a:pt x="590880" y="632989"/>
                  <a:pt x="663018" y="614470"/>
                  <a:pt x="708829" y="578178"/>
                </a:cubicBezTo>
                <a:cubicBezTo>
                  <a:pt x="754639" y="541885"/>
                  <a:pt x="777281" y="492296"/>
                  <a:pt x="776754" y="429410"/>
                </a:cubicBezTo>
                <a:cubicBezTo>
                  <a:pt x="776798" y="361522"/>
                  <a:pt x="753542" y="312460"/>
                  <a:pt x="706986" y="282224"/>
                </a:cubicBezTo>
                <a:cubicBezTo>
                  <a:pt x="660429" y="251989"/>
                  <a:pt x="590310" y="237156"/>
                  <a:pt x="496627" y="237727"/>
                </a:cubicBezTo>
                <a:close/>
                <a:moveTo>
                  <a:pt x="0" y="122"/>
                </a:moveTo>
                <a:lnTo>
                  <a:pt x="515583" y="122"/>
                </a:lnTo>
                <a:cubicBezTo>
                  <a:pt x="679111" y="-2073"/>
                  <a:pt x="813124" y="25447"/>
                  <a:pt x="917622" y="82685"/>
                </a:cubicBezTo>
                <a:cubicBezTo>
                  <a:pt x="1022120" y="139922"/>
                  <a:pt x="1076117" y="240050"/>
                  <a:pt x="1079615" y="383069"/>
                </a:cubicBezTo>
                <a:cubicBezTo>
                  <a:pt x="1079044" y="456880"/>
                  <a:pt x="1060205" y="525148"/>
                  <a:pt x="1023100" y="587872"/>
                </a:cubicBezTo>
                <a:cubicBezTo>
                  <a:pt x="985994" y="650597"/>
                  <a:pt x="934048" y="694620"/>
                  <a:pt x="867261" y="719942"/>
                </a:cubicBezTo>
                <a:lnTo>
                  <a:pt x="867261" y="730455"/>
                </a:lnTo>
                <a:cubicBezTo>
                  <a:pt x="953054" y="750118"/>
                  <a:pt x="1022810" y="790177"/>
                  <a:pt x="1076529" y="850634"/>
                </a:cubicBezTo>
                <a:cubicBezTo>
                  <a:pt x="1130249" y="911090"/>
                  <a:pt x="1157941" y="993818"/>
                  <a:pt x="1159606" y="1098818"/>
                </a:cubicBezTo>
                <a:cubicBezTo>
                  <a:pt x="1158505" y="1203231"/>
                  <a:pt x="1131729" y="1289346"/>
                  <a:pt x="1079280" y="1357166"/>
                </a:cubicBezTo>
                <a:cubicBezTo>
                  <a:pt x="1026830" y="1424985"/>
                  <a:pt x="955312" y="1475378"/>
                  <a:pt x="864726" y="1508345"/>
                </a:cubicBezTo>
                <a:cubicBezTo>
                  <a:pt x="774140" y="1541312"/>
                  <a:pt x="671092" y="1557723"/>
                  <a:pt x="555583" y="1557578"/>
                </a:cubicBezTo>
                <a:lnTo>
                  <a:pt x="0" y="1557578"/>
                </a:lnTo>
                <a:close/>
              </a:path>
            </a:pathLst>
          </a:custGeom>
          <a:solidFill>
            <a:schemeClr val="bg1">
              <a:alpha val="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alpha val="8000"/>
                </a:schemeClr>
              </a:solidFill>
              <a:latin typeface="思源黑体 CN Bold" panose="020B0800000000000000" pitchFamily="34" charset="-122"/>
              <a:ea typeface="思源黑体 CN Bold" panose="020B0800000000000000" pitchFamily="34" charset="-122"/>
            </a:endParaRPr>
          </a:p>
        </p:txBody>
      </p:sp>
      <p:sp>
        <p:nvSpPr>
          <p:cNvPr id="38" name="文本框 37">
            <a:extLst>
              <a:ext uri="{FF2B5EF4-FFF2-40B4-BE49-F238E27FC236}">
                <a16:creationId xmlns:a16="http://schemas.microsoft.com/office/drawing/2014/main" xmlns="" id="{48C37E3E-FF13-445F-81FB-A771CA0BE826}"/>
              </a:ext>
            </a:extLst>
          </p:cNvPr>
          <p:cNvSpPr txBox="1"/>
          <p:nvPr/>
        </p:nvSpPr>
        <p:spPr>
          <a:xfrm>
            <a:off x="10372124" y="3858877"/>
            <a:ext cx="1224592" cy="1635719"/>
          </a:xfrm>
          <a:custGeom>
            <a:avLst/>
            <a:gdLst/>
            <a:ahLst/>
            <a:cxnLst/>
            <a:rect l="l" t="t" r="r" b="b"/>
            <a:pathLst>
              <a:path w="1007526" h="1345778">
                <a:moveTo>
                  <a:pt x="602675" y="0"/>
                </a:moveTo>
                <a:cubicBezTo>
                  <a:pt x="685339" y="1459"/>
                  <a:pt x="758803" y="18239"/>
                  <a:pt x="823065" y="50338"/>
                </a:cubicBezTo>
                <a:cubicBezTo>
                  <a:pt x="887327" y="82438"/>
                  <a:pt x="940635" y="121103"/>
                  <a:pt x="982989" y="166334"/>
                </a:cubicBezTo>
                <a:lnTo>
                  <a:pt x="846287" y="331049"/>
                </a:lnTo>
                <a:cubicBezTo>
                  <a:pt x="814119" y="298910"/>
                  <a:pt x="778556" y="272907"/>
                  <a:pt x="739597" y="253039"/>
                </a:cubicBezTo>
                <a:cubicBezTo>
                  <a:pt x="700638" y="233172"/>
                  <a:pt x="656750" y="222946"/>
                  <a:pt x="607933" y="222361"/>
                </a:cubicBezTo>
                <a:cubicBezTo>
                  <a:pt x="507743" y="223567"/>
                  <a:pt x="425955" y="263229"/>
                  <a:pt x="362569" y="341348"/>
                </a:cubicBezTo>
                <a:cubicBezTo>
                  <a:pt x="299183" y="419467"/>
                  <a:pt x="266468" y="528812"/>
                  <a:pt x="264423" y="669383"/>
                </a:cubicBezTo>
                <a:cubicBezTo>
                  <a:pt x="265701" y="811707"/>
                  <a:pt x="296445" y="922367"/>
                  <a:pt x="356654" y="1001363"/>
                </a:cubicBezTo>
                <a:cubicBezTo>
                  <a:pt x="416863" y="1080359"/>
                  <a:pt x="498870" y="1120459"/>
                  <a:pt x="602675" y="1121664"/>
                </a:cubicBezTo>
                <a:cubicBezTo>
                  <a:pt x="657773" y="1121044"/>
                  <a:pt x="707503" y="1109137"/>
                  <a:pt x="751865" y="1085946"/>
                </a:cubicBezTo>
                <a:cubicBezTo>
                  <a:pt x="796228" y="1062755"/>
                  <a:pt x="835881" y="1032004"/>
                  <a:pt x="870823" y="993693"/>
                </a:cubicBezTo>
                <a:lnTo>
                  <a:pt x="1007526" y="1154931"/>
                </a:lnTo>
                <a:cubicBezTo>
                  <a:pt x="954035" y="1217270"/>
                  <a:pt x="892767" y="1264617"/>
                  <a:pt x="823722" y="1296972"/>
                </a:cubicBezTo>
                <a:cubicBezTo>
                  <a:pt x="754677" y="1329327"/>
                  <a:pt x="678074" y="1345596"/>
                  <a:pt x="593912" y="1345778"/>
                </a:cubicBezTo>
                <a:cubicBezTo>
                  <a:pt x="483404" y="1345554"/>
                  <a:pt x="383525" y="1319932"/>
                  <a:pt x="294274" y="1268911"/>
                </a:cubicBezTo>
                <a:cubicBezTo>
                  <a:pt x="205024" y="1217890"/>
                  <a:pt x="133982" y="1142813"/>
                  <a:pt x="81147" y="1043681"/>
                </a:cubicBezTo>
                <a:cubicBezTo>
                  <a:pt x="28312" y="944549"/>
                  <a:pt x="1263" y="822705"/>
                  <a:pt x="0" y="678148"/>
                </a:cubicBezTo>
                <a:cubicBezTo>
                  <a:pt x="1371" y="535118"/>
                  <a:pt x="29177" y="413143"/>
                  <a:pt x="83419" y="312226"/>
                </a:cubicBezTo>
                <a:cubicBezTo>
                  <a:pt x="137660" y="211309"/>
                  <a:pt x="210109" y="134154"/>
                  <a:pt x="300766" y="80763"/>
                </a:cubicBezTo>
                <a:cubicBezTo>
                  <a:pt x="391422" y="27372"/>
                  <a:pt x="492059" y="451"/>
                  <a:pt x="602675" y="0"/>
                </a:cubicBezTo>
                <a:close/>
              </a:path>
            </a:pathLst>
          </a:custGeom>
          <a:solidFill>
            <a:schemeClr val="bg1">
              <a:alpha val="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bg1">
                  <a:alpha val="8000"/>
                </a:schemeClr>
              </a:solidFill>
              <a:latin typeface="思源黑体 CN Bold" panose="020B0800000000000000" pitchFamily="34" charset="-122"/>
              <a:ea typeface="思源黑体 CN Bold" panose="020B0800000000000000" pitchFamily="34" charset="-122"/>
            </a:endParaRPr>
          </a:p>
        </p:txBody>
      </p:sp>
      <p:sp>
        <p:nvSpPr>
          <p:cNvPr id="40" name="TextBox 11">
            <a:extLst>
              <a:ext uri="{FF2B5EF4-FFF2-40B4-BE49-F238E27FC236}">
                <a16:creationId xmlns:a16="http://schemas.microsoft.com/office/drawing/2014/main" xmlns="" id="{FADFD54B-9B80-40C7-B7AA-94842BA9CA94}"/>
              </a:ext>
            </a:extLst>
          </p:cNvPr>
          <p:cNvSpPr txBox="1"/>
          <p:nvPr/>
        </p:nvSpPr>
        <p:spPr>
          <a:xfrm>
            <a:off x="7323930" y="2620700"/>
            <a:ext cx="3375012" cy="278538"/>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41" name="TextBox 11">
            <a:extLst>
              <a:ext uri="{FF2B5EF4-FFF2-40B4-BE49-F238E27FC236}">
                <a16:creationId xmlns:a16="http://schemas.microsoft.com/office/drawing/2014/main" xmlns="" id="{B4515E54-BDB1-4F5E-BC13-40CD45F9B534}"/>
              </a:ext>
            </a:extLst>
          </p:cNvPr>
          <p:cNvSpPr txBox="1"/>
          <p:nvPr/>
        </p:nvSpPr>
        <p:spPr>
          <a:xfrm>
            <a:off x="8487777" y="4587626"/>
            <a:ext cx="3375012" cy="278538"/>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42" name="TextBox 11">
            <a:extLst>
              <a:ext uri="{FF2B5EF4-FFF2-40B4-BE49-F238E27FC236}">
                <a16:creationId xmlns:a16="http://schemas.microsoft.com/office/drawing/2014/main" xmlns="" id="{36E38043-7B21-4DF0-B0EE-753297EA5802}"/>
              </a:ext>
            </a:extLst>
          </p:cNvPr>
          <p:cNvSpPr txBox="1"/>
          <p:nvPr/>
        </p:nvSpPr>
        <p:spPr>
          <a:xfrm>
            <a:off x="8487777" y="4239611"/>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43" name="TextBox 11">
            <a:extLst>
              <a:ext uri="{FF2B5EF4-FFF2-40B4-BE49-F238E27FC236}">
                <a16:creationId xmlns:a16="http://schemas.microsoft.com/office/drawing/2014/main" xmlns="" id="{02EE0364-0145-4A9C-A037-796BCEA05177}"/>
              </a:ext>
            </a:extLst>
          </p:cNvPr>
          <p:cNvSpPr txBox="1"/>
          <p:nvPr/>
        </p:nvSpPr>
        <p:spPr>
          <a:xfrm>
            <a:off x="8487777" y="4807756"/>
            <a:ext cx="3375012" cy="278538"/>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44" name="TextBox 11">
            <a:extLst>
              <a:ext uri="{FF2B5EF4-FFF2-40B4-BE49-F238E27FC236}">
                <a16:creationId xmlns:a16="http://schemas.microsoft.com/office/drawing/2014/main" xmlns="" id="{A7410A3A-E670-4829-AB7F-EFA468BB5114}"/>
              </a:ext>
            </a:extLst>
          </p:cNvPr>
          <p:cNvSpPr txBox="1"/>
          <p:nvPr/>
        </p:nvSpPr>
        <p:spPr>
          <a:xfrm>
            <a:off x="1150587" y="4506765"/>
            <a:ext cx="3375012" cy="278538"/>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45" name="TextBox 11">
            <a:extLst>
              <a:ext uri="{FF2B5EF4-FFF2-40B4-BE49-F238E27FC236}">
                <a16:creationId xmlns:a16="http://schemas.microsoft.com/office/drawing/2014/main" xmlns="" id="{C9BB2D97-F646-4463-9CB7-0E25C116A804}"/>
              </a:ext>
            </a:extLst>
          </p:cNvPr>
          <p:cNvSpPr txBox="1"/>
          <p:nvPr/>
        </p:nvSpPr>
        <p:spPr>
          <a:xfrm>
            <a:off x="1150587" y="4158750"/>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46" name="TextBox 11">
            <a:extLst>
              <a:ext uri="{FF2B5EF4-FFF2-40B4-BE49-F238E27FC236}">
                <a16:creationId xmlns:a16="http://schemas.microsoft.com/office/drawing/2014/main" xmlns="" id="{3F4EE09C-CF83-4042-A8F8-C16D2BBB8CBB}"/>
              </a:ext>
            </a:extLst>
          </p:cNvPr>
          <p:cNvSpPr txBox="1"/>
          <p:nvPr/>
        </p:nvSpPr>
        <p:spPr>
          <a:xfrm>
            <a:off x="1150587" y="4726895"/>
            <a:ext cx="3375012" cy="278538"/>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Tree>
    <p:extLst>
      <p:ext uri="{BB962C8B-B14F-4D97-AF65-F5344CB8AC3E}">
        <p14:creationId xmlns:p14="http://schemas.microsoft.com/office/powerpoint/2010/main" val="30915283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xmlns="" id="{D76E9D78-10DC-4F3C-8039-981AD16D3CD1}"/>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35" name="文本框 34">
            <a:extLst>
              <a:ext uri="{FF2B5EF4-FFF2-40B4-BE49-F238E27FC236}">
                <a16:creationId xmlns:a16="http://schemas.microsoft.com/office/drawing/2014/main" xmlns="" id="{E2EB4654-EC4C-4EDC-9A74-109046E5CCEC}"/>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grpSp>
        <p:nvGrpSpPr>
          <p:cNvPr id="7" name="Group 15">
            <a:extLst>
              <a:ext uri="{FF2B5EF4-FFF2-40B4-BE49-F238E27FC236}">
                <a16:creationId xmlns:a16="http://schemas.microsoft.com/office/drawing/2014/main" xmlns="" id="{EE65B1E8-075A-4D92-96A1-2D62AB651B9F}"/>
              </a:ext>
            </a:extLst>
          </p:cNvPr>
          <p:cNvGrpSpPr/>
          <p:nvPr/>
        </p:nvGrpSpPr>
        <p:grpSpPr>
          <a:xfrm>
            <a:off x="928778" y="1692730"/>
            <a:ext cx="9721644" cy="4817124"/>
            <a:chOff x="1304526" y="2031216"/>
            <a:chExt cx="7514186" cy="3723319"/>
          </a:xfrm>
          <a:solidFill>
            <a:schemeClr val="accent3"/>
          </a:solidFill>
        </p:grpSpPr>
        <p:sp>
          <p:nvSpPr>
            <p:cNvPr id="8" name="Freeform 16">
              <a:extLst>
                <a:ext uri="{FF2B5EF4-FFF2-40B4-BE49-F238E27FC236}">
                  <a16:creationId xmlns:a16="http://schemas.microsoft.com/office/drawing/2014/main" xmlns="" id="{566F44BC-98DB-4582-89A6-02B25CDE6D14}"/>
                </a:ext>
              </a:extLst>
            </p:cNvPr>
            <p:cNvSpPr>
              <a:spLocks/>
            </p:cNvSpPr>
            <p:nvPr/>
          </p:nvSpPr>
          <p:spPr bwMode="auto">
            <a:xfrm>
              <a:off x="6093175" y="266401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7">
              <a:extLst>
                <a:ext uri="{FF2B5EF4-FFF2-40B4-BE49-F238E27FC236}">
                  <a16:creationId xmlns:a16="http://schemas.microsoft.com/office/drawing/2014/main" xmlns="" id="{6CF75E05-E992-4A61-BED9-D2C70A65D7F1}"/>
                </a:ext>
              </a:extLst>
            </p:cNvPr>
            <p:cNvSpPr>
              <a:spLocks noEditPoints="1"/>
            </p:cNvSpPr>
            <p:nvPr/>
          </p:nvSpPr>
          <p:spPr bwMode="auto">
            <a:xfrm>
              <a:off x="4468519" y="2336950"/>
              <a:ext cx="4317013" cy="2876033"/>
            </a:xfrm>
            <a:custGeom>
              <a:avLst/>
              <a:gdLst>
                <a:gd name="T0" fmla="*/ 1878 w 2059"/>
                <a:gd name="T1" fmla="*/ 154 h 1371"/>
                <a:gd name="T2" fmla="*/ 1775 w 2059"/>
                <a:gd name="T3" fmla="*/ 162 h 1371"/>
                <a:gd name="T4" fmla="*/ 1593 w 2059"/>
                <a:gd name="T5" fmla="*/ 102 h 1371"/>
                <a:gd name="T6" fmla="*/ 1447 w 2059"/>
                <a:gd name="T7" fmla="*/ 122 h 1371"/>
                <a:gd name="T8" fmla="*/ 1296 w 2059"/>
                <a:gd name="T9" fmla="*/ 86 h 1371"/>
                <a:gd name="T10" fmla="*/ 1237 w 2059"/>
                <a:gd name="T11" fmla="*/ 24 h 1371"/>
                <a:gd name="T12" fmla="*/ 1060 w 2059"/>
                <a:gd name="T13" fmla="*/ 49 h 1371"/>
                <a:gd name="T14" fmla="*/ 937 w 2059"/>
                <a:gd name="T15" fmla="*/ 116 h 1371"/>
                <a:gd name="T16" fmla="*/ 925 w 2059"/>
                <a:gd name="T17" fmla="*/ 168 h 1371"/>
                <a:gd name="T18" fmla="*/ 901 w 2059"/>
                <a:gd name="T19" fmla="*/ 193 h 1371"/>
                <a:gd name="T20" fmla="*/ 843 w 2059"/>
                <a:gd name="T21" fmla="*/ 139 h 1371"/>
                <a:gd name="T22" fmla="*/ 771 w 2059"/>
                <a:gd name="T23" fmla="*/ 179 h 1371"/>
                <a:gd name="T24" fmla="*/ 628 w 2059"/>
                <a:gd name="T25" fmla="*/ 204 h 1371"/>
                <a:gd name="T26" fmla="*/ 604 w 2059"/>
                <a:gd name="T27" fmla="*/ 215 h 1371"/>
                <a:gd name="T28" fmla="*/ 515 w 2059"/>
                <a:gd name="T29" fmla="*/ 232 h 1371"/>
                <a:gd name="T30" fmla="*/ 492 w 2059"/>
                <a:gd name="T31" fmla="*/ 153 h 1371"/>
                <a:gd name="T32" fmla="*/ 393 w 2059"/>
                <a:gd name="T33" fmla="*/ 138 h 1371"/>
                <a:gd name="T34" fmla="*/ 296 w 2059"/>
                <a:gd name="T35" fmla="*/ 230 h 1371"/>
                <a:gd name="T36" fmla="*/ 231 w 2059"/>
                <a:gd name="T37" fmla="*/ 334 h 1371"/>
                <a:gd name="T38" fmla="*/ 350 w 2059"/>
                <a:gd name="T39" fmla="*/ 329 h 1371"/>
                <a:gd name="T40" fmla="*/ 383 w 2059"/>
                <a:gd name="T41" fmla="*/ 292 h 1371"/>
                <a:gd name="T42" fmla="*/ 411 w 2059"/>
                <a:gd name="T43" fmla="*/ 343 h 1371"/>
                <a:gd name="T44" fmla="*/ 286 w 2059"/>
                <a:gd name="T45" fmla="*/ 402 h 1371"/>
                <a:gd name="T46" fmla="*/ 232 w 2059"/>
                <a:gd name="T47" fmla="*/ 410 h 1371"/>
                <a:gd name="T48" fmla="*/ 148 w 2059"/>
                <a:gd name="T49" fmla="*/ 540 h 1371"/>
                <a:gd name="T50" fmla="*/ 142 w 2059"/>
                <a:gd name="T51" fmla="*/ 618 h 1371"/>
                <a:gd name="T52" fmla="*/ 331 w 2059"/>
                <a:gd name="T53" fmla="*/ 600 h 1371"/>
                <a:gd name="T54" fmla="*/ 364 w 2059"/>
                <a:gd name="T55" fmla="*/ 568 h 1371"/>
                <a:gd name="T56" fmla="*/ 452 w 2059"/>
                <a:gd name="T57" fmla="*/ 534 h 1371"/>
                <a:gd name="T58" fmla="*/ 556 w 2059"/>
                <a:gd name="T59" fmla="*/ 494 h 1371"/>
                <a:gd name="T60" fmla="*/ 436 w 2059"/>
                <a:gd name="T61" fmla="*/ 590 h 1371"/>
                <a:gd name="T62" fmla="*/ 468 w 2059"/>
                <a:gd name="T63" fmla="*/ 678 h 1371"/>
                <a:gd name="T64" fmla="*/ 273 w 2059"/>
                <a:gd name="T65" fmla="*/ 612 h 1371"/>
                <a:gd name="T66" fmla="*/ 69 w 2059"/>
                <a:gd name="T67" fmla="*/ 700 h 1371"/>
                <a:gd name="T68" fmla="*/ 197 w 2059"/>
                <a:gd name="T69" fmla="*/ 939 h 1371"/>
                <a:gd name="T70" fmla="*/ 296 w 2059"/>
                <a:gd name="T71" fmla="*/ 1156 h 1371"/>
                <a:gd name="T72" fmla="*/ 491 w 2059"/>
                <a:gd name="T73" fmla="*/ 1278 h 1371"/>
                <a:gd name="T74" fmla="*/ 569 w 2059"/>
                <a:gd name="T75" fmla="*/ 1029 h 1371"/>
                <a:gd name="T76" fmla="*/ 595 w 2059"/>
                <a:gd name="T77" fmla="*/ 874 h 1371"/>
                <a:gd name="T78" fmla="*/ 562 w 2059"/>
                <a:gd name="T79" fmla="*/ 795 h 1371"/>
                <a:gd name="T80" fmla="*/ 728 w 2059"/>
                <a:gd name="T81" fmla="*/ 732 h 1371"/>
                <a:gd name="T82" fmla="*/ 667 w 2059"/>
                <a:gd name="T83" fmla="*/ 694 h 1371"/>
                <a:gd name="T84" fmla="*/ 862 w 2059"/>
                <a:gd name="T85" fmla="*/ 776 h 1371"/>
                <a:gd name="T86" fmla="*/ 983 w 2059"/>
                <a:gd name="T87" fmla="*/ 840 h 1371"/>
                <a:gd name="T88" fmla="*/ 1126 w 2059"/>
                <a:gd name="T89" fmla="*/ 835 h 1371"/>
                <a:gd name="T90" fmla="*/ 1190 w 2059"/>
                <a:gd name="T91" fmla="*/ 977 h 1371"/>
                <a:gd name="T92" fmla="*/ 1246 w 2059"/>
                <a:gd name="T93" fmla="*/ 889 h 1371"/>
                <a:gd name="T94" fmla="*/ 1373 w 2059"/>
                <a:gd name="T95" fmla="*/ 696 h 1371"/>
                <a:gd name="T96" fmla="*/ 1331 w 2059"/>
                <a:gd name="T97" fmla="*/ 598 h 1371"/>
                <a:gd name="T98" fmla="*/ 1404 w 2059"/>
                <a:gd name="T99" fmla="*/ 586 h 1371"/>
                <a:gd name="T100" fmla="*/ 1437 w 2059"/>
                <a:gd name="T101" fmla="*/ 582 h 1371"/>
                <a:gd name="T102" fmla="*/ 1510 w 2059"/>
                <a:gd name="T103" fmla="*/ 392 h 1371"/>
                <a:gd name="T104" fmla="*/ 1758 w 2059"/>
                <a:gd name="T105" fmla="*/ 296 h 1371"/>
                <a:gd name="T106" fmla="*/ 1727 w 2059"/>
                <a:gd name="T107" fmla="*/ 353 h 1371"/>
                <a:gd name="T108" fmla="*/ 1780 w 2059"/>
                <a:gd name="T109" fmla="*/ 348 h 1371"/>
                <a:gd name="T110" fmla="*/ 1953 w 2059"/>
                <a:gd name="T111" fmla="*/ 270 h 1371"/>
                <a:gd name="T112" fmla="*/ 2028 w 2059"/>
                <a:gd name="T113" fmla="*/ 251 h 1371"/>
                <a:gd name="T114" fmla="*/ 658 w 2059"/>
                <a:gd name="T115" fmla="*/ 590 h 1371"/>
                <a:gd name="T116" fmla="*/ 687 w 2059"/>
                <a:gd name="T117" fmla="*/ 546 h 1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9" h="1371">
                  <a:moveTo>
                    <a:pt x="2059" y="223"/>
                  </a:moveTo>
                  <a:cubicBezTo>
                    <a:pt x="2059" y="216"/>
                    <a:pt x="2050" y="214"/>
                    <a:pt x="2045" y="210"/>
                  </a:cubicBezTo>
                  <a:cubicBezTo>
                    <a:pt x="2042" y="208"/>
                    <a:pt x="2038" y="208"/>
                    <a:pt x="2034" y="207"/>
                  </a:cubicBezTo>
                  <a:cubicBezTo>
                    <a:pt x="2024" y="203"/>
                    <a:pt x="2017" y="200"/>
                    <a:pt x="2018" y="218"/>
                  </a:cubicBezTo>
                  <a:cubicBezTo>
                    <a:pt x="2012" y="205"/>
                    <a:pt x="2006" y="194"/>
                    <a:pt x="1994" y="188"/>
                  </a:cubicBezTo>
                  <a:cubicBezTo>
                    <a:pt x="1989" y="186"/>
                    <a:pt x="1984" y="185"/>
                    <a:pt x="1979" y="182"/>
                  </a:cubicBezTo>
                  <a:cubicBezTo>
                    <a:pt x="1952" y="167"/>
                    <a:pt x="1924" y="152"/>
                    <a:pt x="1891" y="156"/>
                  </a:cubicBezTo>
                  <a:cubicBezTo>
                    <a:pt x="1887" y="157"/>
                    <a:pt x="1882" y="157"/>
                    <a:pt x="1878" y="154"/>
                  </a:cubicBezTo>
                  <a:cubicBezTo>
                    <a:pt x="1874" y="151"/>
                    <a:pt x="1869" y="149"/>
                    <a:pt x="1866" y="152"/>
                  </a:cubicBezTo>
                  <a:cubicBezTo>
                    <a:pt x="1862" y="156"/>
                    <a:pt x="1864" y="161"/>
                    <a:pt x="1867" y="166"/>
                  </a:cubicBezTo>
                  <a:cubicBezTo>
                    <a:pt x="1869" y="168"/>
                    <a:pt x="1872" y="171"/>
                    <a:pt x="1867" y="174"/>
                  </a:cubicBezTo>
                  <a:cubicBezTo>
                    <a:pt x="1861" y="178"/>
                    <a:pt x="1843" y="170"/>
                    <a:pt x="1842" y="163"/>
                  </a:cubicBezTo>
                  <a:cubicBezTo>
                    <a:pt x="1844" y="160"/>
                    <a:pt x="1851" y="165"/>
                    <a:pt x="1852" y="156"/>
                  </a:cubicBezTo>
                  <a:cubicBezTo>
                    <a:pt x="1845" y="158"/>
                    <a:pt x="1839" y="152"/>
                    <a:pt x="1833" y="160"/>
                  </a:cubicBezTo>
                  <a:cubicBezTo>
                    <a:pt x="1831" y="163"/>
                    <a:pt x="1823" y="165"/>
                    <a:pt x="1820" y="164"/>
                  </a:cubicBezTo>
                  <a:cubicBezTo>
                    <a:pt x="1805" y="158"/>
                    <a:pt x="1790" y="163"/>
                    <a:pt x="1775" y="162"/>
                  </a:cubicBezTo>
                  <a:cubicBezTo>
                    <a:pt x="1769" y="161"/>
                    <a:pt x="1753" y="165"/>
                    <a:pt x="1758" y="148"/>
                  </a:cubicBezTo>
                  <a:cubicBezTo>
                    <a:pt x="1759" y="146"/>
                    <a:pt x="1754" y="140"/>
                    <a:pt x="1751" y="139"/>
                  </a:cubicBezTo>
                  <a:cubicBezTo>
                    <a:pt x="1741" y="137"/>
                    <a:pt x="1731" y="130"/>
                    <a:pt x="1720" y="134"/>
                  </a:cubicBezTo>
                  <a:cubicBezTo>
                    <a:pt x="1694" y="145"/>
                    <a:pt x="1672" y="129"/>
                    <a:pt x="1649" y="123"/>
                  </a:cubicBezTo>
                  <a:cubicBezTo>
                    <a:pt x="1651" y="118"/>
                    <a:pt x="1659" y="122"/>
                    <a:pt x="1656" y="115"/>
                  </a:cubicBezTo>
                  <a:cubicBezTo>
                    <a:pt x="1654" y="111"/>
                    <a:pt x="1628" y="111"/>
                    <a:pt x="1624" y="115"/>
                  </a:cubicBezTo>
                  <a:cubicBezTo>
                    <a:pt x="1621" y="119"/>
                    <a:pt x="1618" y="122"/>
                    <a:pt x="1614" y="123"/>
                  </a:cubicBezTo>
                  <a:cubicBezTo>
                    <a:pt x="1611" y="111"/>
                    <a:pt x="1605" y="104"/>
                    <a:pt x="1593" y="102"/>
                  </a:cubicBezTo>
                  <a:cubicBezTo>
                    <a:pt x="1577" y="99"/>
                    <a:pt x="1564" y="107"/>
                    <a:pt x="1549" y="110"/>
                  </a:cubicBezTo>
                  <a:cubicBezTo>
                    <a:pt x="1553" y="115"/>
                    <a:pt x="1559" y="118"/>
                    <a:pt x="1557" y="124"/>
                  </a:cubicBezTo>
                  <a:cubicBezTo>
                    <a:pt x="1556" y="128"/>
                    <a:pt x="1549" y="124"/>
                    <a:pt x="1547" y="126"/>
                  </a:cubicBezTo>
                  <a:cubicBezTo>
                    <a:pt x="1539" y="134"/>
                    <a:pt x="1532" y="128"/>
                    <a:pt x="1524" y="126"/>
                  </a:cubicBezTo>
                  <a:cubicBezTo>
                    <a:pt x="1512" y="124"/>
                    <a:pt x="1498" y="131"/>
                    <a:pt x="1486" y="121"/>
                  </a:cubicBezTo>
                  <a:cubicBezTo>
                    <a:pt x="1481" y="117"/>
                    <a:pt x="1481" y="125"/>
                    <a:pt x="1479" y="128"/>
                  </a:cubicBezTo>
                  <a:cubicBezTo>
                    <a:pt x="1475" y="134"/>
                    <a:pt x="1470" y="143"/>
                    <a:pt x="1461" y="136"/>
                  </a:cubicBezTo>
                  <a:cubicBezTo>
                    <a:pt x="1455" y="133"/>
                    <a:pt x="1451" y="127"/>
                    <a:pt x="1447" y="122"/>
                  </a:cubicBezTo>
                  <a:cubicBezTo>
                    <a:pt x="1446" y="120"/>
                    <a:pt x="1443" y="118"/>
                    <a:pt x="1445" y="114"/>
                  </a:cubicBezTo>
                  <a:cubicBezTo>
                    <a:pt x="1452" y="101"/>
                    <a:pt x="1444" y="87"/>
                    <a:pt x="1430" y="89"/>
                  </a:cubicBezTo>
                  <a:cubicBezTo>
                    <a:pt x="1424" y="89"/>
                    <a:pt x="1420" y="87"/>
                    <a:pt x="1415" y="86"/>
                  </a:cubicBezTo>
                  <a:cubicBezTo>
                    <a:pt x="1408" y="84"/>
                    <a:pt x="1396" y="77"/>
                    <a:pt x="1394" y="87"/>
                  </a:cubicBezTo>
                  <a:cubicBezTo>
                    <a:pt x="1391" y="100"/>
                    <a:pt x="1380" y="99"/>
                    <a:pt x="1375" y="97"/>
                  </a:cubicBezTo>
                  <a:cubicBezTo>
                    <a:pt x="1364" y="93"/>
                    <a:pt x="1347" y="104"/>
                    <a:pt x="1340" y="86"/>
                  </a:cubicBezTo>
                  <a:cubicBezTo>
                    <a:pt x="1340" y="85"/>
                    <a:pt x="1336" y="86"/>
                    <a:pt x="1335" y="85"/>
                  </a:cubicBezTo>
                  <a:cubicBezTo>
                    <a:pt x="1322" y="82"/>
                    <a:pt x="1309" y="85"/>
                    <a:pt x="1296" y="86"/>
                  </a:cubicBezTo>
                  <a:cubicBezTo>
                    <a:pt x="1294" y="86"/>
                    <a:pt x="1295" y="89"/>
                    <a:pt x="1291" y="87"/>
                  </a:cubicBezTo>
                  <a:cubicBezTo>
                    <a:pt x="1282" y="83"/>
                    <a:pt x="1272" y="81"/>
                    <a:pt x="1263" y="78"/>
                  </a:cubicBezTo>
                  <a:cubicBezTo>
                    <a:pt x="1260" y="77"/>
                    <a:pt x="1257" y="77"/>
                    <a:pt x="1255" y="81"/>
                  </a:cubicBezTo>
                  <a:cubicBezTo>
                    <a:pt x="1248" y="91"/>
                    <a:pt x="1230" y="97"/>
                    <a:pt x="1215" y="93"/>
                  </a:cubicBezTo>
                  <a:cubicBezTo>
                    <a:pt x="1239" y="83"/>
                    <a:pt x="1260" y="70"/>
                    <a:pt x="1282" y="59"/>
                  </a:cubicBezTo>
                  <a:cubicBezTo>
                    <a:pt x="1289" y="55"/>
                    <a:pt x="1295" y="50"/>
                    <a:pt x="1293" y="43"/>
                  </a:cubicBezTo>
                  <a:cubicBezTo>
                    <a:pt x="1291" y="35"/>
                    <a:pt x="1285" y="26"/>
                    <a:pt x="1278" y="25"/>
                  </a:cubicBezTo>
                  <a:cubicBezTo>
                    <a:pt x="1265" y="22"/>
                    <a:pt x="1250" y="23"/>
                    <a:pt x="1237" y="24"/>
                  </a:cubicBezTo>
                  <a:cubicBezTo>
                    <a:pt x="1225" y="26"/>
                    <a:pt x="1219" y="14"/>
                    <a:pt x="1208" y="14"/>
                  </a:cubicBezTo>
                  <a:cubicBezTo>
                    <a:pt x="1205" y="14"/>
                    <a:pt x="1208" y="12"/>
                    <a:pt x="1209" y="12"/>
                  </a:cubicBezTo>
                  <a:cubicBezTo>
                    <a:pt x="1219" y="7"/>
                    <a:pt x="1209" y="6"/>
                    <a:pt x="1207" y="4"/>
                  </a:cubicBezTo>
                  <a:cubicBezTo>
                    <a:pt x="1200" y="0"/>
                    <a:pt x="1192" y="1"/>
                    <a:pt x="1184" y="3"/>
                  </a:cubicBezTo>
                  <a:cubicBezTo>
                    <a:pt x="1169" y="7"/>
                    <a:pt x="1167" y="29"/>
                    <a:pt x="1148" y="30"/>
                  </a:cubicBezTo>
                  <a:cubicBezTo>
                    <a:pt x="1143" y="30"/>
                    <a:pt x="1128" y="39"/>
                    <a:pt x="1126" y="35"/>
                  </a:cubicBezTo>
                  <a:cubicBezTo>
                    <a:pt x="1123" y="25"/>
                    <a:pt x="1116" y="31"/>
                    <a:pt x="1113" y="32"/>
                  </a:cubicBezTo>
                  <a:cubicBezTo>
                    <a:pt x="1097" y="42"/>
                    <a:pt x="1078" y="43"/>
                    <a:pt x="1060" y="49"/>
                  </a:cubicBezTo>
                  <a:cubicBezTo>
                    <a:pt x="1049" y="53"/>
                    <a:pt x="1033" y="56"/>
                    <a:pt x="1038" y="75"/>
                  </a:cubicBezTo>
                  <a:cubicBezTo>
                    <a:pt x="1040" y="79"/>
                    <a:pt x="1038" y="80"/>
                    <a:pt x="1034" y="81"/>
                  </a:cubicBezTo>
                  <a:cubicBezTo>
                    <a:pt x="1019" y="86"/>
                    <a:pt x="1005" y="83"/>
                    <a:pt x="991" y="84"/>
                  </a:cubicBezTo>
                  <a:cubicBezTo>
                    <a:pt x="985" y="85"/>
                    <a:pt x="978" y="85"/>
                    <a:pt x="978" y="93"/>
                  </a:cubicBezTo>
                  <a:cubicBezTo>
                    <a:pt x="979" y="99"/>
                    <a:pt x="976" y="108"/>
                    <a:pt x="988" y="108"/>
                  </a:cubicBezTo>
                  <a:cubicBezTo>
                    <a:pt x="993" y="108"/>
                    <a:pt x="996" y="113"/>
                    <a:pt x="997" y="118"/>
                  </a:cubicBezTo>
                  <a:cubicBezTo>
                    <a:pt x="987" y="124"/>
                    <a:pt x="982" y="115"/>
                    <a:pt x="976" y="112"/>
                  </a:cubicBezTo>
                  <a:cubicBezTo>
                    <a:pt x="962" y="105"/>
                    <a:pt x="946" y="107"/>
                    <a:pt x="937" y="116"/>
                  </a:cubicBezTo>
                  <a:cubicBezTo>
                    <a:pt x="934" y="120"/>
                    <a:pt x="937" y="122"/>
                    <a:pt x="939" y="124"/>
                  </a:cubicBezTo>
                  <a:cubicBezTo>
                    <a:pt x="941" y="127"/>
                    <a:pt x="947" y="125"/>
                    <a:pt x="947" y="131"/>
                  </a:cubicBezTo>
                  <a:cubicBezTo>
                    <a:pt x="933" y="133"/>
                    <a:pt x="924" y="129"/>
                    <a:pt x="928" y="112"/>
                  </a:cubicBezTo>
                  <a:cubicBezTo>
                    <a:pt x="929" y="109"/>
                    <a:pt x="931" y="104"/>
                    <a:pt x="925" y="102"/>
                  </a:cubicBezTo>
                  <a:cubicBezTo>
                    <a:pt x="921" y="113"/>
                    <a:pt x="920" y="115"/>
                    <a:pt x="911" y="120"/>
                  </a:cubicBezTo>
                  <a:cubicBezTo>
                    <a:pt x="903" y="124"/>
                    <a:pt x="902" y="127"/>
                    <a:pt x="909" y="133"/>
                  </a:cubicBezTo>
                  <a:cubicBezTo>
                    <a:pt x="913" y="137"/>
                    <a:pt x="915" y="141"/>
                    <a:pt x="912" y="149"/>
                  </a:cubicBezTo>
                  <a:cubicBezTo>
                    <a:pt x="905" y="163"/>
                    <a:pt x="909" y="168"/>
                    <a:pt x="925" y="168"/>
                  </a:cubicBezTo>
                  <a:cubicBezTo>
                    <a:pt x="933" y="168"/>
                    <a:pt x="940" y="168"/>
                    <a:pt x="947" y="173"/>
                  </a:cubicBezTo>
                  <a:cubicBezTo>
                    <a:pt x="955" y="177"/>
                    <a:pt x="953" y="181"/>
                    <a:pt x="947" y="186"/>
                  </a:cubicBezTo>
                  <a:cubicBezTo>
                    <a:pt x="947" y="185"/>
                    <a:pt x="946" y="184"/>
                    <a:pt x="945" y="182"/>
                  </a:cubicBezTo>
                  <a:cubicBezTo>
                    <a:pt x="942" y="173"/>
                    <a:pt x="937" y="171"/>
                    <a:pt x="926" y="173"/>
                  </a:cubicBezTo>
                  <a:cubicBezTo>
                    <a:pt x="914" y="176"/>
                    <a:pt x="919" y="182"/>
                    <a:pt x="921" y="187"/>
                  </a:cubicBezTo>
                  <a:cubicBezTo>
                    <a:pt x="921" y="189"/>
                    <a:pt x="921" y="190"/>
                    <a:pt x="920" y="192"/>
                  </a:cubicBezTo>
                  <a:cubicBezTo>
                    <a:pt x="911" y="211"/>
                    <a:pt x="885" y="220"/>
                    <a:pt x="864" y="211"/>
                  </a:cubicBezTo>
                  <a:cubicBezTo>
                    <a:pt x="886" y="209"/>
                    <a:pt x="891" y="206"/>
                    <a:pt x="901" y="193"/>
                  </a:cubicBezTo>
                  <a:cubicBezTo>
                    <a:pt x="905" y="188"/>
                    <a:pt x="909" y="180"/>
                    <a:pt x="904" y="176"/>
                  </a:cubicBezTo>
                  <a:cubicBezTo>
                    <a:pt x="897" y="170"/>
                    <a:pt x="898" y="163"/>
                    <a:pt x="898" y="156"/>
                  </a:cubicBezTo>
                  <a:cubicBezTo>
                    <a:pt x="898" y="146"/>
                    <a:pt x="904" y="136"/>
                    <a:pt x="894" y="127"/>
                  </a:cubicBezTo>
                  <a:cubicBezTo>
                    <a:pt x="891" y="125"/>
                    <a:pt x="894" y="123"/>
                    <a:pt x="895" y="121"/>
                  </a:cubicBezTo>
                  <a:cubicBezTo>
                    <a:pt x="899" y="114"/>
                    <a:pt x="902" y="106"/>
                    <a:pt x="893" y="100"/>
                  </a:cubicBezTo>
                  <a:cubicBezTo>
                    <a:pt x="883" y="94"/>
                    <a:pt x="866" y="98"/>
                    <a:pt x="862" y="106"/>
                  </a:cubicBezTo>
                  <a:cubicBezTo>
                    <a:pt x="858" y="113"/>
                    <a:pt x="857" y="123"/>
                    <a:pt x="849" y="125"/>
                  </a:cubicBezTo>
                  <a:cubicBezTo>
                    <a:pt x="840" y="128"/>
                    <a:pt x="839" y="132"/>
                    <a:pt x="843" y="139"/>
                  </a:cubicBezTo>
                  <a:cubicBezTo>
                    <a:pt x="846" y="143"/>
                    <a:pt x="844" y="147"/>
                    <a:pt x="842" y="150"/>
                  </a:cubicBezTo>
                  <a:cubicBezTo>
                    <a:pt x="839" y="155"/>
                    <a:pt x="840" y="159"/>
                    <a:pt x="846" y="160"/>
                  </a:cubicBezTo>
                  <a:cubicBezTo>
                    <a:pt x="851" y="161"/>
                    <a:pt x="853" y="165"/>
                    <a:pt x="855" y="169"/>
                  </a:cubicBezTo>
                  <a:cubicBezTo>
                    <a:pt x="857" y="172"/>
                    <a:pt x="864" y="173"/>
                    <a:pt x="860" y="178"/>
                  </a:cubicBezTo>
                  <a:cubicBezTo>
                    <a:pt x="856" y="182"/>
                    <a:pt x="852" y="180"/>
                    <a:pt x="848" y="177"/>
                  </a:cubicBezTo>
                  <a:cubicBezTo>
                    <a:pt x="826" y="164"/>
                    <a:pt x="802" y="153"/>
                    <a:pt x="775" y="156"/>
                  </a:cubicBezTo>
                  <a:cubicBezTo>
                    <a:pt x="775" y="159"/>
                    <a:pt x="775" y="164"/>
                    <a:pt x="776" y="166"/>
                  </a:cubicBezTo>
                  <a:cubicBezTo>
                    <a:pt x="781" y="173"/>
                    <a:pt x="775" y="176"/>
                    <a:pt x="771" y="179"/>
                  </a:cubicBezTo>
                  <a:cubicBezTo>
                    <a:pt x="766" y="182"/>
                    <a:pt x="763" y="179"/>
                    <a:pt x="763" y="173"/>
                  </a:cubicBezTo>
                  <a:cubicBezTo>
                    <a:pt x="763" y="172"/>
                    <a:pt x="759" y="171"/>
                    <a:pt x="758" y="171"/>
                  </a:cubicBezTo>
                  <a:cubicBezTo>
                    <a:pt x="747" y="177"/>
                    <a:pt x="733" y="175"/>
                    <a:pt x="722" y="181"/>
                  </a:cubicBezTo>
                  <a:cubicBezTo>
                    <a:pt x="717" y="183"/>
                    <a:pt x="714" y="187"/>
                    <a:pt x="709" y="184"/>
                  </a:cubicBezTo>
                  <a:cubicBezTo>
                    <a:pt x="703" y="181"/>
                    <a:pt x="713" y="176"/>
                    <a:pt x="707" y="172"/>
                  </a:cubicBezTo>
                  <a:cubicBezTo>
                    <a:pt x="698" y="178"/>
                    <a:pt x="687" y="178"/>
                    <a:pt x="677" y="181"/>
                  </a:cubicBezTo>
                  <a:cubicBezTo>
                    <a:pt x="666" y="184"/>
                    <a:pt x="652" y="188"/>
                    <a:pt x="648" y="197"/>
                  </a:cubicBezTo>
                  <a:cubicBezTo>
                    <a:pt x="642" y="208"/>
                    <a:pt x="635" y="203"/>
                    <a:pt x="628" y="204"/>
                  </a:cubicBezTo>
                  <a:cubicBezTo>
                    <a:pt x="626" y="204"/>
                    <a:pt x="621" y="200"/>
                    <a:pt x="620" y="197"/>
                  </a:cubicBezTo>
                  <a:cubicBezTo>
                    <a:pt x="618" y="192"/>
                    <a:pt x="625" y="193"/>
                    <a:pt x="627" y="191"/>
                  </a:cubicBezTo>
                  <a:cubicBezTo>
                    <a:pt x="629" y="189"/>
                    <a:pt x="636" y="190"/>
                    <a:pt x="633" y="185"/>
                  </a:cubicBezTo>
                  <a:cubicBezTo>
                    <a:pt x="631" y="179"/>
                    <a:pt x="626" y="174"/>
                    <a:pt x="618" y="174"/>
                  </a:cubicBezTo>
                  <a:cubicBezTo>
                    <a:pt x="615" y="174"/>
                    <a:pt x="609" y="173"/>
                    <a:pt x="610" y="178"/>
                  </a:cubicBezTo>
                  <a:cubicBezTo>
                    <a:pt x="612" y="186"/>
                    <a:pt x="603" y="195"/>
                    <a:pt x="612" y="203"/>
                  </a:cubicBezTo>
                  <a:cubicBezTo>
                    <a:pt x="615" y="206"/>
                    <a:pt x="612" y="211"/>
                    <a:pt x="610" y="215"/>
                  </a:cubicBezTo>
                  <a:cubicBezTo>
                    <a:pt x="608" y="219"/>
                    <a:pt x="606" y="216"/>
                    <a:pt x="604" y="215"/>
                  </a:cubicBezTo>
                  <a:cubicBezTo>
                    <a:pt x="590" y="204"/>
                    <a:pt x="581" y="219"/>
                    <a:pt x="571" y="223"/>
                  </a:cubicBezTo>
                  <a:cubicBezTo>
                    <a:pt x="563" y="226"/>
                    <a:pt x="570" y="236"/>
                    <a:pt x="573" y="243"/>
                  </a:cubicBezTo>
                  <a:cubicBezTo>
                    <a:pt x="563" y="243"/>
                    <a:pt x="555" y="241"/>
                    <a:pt x="549" y="237"/>
                  </a:cubicBezTo>
                  <a:cubicBezTo>
                    <a:pt x="544" y="234"/>
                    <a:pt x="540" y="234"/>
                    <a:pt x="535" y="234"/>
                  </a:cubicBezTo>
                  <a:cubicBezTo>
                    <a:pt x="533" y="235"/>
                    <a:pt x="532" y="236"/>
                    <a:pt x="533" y="239"/>
                  </a:cubicBezTo>
                  <a:cubicBezTo>
                    <a:pt x="535" y="246"/>
                    <a:pt x="540" y="246"/>
                    <a:pt x="545" y="247"/>
                  </a:cubicBezTo>
                  <a:cubicBezTo>
                    <a:pt x="546" y="247"/>
                    <a:pt x="546" y="248"/>
                    <a:pt x="547" y="249"/>
                  </a:cubicBezTo>
                  <a:cubicBezTo>
                    <a:pt x="531" y="255"/>
                    <a:pt x="513" y="246"/>
                    <a:pt x="515" y="232"/>
                  </a:cubicBezTo>
                  <a:cubicBezTo>
                    <a:pt x="517" y="218"/>
                    <a:pt x="509" y="216"/>
                    <a:pt x="502" y="210"/>
                  </a:cubicBezTo>
                  <a:cubicBezTo>
                    <a:pt x="500" y="209"/>
                    <a:pt x="496" y="211"/>
                    <a:pt x="497" y="206"/>
                  </a:cubicBezTo>
                  <a:cubicBezTo>
                    <a:pt x="500" y="203"/>
                    <a:pt x="503" y="205"/>
                    <a:pt x="506" y="206"/>
                  </a:cubicBezTo>
                  <a:cubicBezTo>
                    <a:pt x="523" y="215"/>
                    <a:pt x="542" y="218"/>
                    <a:pt x="561" y="216"/>
                  </a:cubicBezTo>
                  <a:cubicBezTo>
                    <a:pt x="569" y="215"/>
                    <a:pt x="577" y="212"/>
                    <a:pt x="580" y="202"/>
                  </a:cubicBezTo>
                  <a:cubicBezTo>
                    <a:pt x="582" y="193"/>
                    <a:pt x="575" y="189"/>
                    <a:pt x="568" y="185"/>
                  </a:cubicBezTo>
                  <a:cubicBezTo>
                    <a:pt x="558" y="179"/>
                    <a:pt x="544" y="175"/>
                    <a:pt x="536" y="167"/>
                  </a:cubicBezTo>
                  <a:cubicBezTo>
                    <a:pt x="522" y="156"/>
                    <a:pt x="502" y="172"/>
                    <a:pt x="492" y="153"/>
                  </a:cubicBezTo>
                  <a:cubicBezTo>
                    <a:pt x="492" y="153"/>
                    <a:pt x="490" y="153"/>
                    <a:pt x="489" y="153"/>
                  </a:cubicBezTo>
                  <a:cubicBezTo>
                    <a:pt x="482" y="157"/>
                    <a:pt x="474" y="151"/>
                    <a:pt x="467" y="155"/>
                  </a:cubicBezTo>
                  <a:cubicBezTo>
                    <a:pt x="466" y="151"/>
                    <a:pt x="468" y="151"/>
                    <a:pt x="470" y="150"/>
                  </a:cubicBezTo>
                  <a:cubicBezTo>
                    <a:pt x="473" y="148"/>
                    <a:pt x="477" y="146"/>
                    <a:pt x="477" y="141"/>
                  </a:cubicBezTo>
                  <a:cubicBezTo>
                    <a:pt x="476" y="139"/>
                    <a:pt x="446" y="129"/>
                    <a:pt x="445" y="131"/>
                  </a:cubicBezTo>
                  <a:cubicBezTo>
                    <a:pt x="442" y="142"/>
                    <a:pt x="428" y="134"/>
                    <a:pt x="424" y="147"/>
                  </a:cubicBezTo>
                  <a:cubicBezTo>
                    <a:pt x="422" y="138"/>
                    <a:pt x="428" y="134"/>
                    <a:pt x="429" y="131"/>
                  </a:cubicBezTo>
                  <a:cubicBezTo>
                    <a:pt x="415" y="127"/>
                    <a:pt x="408" y="149"/>
                    <a:pt x="393" y="138"/>
                  </a:cubicBezTo>
                  <a:cubicBezTo>
                    <a:pt x="393" y="139"/>
                    <a:pt x="393" y="140"/>
                    <a:pt x="392" y="140"/>
                  </a:cubicBezTo>
                  <a:cubicBezTo>
                    <a:pt x="388" y="148"/>
                    <a:pt x="376" y="153"/>
                    <a:pt x="369" y="150"/>
                  </a:cubicBezTo>
                  <a:cubicBezTo>
                    <a:pt x="365" y="149"/>
                    <a:pt x="344" y="157"/>
                    <a:pt x="343" y="161"/>
                  </a:cubicBezTo>
                  <a:cubicBezTo>
                    <a:pt x="342" y="162"/>
                    <a:pt x="341" y="164"/>
                    <a:pt x="342" y="165"/>
                  </a:cubicBezTo>
                  <a:cubicBezTo>
                    <a:pt x="347" y="175"/>
                    <a:pt x="338" y="172"/>
                    <a:pt x="336" y="170"/>
                  </a:cubicBezTo>
                  <a:cubicBezTo>
                    <a:pt x="330" y="168"/>
                    <a:pt x="326" y="165"/>
                    <a:pt x="322" y="172"/>
                  </a:cubicBezTo>
                  <a:cubicBezTo>
                    <a:pt x="318" y="181"/>
                    <a:pt x="329" y="178"/>
                    <a:pt x="330" y="181"/>
                  </a:cubicBezTo>
                  <a:cubicBezTo>
                    <a:pt x="320" y="198"/>
                    <a:pt x="302" y="209"/>
                    <a:pt x="296" y="230"/>
                  </a:cubicBezTo>
                  <a:cubicBezTo>
                    <a:pt x="295" y="234"/>
                    <a:pt x="290" y="246"/>
                    <a:pt x="280" y="246"/>
                  </a:cubicBezTo>
                  <a:cubicBezTo>
                    <a:pt x="276" y="246"/>
                    <a:pt x="276" y="249"/>
                    <a:pt x="273" y="252"/>
                  </a:cubicBezTo>
                  <a:cubicBezTo>
                    <a:pt x="265" y="262"/>
                    <a:pt x="252" y="268"/>
                    <a:pt x="241" y="276"/>
                  </a:cubicBezTo>
                  <a:cubicBezTo>
                    <a:pt x="235" y="280"/>
                    <a:pt x="225" y="279"/>
                    <a:pt x="226" y="289"/>
                  </a:cubicBezTo>
                  <a:cubicBezTo>
                    <a:pt x="227" y="299"/>
                    <a:pt x="220" y="311"/>
                    <a:pt x="235" y="314"/>
                  </a:cubicBezTo>
                  <a:cubicBezTo>
                    <a:pt x="236" y="322"/>
                    <a:pt x="225" y="313"/>
                    <a:pt x="226" y="321"/>
                  </a:cubicBezTo>
                  <a:cubicBezTo>
                    <a:pt x="227" y="327"/>
                    <a:pt x="234" y="321"/>
                    <a:pt x="237" y="325"/>
                  </a:cubicBezTo>
                  <a:cubicBezTo>
                    <a:pt x="236" y="330"/>
                    <a:pt x="230" y="331"/>
                    <a:pt x="231" y="334"/>
                  </a:cubicBezTo>
                  <a:cubicBezTo>
                    <a:pt x="238" y="340"/>
                    <a:pt x="245" y="344"/>
                    <a:pt x="253" y="342"/>
                  </a:cubicBezTo>
                  <a:cubicBezTo>
                    <a:pt x="260" y="339"/>
                    <a:pt x="266" y="333"/>
                    <a:pt x="272" y="329"/>
                  </a:cubicBezTo>
                  <a:cubicBezTo>
                    <a:pt x="278" y="326"/>
                    <a:pt x="284" y="323"/>
                    <a:pt x="286" y="332"/>
                  </a:cubicBezTo>
                  <a:cubicBezTo>
                    <a:pt x="289" y="348"/>
                    <a:pt x="301" y="360"/>
                    <a:pt x="304" y="376"/>
                  </a:cubicBezTo>
                  <a:cubicBezTo>
                    <a:pt x="305" y="382"/>
                    <a:pt x="309" y="383"/>
                    <a:pt x="311" y="380"/>
                  </a:cubicBezTo>
                  <a:cubicBezTo>
                    <a:pt x="316" y="373"/>
                    <a:pt x="324" y="373"/>
                    <a:pt x="332" y="370"/>
                  </a:cubicBezTo>
                  <a:cubicBezTo>
                    <a:pt x="335" y="368"/>
                    <a:pt x="341" y="366"/>
                    <a:pt x="339" y="357"/>
                  </a:cubicBezTo>
                  <a:cubicBezTo>
                    <a:pt x="337" y="348"/>
                    <a:pt x="337" y="336"/>
                    <a:pt x="350" y="329"/>
                  </a:cubicBezTo>
                  <a:cubicBezTo>
                    <a:pt x="361" y="323"/>
                    <a:pt x="360" y="309"/>
                    <a:pt x="350" y="307"/>
                  </a:cubicBezTo>
                  <a:cubicBezTo>
                    <a:pt x="339" y="304"/>
                    <a:pt x="342" y="296"/>
                    <a:pt x="343" y="290"/>
                  </a:cubicBezTo>
                  <a:cubicBezTo>
                    <a:pt x="346" y="275"/>
                    <a:pt x="357" y="265"/>
                    <a:pt x="370" y="258"/>
                  </a:cubicBezTo>
                  <a:cubicBezTo>
                    <a:pt x="378" y="254"/>
                    <a:pt x="384" y="250"/>
                    <a:pt x="385" y="239"/>
                  </a:cubicBezTo>
                  <a:cubicBezTo>
                    <a:pt x="387" y="225"/>
                    <a:pt x="400" y="218"/>
                    <a:pt x="414" y="222"/>
                  </a:cubicBezTo>
                  <a:cubicBezTo>
                    <a:pt x="419" y="224"/>
                    <a:pt x="423" y="229"/>
                    <a:pt x="419" y="235"/>
                  </a:cubicBezTo>
                  <a:cubicBezTo>
                    <a:pt x="415" y="240"/>
                    <a:pt x="411" y="246"/>
                    <a:pt x="406" y="250"/>
                  </a:cubicBezTo>
                  <a:cubicBezTo>
                    <a:pt x="391" y="260"/>
                    <a:pt x="380" y="269"/>
                    <a:pt x="383" y="292"/>
                  </a:cubicBezTo>
                  <a:cubicBezTo>
                    <a:pt x="385" y="304"/>
                    <a:pt x="388" y="309"/>
                    <a:pt x="396" y="311"/>
                  </a:cubicBezTo>
                  <a:cubicBezTo>
                    <a:pt x="406" y="313"/>
                    <a:pt x="416" y="315"/>
                    <a:pt x="425" y="309"/>
                  </a:cubicBezTo>
                  <a:cubicBezTo>
                    <a:pt x="433" y="305"/>
                    <a:pt x="442" y="307"/>
                    <a:pt x="450" y="306"/>
                  </a:cubicBezTo>
                  <a:cubicBezTo>
                    <a:pt x="454" y="305"/>
                    <a:pt x="457" y="307"/>
                    <a:pt x="458" y="311"/>
                  </a:cubicBezTo>
                  <a:cubicBezTo>
                    <a:pt x="459" y="315"/>
                    <a:pt x="457" y="317"/>
                    <a:pt x="453" y="318"/>
                  </a:cubicBezTo>
                  <a:cubicBezTo>
                    <a:pt x="446" y="320"/>
                    <a:pt x="441" y="322"/>
                    <a:pt x="433" y="321"/>
                  </a:cubicBezTo>
                  <a:cubicBezTo>
                    <a:pt x="423" y="319"/>
                    <a:pt x="412" y="321"/>
                    <a:pt x="404" y="328"/>
                  </a:cubicBezTo>
                  <a:cubicBezTo>
                    <a:pt x="398" y="334"/>
                    <a:pt x="409" y="338"/>
                    <a:pt x="411" y="343"/>
                  </a:cubicBezTo>
                  <a:cubicBezTo>
                    <a:pt x="413" y="346"/>
                    <a:pt x="413" y="351"/>
                    <a:pt x="411" y="353"/>
                  </a:cubicBezTo>
                  <a:cubicBezTo>
                    <a:pt x="408" y="356"/>
                    <a:pt x="403" y="355"/>
                    <a:pt x="401" y="353"/>
                  </a:cubicBezTo>
                  <a:cubicBezTo>
                    <a:pt x="397" y="349"/>
                    <a:pt x="391" y="345"/>
                    <a:pt x="387" y="349"/>
                  </a:cubicBezTo>
                  <a:cubicBezTo>
                    <a:pt x="382" y="354"/>
                    <a:pt x="378" y="360"/>
                    <a:pt x="379" y="369"/>
                  </a:cubicBezTo>
                  <a:cubicBezTo>
                    <a:pt x="380" y="376"/>
                    <a:pt x="386" y="389"/>
                    <a:pt x="368" y="391"/>
                  </a:cubicBezTo>
                  <a:cubicBezTo>
                    <a:pt x="362" y="391"/>
                    <a:pt x="358" y="394"/>
                    <a:pt x="352" y="391"/>
                  </a:cubicBezTo>
                  <a:cubicBezTo>
                    <a:pt x="348" y="388"/>
                    <a:pt x="342" y="389"/>
                    <a:pt x="338" y="393"/>
                  </a:cubicBezTo>
                  <a:cubicBezTo>
                    <a:pt x="323" y="407"/>
                    <a:pt x="301" y="388"/>
                    <a:pt x="286" y="402"/>
                  </a:cubicBezTo>
                  <a:cubicBezTo>
                    <a:pt x="285" y="401"/>
                    <a:pt x="284" y="399"/>
                    <a:pt x="283" y="398"/>
                  </a:cubicBezTo>
                  <a:cubicBezTo>
                    <a:pt x="268" y="392"/>
                    <a:pt x="279" y="381"/>
                    <a:pt x="278" y="372"/>
                  </a:cubicBezTo>
                  <a:cubicBezTo>
                    <a:pt x="278" y="365"/>
                    <a:pt x="274" y="357"/>
                    <a:pt x="279" y="350"/>
                  </a:cubicBezTo>
                  <a:cubicBezTo>
                    <a:pt x="278" y="350"/>
                    <a:pt x="277" y="349"/>
                    <a:pt x="275" y="348"/>
                  </a:cubicBezTo>
                  <a:cubicBezTo>
                    <a:pt x="272" y="358"/>
                    <a:pt x="254" y="354"/>
                    <a:pt x="255" y="370"/>
                  </a:cubicBezTo>
                  <a:cubicBezTo>
                    <a:pt x="256" y="378"/>
                    <a:pt x="260" y="386"/>
                    <a:pt x="261" y="394"/>
                  </a:cubicBezTo>
                  <a:cubicBezTo>
                    <a:pt x="262" y="399"/>
                    <a:pt x="268" y="412"/>
                    <a:pt x="251" y="406"/>
                  </a:cubicBezTo>
                  <a:cubicBezTo>
                    <a:pt x="246" y="404"/>
                    <a:pt x="237" y="407"/>
                    <a:pt x="232" y="410"/>
                  </a:cubicBezTo>
                  <a:cubicBezTo>
                    <a:pt x="217" y="420"/>
                    <a:pt x="207" y="436"/>
                    <a:pt x="191" y="447"/>
                  </a:cubicBezTo>
                  <a:cubicBezTo>
                    <a:pt x="181" y="454"/>
                    <a:pt x="175" y="465"/>
                    <a:pt x="160" y="458"/>
                  </a:cubicBezTo>
                  <a:cubicBezTo>
                    <a:pt x="157" y="457"/>
                    <a:pt x="154" y="459"/>
                    <a:pt x="155" y="463"/>
                  </a:cubicBezTo>
                  <a:cubicBezTo>
                    <a:pt x="160" y="481"/>
                    <a:pt x="151" y="474"/>
                    <a:pt x="142" y="471"/>
                  </a:cubicBezTo>
                  <a:cubicBezTo>
                    <a:pt x="137" y="469"/>
                    <a:pt x="128" y="469"/>
                    <a:pt x="126" y="475"/>
                  </a:cubicBezTo>
                  <a:cubicBezTo>
                    <a:pt x="124" y="480"/>
                    <a:pt x="129" y="485"/>
                    <a:pt x="137" y="486"/>
                  </a:cubicBezTo>
                  <a:cubicBezTo>
                    <a:pt x="164" y="489"/>
                    <a:pt x="165" y="517"/>
                    <a:pt x="158" y="536"/>
                  </a:cubicBezTo>
                  <a:cubicBezTo>
                    <a:pt x="155" y="541"/>
                    <a:pt x="151" y="541"/>
                    <a:pt x="148" y="540"/>
                  </a:cubicBezTo>
                  <a:cubicBezTo>
                    <a:pt x="131" y="534"/>
                    <a:pt x="113" y="539"/>
                    <a:pt x="96" y="535"/>
                  </a:cubicBezTo>
                  <a:cubicBezTo>
                    <a:pt x="91" y="533"/>
                    <a:pt x="81" y="536"/>
                    <a:pt x="84" y="548"/>
                  </a:cubicBezTo>
                  <a:cubicBezTo>
                    <a:pt x="87" y="559"/>
                    <a:pt x="88" y="572"/>
                    <a:pt x="82" y="582"/>
                  </a:cubicBezTo>
                  <a:cubicBezTo>
                    <a:pt x="75" y="594"/>
                    <a:pt x="89" y="602"/>
                    <a:pt x="86" y="613"/>
                  </a:cubicBezTo>
                  <a:cubicBezTo>
                    <a:pt x="86" y="613"/>
                    <a:pt x="90" y="615"/>
                    <a:pt x="91" y="615"/>
                  </a:cubicBezTo>
                  <a:cubicBezTo>
                    <a:pt x="101" y="609"/>
                    <a:pt x="106" y="614"/>
                    <a:pt x="111" y="621"/>
                  </a:cubicBezTo>
                  <a:cubicBezTo>
                    <a:pt x="114" y="626"/>
                    <a:pt x="117" y="622"/>
                    <a:pt x="120" y="622"/>
                  </a:cubicBezTo>
                  <a:cubicBezTo>
                    <a:pt x="127" y="620"/>
                    <a:pt x="134" y="618"/>
                    <a:pt x="142" y="618"/>
                  </a:cubicBezTo>
                  <a:cubicBezTo>
                    <a:pt x="154" y="618"/>
                    <a:pt x="171" y="602"/>
                    <a:pt x="173" y="590"/>
                  </a:cubicBezTo>
                  <a:cubicBezTo>
                    <a:pt x="174" y="576"/>
                    <a:pt x="180" y="567"/>
                    <a:pt x="195" y="564"/>
                  </a:cubicBezTo>
                  <a:cubicBezTo>
                    <a:pt x="200" y="562"/>
                    <a:pt x="207" y="557"/>
                    <a:pt x="206" y="551"/>
                  </a:cubicBezTo>
                  <a:cubicBezTo>
                    <a:pt x="205" y="538"/>
                    <a:pt x="213" y="539"/>
                    <a:pt x="220" y="540"/>
                  </a:cubicBezTo>
                  <a:cubicBezTo>
                    <a:pt x="234" y="543"/>
                    <a:pt x="246" y="540"/>
                    <a:pt x="257" y="530"/>
                  </a:cubicBezTo>
                  <a:cubicBezTo>
                    <a:pt x="263" y="525"/>
                    <a:pt x="273" y="526"/>
                    <a:pt x="276" y="535"/>
                  </a:cubicBezTo>
                  <a:cubicBezTo>
                    <a:pt x="282" y="551"/>
                    <a:pt x="295" y="557"/>
                    <a:pt x="308" y="565"/>
                  </a:cubicBezTo>
                  <a:cubicBezTo>
                    <a:pt x="321" y="572"/>
                    <a:pt x="335" y="580"/>
                    <a:pt x="331" y="600"/>
                  </a:cubicBezTo>
                  <a:cubicBezTo>
                    <a:pt x="333" y="594"/>
                    <a:pt x="344" y="593"/>
                    <a:pt x="341" y="586"/>
                  </a:cubicBezTo>
                  <a:cubicBezTo>
                    <a:pt x="335" y="570"/>
                    <a:pt x="347" y="578"/>
                    <a:pt x="352" y="577"/>
                  </a:cubicBezTo>
                  <a:cubicBezTo>
                    <a:pt x="352" y="573"/>
                    <a:pt x="350" y="571"/>
                    <a:pt x="347" y="570"/>
                  </a:cubicBezTo>
                  <a:cubicBezTo>
                    <a:pt x="328" y="561"/>
                    <a:pt x="313" y="548"/>
                    <a:pt x="301" y="530"/>
                  </a:cubicBezTo>
                  <a:cubicBezTo>
                    <a:pt x="297" y="524"/>
                    <a:pt x="296" y="518"/>
                    <a:pt x="301" y="512"/>
                  </a:cubicBezTo>
                  <a:cubicBezTo>
                    <a:pt x="307" y="505"/>
                    <a:pt x="310" y="514"/>
                    <a:pt x="313" y="517"/>
                  </a:cubicBezTo>
                  <a:cubicBezTo>
                    <a:pt x="325" y="530"/>
                    <a:pt x="337" y="544"/>
                    <a:pt x="355" y="550"/>
                  </a:cubicBezTo>
                  <a:cubicBezTo>
                    <a:pt x="364" y="554"/>
                    <a:pt x="364" y="561"/>
                    <a:pt x="364" y="568"/>
                  </a:cubicBezTo>
                  <a:cubicBezTo>
                    <a:pt x="364" y="580"/>
                    <a:pt x="375" y="593"/>
                    <a:pt x="388" y="595"/>
                  </a:cubicBezTo>
                  <a:cubicBezTo>
                    <a:pt x="382" y="600"/>
                    <a:pt x="379" y="606"/>
                    <a:pt x="385" y="611"/>
                  </a:cubicBezTo>
                  <a:cubicBezTo>
                    <a:pt x="388" y="614"/>
                    <a:pt x="396" y="621"/>
                    <a:pt x="398" y="616"/>
                  </a:cubicBezTo>
                  <a:cubicBezTo>
                    <a:pt x="401" y="609"/>
                    <a:pt x="406" y="604"/>
                    <a:pt x="409" y="597"/>
                  </a:cubicBezTo>
                  <a:cubicBezTo>
                    <a:pt x="397" y="595"/>
                    <a:pt x="402" y="582"/>
                    <a:pt x="392" y="576"/>
                  </a:cubicBezTo>
                  <a:cubicBezTo>
                    <a:pt x="405" y="577"/>
                    <a:pt x="413" y="565"/>
                    <a:pt x="421" y="568"/>
                  </a:cubicBezTo>
                  <a:cubicBezTo>
                    <a:pt x="434" y="573"/>
                    <a:pt x="443" y="568"/>
                    <a:pt x="455" y="563"/>
                  </a:cubicBezTo>
                  <a:cubicBezTo>
                    <a:pt x="443" y="554"/>
                    <a:pt x="440" y="545"/>
                    <a:pt x="452" y="534"/>
                  </a:cubicBezTo>
                  <a:cubicBezTo>
                    <a:pt x="454" y="533"/>
                    <a:pt x="454" y="531"/>
                    <a:pt x="455" y="529"/>
                  </a:cubicBezTo>
                  <a:cubicBezTo>
                    <a:pt x="462" y="520"/>
                    <a:pt x="465" y="509"/>
                    <a:pt x="474" y="502"/>
                  </a:cubicBezTo>
                  <a:cubicBezTo>
                    <a:pt x="479" y="498"/>
                    <a:pt x="502" y="501"/>
                    <a:pt x="501" y="506"/>
                  </a:cubicBezTo>
                  <a:cubicBezTo>
                    <a:pt x="499" y="511"/>
                    <a:pt x="497" y="515"/>
                    <a:pt x="502" y="519"/>
                  </a:cubicBezTo>
                  <a:cubicBezTo>
                    <a:pt x="508" y="525"/>
                    <a:pt x="513" y="523"/>
                    <a:pt x="519" y="519"/>
                  </a:cubicBezTo>
                  <a:cubicBezTo>
                    <a:pt x="521" y="517"/>
                    <a:pt x="525" y="514"/>
                    <a:pt x="520" y="512"/>
                  </a:cubicBezTo>
                  <a:cubicBezTo>
                    <a:pt x="507" y="505"/>
                    <a:pt x="520" y="501"/>
                    <a:pt x="522" y="501"/>
                  </a:cubicBezTo>
                  <a:cubicBezTo>
                    <a:pt x="533" y="498"/>
                    <a:pt x="542" y="489"/>
                    <a:pt x="556" y="494"/>
                  </a:cubicBezTo>
                  <a:cubicBezTo>
                    <a:pt x="545" y="500"/>
                    <a:pt x="546" y="512"/>
                    <a:pt x="536" y="521"/>
                  </a:cubicBezTo>
                  <a:cubicBezTo>
                    <a:pt x="554" y="523"/>
                    <a:pt x="560" y="540"/>
                    <a:pt x="576" y="543"/>
                  </a:cubicBezTo>
                  <a:cubicBezTo>
                    <a:pt x="579" y="543"/>
                    <a:pt x="584" y="551"/>
                    <a:pt x="582" y="556"/>
                  </a:cubicBezTo>
                  <a:cubicBezTo>
                    <a:pt x="580" y="561"/>
                    <a:pt x="576" y="564"/>
                    <a:pt x="569" y="564"/>
                  </a:cubicBezTo>
                  <a:cubicBezTo>
                    <a:pt x="554" y="564"/>
                    <a:pt x="540" y="566"/>
                    <a:pt x="526" y="559"/>
                  </a:cubicBezTo>
                  <a:cubicBezTo>
                    <a:pt x="518" y="555"/>
                    <a:pt x="507" y="555"/>
                    <a:pt x="496" y="557"/>
                  </a:cubicBezTo>
                  <a:cubicBezTo>
                    <a:pt x="473" y="561"/>
                    <a:pt x="454" y="576"/>
                    <a:pt x="429" y="577"/>
                  </a:cubicBezTo>
                  <a:cubicBezTo>
                    <a:pt x="431" y="582"/>
                    <a:pt x="437" y="583"/>
                    <a:pt x="436" y="590"/>
                  </a:cubicBezTo>
                  <a:cubicBezTo>
                    <a:pt x="435" y="600"/>
                    <a:pt x="435" y="610"/>
                    <a:pt x="448" y="615"/>
                  </a:cubicBezTo>
                  <a:cubicBezTo>
                    <a:pt x="457" y="619"/>
                    <a:pt x="464" y="629"/>
                    <a:pt x="476" y="618"/>
                  </a:cubicBezTo>
                  <a:cubicBezTo>
                    <a:pt x="478" y="616"/>
                    <a:pt x="484" y="617"/>
                    <a:pt x="487" y="620"/>
                  </a:cubicBezTo>
                  <a:cubicBezTo>
                    <a:pt x="494" y="626"/>
                    <a:pt x="500" y="625"/>
                    <a:pt x="508" y="620"/>
                  </a:cubicBezTo>
                  <a:cubicBezTo>
                    <a:pt x="519" y="613"/>
                    <a:pt x="526" y="618"/>
                    <a:pt x="526" y="630"/>
                  </a:cubicBezTo>
                  <a:cubicBezTo>
                    <a:pt x="526" y="648"/>
                    <a:pt x="515" y="662"/>
                    <a:pt x="507" y="676"/>
                  </a:cubicBezTo>
                  <a:cubicBezTo>
                    <a:pt x="504" y="683"/>
                    <a:pt x="490" y="677"/>
                    <a:pt x="481" y="678"/>
                  </a:cubicBezTo>
                  <a:cubicBezTo>
                    <a:pt x="477" y="678"/>
                    <a:pt x="472" y="677"/>
                    <a:pt x="468" y="678"/>
                  </a:cubicBezTo>
                  <a:cubicBezTo>
                    <a:pt x="443" y="684"/>
                    <a:pt x="421" y="672"/>
                    <a:pt x="398" y="664"/>
                  </a:cubicBezTo>
                  <a:cubicBezTo>
                    <a:pt x="381" y="658"/>
                    <a:pt x="373" y="660"/>
                    <a:pt x="370" y="678"/>
                  </a:cubicBezTo>
                  <a:cubicBezTo>
                    <a:pt x="369" y="686"/>
                    <a:pt x="368" y="690"/>
                    <a:pt x="357" y="686"/>
                  </a:cubicBezTo>
                  <a:cubicBezTo>
                    <a:pt x="341" y="679"/>
                    <a:pt x="327" y="672"/>
                    <a:pt x="312" y="664"/>
                  </a:cubicBezTo>
                  <a:cubicBezTo>
                    <a:pt x="303" y="658"/>
                    <a:pt x="291" y="661"/>
                    <a:pt x="281" y="654"/>
                  </a:cubicBezTo>
                  <a:cubicBezTo>
                    <a:pt x="274" y="649"/>
                    <a:pt x="271" y="647"/>
                    <a:pt x="280" y="642"/>
                  </a:cubicBezTo>
                  <a:cubicBezTo>
                    <a:pt x="292" y="636"/>
                    <a:pt x="274" y="626"/>
                    <a:pt x="283" y="620"/>
                  </a:cubicBezTo>
                  <a:cubicBezTo>
                    <a:pt x="280" y="617"/>
                    <a:pt x="278" y="611"/>
                    <a:pt x="273" y="612"/>
                  </a:cubicBezTo>
                  <a:cubicBezTo>
                    <a:pt x="262" y="614"/>
                    <a:pt x="249" y="609"/>
                    <a:pt x="240" y="613"/>
                  </a:cubicBezTo>
                  <a:cubicBezTo>
                    <a:pt x="226" y="620"/>
                    <a:pt x="212" y="617"/>
                    <a:pt x="198" y="618"/>
                  </a:cubicBezTo>
                  <a:cubicBezTo>
                    <a:pt x="190" y="618"/>
                    <a:pt x="183" y="620"/>
                    <a:pt x="177" y="624"/>
                  </a:cubicBezTo>
                  <a:cubicBezTo>
                    <a:pt x="159" y="634"/>
                    <a:pt x="142" y="644"/>
                    <a:pt x="121" y="630"/>
                  </a:cubicBezTo>
                  <a:cubicBezTo>
                    <a:pt x="115" y="626"/>
                    <a:pt x="113" y="631"/>
                    <a:pt x="111" y="635"/>
                  </a:cubicBezTo>
                  <a:cubicBezTo>
                    <a:pt x="107" y="642"/>
                    <a:pt x="106" y="652"/>
                    <a:pt x="97" y="654"/>
                  </a:cubicBezTo>
                  <a:cubicBezTo>
                    <a:pt x="80" y="657"/>
                    <a:pt x="76" y="670"/>
                    <a:pt x="76" y="684"/>
                  </a:cubicBezTo>
                  <a:cubicBezTo>
                    <a:pt x="76" y="691"/>
                    <a:pt x="73" y="696"/>
                    <a:pt x="69" y="700"/>
                  </a:cubicBezTo>
                  <a:cubicBezTo>
                    <a:pt x="62" y="710"/>
                    <a:pt x="48" y="713"/>
                    <a:pt x="40" y="722"/>
                  </a:cubicBezTo>
                  <a:cubicBezTo>
                    <a:pt x="28" y="735"/>
                    <a:pt x="21" y="751"/>
                    <a:pt x="13" y="767"/>
                  </a:cubicBezTo>
                  <a:cubicBezTo>
                    <a:pt x="6" y="778"/>
                    <a:pt x="0" y="787"/>
                    <a:pt x="9" y="802"/>
                  </a:cubicBezTo>
                  <a:cubicBezTo>
                    <a:pt x="13" y="808"/>
                    <a:pt x="14" y="821"/>
                    <a:pt x="9" y="833"/>
                  </a:cubicBezTo>
                  <a:cubicBezTo>
                    <a:pt x="1" y="852"/>
                    <a:pt x="1" y="872"/>
                    <a:pt x="18" y="888"/>
                  </a:cubicBezTo>
                  <a:cubicBezTo>
                    <a:pt x="31" y="900"/>
                    <a:pt x="36" y="919"/>
                    <a:pt x="49" y="929"/>
                  </a:cubicBezTo>
                  <a:cubicBezTo>
                    <a:pt x="70" y="944"/>
                    <a:pt x="89" y="964"/>
                    <a:pt x="123" y="956"/>
                  </a:cubicBezTo>
                  <a:cubicBezTo>
                    <a:pt x="147" y="950"/>
                    <a:pt x="173" y="950"/>
                    <a:pt x="197" y="939"/>
                  </a:cubicBezTo>
                  <a:cubicBezTo>
                    <a:pt x="207" y="935"/>
                    <a:pt x="221" y="939"/>
                    <a:pt x="226" y="947"/>
                  </a:cubicBezTo>
                  <a:cubicBezTo>
                    <a:pt x="234" y="962"/>
                    <a:pt x="243" y="964"/>
                    <a:pt x="255" y="956"/>
                  </a:cubicBezTo>
                  <a:cubicBezTo>
                    <a:pt x="258" y="955"/>
                    <a:pt x="259" y="956"/>
                    <a:pt x="260" y="957"/>
                  </a:cubicBezTo>
                  <a:cubicBezTo>
                    <a:pt x="272" y="965"/>
                    <a:pt x="278" y="974"/>
                    <a:pt x="271" y="989"/>
                  </a:cubicBezTo>
                  <a:cubicBezTo>
                    <a:pt x="261" y="1008"/>
                    <a:pt x="263" y="1026"/>
                    <a:pt x="280" y="1039"/>
                  </a:cubicBezTo>
                  <a:cubicBezTo>
                    <a:pt x="297" y="1053"/>
                    <a:pt x="300" y="1074"/>
                    <a:pt x="306" y="1093"/>
                  </a:cubicBezTo>
                  <a:cubicBezTo>
                    <a:pt x="308" y="1103"/>
                    <a:pt x="314" y="1115"/>
                    <a:pt x="309" y="1124"/>
                  </a:cubicBezTo>
                  <a:cubicBezTo>
                    <a:pt x="304" y="1135"/>
                    <a:pt x="301" y="1146"/>
                    <a:pt x="296" y="1156"/>
                  </a:cubicBezTo>
                  <a:cubicBezTo>
                    <a:pt x="289" y="1173"/>
                    <a:pt x="293" y="1185"/>
                    <a:pt x="300" y="1200"/>
                  </a:cubicBezTo>
                  <a:cubicBezTo>
                    <a:pt x="306" y="1216"/>
                    <a:pt x="316" y="1230"/>
                    <a:pt x="317" y="1250"/>
                  </a:cubicBezTo>
                  <a:cubicBezTo>
                    <a:pt x="317" y="1265"/>
                    <a:pt x="320" y="1282"/>
                    <a:pt x="329" y="1296"/>
                  </a:cubicBezTo>
                  <a:cubicBezTo>
                    <a:pt x="340" y="1312"/>
                    <a:pt x="350" y="1329"/>
                    <a:pt x="349" y="1350"/>
                  </a:cubicBezTo>
                  <a:cubicBezTo>
                    <a:pt x="349" y="1360"/>
                    <a:pt x="364" y="1371"/>
                    <a:pt x="368" y="1367"/>
                  </a:cubicBezTo>
                  <a:cubicBezTo>
                    <a:pt x="377" y="1359"/>
                    <a:pt x="388" y="1359"/>
                    <a:pt x="397" y="1359"/>
                  </a:cubicBezTo>
                  <a:cubicBezTo>
                    <a:pt x="425" y="1359"/>
                    <a:pt x="448" y="1349"/>
                    <a:pt x="463" y="1326"/>
                  </a:cubicBezTo>
                  <a:cubicBezTo>
                    <a:pt x="473" y="1310"/>
                    <a:pt x="493" y="1299"/>
                    <a:pt x="491" y="1278"/>
                  </a:cubicBezTo>
                  <a:cubicBezTo>
                    <a:pt x="490" y="1267"/>
                    <a:pt x="494" y="1262"/>
                    <a:pt x="501" y="1260"/>
                  </a:cubicBezTo>
                  <a:cubicBezTo>
                    <a:pt x="519" y="1256"/>
                    <a:pt x="518" y="1244"/>
                    <a:pt x="517" y="1231"/>
                  </a:cubicBezTo>
                  <a:cubicBezTo>
                    <a:pt x="516" y="1225"/>
                    <a:pt x="515" y="1220"/>
                    <a:pt x="513" y="1215"/>
                  </a:cubicBezTo>
                  <a:cubicBezTo>
                    <a:pt x="509" y="1209"/>
                    <a:pt x="512" y="1203"/>
                    <a:pt x="516" y="1201"/>
                  </a:cubicBezTo>
                  <a:cubicBezTo>
                    <a:pt x="528" y="1193"/>
                    <a:pt x="537" y="1180"/>
                    <a:pt x="552" y="1175"/>
                  </a:cubicBezTo>
                  <a:cubicBezTo>
                    <a:pt x="563" y="1172"/>
                    <a:pt x="569" y="1163"/>
                    <a:pt x="570" y="1149"/>
                  </a:cubicBezTo>
                  <a:cubicBezTo>
                    <a:pt x="572" y="1122"/>
                    <a:pt x="557" y="1097"/>
                    <a:pt x="555" y="1071"/>
                  </a:cubicBezTo>
                  <a:cubicBezTo>
                    <a:pt x="554" y="1054"/>
                    <a:pt x="558" y="1039"/>
                    <a:pt x="569" y="1029"/>
                  </a:cubicBezTo>
                  <a:cubicBezTo>
                    <a:pt x="587" y="1012"/>
                    <a:pt x="602" y="992"/>
                    <a:pt x="623" y="979"/>
                  </a:cubicBezTo>
                  <a:cubicBezTo>
                    <a:pt x="646" y="964"/>
                    <a:pt x="655" y="939"/>
                    <a:pt x="668" y="918"/>
                  </a:cubicBezTo>
                  <a:cubicBezTo>
                    <a:pt x="673" y="908"/>
                    <a:pt x="680" y="896"/>
                    <a:pt x="674" y="882"/>
                  </a:cubicBezTo>
                  <a:cubicBezTo>
                    <a:pt x="667" y="887"/>
                    <a:pt x="659" y="888"/>
                    <a:pt x="650" y="889"/>
                  </a:cubicBezTo>
                  <a:cubicBezTo>
                    <a:pt x="640" y="889"/>
                    <a:pt x="629" y="892"/>
                    <a:pt x="619" y="896"/>
                  </a:cubicBezTo>
                  <a:cubicBezTo>
                    <a:pt x="614" y="898"/>
                    <a:pt x="606" y="903"/>
                    <a:pt x="605" y="898"/>
                  </a:cubicBezTo>
                  <a:cubicBezTo>
                    <a:pt x="604" y="891"/>
                    <a:pt x="587" y="891"/>
                    <a:pt x="598" y="880"/>
                  </a:cubicBezTo>
                  <a:cubicBezTo>
                    <a:pt x="599" y="878"/>
                    <a:pt x="596" y="876"/>
                    <a:pt x="595" y="874"/>
                  </a:cubicBezTo>
                  <a:cubicBezTo>
                    <a:pt x="586" y="865"/>
                    <a:pt x="581" y="854"/>
                    <a:pt x="567" y="851"/>
                  </a:cubicBezTo>
                  <a:cubicBezTo>
                    <a:pt x="561" y="850"/>
                    <a:pt x="558" y="842"/>
                    <a:pt x="556" y="836"/>
                  </a:cubicBezTo>
                  <a:cubicBezTo>
                    <a:pt x="549" y="817"/>
                    <a:pt x="535" y="801"/>
                    <a:pt x="533" y="779"/>
                  </a:cubicBezTo>
                  <a:cubicBezTo>
                    <a:pt x="533" y="779"/>
                    <a:pt x="533" y="779"/>
                    <a:pt x="532" y="778"/>
                  </a:cubicBezTo>
                  <a:cubicBezTo>
                    <a:pt x="520" y="764"/>
                    <a:pt x="515" y="746"/>
                    <a:pt x="507" y="730"/>
                  </a:cubicBezTo>
                  <a:cubicBezTo>
                    <a:pt x="500" y="718"/>
                    <a:pt x="501" y="717"/>
                    <a:pt x="512" y="711"/>
                  </a:cubicBezTo>
                  <a:cubicBezTo>
                    <a:pt x="527" y="729"/>
                    <a:pt x="538" y="749"/>
                    <a:pt x="552" y="767"/>
                  </a:cubicBezTo>
                  <a:cubicBezTo>
                    <a:pt x="559" y="776"/>
                    <a:pt x="554" y="788"/>
                    <a:pt x="562" y="795"/>
                  </a:cubicBezTo>
                  <a:cubicBezTo>
                    <a:pt x="584" y="814"/>
                    <a:pt x="592" y="840"/>
                    <a:pt x="598" y="867"/>
                  </a:cubicBezTo>
                  <a:cubicBezTo>
                    <a:pt x="600" y="877"/>
                    <a:pt x="605" y="877"/>
                    <a:pt x="612" y="874"/>
                  </a:cubicBezTo>
                  <a:cubicBezTo>
                    <a:pt x="640" y="863"/>
                    <a:pt x="672" y="857"/>
                    <a:pt x="696" y="836"/>
                  </a:cubicBezTo>
                  <a:cubicBezTo>
                    <a:pt x="699" y="834"/>
                    <a:pt x="702" y="834"/>
                    <a:pt x="705" y="834"/>
                  </a:cubicBezTo>
                  <a:cubicBezTo>
                    <a:pt x="720" y="832"/>
                    <a:pt x="733" y="822"/>
                    <a:pt x="739" y="812"/>
                  </a:cubicBezTo>
                  <a:cubicBezTo>
                    <a:pt x="744" y="803"/>
                    <a:pt x="752" y="797"/>
                    <a:pt x="757" y="789"/>
                  </a:cubicBezTo>
                  <a:cubicBezTo>
                    <a:pt x="765" y="777"/>
                    <a:pt x="765" y="767"/>
                    <a:pt x="754" y="764"/>
                  </a:cubicBezTo>
                  <a:cubicBezTo>
                    <a:pt x="738" y="760"/>
                    <a:pt x="732" y="750"/>
                    <a:pt x="728" y="732"/>
                  </a:cubicBezTo>
                  <a:cubicBezTo>
                    <a:pt x="722" y="739"/>
                    <a:pt x="718" y="743"/>
                    <a:pt x="716" y="748"/>
                  </a:cubicBezTo>
                  <a:cubicBezTo>
                    <a:pt x="709" y="762"/>
                    <a:pt x="695" y="755"/>
                    <a:pt x="684" y="757"/>
                  </a:cubicBezTo>
                  <a:cubicBezTo>
                    <a:pt x="679" y="759"/>
                    <a:pt x="684" y="745"/>
                    <a:pt x="681" y="739"/>
                  </a:cubicBezTo>
                  <a:cubicBezTo>
                    <a:pt x="681" y="739"/>
                    <a:pt x="681" y="739"/>
                    <a:pt x="680" y="738"/>
                  </a:cubicBezTo>
                  <a:cubicBezTo>
                    <a:pt x="675" y="733"/>
                    <a:pt x="672" y="750"/>
                    <a:pt x="669" y="741"/>
                  </a:cubicBezTo>
                  <a:cubicBezTo>
                    <a:pt x="665" y="727"/>
                    <a:pt x="653" y="718"/>
                    <a:pt x="649" y="705"/>
                  </a:cubicBezTo>
                  <a:cubicBezTo>
                    <a:pt x="648" y="701"/>
                    <a:pt x="645" y="698"/>
                    <a:pt x="651" y="695"/>
                  </a:cubicBezTo>
                  <a:cubicBezTo>
                    <a:pt x="657" y="692"/>
                    <a:pt x="662" y="688"/>
                    <a:pt x="667" y="694"/>
                  </a:cubicBezTo>
                  <a:cubicBezTo>
                    <a:pt x="670" y="697"/>
                    <a:pt x="674" y="701"/>
                    <a:pt x="676" y="707"/>
                  </a:cubicBezTo>
                  <a:cubicBezTo>
                    <a:pt x="681" y="721"/>
                    <a:pt x="709" y="733"/>
                    <a:pt x="724" y="727"/>
                  </a:cubicBezTo>
                  <a:cubicBezTo>
                    <a:pt x="731" y="725"/>
                    <a:pt x="735" y="725"/>
                    <a:pt x="738" y="733"/>
                  </a:cubicBezTo>
                  <a:cubicBezTo>
                    <a:pt x="740" y="738"/>
                    <a:pt x="743" y="744"/>
                    <a:pt x="750" y="744"/>
                  </a:cubicBezTo>
                  <a:cubicBezTo>
                    <a:pt x="766" y="743"/>
                    <a:pt x="782" y="747"/>
                    <a:pt x="798" y="745"/>
                  </a:cubicBezTo>
                  <a:cubicBezTo>
                    <a:pt x="808" y="743"/>
                    <a:pt x="821" y="740"/>
                    <a:pt x="829" y="745"/>
                  </a:cubicBezTo>
                  <a:cubicBezTo>
                    <a:pt x="842" y="752"/>
                    <a:pt x="851" y="765"/>
                    <a:pt x="862" y="775"/>
                  </a:cubicBezTo>
                  <a:cubicBezTo>
                    <a:pt x="862" y="775"/>
                    <a:pt x="862" y="776"/>
                    <a:pt x="862" y="776"/>
                  </a:cubicBezTo>
                  <a:cubicBezTo>
                    <a:pt x="863" y="791"/>
                    <a:pt x="876" y="798"/>
                    <a:pt x="888" y="791"/>
                  </a:cubicBezTo>
                  <a:cubicBezTo>
                    <a:pt x="890" y="789"/>
                    <a:pt x="890" y="784"/>
                    <a:pt x="894" y="787"/>
                  </a:cubicBezTo>
                  <a:cubicBezTo>
                    <a:pt x="898" y="789"/>
                    <a:pt x="899" y="793"/>
                    <a:pt x="897" y="796"/>
                  </a:cubicBezTo>
                  <a:cubicBezTo>
                    <a:pt x="896" y="799"/>
                    <a:pt x="895" y="802"/>
                    <a:pt x="895" y="805"/>
                  </a:cubicBezTo>
                  <a:cubicBezTo>
                    <a:pt x="903" y="845"/>
                    <a:pt x="919" y="883"/>
                    <a:pt x="936" y="920"/>
                  </a:cubicBezTo>
                  <a:cubicBezTo>
                    <a:pt x="938" y="924"/>
                    <a:pt x="941" y="927"/>
                    <a:pt x="945" y="923"/>
                  </a:cubicBezTo>
                  <a:cubicBezTo>
                    <a:pt x="961" y="909"/>
                    <a:pt x="970" y="890"/>
                    <a:pt x="969" y="869"/>
                  </a:cubicBezTo>
                  <a:cubicBezTo>
                    <a:pt x="969" y="856"/>
                    <a:pt x="972" y="847"/>
                    <a:pt x="983" y="840"/>
                  </a:cubicBezTo>
                  <a:cubicBezTo>
                    <a:pt x="989" y="835"/>
                    <a:pt x="994" y="828"/>
                    <a:pt x="1000" y="824"/>
                  </a:cubicBezTo>
                  <a:cubicBezTo>
                    <a:pt x="1021" y="812"/>
                    <a:pt x="1032" y="786"/>
                    <a:pt x="1059" y="780"/>
                  </a:cubicBezTo>
                  <a:cubicBezTo>
                    <a:pt x="1073" y="776"/>
                    <a:pt x="1079" y="775"/>
                    <a:pt x="1082" y="791"/>
                  </a:cubicBezTo>
                  <a:cubicBezTo>
                    <a:pt x="1082" y="795"/>
                    <a:pt x="1086" y="799"/>
                    <a:pt x="1089" y="801"/>
                  </a:cubicBezTo>
                  <a:cubicBezTo>
                    <a:pt x="1100" y="809"/>
                    <a:pt x="1103" y="820"/>
                    <a:pt x="1102" y="832"/>
                  </a:cubicBezTo>
                  <a:cubicBezTo>
                    <a:pt x="1102" y="836"/>
                    <a:pt x="1099" y="839"/>
                    <a:pt x="1105" y="842"/>
                  </a:cubicBezTo>
                  <a:cubicBezTo>
                    <a:pt x="1110" y="844"/>
                    <a:pt x="1113" y="843"/>
                    <a:pt x="1116" y="839"/>
                  </a:cubicBezTo>
                  <a:cubicBezTo>
                    <a:pt x="1119" y="836"/>
                    <a:pt x="1122" y="832"/>
                    <a:pt x="1126" y="835"/>
                  </a:cubicBezTo>
                  <a:cubicBezTo>
                    <a:pt x="1130" y="837"/>
                    <a:pt x="1132" y="841"/>
                    <a:pt x="1132" y="846"/>
                  </a:cubicBezTo>
                  <a:cubicBezTo>
                    <a:pt x="1132" y="852"/>
                    <a:pt x="1131" y="859"/>
                    <a:pt x="1135" y="865"/>
                  </a:cubicBezTo>
                  <a:cubicBezTo>
                    <a:pt x="1141" y="877"/>
                    <a:pt x="1142" y="889"/>
                    <a:pt x="1139" y="902"/>
                  </a:cubicBezTo>
                  <a:cubicBezTo>
                    <a:pt x="1137" y="913"/>
                    <a:pt x="1136" y="923"/>
                    <a:pt x="1148" y="930"/>
                  </a:cubicBezTo>
                  <a:cubicBezTo>
                    <a:pt x="1153" y="934"/>
                    <a:pt x="1155" y="940"/>
                    <a:pt x="1157" y="947"/>
                  </a:cubicBezTo>
                  <a:cubicBezTo>
                    <a:pt x="1160" y="962"/>
                    <a:pt x="1164" y="978"/>
                    <a:pt x="1181" y="985"/>
                  </a:cubicBezTo>
                  <a:cubicBezTo>
                    <a:pt x="1185" y="987"/>
                    <a:pt x="1189" y="993"/>
                    <a:pt x="1194" y="989"/>
                  </a:cubicBezTo>
                  <a:cubicBezTo>
                    <a:pt x="1198" y="984"/>
                    <a:pt x="1192" y="981"/>
                    <a:pt x="1190" y="977"/>
                  </a:cubicBezTo>
                  <a:cubicBezTo>
                    <a:pt x="1189" y="976"/>
                    <a:pt x="1189" y="973"/>
                    <a:pt x="1189" y="971"/>
                  </a:cubicBezTo>
                  <a:cubicBezTo>
                    <a:pt x="1192" y="953"/>
                    <a:pt x="1179" y="945"/>
                    <a:pt x="1166" y="936"/>
                  </a:cubicBezTo>
                  <a:cubicBezTo>
                    <a:pt x="1156" y="928"/>
                    <a:pt x="1149" y="915"/>
                    <a:pt x="1148" y="903"/>
                  </a:cubicBezTo>
                  <a:cubicBezTo>
                    <a:pt x="1147" y="892"/>
                    <a:pt x="1154" y="881"/>
                    <a:pt x="1158" y="869"/>
                  </a:cubicBezTo>
                  <a:cubicBezTo>
                    <a:pt x="1177" y="881"/>
                    <a:pt x="1195" y="893"/>
                    <a:pt x="1203" y="914"/>
                  </a:cubicBezTo>
                  <a:cubicBezTo>
                    <a:pt x="1205" y="918"/>
                    <a:pt x="1209" y="916"/>
                    <a:pt x="1210" y="913"/>
                  </a:cubicBezTo>
                  <a:cubicBezTo>
                    <a:pt x="1218" y="904"/>
                    <a:pt x="1229" y="900"/>
                    <a:pt x="1239" y="894"/>
                  </a:cubicBezTo>
                  <a:cubicBezTo>
                    <a:pt x="1242" y="893"/>
                    <a:pt x="1245" y="892"/>
                    <a:pt x="1246" y="889"/>
                  </a:cubicBezTo>
                  <a:cubicBezTo>
                    <a:pt x="1251" y="873"/>
                    <a:pt x="1244" y="850"/>
                    <a:pt x="1230" y="838"/>
                  </a:cubicBezTo>
                  <a:cubicBezTo>
                    <a:pt x="1208" y="820"/>
                    <a:pt x="1209" y="803"/>
                    <a:pt x="1231" y="789"/>
                  </a:cubicBezTo>
                  <a:cubicBezTo>
                    <a:pt x="1238" y="784"/>
                    <a:pt x="1250" y="784"/>
                    <a:pt x="1251" y="788"/>
                  </a:cubicBezTo>
                  <a:cubicBezTo>
                    <a:pt x="1254" y="802"/>
                    <a:pt x="1259" y="791"/>
                    <a:pt x="1263" y="790"/>
                  </a:cubicBezTo>
                  <a:cubicBezTo>
                    <a:pt x="1277" y="784"/>
                    <a:pt x="1289" y="775"/>
                    <a:pt x="1306" y="773"/>
                  </a:cubicBezTo>
                  <a:cubicBezTo>
                    <a:pt x="1326" y="772"/>
                    <a:pt x="1340" y="756"/>
                    <a:pt x="1350" y="741"/>
                  </a:cubicBezTo>
                  <a:cubicBezTo>
                    <a:pt x="1356" y="732"/>
                    <a:pt x="1361" y="722"/>
                    <a:pt x="1368" y="714"/>
                  </a:cubicBezTo>
                  <a:cubicBezTo>
                    <a:pt x="1374" y="709"/>
                    <a:pt x="1373" y="702"/>
                    <a:pt x="1373" y="696"/>
                  </a:cubicBezTo>
                  <a:cubicBezTo>
                    <a:pt x="1373" y="693"/>
                    <a:pt x="1367" y="694"/>
                    <a:pt x="1369" y="690"/>
                  </a:cubicBezTo>
                  <a:cubicBezTo>
                    <a:pt x="1374" y="682"/>
                    <a:pt x="1370" y="674"/>
                    <a:pt x="1368" y="667"/>
                  </a:cubicBezTo>
                  <a:cubicBezTo>
                    <a:pt x="1365" y="659"/>
                    <a:pt x="1360" y="649"/>
                    <a:pt x="1352" y="643"/>
                  </a:cubicBezTo>
                  <a:cubicBezTo>
                    <a:pt x="1346" y="639"/>
                    <a:pt x="1349" y="638"/>
                    <a:pt x="1352" y="634"/>
                  </a:cubicBezTo>
                  <a:cubicBezTo>
                    <a:pt x="1360" y="625"/>
                    <a:pt x="1370" y="619"/>
                    <a:pt x="1381" y="614"/>
                  </a:cubicBezTo>
                  <a:cubicBezTo>
                    <a:pt x="1372" y="617"/>
                    <a:pt x="1367" y="602"/>
                    <a:pt x="1358" y="610"/>
                  </a:cubicBezTo>
                  <a:cubicBezTo>
                    <a:pt x="1352" y="615"/>
                    <a:pt x="1348" y="616"/>
                    <a:pt x="1345" y="607"/>
                  </a:cubicBezTo>
                  <a:cubicBezTo>
                    <a:pt x="1343" y="601"/>
                    <a:pt x="1333" y="605"/>
                    <a:pt x="1331" y="598"/>
                  </a:cubicBezTo>
                  <a:cubicBezTo>
                    <a:pt x="1330" y="596"/>
                    <a:pt x="1331" y="595"/>
                    <a:pt x="1333" y="594"/>
                  </a:cubicBezTo>
                  <a:cubicBezTo>
                    <a:pt x="1348" y="592"/>
                    <a:pt x="1357" y="580"/>
                    <a:pt x="1369" y="573"/>
                  </a:cubicBezTo>
                  <a:cubicBezTo>
                    <a:pt x="1372" y="570"/>
                    <a:pt x="1374" y="570"/>
                    <a:pt x="1376" y="573"/>
                  </a:cubicBezTo>
                  <a:cubicBezTo>
                    <a:pt x="1378" y="575"/>
                    <a:pt x="1378" y="577"/>
                    <a:pt x="1376" y="579"/>
                  </a:cubicBezTo>
                  <a:cubicBezTo>
                    <a:pt x="1372" y="583"/>
                    <a:pt x="1364" y="587"/>
                    <a:pt x="1371" y="593"/>
                  </a:cubicBezTo>
                  <a:cubicBezTo>
                    <a:pt x="1377" y="598"/>
                    <a:pt x="1381" y="589"/>
                    <a:pt x="1386" y="587"/>
                  </a:cubicBezTo>
                  <a:cubicBezTo>
                    <a:pt x="1388" y="587"/>
                    <a:pt x="1391" y="585"/>
                    <a:pt x="1392" y="584"/>
                  </a:cubicBezTo>
                  <a:cubicBezTo>
                    <a:pt x="1397" y="581"/>
                    <a:pt x="1400" y="582"/>
                    <a:pt x="1404" y="586"/>
                  </a:cubicBezTo>
                  <a:cubicBezTo>
                    <a:pt x="1408" y="589"/>
                    <a:pt x="1409" y="592"/>
                    <a:pt x="1406" y="597"/>
                  </a:cubicBezTo>
                  <a:cubicBezTo>
                    <a:pt x="1400" y="605"/>
                    <a:pt x="1404" y="607"/>
                    <a:pt x="1413" y="607"/>
                  </a:cubicBezTo>
                  <a:cubicBezTo>
                    <a:pt x="1420" y="606"/>
                    <a:pt x="1426" y="613"/>
                    <a:pt x="1424" y="618"/>
                  </a:cubicBezTo>
                  <a:cubicBezTo>
                    <a:pt x="1420" y="625"/>
                    <a:pt x="1420" y="633"/>
                    <a:pt x="1420" y="642"/>
                  </a:cubicBezTo>
                  <a:cubicBezTo>
                    <a:pt x="1420" y="644"/>
                    <a:pt x="1421" y="647"/>
                    <a:pt x="1425" y="647"/>
                  </a:cubicBezTo>
                  <a:cubicBezTo>
                    <a:pt x="1450" y="642"/>
                    <a:pt x="1458" y="621"/>
                    <a:pt x="1443" y="601"/>
                  </a:cubicBezTo>
                  <a:cubicBezTo>
                    <a:pt x="1440" y="598"/>
                    <a:pt x="1437" y="595"/>
                    <a:pt x="1435" y="592"/>
                  </a:cubicBezTo>
                  <a:cubicBezTo>
                    <a:pt x="1431" y="588"/>
                    <a:pt x="1429" y="585"/>
                    <a:pt x="1437" y="582"/>
                  </a:cubicBezTo>
                  <a:cubicBezTo>
                    <a:pt x="1446" y="578"/>
                    <a:pt x="1452" y="571"/>
                    <a:pt x="1456" y="561"/>
                  </a:cubicBezTo>
                  <a:cubicBezTo>
                    <a:pt x="1460" y="550"/>
                    <a:pt x="1470" y="543"/>
                    <a:pt x="1483" y="546"/>
                  </a:cubicBezTo>
                  <a:cubicBezTo>
                    <a:pt x="1490" y="548"/>
                    <a:pt x="1495" y="546"/>
                    <a:pt x="1501" y="543"/>
                  </a:cubicBezTo>
                  <a:cubicBezTo>
                    <a:pt x="1524" y="528"/>
                    <a:pt x="1536" y="504"/>
                    <a:pt x="1552" y="483"/>
                  </a:cubicBezTo>
                  <a:cubicBezTo>
                    <a:pt x="1565" y="466"/>
                    <a:pt x="1563" y="444"/>
                    <a:pt x="1569" y="425"/>
                  </a:cubicBezTo>
                  <a:cubicBezTo>
                    <a:pt x="1574" y="410"/>
                    <a:pt x="1557" y="396"/>
                    <a:pt x="1545" y="404"/>
                  </a:cubicBezTo>
                  <a:cubicBezTo>
                    <a:pt x="1536" y="410"/>
                    <a:pt x="1530" y="405"/>
                    <a:pt x="1527" y="402"/>
                  </a:cubicBezTo>
                  <a:cubicBezTo>
                    <a:pt x="1522" y="397"/>
                    <a:pt x="1515" y="397"/>
                    <a:pt x="1510" y="392"/>
                  </a:cubicBezTo>
                  <a:cubicBezTo>
                    <a:pt x="1533" y="373"/>
                    <a:pt x="1556" y="353"/>
                    <a:pt x="1579" y="334"/>
                  </a:cubicBezTo>
                  <a:cubicBezTo>
                    <a:pt x="1587" y="328"/>
                    <a:pt x="1597" y="320"/>
                    <a:pt x="1607" y="325"/>
                  </a:cubicBezTo>
                  <a:cubicBezTo>
                    <a:pt x="1622" y="332"/>
                    <a:pt x="1634" y="330"/>
                    <a:pt x="1649" y="326"/>
                  </a:cubicBezTo>
                  <a:cubicBezTo>
                    <a:pt x="1658" y="323"/>
                    <a:pt x="1669" y="317"/>
                    <a:pt x="1677" y="332"/>
                  </a:cubicBezTo>
                  <a:cubicBezTo>
                    <a:pt x="1683" y="343"/>
                    <a:pt x="1692" y="326"/>
                    <a:pt x="1700" y="330"/>
                  </a:cubicBezTo>
                  <a:cubicBezTo>
                    <a:pt x="1702" y="331"/>
                    <a:pt x="1703" y="329"/>
                    <a:pt x="1703" y="326"/>
                  </a:cubicBezTo>
                  <a:cubicBezTo>
                    <a:pt x="1705" y="310"/>
                    <a:pt x="1736" y="287"/>
                    <a:pt x="1752" y="289"/>
                  </a:cubicBezTo>
                  <a:cubicBezTo>
                    <a:pt x="1751" y="294"/>
                    <a:pt x="1769" y="283"/>
                    <a:pt x="1758" y="296"/>
                  </a:cubicBezTo>
                  <a:cubicBezTo>
                    <a:pt x="1756" y="300"/>
                    <a:pt x="1760" y="301"/>
                    <a:pt x="1762" y="304"/>
                  </a:cubicBezTo>
                  <a:cubicBezTo>
                    <a:pt x="1764" y="307"/>
                    <a:pt x="1767" y="306"/>
                    <a:pt x="1769" y="304"/>
                  </a:cubicBezTo>
                  <a:cubicBezTo>
                    <a:pt x="1776" y="295"/>
                    <a:pt x="1790" y="296"/>
                    <a:pt x="1793" y="282"/>
                  </a:cubicBezTo>
                  <a:cubicBezTo>
                    <a:pt x="1795" y="274"/>
                    <a:pt x="1803" y="273"/>
                    <a:pt x="1809" y="280"/>
                  </a:cubicBezTo>
                  <a:cubicBezTo>
                    <a:pt x="1807" y="284"/>
                    <a:pt x="1801" y="280"/>
                    <a:pt x="1801" y="284"/>
                  </a:cubicBezTo>
                  <a:cubicBezTo>
                    <a:pt x="1800" y="299"/>
                    <a:pt x="1790" y="304"/>
                    <a:pt x="1780" y="311"/>
                  </a:cubicBezTo>
                  <a:cubicBezTo>
                    <a:pt x="1762" y="323"/>
                    <a:pt x="1752" y="344"/>
                    <a:pt x="1730" y="350"/>
                  </a:cubicBezTo>
                  <a:cubicBezTo>
                    <a:pt x="1729" y="350"/>
                    <a:pt x="1727" y="351"/>
                    <a:pt x="1727" y="353"/>
                  </a:cubicBezTo>
                  <a:cubicBezTo>
                    <a:pt x="1720" y="370"/>
                    <a:pt x="1709" y="386"/>
                    <a:pt x="1716" y="406"/>
                  </a:cubicBezTo>
                  <a:cubicBezTo>
                    <a:pt x="1718" y="414"/>
                    <a:pt x="1721" y="423"/>
                    <a:pt x="1723" y="431"/>
                  </a:cubicBezTo>
                  <a:cubicBezTo>
                    <a:pt x="1724" y="436"/>
                    <a:pt x="1723" y="443"/>
                    <a:pt x="1727" y="443"/>
                  </a:cubicBezTo>
                  <a:cubicBezTo>
                    <a:pt x="1732" y="443"/>
                    <a:pt x="1738" y="439"/>
                    <a:pt x="1739" y="433"/>
                  </a:cubicBezTo>
                  <a:cubicBezTo>
                    <a:pt x="1742" y="421"/>
                    <a:pt x="1752" y="413"/>
                    <a:pt x="1759" y="404"/>
                  </a:cubicBezTo>
                  <a:cubicBezTo>
                    <a:pt x="1767" y="395"/>
                    <a:pt x="1780" y="389"/>
                    <a:pt x="1783" y="375"/>
                  </a:cubicBezTo>
                  <a:cubicBezTo>
                    <a:pt x="1783" y="371"/>
                    <a:pt x="1789" y="373"/>
                    <a:pt x="1791" y="370"/>
                  </a:cubicBezTo>
                  <a:cubicBezTo>
                    <a:pt x="1780" y="366"/>
                    <a:pt x="1796" y="350"/>
                    <a:pt x="1780" y="348"/>
                  </a:cubicBezTo>
                  <a:cubicBezTo>
                    <a:pt x="1779" y="348"/>
                    <a:pt x="1778" y="346"/>
                    <a:pt x="1778" y="344"/>
                  </a:cubicBezTo>
                  <a:cubicBezTo>
                    <a:pt x="1778" y="341"/>
                    <a:pt x="1798" y="318"/>
                    <a:pt x="1801" y="318"/>
                  </a:cubicBezTo>
                  <a:cubicBezTo>
                    <a:pt x="1810" y="319"/>
                    <a:pt x="1818" y="306"/>
                    <a:pt x="1826" y="317"/>
                  </a:cubicBezTo>
                  <a:cubicBezTo>
                    <a:pt x="1831" y="308"/>
                    <a:pt x="1844" y="309"/>
                    <a:pt x="1847" y="311"/>
                  </a:cubicBezTo>
                  <a:cubicBezTo>
                    <a:pt x="1865" y="322"/>
                    <a:pt x="1874" y="306"/>
                    <a:pt x="1886" y="300"/>
                  </a:cubicBezTo>
                  <a:cubicBezTo>
                    <a:pt x="1891" y="298"/>
                    <a:pt x="1895" y="294"/>
                    <a:pt x="1900" y="293"/>
                  </a:cubicBezTo>
                  <a:cubicBezTo>
                    <a:pt x="1916" y="289"/>
                    <a:pt x="1927" y="274"/>
                    <a:pt x="1946" y="281"/>
                  </a:cubicBezTo>
                  <a:cubicBezTo>
                    <a:pt x="1956" y="285"/>
                    <a:pt x="1954" y="276"/>
                    <a:pt x="1953" y="270"/>
                  </a:cubicBezTo>
                  <a:cubicBezTo>
                    <a:pt x="1949" y="255"/>
                    <a:pt x="1936" y="249"/>
                    <a:pt x="1923" y="242"/>
                  </a:cubicBezTo>
                  <a:cubicBezTo>
                    <a:pt x="1929" y="240"/>
                    <a:pt x="1932" y="240"/>
                    <a:pt x="1937" y="244"/>
                  </a:cubicBezTo>
                  <a:cubicBezTo>
                    <a:pt x="1948" y="252"/>
                    <a:pt x="1966" y="241"/>
                    <a:pt x="1964" y="228"/>
                  </a:cubicBezTo>
                  <a:cubicBezTo>
                    <a:pt x="1963" y="222"/>
                    <a:pt x="1966" y="220"/>
                    <a:pt x="1970" y="220"/>
                  </a:cubicBezTo>
                  <a:cubicBezTo>
                    <a:pt x="1976" y="218"/>
                    <a:pt x="1972" y="223"/>
                    <a:pt x="1973" y="225"/>
                  </a:cubicBezTo>
                  <a:cubicBezTo>
                    <a:pt x="1974" y="230"/>
                    <a:pt x="1977" y="234"/>
                    <a:pt x="1983" y="232"/>
                  </a:cubicBezTo>
                  <a:cubicBezTo>
                    <a:pt x="1993" y="230"/>
                    <a:pt x="1999" y="233"/>
                    <a:pt x="2005" y="240"/>
                  </a:cubicBezTo>
                  <a:cubicBezTo>
                    <a:pt x="2011" y="247"/>
                    <a:pt x="2019" y="252"/>
                    <a:pt x="2028" y="251"/>
                  </a:cubicBezTo>
                  <a:cubicBezTo>
                    <a:pt x="2036" y="250"/>
                    <a:pt x="2039" y="243"/>
                    <a:pt x="2038" y="234"/>
                  </a:cubicBezTo>
                  <a:cubicBezTo>
                    <a:pt x="2038" y="230"/>
                    <a:pt x="2044" y="233"/>
                    <a:pt x="2044" y="232"/>
                  </a:cubicBezTo>
                  <a:cubicBezTo>
                    <a:pt x="2047" y="225"/>
                    <a:pt x="2059" y="232"/>
                    <a:pt x="2059" y="223"/>
                  </a:cubicBezTo>
                  <a:close/>
                  <a:moveTo>
                    <a:pt x="704" y="589"/>
                  </a:moveTo>
                  <a:cubicBezTo>
                    <a:pt x="709" y="597"/>
                    <a:pt x="708" y="608"/>
                    <a:pt x="704" y="616"/>
                  </a:cubicBezTo>
                  <a:cubicBezTo>
                    <a:pt x="702" y="620"/>
                    <a:pt x="690" y="620"/>
                    <a:pt x="683" y="619"/>
                  </a:cubicBezTo>
                  <a:cubicBezTo>
                    <a:pt x="676" y="617"/>
                    <a:pt x="669" y="613"/>
                    <a:pt x="663" y="609"/>
                  </a:cubicBezTo>
                  <a:cubicBezTo>
                    <a:pt x="657" y="604"/>
                    <a:pt x="650" y="599"/>
                    <a:pt x="658" y="590"/>
                  </a:cubicBezTo>
                  <a:cubicBezTo>
                    <a:pt x="670" y="575"/>
                    <a:pt x="656" y="564"/>
                    <a:pt x="649" y="553"/>
                  </a:cubicBezTo>
                  <a:cubicBezTo>
                    <a:pt x="644" y="544"/>
                    <a:pt x="638" y="537"/>
                    <a:pt x="643" y="526"/>
                  </a:cubicBezTo>
                  <a:cubicBezTo>
                    <a:pt x="649" y="512"/>
                    <a:pt x="657" y="500"/>
                    <a:pt x="674" y="498"/>
                  </a:cubicBezTo>
                  <a:cubicBezTo>
                    <a:pt x="680" y="497"/>
                    <a:pt x="686" y="498"/>
                    <a:pt x="692" y="498"/>
                  </a:cubicBezTo>
                  <a:cubicBezTo>
                    <a:pt x="698" y="497"/>
                    <a:pt x="700" y="501"/>
                    <a:pt x="700" y="507"/>
                  </a:cubicBezTo>
                  <a:cubicBezTo>
                    <a:pt x="700" y="513"/>
                    <a:pt x="698" y="518"/>
                    <a:pt x="692" y="516"/>
                  </a:cubicBezTo>
                  <a:cubicBezTo>
                    <a:pt x="681" y="512"/>
                    <a:pt x="678" y="522"/>
                    <a:pt x="672" y="526"/>
                  </a:cubicBezTo>
                  <a:cubicBezTo>
                    <a:pt x="678" y="532"/>
                    <a:pt x="675" y="545"/>
                    <a:pt x="687" y="546"/>
                  </a:cubicBezTo>
                  <a:cubicBezTo>
                    <a:pt x="688" y="546"/>
                    <a:pt x="690" y="547"/>
                    <a:pt x="690" y="547"/>
                  </a:cubicBezTo>
                  <a:cubicBezTo>
                    <a:pt x="691" y="560"/>
                    <a:pt x="707" y="558"/>
                    <a:pt x="713" y="569"/>
                  </a:cubicBezTo>
                  <a:cubicBezTo>
                    <a:pt x="693" y="572"/>
                    <a:pt x="693" y="572"/>
                    <a:pt x="704" y="589"/>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18">
              <a:extLst>
                <a:ext uri="{FF2B5EF4-FFF2-40B4-BE49-F238E27FC236}">
                  <a16:creationId xmlns:a16="http://schemas.microsoft.com/office/drawing/2014/main" xmlns="" id="{1A6980FF-A1BB-4C47-A544-1A502F1BCF8B}"/>
                </a:ext>
              </a:extLst>
            </p:cNvPr>
            <p:cNvSpPr>
              <a:spLocks noEditPoints="1"/>
            </p:cNvSpPr>
            <p:nvPr/>
          </p:nvSpPr>
          <p:spPr bwMode="auto">
            <a:xfrm>
              <a:off x="1304526" y="2469672"/>
              <a:ext cx="2799007" cy="3284863"/>
            </a:xfrm>
            <a:custGeom>
              <a:avLst/>
              <a:gdLst>
                <a:gd name="T0" fmla="*/ 1175 w 1335"/>
                <a:gd name="T1" fmla="*/ 940 h 1566"/>
                <a:gd name="T2" fmla="*/ 1056 w 1335"/>
                <a:gd name="T3" fmla="*/ 840 h 1566"/>
                <a:gd name="T4" fmla="*/ 910 w 1335"/>
                <a:gd name="T5" fmla="*/ 859 h 1566"/>
                <a:gd name="T6" fmla="*/ 797 w 1335"/>
                <a:gd name="T7" fmla="*/ 770 h 1566"/>
                <a:gd name="T8" fmla="*/ 706 w 1335"/>
                <a:gd name="T9" fmla="*/ 720 h 1566"/>
                <a:gd name="T10" fmla="*/ 778 w 1335"/>
                <a:gd name="T11" fmla="*/ 636 h 1566"/>
                <a:gd name="T12" fmla="*/ 880 w 1335"/>
                <a:gd name="T13" fmla="*/ 669 h 1566"/>
                <a:gd name="T14" fmla="*/ 924 w 1335"/>
                <a:gd name="T15" fmla="*/ 540 h 1566"/>
                <a:gd name="T16" fmla="*/ 1051 w 1335"/>
                <a:gd name="T17" fmla="*/ 459 h 1566"/>
                <a:gd name="T18" fmla="*/ 1030 w 1335"/>
                <a:gd name="T19" fmla="*/ 404 h 1566"/>
                <a:gd name="T20" fmla="*/ 1151 w 1335"/>
                <a:gd name="T21" fmla="*/ 422 h 1566"/>
                <a:gd name="T22" fmla="*/ 1098 w 1335"/>
                <a:gd name="T23" fmla="*/ 319 h 1566"/>
                <a:gd name="T24" fmla="*/ 983 w 1335"/>
                <a:gd name="T25" fmla="*/ 246 h 1566"/>
                <a:gd name="T26" fmla="*/ 895 w 1335"/>
                <a:gd name="T27" fmla="*/ 273 h 1566"/>
                <a:gd name="T28" fmla="*/ 856 w 1335"/>
                <a:gd name="T29" fmla="*/ 345 h 1566"/>
                <a:gd name="T30" fmla="*/ 767 w 1335"/>
                <a:gd name="T31" fmla="*/ 209 h 1566"/>
                <a:gd name="T32" fmla="*/ 869 w 1335"/>
                <a:gd name="T33" fmla="*/ 195 h 1566"/>
                <a:gd name="T34" fmla="*/ 905 w 1335"/>
                <a:gd name="T35" fmla="*/ 88 h 1566"/>
                <a:gd name="T36" fmla="*/ 921 w 1335"/>
                <a:gd name="T37" fmla="*/ 168 h 1566"/>
                <a:gd name="T38" fmla="*/ 1015 w 1335"/>
                <a:gd name="T39" fmla="*/ 215 h 1566"/>
                <a:gd name="T40" fmla="*/ 1042 w 1335"/>
                <a:gd name="T41" fmla="*/ 170 h 1566"/>
                <a:gd name="T42" fmla="*/ 942 w 1335"/>
                <a:gd name="T43" fmla="*/ 58 h 1566"/>
                <a:gd name="T44" fmla="*/ 823 w 1335"/>
                <a:gd name="T45" fmla="*/ 58 h 1566"/>
                <a:gd name="T46" fmla="*/ 841 w 1335"/>
                <a:gd name="T47" fmla="*/ 87 h 1566"/>
                <a:gd name="T48" fmla="*/ 734 w 1335"/>
                <a:gd name="T49" fmla="*/ 53 h 1566"/>
                <a:gd name="T50" fmla="*/ 725 w 1335"/>
                <a:gd name="T51" fmla="*/ 37 h 1566"/>
                <a:gd name="T52" fmla="*/ 595 w 1335"/>
                <a:gd name="T53" fmla="*/ 119 h 1566"/>
                <a:gd name="T54" fmla="*/ 539 w 1335"/>
                <a:gd name="T55" fmla="*/ 102 h 1566"/>
                <a:gd name="T56" fmla="*/ 625 w 1335"/>
                <a:gd name="T57" fmla="*/ 18 h 1566"/>
                <a:gd name="T58" fmla="*/ 546 w 1335"/>
                <a:gd name="T59" fmla="*/ 40 h 1566"/>
                <a:gd name="T60" fmla="*/ 436 w 1335"/>
                <a:gd name="T61" fmla="*/ 25 h 1566"/>
                <a:gd name="T62" fmla="*/ 508 w 1335"/>
                <a:gd name="T63" fmla="*/ 89 h 1566"/>
                <a:gd name="T64" fmla="*/ 395 w 1335"/>
                <a:gd name="T65" fmla="*/ 84 h 1566"/>
                <a:gd name="T66" fmla="*/ 274 w 1335"/>
                <a:gd name="T67" fmla="*/ 91 h 1566"/>
                <a:gd name="T68" fmla="*/ 58 w 1335"/>
                <a:gd name="T69" fmla="*/ 85 h 1566"/>
                <a:gd name="T70" fmla="*/ 6 w 1335"/>
                <a:gd name="T71" fmla="*/ 171 h 1566"/>
                <a:gd name="T72" fmla="*/ 27 w 1335"/>
                <a:gd name="T73" fmla="*/ 245 h 1566"/>
                <a:gd name="T74" fmla="*/ 82 w 1335"/>
                <a:gd name="T75" fmla="*/ 302 h 1566"/>
                <a:gd name="T76" fmla="*/ 130 w 1335"/>
                <a:gd name="T77" fmla="*/ 292 h 1566"/>
                <a:gd name="T78" fmla="*/ 164 w 1335"/>
                <a:gd name="T79" fmla="*/ 264 h 1566"/>
                <a:gd name="T80" fmla="*/ 292 w 1335"/>
                <a:gd name="T81" fmla="*/ 270 h 1566"/>
                <a:gd name="T82" fmla="*/ 370 w 1335"/>
                <a:gd name="T83" fmla="*/ 330 h 1566"/>
                <a:gd name="T84" fmla="*/ 462 w 1335"/>
                <a:gd name="T85" fmla="*/ 561 h 1566"/>
                <a:gd name="T86" fmla="*/ 582 w 1335"/>
                <a:gd name="T87" fmla="*/ 694 h 1566"/>
                <a:gd name="T88" fmla="*/ 659 w 1335"/>
                <a:gd name="T89" fmla="*/ 763 h 1566"/>
                <a:gd name="T90" fmla="*/ 804 w 1335"/>
                <a:gd name="T91" fmla="*/ 817 h 1566"/>
                <a:gd name="T92" fmla="*/ 925 w 1335"/>
                <a:gd name="T93" fmla="*/ 950 h 1566"/>
                <a:gd name="T94" fmla="*/ 948 w 1335"/>
                <a:gd name="T95" fmla="*/ 1107 h 1566"/>
                <a:gd name="T96" fmla="*/ 947 w 1335"/>
                <a:gd name="T97" fmla="*/ 1386 h 1566"/>
                <a:gd name="T98" fmla="*/ 931 w 1335"/>
                <a:gd name="T99" fmla="*/ 1479 h 1566"/>
                <a:gd name="T100" fmla="*/ 947 w 1335"/>
                <a:gd name="T101" fmla="*/ 1532 h 1566"/>
                <a:gd name="T102" fmla="*/ 984 w 1335"/>
                <a:gd name="T103" fmla="*/ 1562 h 1566"/>
                <a:gd name="T104" fmla="*/ 1027 w 1335"/>
                <a:gd name="T105" fmla="*/ 1382 h 1566"/>
                <a:gd name="T106" fmla="*/ 1169 w 1335"/>
                <a:gd name="T107" fmla="*/ 1254 h 1566"/>
                <a:gd name="T108" fmla="*/ 1306 w 1335"/>
                <a:gd name="T109" fmla="*/ 1061 h 1566"/>
                <a:gd name="T110" fmla="*/ 720 w 1335"/>
                <a:gd name="T111" fmla="*/ 125 h 1566"/>
                <a:gd name="T112" fmla="*/ 548 w 1335"/>
                <a:gd name="T113" fmla="*/ 619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5" h="1566">
                  <a:moveTo>
                    <a:pt x="1314" y="992"/>
                  </a:moveTo>
                  <a:cubicBezTo>
                    <a:pt x="1312" y="992"/>
                    <a:pt x="1309" y="989"/>
                    <a:pt x="1307" y="987"/>
                  </a:cubicBezTo>
                  <a:cubicBezTo>
                    <a:pt x="1291" y="969"/>
                    <a:pt x="1270" y="967"/>
                    <a:pt x="1247" y="969"/>
                  </a:cubicBezTo>
                  <a:cubicBezTo>
                    <a:pt x="1244" y="969"/>
                    <a:pt x="1239" y="971"/>
                    <a:pt x="1238" y="967"/>
                  </a:cubicBezTo>
                  <a:cubicBezTo>
                    <a:pt x="1236" y="953"/>
                    <a:pt x="1224" y="954"/>
                    <a:pt x="1214" y="950"/>
                  </a:cubicBezTo>
                  <a:cubicBezTo>
                    <a:pt x="1208" y="948"/>
                    <a:pt x="1202" y="944"/>
                    <a:pt x="1200" y="955"/>
                  </a:cubicBezTo>
                  <a:cubicBezTo>
                    <a:pt x="1200" y="957"/>
                    <a:pt x="1197" y="957"/>
                    <a:pt x="1195" y="957"/>
                  </a:cubicBezTo>
                  <a:cubicBezTo>
                    <a:pt x="1194" y="957"/>
                    <a:pt x="1192" y="956"/>
                    <a:pt x="1193" y="954"/>
                  </a:cubicBezTo>
                  <a:cubicBezTo>
                    <a:pt x="1198" y="935"/>
                    <a:pt x="1181" y="946"/>
                    <a:pt x="1175" y="940"/>
                  </a:cubicBezTo>
                  <a:cubicBezTo>
                    <a:pt x="1183" y="933"/>
                    <a:pt x="1186" y="926"/>
                    <a:pt x="1175" y="919"/>
                  </a:cubicBezTo>
                  <a:cubicBezTo>
                    <a:pt x="1173" y="918"/>
                    <a:pt x="1171" y="914"/>
                    <a:pt x="1171" y="911"/>
                  </a:cubicBezTo>
                  <a:cubicBezTo>
                    <a:pt x="1170" y="896"/>
                    <a:pt x="1158" y="890"/>
                    <a:pt x="1146" y="885"/>
                  </a:cubicBezTo>
                  <a:cubicBezTo>
                    <a:pt x="1136" y="881"/>
                    <a:pt x="1126" y="879"/>
                    <a:pt x="1115" y="879"/>
                  </a:cubicBezTo>
                  <a:cubicBezTo>
                    <a:pt x="1106" y="879"/>
                    <a:pt x="1099" y="875"/>
                    <a:pt x="1097" y="869"/>
                  </a:cubicBezTo>
                  <a:cubicBezTo>
                    <a:pt x="1095" y="861"/>
                    <a:pt x="1087" y="858"/>
                    <a:pt x="1083" y="857"/>
                  </a:cubicBezTo>
                  <a:cubicBezTo>
                    <a:pt x="1069" y="856"/>
                    <a:pt x="1068" y="848"/>
                    <a:pt x="1069" y="837"/>
                  </a:cubicBezTo>
                  <a:cubicBezTo>
                    <a:pt x="1069" y="835"/>
                    <a:pt x="1068" y="834"/>
                    <a:pt x="1068" y="834"/>
                  </a:cubicBezTo>
                  <a:cubicBezTo>
                    <a:pt x="1061" y="834"/>
                    <a:pt x="1063" y="850"/>
                    <a:pt x="1056" y="840"/>
                  </a:cubicBezTo>
                  <a:cubicBezTo>
                    <a:pt x="1051" y="833"/>
                    <a:pt x="1047" y="834"/>
                    <a:pt x="1041" y="837"/>
                  </a:cubicBezTo>
                  <a:cubicBezTo>
                    <a:pt x="1029" y="844"/>
                    <a:pt x="1016" y="832"/>
                    <a:pt x="1004" y="837"/>
                  </a:cubicBezTo>
                  <a:cubicBezTo>
                    <a:pt x="1001" y="838"/>
                    <a:pt x="998" y="835"/>
                    <a:pt x="998" y="833"/>
                  </a:cubicBezTo>
                  <a:cubicBezTo>
                    <a:pt x="997" y="821"/>
                    <a:pt x="986" y="822"/>
                    <a:pt x="982" y="823"/>
                  </a:cubicBezTo>
                  <a:cubicBezTo>
                    <a:pt x="973" y="825"/>
                    <a:pt x="963" y="830"/>
                    <a:pt x="968" y="843"/>
                  </a:cubicBezTo>
                  <a:cubicBezTo>
                    <a:pt x="969" y="846"/>
                    <a:pt x="967" y="848"/>
                    <a:pt x="965" y="848"/>
                  </a:cubicBezTo>
                  <a:cubicBezTo>
                    <a:pt x="962" y="849"/>
                    <a:pt x="961" y="847"/>
                    <a:pt x="960" y="844"/>
                  </a:cubicBezTo>
                  <a:cubicBezTo>
                    <a:pt x="960" y="836"/>
                    <a:pt x="960" y="827"/>
                    <a:pt x="969" y="818"/>
                  </a:cubicBezTo>
                  <a:cubicBezTo>
                    <a:pt x="940" y="823"/>
                    <a:pt x="922" y="838"/>
                    <a:pt x="910" y="859"/>
                  </a:cubicBezTo>
                  <a:cubicBezTo>
                    <a:pt x="900" y="851"/>
                    <a:pt x="892" y="839"/>
                    <a:pt x="880" y="846"/>
                  </a:cubicBezTo>
                  <a:cubicBezTo>
                    <a:pt x="871" y="851"/>
                    <a:pt x="867" y="849"/>
                    <a:pt x="860" y="844"/>
                  </a:cubicBezTo>
                  <a:cubicBezTo>
                    <a:pt x="845" y="832"/>
                    <a:pt x="840" y="819"/>
                    <a:pt x="849" y="801"/>
                  </a:cubicBezTo>
                  <a:cubicBezTo>
                    <a:pt x="849" y="799"/>
                    <a:pt x="849" y="797"/>
                    <a:pt x="849" y="795"/>
                  </a:cubicBezTo>
                  <a:cubicBezTo>
                    <a:pt x="850" y="786"/>
                    <a:pt x="850" y="779"/>
                    <a:pt x="838" y="781"/>
                  </a:cubicBezTo>
                  <a:cubicBezTo>
                    <a:pt x="836" y="781"/>
                    <a:pt x="834" y="780"/>
                    <a:pt x="832" y="780"/>
                  </a:cubicBezTo>
                  <a:cubicBezTo>
                    <a:pt x="831" y="779"/>
                    <a:pt x="830" y="779"/>
                    <a:pt x="829" y="778"/>
                  </a:cubicBezTo>
                  <a:cubicBezTo>
                    <a:pt x="820" y="779"/>
                    <a:pt x="811" y="780"/>
                    <a:pt x="802" y="781"/>
                  </a:cubicBezTo>
                  <a:cubicBezTo>
                    <a:pt x="794" y="780"/>
                    <a:pt x="794" y="773"/>
                    <a:pt x="797" y="770"/>
                  </a:cubicBezTo>
                  <a:cubicBezTo>
                    <a:pt x="805" y="761"/>
                    <a:pt x="807" y="751"/>
                    <a:pt x="809" y="739"/>
                  </a:cubicBezTo>
                  <a:cubicBezTo>
                    <a:pt x="813" y="723"/>
                    <a:pt x="813" y="721"/>
                    <a:pt x="796" y="721"/>
                  </a:cubicBezTo>
                  <a:cubicBezTo>
                    <a:pt x="791" y="721"/>
                    <a:pt x="786" y="721"/>
                    <a:pt x="781" y="721"/>
                  </a:cubicBezTo>
                  <a:cubicBezTo>
                    <a:pt x="772" y="720"/>
                    <a:pt x="772" y="726"/>
                    <a:pt x="773" y="732"/>
                  </a:cubicBezTo>
                  <a:cubicBezTo>
                    <a:pt x="773" y="734"/>
                    <a:pt x="772" y="737"/>
                    <a:pt x="772" y="739"/>
                  </a:cubicBezTo>
                  <a:cubicBezTo>
                    <a:pt x="767" y="743"/>
                    <a:pt x="762" y="748"/>
                    <a:pt x="757" y="752"/>
                  </a:cubicBezTo>
                  <a:cubicBezTo>
                    <a:pt x="751" y="752"/>
                    <a:pt x="745" y="752"/>
                    <a:pt x="739" y="752"/>
                  </a:cubicBezTo>
                  <a:cubicBezTo>
                    <a:pt x="728" y="752"/>
                    <a:pt x="722" y="744"/>
                    <a:pt x="718" y="736"/>
                  </a:cubicBezTo>
                  <a:cubicBezTo>
                    <a:pt x="715" y="729"/>
                    <a:pt x="711" y="724"/>
                    <a:pt x="706" y="720"/>
                  </a:cubicBezTo>
                  <a:cubicBezTo>
                    <a:pt x="706" y="704"/>
                    <a:pt x="706" y="687"/>
                    <a:pt x="707" y="671"/>
                  </a:cubicBezTo>
                  <a:cubicBezTo>
                    <a:pt x="710" y="670"/>
                    <a:pt x="712" y="667"/>
                    <a:pt x="711" y="663"/>
                  </a:cubicBezTo>
                  <a:cubicBezTo>
                    <a:pt x="715" y="658"/>
                    <a:pt x="719" y="653"/>
                    <a:pt x="724" y="648"/>
                  </a:cubicBezTo>
                  <a:cubicBezTo>
                    <a:pt x="724" y="645"/>
                    <a:pt x="725" y="643"/>
                    <a:pt x="726" y="642"/>
                  </a:cubicBezTo>
                  <a:cubicBezTo>
                    <a:pt x="725" y="643"/>
                    <a:pt x="724" y="645"/>
                    <a:pt x="724" y="647"/>
                  </a:cubicBezTo>
                  <a:cubicBezTo>
                    <a:pt x="734" y="649"/>
                    <a:pt x="738" y="639"/>
                    <a:pt x="745" y="635"/>
                  </a:cubicBezTo>
                  <a:cubicBezTo>
                    <a:pt x="752" y="636"/>
                    <a:pt x="759" y="636"/>
                    <a:pt x="766" y="636"/>
                  </a:cubicBezTo>
                  <a:cubicBezTo>
                    <a:pt x="767" y="637"/>
                    <a:pt x="768" y="637"/>
                    <a:pt x="769" y="638"/>
                  </a:cubicBezTo>
                  <a:cubicBezTo>
                    <a:pt x="772" y="639"/>
                    <a:pt x="776" y="640"/>
                    <a:pt x="778" y="636"/>
                  </a:cubicBezTo>
                  <a:cubicBezTo>
                    <a:pt x="787" y="642"/>
                    <a:pt x="787" y="635"/>
                    <a:pt x="790" y="630"/>
                  </a:cubicBezTo>
                  <a:cubicBezTo>
                    <a:pt x="798" y="630"/>
                    <a:pt x="806" y="630"/>
                    <a:pt x="814" y="630"/>
                  </a:cubicBezTo>
                  <a:cubicBezTo>
                    <a:pt x="816" y="636"/>
                    <a:pt x="821" y="636"/>
                    <a:pt x="826" y="635"/>
                  </a:cubicBezTo>
                  <a:cubicBezTo>
                    <a:pt x="830" y="635"/>
                    <a:pt x="834" y="636"/>
                    <a:pt x="838" y="636"/>
                  </a:cubicBezTo>
                  <a:cubicBezTo>
                    <a:pt x="838" y="636"/>
                    <a:pt x="838" y="636"/>
                    <a:pt x="838" y="636"/>
                  </a:cubicBezTo>
                  <a:cubicBezTo>
                    <a:pt x="845" y="644"/>
                    <a:pt x="853" y="651"/>
                    <a:pt x="851" y="663"/>
                  </a:cubicBezTo>
                  <a:cubicBezTo>
                    <a:pt x="850" y="670"/>
                    <a:pt x="855" y="676"/>
                    <a:pt x="859" y="680"/>
                  </a:cubicBezTo>
                  <a:cubicBezTo>
                    <a:pt x="865" y="686"/>
                    <a:pt x="874" y="689"/>
                    <a:pt x="879" y="678"/>
                  </a:cubicBezTo>
                  <a:cubicBezTo>
                    <a:pt x="879" y="675"/>
                    <a:pt x="880" y="672"/>
                    <a:pt x="880" y="669"/>
                  </a:cubicBezTo>
                  <a:cubicBezTo>
                    <a:pt x="882" y="654"/>
                    <a:pt x="873" y="642"/>
                    <a:pt x="869" y="630"/>
                  </a:cubicBezTo>
                  <a:cubicBezTo>
                    <a:pt x="869" y="628"/>
                    <a:pt x="869" y="626"/>
                    <a:pt x="869" y="624"/>
                  </a:cubicBezTo>
                  <a:cubicBezTo>
                    <a:pt x="873" y="622"/>
                    <a:pt x="875" y="620"/>
                    <a:pt x="873" y="615"/>
                  </a:cubicBezTo>
                  <a:cubicBezTo>
                    <a:pt x="874" y="614"/>
                    <a:pt x="874" y="613"/>
                    <a:pt x="874" y="612"/>
                  </a:cubicBezTo>
                  <a:cubicBezTo>
                    <a:pt x="881" y="607"/>
                    <a:pt x="886" y="601"/>
                    <a:pt x="891" y="595"/>
                  </a:cubicBezTo>
                  <a:cubicBezTo>
                    <a:pt x="894" y="594"/>
                    <a:pt x="897" y="592"/>
                    <a:pt x="898" y="588"/>
                  </a:cubicBezTo>
                  <a:cubicBezTo>
                    <a:pt x="920" y="583"/>
                    <a:pt x="929" y="561"/>
                    <a:pt x="916" y="546"/>
                  </a:cubicBezTo>
                  <a:cubicBezTo>
                    <a:pt x="916" y="542"/>
                    <a:pt x="916" y="538"/>
                    <a:pt x="916" y="534"/>
                  </a:cubicBezTo>
                  <a:cubicBezTo>
                    <a:pt x="921" y="534"/>
                    <a:pt x="921" y="545"/>
                    <a:pt x="924" y="540"/>
                  </a:cubicBezTo>
                  <a:cubicBezTo>
                    <a:pt x="928" y="532"/>
                    <a:pt x="938" y="530"/>
                    <a:pt x="940" y="520"/>
                  </a:cubicBezTo>
                  <a:cubicBezTo>
                    <a:pt x="942" y="511"/>
                    <a:pt x="950" y="506"/>
                    <a:pt x="957" y="505"/>
                  </a:cubicBezTo>
                  <a:cubicBezTo>
                    <a:pt x="973" y="502"/>
                    <a:pt x="977" y="494"/>
                    <a:pt x="976" y="480"/>
                  </a:cubicBezTo>
                  <a:cubicBezTo>
                    <a:pt x="979" y="479"/>
                    <a:pt x="982" y="478"/>
                    <a:pt x="982" y="474"/>
                  </a:cubicBezTo>
                  <a:cubicBezTo>
                    <a:pt x="988" y="475"/>
                    <a:pt x="992" y="471"/>
                    <a:pt x="996" y="468"/>
                  </a:cubicBezTo>
                  <a:cubicBezTo>
                    <a:pt x="1004" y="462"/>
                    <a:pt x="1014" y="458"/>
                    <a:pt x="1024" y="459"/>
                  </a:cubicBezTo>
                  <a:cubicBezTo>
                    <a:pt x="1020" y="461"/>
                    <a:pt x="1019" y="465"/>
                    <a:pt x="1018" y="470"/>
                  </a:cubicBezTo>
                  <a:cubicBezTo>
                    <a:pt x="1026" y="473"/>
                    <a:pt x="1033" y="472"/>
                    <a:pt x="1038" y="464"/>
                  </a:cubicBezTo>
                  <a:cubicBezTo>
                    <a:pt x="1041" y="460"/>
                    <a:pt x="1046" y="459"/>
                    <a:pt x="1051" y="459"/>
                  </a:cubicBezTo>
                  <a:cubicBezTo>
                    <a:pt x="1065" y="462"/>
                    <a:pt x="1069" y="446"/>
                    <a:pt x="1080" y="443"/>
                  </a:cubicBezTo>
                  <a:cubicBezTo>
                    <a:pt x="1075" y="444"/>
                    <a:pt x="1074" y="430"/>
                    <a:pt x="1070" y="438"/>
                  </a:cubicBezTo>
                  <a:cubicBezTo>
                    <a:pt x="1064" y="450"/>
                    <a:pt x="1056" y="446"/>
                    <a:pt x="1048" y="447"/>
                  </a:cubicBezTo>
                  <a:cubicBezTo>
                    <a:pt x="1044" y="446"/>
                    <a:pt x="1042" y="440"/>
                    <a:pt x="1036" y="441"/>
                  </a:cubicBezTo>
                  <a:cubicBezTo>
                    <a:pt x="1036" y="439"/>
                    <a:pt x="1035" y="437"/>
                    <a:pt x="1035" y="435"/>
                  </a:cubicBezTo>
                  <a:cubicBezTo>
                    <a:pt x="1038" y="429"/>
                    <a:pt x="1032" y="426"/>
                    <a:pt x="1031" y="422"/>
                  </a:cubicBezTo>
                  <a:cubicBezTo>
                    <a:pt x="1032" y="422"/>
                    <a:pt x="1032" y="421"/>
                    <a:pt x="1031" y="420"/>
                  </a:cubicBezTo>
                  <a:cubicBezTo>
                    <a:pt x="1039" y="411"/>
                    <a:pt x="1039" y="409"/>
                    <a:pt x="1033" y="405"/>
                  </a:cubicBezTo>
                  <a:cubicBezTo>
                    <a:pt x="1032" y="405"/>
                    <a:pt x="1031" y="404"/>
                    <a:pt x="1030" y="404"/>
                  </a:cubicBezTo>
                  <a:cubicBezTo>
                    <a:pt x="1026" y="401"/>
                    <a:pt x="1022" y="401"/>
                    <a:pt x="1018" y="401"/>
                  </a:cubicBezTo>
                  <a:cubicBezTo>
                    <a:pt x="1019" y="388"/>
                    <a:pt x="1030" y="392"/>
                    <a:pt x="1039" y="388"/>
                  </a:cubicBezTo>
                  <a:cubicBezTo>
                    <a:pt x="1048" y="388"/>
                    <a:pt x="1057" y="388"/>
                    <a:pt x="1066" y="388"/>
                  </a:cubicBezTo>
                  <a:cubicBezTo>
                    <a:pt x="1084" y="396"/>
                    <a:pt x="1097" y="384"/>
                    <a:pt x="1113" y="371"/>
                  </a:cubicBezTo>
                  <a:cubicBezTo>
                    <a:pt x="1106" y="391"/>
                    <a:pt x="1095" y="405"/>
                    <a:pt x="1088" y="421"/>
                  </a:cubicBezTo>
                  <a:cubicBezTo>
                    <a:pt x="1102" y="427"/>
                    <a:pt x="1118" y="417"/>
                    <a:pt x="1132" y="426"/>
                  </a:cubicBezTo>
                  <a:cubicBezTo>
                    <a:pt x="1135" y="428"/>
                    <a:pt x="1140" y="428"/>
                    <a:pt x="1143" y="431"/>
                  </a:cubicBezTo>
                  <a:cubicBezTo>
                    <a:pt x="1145" y="433"/>
                    <a:pt x="1150" y="434"/>
                    <a:pt x="1152" y="430"/>
                  </a:cubicBezTo>
                  <a:cubicBezTo>
                    <a:pt x="1154" y="428"/>
                    <a:pt x="1153" y="425"/>
                    <a:pt x="1151" y="422"/>
                  </a:cubicBezTo>
                  <a:cubicBezTo>
                    <a:pt x="1147" y="417"/>
                    <a:pt x="1140" y="412"/>
                    <a:pt x="1144" y="404"/>
                  </a:cubicBezTo>
                  <a:cubicBezTo>
                    <a:pt x="1144" y="403"/>
                    <a:pt x="1142" y="401"/>
                    <a:pt x="1141" y="402"/>
                  </a:cubicBezTo>
                  <a:cubicBezTo>
                    <a:pt x="1131" y="406"/>
                    <a:pt x="1126" y="396"/>
                    <a:pt x="1119" y="393"/>
                  </a:cubicBezTo>
                  <a:cubicBezTo>
                    <a:pt x="1117" y="392"/>
                    <a:pt x="1113" y="393"/>
                    <a:pt x="1116" y="388"/>
                  </a:cubicBezTo>
                  <a:cubicBezTo>
                    <a:pt x="1119" y="382"/>
                    <a:pt x="1120" y="374"/>
                    <a:pt x="1122" y="370"/>
                  </a:cubicBezTo>
                  <a:cubicBezTo>
                    <a:pt x="1131" y="351"/>
                    <a:pt x="1126" y="342"/>
                    <a:pt x="1108" y="337"/>
                  </a:cubicBezTo>
                  <a:cubicBezTo>
                    <a:pt x="1105" y="334"/>
                    <a:pt x="1099" y="339"/>
                    <a:pt x="1096" y="333"/>
                  </a:cubicBezTo>
                  <a:cubicBezTo>
                    <a:pt x="1099" y="333"/>
                    <a:pt x="1104" y="334"/>
                    <a:pt x="1104" y="331"/>
                  </a:cubicBezTo>
                  <a:cubicBezTo>
                    <a:pt x="1104" y="326"/>
                    <a:pt x="1102" y="319"/>
                    <a:pt x="1098" y="319"/>
                  </a:cubicBezTo>
                  <a:cubicBezTo>
                    <a:pt x="1082" y="320"/>
                    <a:pt x="1077" y="306"/>
                    <a:pt x="1066" y="300"/>
                  </a:cubicBezTo>
                  <a:cubicBezTo>
                    <a:pt x="1066" y="297"/>
                    <a:pt x="1066" y="294"/>
                    <a:pt x="1066" y="291"/>
                  </a:cubicBezTo>
                  <a:cubicBezTo>
                    <a:pt x="1066" y="288"/>
                    <a:pt x="1067" y="284"/>
                    <a:pt x="1065" y="282"/>
                  </a:cubicBezTo>
                  <a:cubicBezTo>
                    <a:pt x="1058" y="272"/>
                    <a:pt x="1050" y="262"/>
                    <a:pt x="1042" y="252"/>
                  </a:cubicBezTo>
                  <a:cubicBezTo>
                    <a:pt x="1037" y="247"/>
                    <a:pt x="1029" y="241"/>
                    <a:pt x="1026" y="250"/>
                  </a:cubicBezTo>
                  <a:cubicBezTo>
                    <a:pt x="1022" y="260"/>
                    <a:pt x="1014" y="265"/>
                    <a:pt x="1009" y="272"/>
                  </a:cubicBezTo>
                  <a:cubicBezTo>
                    <a:pt x="1007" y="272"/>
                    <a:pt x="1005" y="272"/>
                    <a:pt x="1003" y="272"/>
                  </a:cubicBezTo>
                  <a:cubicBezTo>
                    <a:pt x="997" y="266"/>
                    <a:pt x="991" y="259"/>
                    <a:pt x="984" y="252"/>
                  </a:cubicBezTo>
                  <a:cubicBezTo>
                    <a:pt x="984" y="250"/>
                    <a:pt x="983" y="248"/>
                    <a:pt x="983" y="246"/>
                  </a:cubicBezTo>
                  <a:cubicBezTo>
                    <a:pt x="986" y="237"/>
                    <a:pt x="982" y="233"/>
                    <a:pt x="973" y="234"/>
                  </a:cubicBezTo>
                  <a:cubicBezTo>
                    <a:pt x="970" y="232"/>
                    <a:pt x="967" y="230"/>
                    <a:pt x="964" y="228"/>
                  </a:cubicBezTo>
                  <a:cubicBezTo>
                    <a:pt x="960" y="223"/>
                    <a:pt x="957" y="217"/>
                    <a:pt x="949" y="217"/>
                  </a:cubicBezTo>
                  <a:cubicBezTo>
                    <a:pt x="947" y="217"/>
                    <a:pt x="945" y="216"/>
                    <a:pt x="943" y="216"/>
                  </a:cubicBezTo>
                  <a:cubicBezTo>
                    <a:pt x="937" y="215"/>
                    <a:pt x="931" y="215"/>
                    <a:pt x="924" y="212"/>
                  </a:cubicBezTo>
                  <a:cubicBezTo>
                    <a:pt x="908" y="203"/>
                    <a:pt x="898" y="211"/>
                    <a:pt x="898" y="228"/>
                  </a:cubicBezTo>
                  <a:cubicBezTo>
                    <a:pt x="898" y="240"/>
                    <a:pt x="904" y="254"/>
                    <a:pt x="893" y="265"/>
                  </a:cubicBezTo>
                  <a:cubicBezTo>
                    <a:pt x="893" y="265"/>
                    <a:pt x="895" y="268"/>
                    <a:pt x="895" y="270"/>
                  </a:cubicBezTo>
                  <a:cubicBezTo>
                    <a:pt x="895" y="271"/>
                    <a:pt x="895" y="272"/>
                    <a:pt x="895" y="273"/>
                  </a:cubicBezTo>
                  <a:cubicBezTo>
                    <a:pt x="891" y="278"/>
                    <a:pt x="894" y="280"/>
                    <a:pt x="898" y="281"/>
                  </a:cubicBezTo>
                  <a:cubicBezTo>
                    <a:pt x="901" y="286"/>
                    <a:pt x="904" y="291"/>
                    <a:pt x="910" y="294"/>
                  </a:cubicBezTo>
                  <a:cubicBezTo>
                    <a:pt x="910" y="297"/>
                    <a:pt x="910" y="300"/>
                    <a:pt x="911" y="303"/>
                  </a:cubicBezTo>
                  <a:cubicBezTo>
                    <a:pt x="910" y="304"/>
                    <a:pt x="910" y="305"/>
                    <a:pt x="910" y="306"/>
                  </a:cubicBezTo>
                  <a:cubicBezTo>
                    <a:pt x="903" y="311"/>
                    <a:pt x="897" y="317"/>
                    <a:pt x="892" y="324"/>
                  </a:cubicBezTo>
                  <a:cubicBezTo>
                    <a:pt x="880" y="330"/>
                    <a:pt x="885" y="340"/>
                    <a:pt x="889" y="346"/>
                  </a:cubicBezTo>
                  <a:cubicBezTo>
                    <a:pt x="893" y="352"/>
                    <a:pt x="892" y="358"/>
                    <a:pt x="892" y="363"/>
                  </a:cubicBezTo>
                  <a:cubicBezTo>
                    <a:pt x="890" y="371"/>
                    <a:pt x="887" y="376"/>
                    <a:pt x="878" y="368"/>
                  </a:cubicBezTo>
                  <a:cubicBezTo>
                    <a:pt x="870" y="361"/>
                    <a:pt x="862" y="354"/>
                    <a:pt x="856" y="345"/>
                  </a:cubicBezTo>
                  <a:cubicBezTo>
                    <a:pt x="858" y="343"/>
                    <a:pt x="859" y="342"/>
                    <a:pt x="857" y="340"/>
                  </a:cubicBezTo>
                  <a:cubicBezTo>
                    <a:pt x="858" y="326"/>
                    <a:pt x="856" y="316"/>
                    <a:pt x="837" y="317"/>
                  </a:cubicBezTo>
                  <a:cubicBezTo>
                    <a:pt x="830" y="317"/>
                    <a:pt x="818" y="315"/>
                    <a:pt x="812" y="308"/>
                  </a:cubicBezTo>
                  <a:cubicBezTo>
                    <a:pt x="799" y="291"/>
                    <a:pt x="781" y="293"/>
                    <a:pt x="764" y="293"/>
                  </a:cubicBezTo>
                  <a:cubicBezTo>
                    <a:pt x="755" y="293"/>
                    <a:pt x="754" y="290"/>
                    <a:pt x="754" y="283"/>
                  </a:cubicBezTo>
                  <a:cubicBezTo>
                    <a:pt x="755" y="275"/>
                    <a:pt x="753" y="270"/>
                    <a:pt x="744" y="269"/>
                  </a:cubicBezTo>
                  <a:cubicBezTo>
                    <a:pt x="740" y="269"/>
                    <a:pt x="737" y="264"/>
                    <a:pt x="733" y="261"/>
                  </a:cubicBezTo>
                  <a:cubicBezTo>
                    <a:pt x="733" y="259"/>
                    <a:pt x="733" y="257"/>
                    <a:pt x="733" y="255"/>
                  </a:cubicBezTo>
                  <a:cubicBezTo>
                    <a:pt x="740" y="236"/>
                    <a:pt x="753" y="222"/>
                    <a:pt x="767" y="209"/>
                  </a:cubicBezTo>
                  <a:cubicBezTo>
                    <a:pt x="772" y="204"/>
                    <a:pt x="769" y="198"/>
                    <a:pt x="770" y="198"/>
                  </a:cubicBezTo>
                  <a:cubicBezTo>
                    <a:pt x="784" y="201"/>
                    <a:pt x="794" y="187"/>
                    <a:pt x="808" y="192"/>
                  </a:cubicBezTo>
                  <a:cubicBezTo>
                    <a:pt x="808" y="185"/>
                    <a:pt x="807" y="178"/>
                    <a:pt x="807" y="171"/>
                  </a:cubicBezTo>
                  <a:cubicBezTo>
                    <a:pt x="807" y="170"/>
                    <a:pt x="808" y="169"/>
                    <a:pt x="808" y="167"/>
                  </a:cubicBezTo>
                  <a:cubicBezTo>
                    <a:pt x="810" y="167"/>
                    <a:pt x="812" y="167"/>
                    <a:pt x="814" y="166"/>
                  </a:cubicBezTo>
                  <a:cubicBezTo>
                    <a:pt x="826" y="168"/>
                    <a:pt x="816" y="174"/>
                    <a:pt x="816" y="178"/>
                  </a:cubicBezTo>
                  <a:cubicBezTo>
                    <a:pt x="817" y="184"/>
                    <a:pt x="814" y="189"/>
                    <a:pt x="808" y="192"/>
                  </a:cubicBezTo>
                  <a:cubicBezTo>
                    <a:pt x="816" y="195"/>
                    <a:pt x="829" y="202"/>
                    <a:pt x="831" y="200"/>
                  </a:cubicBezTo>
                  <a:cubicBezTo>
                    <a:pt x="843" y="187"/>
                    <a:pt x="857" y="196"/>
                    <a:pt x="869" y="195"/>
                  </a:cubicBezTo>
                  <a:cubicBezTo>
                    <a:pt x="871" y="195"/>
                    <a:pt x="873" y="195"/>
                    <a:pt x="873" y="192"/>
                  </a:cubicBezTo>
                  <a:cubicBezTo>
                    <a:pt x="856" y="178"/>
                    <a:pt x="838" y="167"/>
                    <a:pt x="817" y="159"/>
                  </a:cubicBezTo>
                  <a:cubicBezTo>
                    <a:pt x="820" y="156"/>
                    <a:pt x="818" y="149"/>
                    <a:pt x="825" y="151"/>
                  </a:cubicBezTo>
                  <a:cubicBezTo>
                    <a:pt x="836" y="154"/>
                    <a:pt x="846" y="148"/>
                    <a:pt x="856" y="148"/>
                  </a:cubicBezTo>
                  <a:cubicBezTo>
                    <a:pt x="859" y="148"/>
                    <a:pt x="860" y="147"/>
                    <a:pt x="860" y="144"/>
                  </a:cubicBezTo>
                  <a:cubicBezTo>
                    <a:pt x="870" y="133"/>
                    <a:pt x="859" y="119"/>
                    <a:pt x="864" y="106"/>
                  </a:cubicBezTo>
                  <a:cubicBezTo>
                    <a:pt x="867" y="98"/>
                    <a:pt x="853" y="99"/>
                    <a:pt x="850" y="93"/>
                  </a:cubicBezTo>
                  <a:cubicBezTo>
                    <a:pt x="863" y="92"/>
                    <a:pt x="879" y="91"/>
                    <a:pt x="887" y="85"/>
                  </a:cubicBezTo>
                  <a:cubicBezTo>
                    <a:pt x="898" y="78"/>
                    <a:pt x="900" y="84"/>
                    <a:pt x="905" y="88"/>
                  </a:cubicBezTo>
                  <a:cubicBezTo>
                    <a:pt x="908" y="91"/>
                    <a:pt x="911" y="94"/>
                    <a:pt x="915" y="96"/>
                  </a:cubicBezTo>
                  <a:cubicBezTo>
                    <a:pt x="924" y="100"/>
                    <a:pt x="921" y="103"/>
                    <a:pt x="915" y="107"/>
                  </a:cubicBezTo>
                  <a:cubicBezTo>
                    <a:pt x="931" y="106"/>
                    <a:pt x="945" y="113"/>
                    <a:pt x="950" y="125"/>
                  </a:cubicBezTo>
                  <a:cubicBezTo>
                    <a:pt x="956" y="137"/>
                    <a:pt x="959" y="146"/>
                    <a:pt x="975" y="142"/>
                  </a:cubicBezTo>
                  <a:cubicBezTo>
                    <a:pt x="977" y="141"/>
                    <a:pt x="982" y="147"/>
                    <a:pt x="986" y="150"/>
                  </a:cubicBezTo>
                  <a:cubicBezTo>
                    <a:pt x="978" y="156"/>
                    <a:pt x="973" y="158"/>
                    <a:pt x="966" y="150"/>
                  </a:cubicBezTo>
                  <a:cubicBezTo>
                    <a:pt x="959" y="143"/>
                    <a:pt x="950" y="147"/>
                    <a:pt x="942" y="148"/>
                  </a:cubicBezTo>
                  <a:cubicBezTo>
                    <a:pt x="939" y="148"/>
                    <a:pt x="937" y="152"/>
                    <a:pt x="938" y="155"/>
                  </a:cubicBezTo>
                  <a:cubicBezTo>
                    <a:pt x="943" y="173"/>
                    <a:pt x="930" y="171"/>
                    <a:pt x="921" y="168"/>
                  </a:cubicBezTo>
                  <a:cubicBezTo>
                    <a:pt x="914" y="165"/>
                    <a:pt x="909" y="168"/>
                    <a:pt x="903" y="171"/>
                  </a:cubicBezTo>
                  <a:cubicBezTo>
                    <a:pt x="899" y="173"/>
                    <a:pt x="898" y="176"/>
                    <a:pt x="899" y="179"/>
                  </a:cubicBezTo>
                  <a:cubicBezTo>
                    <a:pt x="899" y="184"/>
                    <a:pt x="904" y="183"/>
                    <a:pt x="907" y="183"/>
                  </a:cubicBezTo>
                  <a:cubicBezTo>
                    <a:pt x="916" y="182"/>
                    <a:pt x="924" y="184"/>
                    <a:pt x="933" y="181"/>
                  </a:cubicBezTo>
                  <a:cubicBezTo>
                    <a:pt x="940" y="178"/>
                    <a:pt x="946" y="182"/>
                    <a:pt x="953" y="187"/>
                  </a:cubicBezTo>
                  <a:cubicBezTo>
                    <a:pt x="961" y="192"/>
                    <a:pt x="960" y="205"/>
                    <a:pt x="969" y="206"/>
                  </a:cubicBezTo>
                  <a:cubicBezTo>
                    <a:pt x="984" y="207"/>
                    <a:pt x="995" y="218"/>
                    <a:pt x="1008" y="223"/>
                  </a:cubicBezTo>
                  <a:cubicBezTo>
                    <a:pt x="1012" y="224"/>
                    <a:pt x="1014" y="225"/>
                    <a:pt x="1016" y="222"/>
                  </a:cubicBezTo>
                  <a:cubicBezTo>
                    <a:pt x="1019" y="219"/>
                    <a:pt x="1016" y="216"/>
                    <a:pt x="1015" y="215"/>
                  </a:cubicBezTo>
                  <a:cubicBezTo>
                    <a:pt x="1009" y="208"/>
                    <a:pt x="1002" y="203"/>
                    <a:pt x="996" y="197"/>
                  </a:cubicBezTo>
                  <a:cubicBezTo>
                    <a:pt x="1004" y="198"/>
                    <a:pt x="1011" y="201"/>
                    <a:pt x="1017" y="205"/>
                  </a:cubicBezTo>
                  <a:cubicBezTo>
                    <a:pt x="1024" y="208"/>
                    <a:pt x="1028" y="206"/>
                    <a:pt x="1033" y="201"/>
                  </a:cubicBezTo>
                  <a:cubicBezTo>
                    <a:pt x="1041" y="195"/>
                    <a:pt x="1030" y="196"/>
                    <a:pt x="1030" y="192"/>
                  </a:cubicBezTo>
                  <a:cubicBezTo>
                    <a:pt x="1029" y="179"/>
                    <a:pt x="1017" y="177"/>
                    <a:pt x="1009" y="171"/>
                  </a:cubicBezTo>
                  <a:cubicBezTo>
                    <a:pt x="1000" y="166"/>
                    <a:pt x="1001" y="157"/>
                    <a:pt x="1005" y="151"/>
                  </a:cubicBezTo>
                  <a:cubicBezTo>
                    <a:pt x="1009" y="145"/>
                    <a:pt x="1014" y="155"/>
                    <a:pt x="1020" y="155"/>
                  </a:cubicBezTo>
                  <a:cubicBezTo>
                    <a:pt x="1022" y="154"/>
                    <a:pt x="1024" y="161"/>
                    <a:pt x="1027" y="163"/>
                  </a:cubicBezTo>
                  <a:cubicBezTo>
                    <a:pt x="1031" y="167"/>
                    <a:pt x="1035" y="174"/>
                    <a:pt x="1042" y="170"/>
                  </a:cubicBezTo>
                  <a:cubicBezTo>
                    <a:pt x="1052" y="164"/>
                    <a:pt x="1059" y="156"/>
                    <a:pt x="1065" y="146"/>
                  </a:cubicBezTo>
                  <a:cubicBezTo>
                    <a:pt x="1066" y="145"/>
                    <a:pt x="1065" y="144"/>
                    <a:pt x="1064" y="144"/>
                  </a:cubicBezTo>
                  <a:cubicBezTo>
                    <a:pt x="1050" y="140"/>
                    <a:pt x="1043" y="125"/>
                    <a:pt x="1028" y="123"/>
                  </a:cubicBezTo>
                  <a:cubicBezTo>
                    <a:pt x="1020" y="122"/>
                    <a:pt x="1013" y="119"/>
                    <a:pt x="1006" y="117"/>
                  </a:cubicBezTo>
                  <a:cubicBezTo>
                    <a:pt x="1002" y="115"/>
                    <a:pt x="998" y="107"/>
                    <a:pt x="1002" y="106"/>
                  </a:cubicBezTo>
                  <a:cubicBezTo>
                    <a:pt x="1016" y="102"/>
                    <a:pt x="995" y="91"/>
                    <a:pt x="1007" y="88"/>
                  </a:cubicBezTo>
                  <a:cubicBezTo>
                    <a:pt x="997" y="89"/>
                    <a:pt x="993" y="76"/>
                    <a:pt x="989" y="76"/>
                  </a:cubicBezTo>
                  <a:cubicBezTo>
                    <a:pt x="971" y="80"/>
                    <a:pt x="965" y="54"/>
                    <a:pt x="947" y="63"/>
                  </a:cubicBezTo>
                  <a:cubicBezTo>
                    <a:pt x="944" y="64"/>
                    <a:pt x="944" y="60"/>
                    <a:pt x="942" y="58"/>
                  </a:cubicBezTo>
                  <a:cubicBezTo>
                    <a:pt x="929" y="47"/>
                    <a:pt x="917" y="35"/>
                    <a:pt x="898" y="39"/>
                  </a:cubicBezTo>
                  <a:cubicBezTo>
                    <a:pt x="898" y="45"/>
                    <a:pt x="894" y="49"/>
                    <a:pt x="888" y="46"/>
                  </a:cubicBezTo>
                  <a:cubicBezTo>
                    <a:pt x="881" y="43"/>
                    <a:pt x="877" y="47"/>
                    <a:pt x="869" y="50"/>
                  </a:cubicBezTo>
                  <a:cubicBezTo>
                    <a:pt x="869" y="42"/>
                    <a:pt x="869" y="34"/>
                    <a:pt x="869" y="27"/>
                  </a:cubicBezTo>
                  <a:cubicBezTo>
                    <a:pt x="865" y="25"/>
                    <a:pt x="863" y="11"/>
                    <a:pt x="852" y="17"/>
                  </a:cubicBezTo>
                  <a:cubicBezTo>
                    <a:pt x="845" y="21"/>
                    <a:pt x="837" y="24"/>
                    <a:pt x="830" y="27"/>
                  </a:cubicBezTo>
                  <a:cubicBezTo>
                    <a:pt x="825" y="29"/>
                    <a:pt x="821" y="32"/>
                    <a:pt x="823" y="36"/>
                  </a:cubicBezTo>
                  <a:cubicBezTo>
                    <a:pt x="826" y="42"/>
                    <a:pt x="826" y="46"/>
                    <a:pt x="823" y="51"/>
                  </a:cubicBezTo>
                  <a:cubicBezTo>
                    <a:pt x="822" y="54"/>
                    <a:pt x="829" y="57"/>
                    <a:pt x="823" y="58"/>
                  </a:cubicBezTo>
                  <a:cubicBezTo>
                    <a:pt x="819" y="58"/>
                    <a:pt x="818" y="55"/>
                    <a:pt x="817" y="51"/>
                  </a:cubicBezTo>
                  <a:cubicBezTo>
                    <a:pt x="813" y="37"/>
                    <a:pt x="815" y="26"/>
                    <a:pt x="830" y="20"/>
                  </a:cubicBezTo>
                  <a:cubicBezTo>
                    <a:pt x="816" y="15"/>
                    <a:pt x="794" y="22"/>
                    <a:pt x="787" y="32"/>
                  </a:cubicBezTo>
                  <a:cubicBezTo>
                    <a:pt x="781" y="40"/>
                    <a:pt x="779" y="50"/>
                    <a:pt x="782" y="60"/>
                  </a:cubicBezTo>
                  <a:cubicBezTo>
                    <a:pt x="784" y="67"/>
                    <a:pt x="794" y="64"/>
                    <a:pt x="800" y="66"/>
                  </a:cubicBezTo>
                  <a:cubicBezTo>
                    <a:pt x="801" y="67"/>
                    <a:pt x="803" y="67"/>
                    <a:pt x="802" y="68"/>
                  </a:cubicBezTo>
                  <a:cubicBezTo>
                    <a:pt x="797" y="72"/>
                    <a:pt x="789" y="64"/>
                    <a:pt x="787" y="73"/>
                  </a:cubicBezTo>
                  <a:cubicBezTo>
                    <a:pt x="787" y="77"/>
                    <a:pt x="790" y="81"/>
                    <a:pt x="795" y="81"/>
                  </a:cubicBezTo>
                  <a:cubicBezTo>
                    <a:pt x="811" y="79"/>
                    <a:pt x="825" y="91"/>
                    <a:pt x="841" y="87"/>
                  </a:cubicBezTo>
                  <a:cubicBezTo>
                    <a:pt x="844" y="87"/>
                    <a:pt x="847" y="87"/>
                    <a:pt x="847" y="91"/>
                  </a:cubicBezTo>
                  <a:cubicBezTo>
                    <a:pt x="836" y="89"/>
                    <a:pt x="825" y="88"/>
                    <a:pt x="823" y="104"/>
                  </a:cubicBezTo>
                  <a:cubicBezTo>
                    <a:pt x="822" y="108"/>
                    <a:pt x="819" y="112"/>
                    <a:pt x="817" y="117"/>
                  </a:cubicBezTo>
                  <a:cubicBezTo>
                    <a:pt x="814" y="119"/>
                    <a:pt x="810" y="121"/>
                    <a:pt x="812" y="126"/>
                  </a:cubicBezTo>
                  <a:cubicBezTo>
                    <a:pt x="797" y="132"/>
                    <a:pt x="800" y="117"/>
                    <a:pt x="801" y="113"/>
                  </a:cubicBezTo>
                  <a:cubicBezTo>
                    <a:pt x="801" y="104"/>
                    <a:pt x="797" y="101"/>
                    <a:pt x="790" y="102"/>
                  </a:cubicBezTo>
                  <a:cubicBezTo>
                    <a:pt x="771" y="106"/>
                    <a:pt x="768" y="93"/>
                    <a:pt x="763" y="81"/>
                  </a:cubicBezTo>
                  <a:cubicBezTo>
                    <a:pt x="767" y="76"/>
                    <a:pt x="764" y="74"/>
                    <a:pt x="760" y="72"/>
                  </a:cubicBezTo>
                  <a:cubicBezTo>
                    <a:pt x="754" y="63"/>
                    <a:pt x="750" y="50"/>
                    <a:pt x="734" y="53"/>
                  </a:cubicBezTo>
                  <a:cubicBezTo>
                    <a:pt x="744" y="49"/>
                    <a:pt x="747" y="34"/>
                    <a:pt x="760" y="38"/>
                  </a:cubicBezTo>
                  <a:cubicBezTo>
                    <a:pt x="762" y="39"/>
                    <a:pt x="763" y="38"/>
                    <a:pt x="762" y="36"/>
                  </a:cubicBezTo>
                  <a:cubicBezTo>
                    <a:pt x="766" y="31"/>
                    <a:pt x="768" y="26"/>
                    <a:pt x="772" y="22"/>
                  </a:cubicBezTo>
                  <a:cubicBezTo>
                    <a:pt x="776" y="17"/>
                    <a:pt x="774" y="14"/>
                    <a:pt x="770" y="14"/>
                  </a:cubicBezTo>
                  <a:cubicBezTo>
                    <a:pt x="760" y="15"/>
                    <a:pt x="752" y="7"/>
                    <a:pt x="742" y="10"/>
                  </a:cubicBezTo>
                  <a:cubicBezTo>
                    <a:pt x="741" y="10"/>
                    <a:pt x="740" y="10"/>
                    <a:pt x="739" y="10"/>
                  </a:cubicBezTo>
                  <a:cubicBezTo>
                    <a:pt x="736" y="9"/>
                    <a:pt x="733" y="11"/>
                    <a:pt x="730" y="13"/>
                  </a:cubicBezTo>
                  <a:cubicBezTo>
                    <a:pt x="725" y="14"/>
                    <a:pt x="730" y="19"/>
                    <a:pt x="727" y="21"/>
                  </a:cubicBezTo>
                  <a:cubicBezTo>
                    <a:pt x="717" y="25"/>
                    <a:pt x="722" y="32"/>
                    <a:pt x="725" y="37"/>
                  </a:cubicBezTo>
                  <a:cubicBezTo>
                    <a:pt x="727" y="43"/>
                    <a:pt x="730" y="51"/>
                    <a:pt x="725" y="53"/>
                  </a:cubicBezTo>
                  <a:cubicBezTo>
                    <a:pt x="708" y="62"/>
                    <a:pt x="711" y="76"/>
                    <a:pt x="713" y="90"/>
                  </a:cubicBezTo>
                  <a:cubicBezTo>
                    <a:pt x="702" y="91"/>
                    <a:pt x="694" y="97"/>
                    <a:pt x="688" y="106"/>
                  </a:cubicBezTo>
                  <a:cubicBezTo>
                    <a:pt x="693" y="108"/>
                    <a:pt x="698" y="110"/>
                    <a:pt x="702" y="112"/>
                  </a:cubicBezTo>
                  <a:cubicBezTo>
                    <a:pt x="697" y="117"/>
                    <a:pt x="693" y="120"/>
                    <a:pt x="688" y="124"/>
                  </a:cubicBezTo>
                  <a:cubicBezTo>
                    <a:pt x="684" y="123"/>
                    <a:pt x="680" y="124"/>
                    <a:pt x="676" y="126"/>
                  </a:cubicBezTo>
                  <a:cubicBezTo>
                    <a:pt x="661" y="127"/>
                    <a:pt x="648" y="121"/>
                    <a:pt x="634" y="115"/>
                  </a:cubicBezTo>
                  <a:cubicBezTo>
                    <a:pt x="631" y="115"/>
                    <a:pt x="628" y="114"/>
                    <a:pt x="625" y="114"/>
                  </a:cubicBezTo>
                  <a:cubicBezTo>
                    <a:pt x="618" y="106"/>
                    <a:pt x="604" y="108"/>
                    <a:pt x="595" y="119"/>
                  </a:cubicBezTo>
                  <a:cubicBezTo>
                    <a:pt x="600" y="121"/>
                    <a:pt x="604" y="114"/>
                    <a:pt x="610" y="119"/>
                  </a:cubicBezTo>
                  <a:cubicBezTo>
                    <a:pt x="594" y="121"/>
                    <a:pt x="610" y="135"/>
                    <a:pt x="601" y="140"/>
                  </a:cubicBezTo>
                  <a:cubicBezTo>
                    <a:pt x="600" y="139"/>
                    <a:pt x="599" y="139"/>
                    <a:pt x="598" y="138"/>
                  </a:cubicBezTo>
                  <a:cubicBezTo>
                    <a:pt x="598" y="130"/>
                    <a:pt x="595" y="125"/>
                    <a:pt x="586" y="127"/>
                  </a:cubicBezTo>
                  <a:cubicBezTo>
                    <a:pt x="583" y="126"/>
                    <a:pt x="581" y="121"/>
                    <a:pt x="577" y="126"/>
                  </a:cubicBezTo>
                  <a:cubicBezTo>
                    <a:pt x="566" y="126"/>
                    <a:pt x="556" y="126"/>
                    <a:pt x="546" y="126"/>
                  </a:cubicBezTo>
                  <a:cubicBezTo>
                    <a:pt x="538" y="127"/>
                    <a:pt x="537" y="123"/>
                    <a:pt x="538" y="117"/>
                  </a:cubicBezTo>
                  <a:cubicBezTo>
                    <a:pt x="541" y="116"/>
                    <a:pt x="541" y="115"/>
                    <a:pt x="538" y="114"/>
                  </a:cubicBezTo>
                  <a:cubicBezTo>
                    <a:pt x="539" y="110"/>
                    <a:pt x="535" y="106"/>
                    <a:pt x="539" y="102"/>
                  </a:cubicBezTo>
                  <a:cubicBezTo>
                    <a:pt x="545" y="104"/>
                    <a:pt x="545" y="110"/>
                    <a:pt x="552" y="112"/>
                  </a:cubicBezTo>
                  <a:cubicBezTo>
                    <a:pt x="573" y="118"/>
                    <a:pt x="590" y="110"/>
                    <a:pt x="608" y="103"/>
                  </a:cubicBezTo>
                  <a:cubicBezTo>
                    <a:pt x="614" y="101"/>
                    <a:pt x="616" y="100"/>
                    <a:pt x="622" y="103"/>
                  </a:cubicBezTo>
                  <a:cubicBezTo>
                    <a:pt x="640" y="114"/>
                    <a:pt x="652" y="112"/>
                    <a:pt x="663" y="101"/>
                  </a:cubicBezTo>
                  <a:cubicBezTo>
                    <a:pt x="660" y="96"/>
                    <a:pt x="652" y="102"/>
                    <a:pt x="649" y="96"/>
                  </a:cubicBezTo>
                  <a:cubicBezTo>
                    <a:pt x="655" y="89"/>
                    <a:pt x="663" y="93"/>
                    <a:pt x="670" y="92"/>
                  </a:cubicBezTo>
                  <a:cubicBezTo>
                    <a:pt x="669" y="80"/>
                    <a:pt x="658" y="79"/>
                    <a:pt x="651" y="76"/>
                  </a:cubicBezTo>
                  <a:cubicBezTo>
                    <a:pt x="633" y="68"/>
                    <a:pt x="624" y="48"/>
                    <a:pt x="632" y="30"/>
                  </a:cubicBezTo>
                  <a:cubicBezTo>
                    <a:pt x="636" y="22"/>
                    <a:pt x="633" y="19"/>
                    <a:pt x="625" y="18"/>
                  </a:cubicBezTo>
                  <a:cubicBezTo>
                    <a:pt x="616" y="17"/>
                    <a:pt x="611" y="28"/>
                    <a:pt x="602" y="29"/>
                  </a:cubicBezTo>
                  <a:cubicBezTo>
                    <a:pt x="600" y="30"/>
                    <a:pt x="601" y="41"/>
                    <a:pt x="603" y="47"/>
                  </a:cubicBezTo>
                  <a:cubicBezTo>
                    <a:pt x="604" y="49"/>
                    <a:pt x="610" y="54"/>
                    <a:pt x="604" y="56"/>
                  </a:cubicBezTo>
                  <a:cubicBezTo>
                    <a:pt x="599" y="58"/>
                    <a:pt x="595" y="55"/>
                    <a:pt x="595" y="49"/>
                  </a:cubicBezTo>
                  <a:cubicBezTo>
                    <a:pt x="596" y="41"/>
                    <a:pt x="590" y="37"/>
                    <a:pt x="584" y="34"/>
                  </a:cubicBezTo>
                  <a:cubicBezTo>
                    <a:pt x="582" y="32"/>
                    <a:pt x="576" y="31"/>
                    <a:pt x="578" y="37"/>
                  </a:cubicBezTo>
                  <a:cubicBezTo>
                    <a:pt x="579" y="40"/>
                    <a:pt x="583" y="45"/>
                    <a:pt x="579" y="43"/>
                  </a:cubicBezTo>
                  <a:cubicBezTo>
                    <a:pt x="573" y="40"/>
                    <a:pt x="569" y="50"/>
                    <a:pt x="565" y="41"/>
                  </a:cubicBezTo>
                  <a:cubicBezTo>
                    <a:pt x="560" y="29"/>
                    <a:pt x="553" y="29"/>
                    <a:pt x="546" y="40"/>
                  </a:cubicBezTo>
                  <a:cubicBezTo>
                    <a:pt x="544" y="42"/>
                    <a:pt x="541" y="43"/>
                    <a:pt x="539" y="42"/>
                  </a:cubicBezTo>
                  <a:cubicBezTo>
                    <a:pt x="534" y="39"/>
                    <a:pt x="541" y="38"/>
                    <a:pt x="541" y="36"/>
                  </a:cubicBezTo>
                  <a:cubicBezTo>
                    <a:pt x="542" y="30"/>
                    <a:pt x="540" y="27"/>
                    <a:pt x="533" y="27"/>
                  </a:cubicBezTo>
                  <a:cubicBezTo>
                    <a:pt x="531" y="27"/>
                    <a:pt x="527" y="29"/>
                    <a:pt x="525" y="24"/>
                  </a:cubicBezTo>
                  <a:cubicBezTo>
                    <a:pt x="520" y="11"/>
                    <a:pt x="510" y="9"/>
                    <a:pt x="498" y="9"/>
                  </a:cubicBezTo>
                  <a:cubicBezTo>
                    <a:pt x="489" y="9"/>
                    <a:pt x="480" y="10"/>
                    <a:pt x="471" y="5"/>
                  </a:cubicBezTo>
                  <a:cubicBezTo>
                    <a:pt x="462" y="0"/>
                    <a:pt x="450" y="3"/>
                    <a:pt x="440" y="6"/>
                  </a:cubicBezTo>
                  <a:cubicBezTo>
                    <a:pt x="431" y="10"/>
                    <a:pt x="442" y="16"/>
                    <a:pt x="439" y="20"/>
                  </a:cubicBezTo>
                  <a:cubicBezTo>
                    <a:pt x="437" y="21"/>
                    <a:pt x="437" y="23"/>
                    <a:pt x="436" y="25"/>
                  </a:cubicBezTo>
                  <a:cubicBezTo>
                    <a:pt x="433" y="32"/>
                    <a:pt x="426" y="39"/>
                    <a:pt x="425" y="44"/>
                  </a:cubicBezTo>
                  <a:cubicBezTo>
                    <a:pt x="423" y="58"/>
                    <a:pt x="446" y="53"/>
                    <a:pt x="446" y="68"/>
                  </a:cubicBezTo>
                  <a:cubicBezTo>
                    <a:pt x="446" y="70"/>
                    <a:pt x="452" y="69"/>
                    <a:pt x="456" y="68"/>
                  </a:cubicBezTo>
                  <a:cubicBezTo>
                    <a:pt x="469" y="64"/>
                    <a:pt x="479" y="58"/>
                    <a:pt x="485" y="46"/>
                  </a:cubicBezTo>
                  <a:cubicBezTo>
                    <a:pt x="488" y="42"/>
                    <a:pt x="491" y="37"/>
                    <a:pt x="498" y="37"/>
                  </a:cubicBezTo>
                  <a:cubicBezTo>
                    <a:pt x="490" y="57"/>
                    <a:pt x="491" y="60"/>
                    <a:pt x="510" y="64"/>
                  </a:cubicBezTo>
                  <a:cubicBezTo>
                    <a:pt x="506" y="67"/>
                    <a:pt x="503" y="69"/>
                    <a:pt x="498" y="72"/>
                  </a:cubicBezTo>
                  <a:cubicBezTo>
                    <a:pt x="518" y="82"/>
                    <a:pt x="541" y="68"/>
                    <a:pt x="559" y="84"/>
                  </a:cubicBezTo>
                  <a:cubicBezTo>
                    <a:pt x="541" y="83"/>
                    <a:pt x="524" y="83"/>
                    <a:pt x="508" y="89"/>
                  </a:cubicBezTo>
                  <a:cubicBezTo>
                    <a:pt x="512" y="99"/>
                    <a:pt x="520" y="99"/>
                    <a:pt x="528" y="101"/>
                  </a:cubicBezTo>
                  <a:cubicBezTo>
                    <a:pt x="518" y="101"/>
                    <a:pt x="509" y="102"/>
                    <a:pt x="498" y="98"/>
                  </a:cubicBezTo>
                  <a:cubicBezTo>
                    <a:pt x="486" y="93"/>
                    <a:pt x="472" y="86"/>
                    <a:pt x="457" y="91"/>
                  </a:cubicBezTo>
                  <a:cubicBezTo>
                    <a:pt x="450" y="90"/>
                    <a:pt x="443" y="90"/>
                    <a:pt x="436" y="89"/>
                  </a:cubicBezTo>
                  <a:cubicBezTo>
                    <a:pt x="432" y="83"/>
                    <a:pt x="428" y="84"/>
                    <a:pt x="424" y="90"/>
                  </a:cubicBezTo>
                  <a:cubicBezTo>
                    <a:pt x="422" y="90"/>
                    <a:pt x="420" y="90"/>
                    <a:pt x="418" y="90"/>
                  </a:cubicBezTo>
                  <a:cubicBezTo>
                    <a:pt x="417" y="86"/>
                    <a:pt x="413" y="84"/>
                    <a:pt x="409" y="84"/>
                  </a:cubicBezTo>
                  <a:cubicBezTo>
                    <a:pt x="409" y="82"/>
                    <a:pt x="407" y="82"/>
                    <a:pt x="406" y="82"/>
                  </a:cubicBezTo>
                  <a:cubicBezTo>
                    <a:pt x="401" y="77"/>
                    <a:pt x="398" y="78"/>
                    <a:pt x="395" y="84"/>
                  </a:cubicBezTo>
                  <a:cubicBezTo>
                    <a:pt x="395" y="83"/>
                    <a:pt x="394" y="84"/>
                    <a:pt x="394" y="85"/>
                  </a:cubicBezTo>
                  <a:cubicBezTo>
                    <a:pt x="388" y="88"/>
                    <a:pt x="382" y="83"/>
                    <a:pt x="376" y="85"/>
                  </a:cubicBezTo>
                  <a:cubicBezTo>
                    <a:pt x="372" y="85"/>
                    <a:pt x="368" y="85"/>
                    <a:pt x="364" y="85"/>
                  </a:cubicBezTo>
                  <a:cubicBezTo>
                    <a:pt x="359" y="91"/>
                    <a:pt x="349" y="88"/>
                    <a:pt x="346" y="96"/>
                  </a:cubicBezTo>
                  <a:cubicBezTo>
                    <a:pt x="344" y="96"/>
                    <a:pt x="342" y="96"/>
                    <a:pt x="340" y="97"/>
                  </a:cubicBezTo>
                  <a:cubicBezTo>
                    <a:pt x="333" y="96"/>
                    <a:pt x="326" y="94"/>
                    <a:pt x="322" y="102"/>
                  </a:cubicBezTo>
                  <a:cubicBezTo>
                    <a:pt x="321" y="102"/>
                    <a:pt x="320" y="103"/>
                    <a:pt x="319" y="103"/>
                  </a:cubicBezTo>
                  <a:cubicBezTo>
                    <a:pt x="312" y="102"/>
                    <a:pt x="305" y="101"/>
                    <a:pt x="298" y="97"/>
                  </a:cubicBezTo>
                  <a:cubicBezTo>
                    <a:pt x="291" y="93"/>
                    <a:pt x="284" y="87"/>
                    <a:pt x="274" y="91"/>
                  </a:cubicBezTo>
                  <a:cubicBezTo>
                    <a:pt x="270" y="90"/>
                    <a:pt x="266" y="90"/>
                    <a:pt x="262" y="90"/>
                  </a:cubicBezTo>
                  <a:cubicBezTo>
                    <a:pt x="259" y="83"/>
                    <a:pt x="253" y="84"/>
                    <a:pt x="247" y="85"/>
                  </a:cubicBezTo>
                  <a:cubicBezTo>
                    <a:pt x="234" y="85"/>
                    <a:pt x="221" y="84"/>
                    <a:pt x="208" y="84"/>
                  </a:cubicBezTo>
                  <a:cubicBezTo>
                    <a:pt x="206" y="80"/>
                    <a:pt x="204" y="78"/>
                    <a:pt x="199" y="79"/>
                  </a:cubicBezTo>
                  <a:cubicBezTo>
                    <a:pt x="179" y="79"/>
                    <a:pt x="160" y="77"/>
                    <a:pt x="141" y="71"/>
                  </a:cubicBezTo>
                  <a:cubicBezTo>
                    <a:pt x="139" y="68"/>
                    <a:pt x="137" y="65"/>
                    <a:pt x="133" y="69"/>
                  </a:cubicBezTo>
                  <a:cubicBezTo>
                    <a:pt x="118" y="63"/>
                    <a:pt x="103" y="65"/>
                    <a:pt x="88" y="73"/>
                  </a:cubicBezTo>
                  <a:cubicBezTo>
                    <a:pt x="78" y="71"/>
                    <a:pt x="70" y="75"/>
                    <a:pt x="65" y="83"/>
                  </a:cubicBezTo>
                  <a:cubicBezTo>
                    <a:pt x="63" y="84"/>
                    <a:pt x="60" y="85"/>
                    <a:pt x="58" y="85"/>
                  </a:cubicBezTo>
                  <a:cubicBezTo>
                    <a:pt x="47" y="83"/>
                    <a:pt x="48" y="93"/>
                    <a:pt x="44" y="98"/>
                  </a:cubicBezTo>
                  <a:cubicBezTo>
                    <a:pt x="38" y="102"/>
                    <a:pt x="34" y="110"/>
                    <a:pt x="25" y="109"/>
                  </a:cubicBezTo>
                  <a:cubicBezTo>
                    <a:pt x="16" y="107"/>
                    <a:pt x="13" y="115"/>
                    <a:pt x="17" y="119"/>
                  </a:cubicBezTo>
                  <a:cubicBezTo>
                    <a:pt x="25" y="129"/>
                    <a:pt x="31" y="142"/>
                    <a:pt x="46" y="143"/>
                  </a:cubicBezTo>
                  <a:cubicBezTo>
                    <a:pt x="48" y="143"/>
                    <a:pt x="50" y="144"/>
                    <a:pt x="52" y="144"/>
                  </a:cubicBezTo>
                  <a:cubicBezTo>
                    <a:pt x="55" y="147"/>
                    <a:pt x="56" y="151"/>
                    <a:pt x="53" y="155"/>
                  </a:cubicBezTo>
                  <a:cubicBezTo>
                    <a:pt x="52" y="156"/>
                    <a:pt x="50" y="157"/>
                    <a:pt x="49" y="156"/>
                  </a:cubicBezTo>
                  <a:cubicBezTo>
                    <a:pt x="36" y="144"/>
                    <a:pt x="23" y="152"/>
                    <a:pt x="10" y="156"/>
                  </a:cubicBezTo>
                  <a:cubicBezTo>
                    <a:pt x="3" y="159"/>
                    <a:pt x="0" y="164"/>
                    <a:pt x="6" y="171"/>
                  </a:cubicBezTo>
                  <a:cubicBezTo>
                    <a:pt x="5" y="175"/>
                    <a:pt x="6" y="177"/>
                    <a:pt x="10" y="178"/>
                  </a:cubicBezTo>
                  <a:cubicBezTo>
                    <a:pt x="26" y="193"/>
                    <a:pt x="43" y="186"/>
                    <a:pt x="61" y="183"/>
                  </a:cubicBezTo>
                  <a:cubicBezTo>
                    <a:pt x="62" y="183"/>
                    <a:pt x="63" y="183"/>
                    <a:pt x="64" y="183"/>
                  </a:cubicBezTo>
                  <a:cubicBezTo>
                    <a:pt x="64" y="186"/>
                    <a:pt x="64" y="189"/>
                    <a:pt x="64" y="192"/>
                  </a:cubicBezTo>
                  <a:cubicBezTo>
                    <a:pt x="60" y="199"/>
                    <a:pt x="50" y="197"/>
                    <a:pt x="46" y="204"/>
                  </a:cubicBezTo>
                  <a:cubicBezTo>
                    <a:pt x="43" y="204"/>
                    <a:pt x="40" y="205"/>
                    <a:pt x="37" y="205"/>
                  </a:cubicBezTo>
                  <a:cubicBezTo>
                    <a:pt x="28" y="209"/>
                    <a:pt x="19" y="213"/>
                    <a:pt x="19" y="225"/>
                  </a:cubicBezTo>
                  <a:cubicBezTo>
                    <a:pt x="19" y="227"/>
                    <a:pt x="19" y="229"/>
                    <a:pt x="19" y="231"/>
                  </a:cubicBezTo>
                  <a:cubicBezTo>
                    <a:pt x="16" y="239"/>
                    <a:pt x="23" y="241"/>
                    <a:pt x="27" y="245"/>
                  </a:cubicBezTo>
                  <a:cubicBezTo>
                    <a:pt x="28" y="246"/>
                    <a:pt x="29" y="248"/>
                    <a:pt x="29" y="249"/>
                  </a:cubicBezTo>
                  <a:cubicBezTo>
                    <a:pt x="29" y="254"/>
                    <a:pt x="31" y="257"/>
                    <a:pt x="37" y="257"/>
                  </a:cubicBezTo>
                  <a:cubicBezTo>
                    <a:pt x="38" y="257"/>
                    <a:pt x="40" y="258"/>
                    <a:pt x="41" y="258"/>
                  </a:cubicBezTo>
                  <a:cubicBezTo>
                    <a:pt x="51" y="258"/>
                    <a:pt x="61" y="256"/>
                    <a:pt x="59" y="271"/>
                  </a:cubicBezTo>
                  <a:cubicBezTo>
                    <a:pt x="58" y="275"/>
                    <a:pt x="63" y="276"/>
                    <a:pt x="67" y="276"/>
                  </a:cubicBezTo>
                  <a:cubicBezTo>
                    <a:pt x="73" y="276"/>
                    <a:pt x="79" y="276"/>
                    <a:pt x="86" y="276"/>
                  </a:cubicBezTo>
                  <a:cubicBezTo>
                    <a:pt x="90" y="276"/>
                    <a:pt x="94" y="275"/>
                    <a:pt x="96" y="280"/>
                  </a:cubicBezTo>
                  <a:cubicBezTo>
                    <a:pt x="99" y="284"/>
                    <a:pt x="95" y="287"/>
                    <a:pt x="92" y="290"/>
                  </a:cubicBezTo>
                  <a:cubicBezTo>
                    <a:pt x="89" y="294"/>
                    <a:pt x="85" y="298"/>
                    <a:pt x="82" y="302"/>
                  </a:cubicBezTo>
                  <a:cubicBezTo>
                    <a:pt x="78" y="303"/>
                    <a:pt x="78" y="306"/>
                    <a:pt x="77" y="309"/>
                  </a:cubicBezTo>
                  <a:cubicBezTo>
                    <a:pt x="76" y="311"/>
                    <a:pt x="73" y="314"/>
                    <a:pt x="75" y="314"/>
                  </a:cubicBezTo>
                  <a:cubicBezTo>
                    <a:pt x="81" y="315"/>
                    <a:pt x="87" y="320"/>
                    <a:pt x="94" y="316"/>
                  </a:cubicBezTo>
                  <a:cubicBezTo>
                    <a:pt x="97" y="317"/>
                    <a:pt x="98" y="314"/>
                    <a:pt x="99" y="312"/>
                  </a:cubicBezTo>
                  <a:cubicBezTo>
                    <a:pt x="100" y="311"/>
                    <a:pt x="100" y="311"/>
                    <a:pt x="100" y="311"/>
                  </a:cubicBezTo>
                  <a:cubicBezTo>
                    <a:pt x="103" y="311"/>
                    <a:pt x="105" y="309"/>
                    <a:pt x="106" y="306"/>
                  </a:cubicBezTo>
                  <a:cubicBezTo>
                    <a:pt x="108" y="305"/>
                    <a:pt x="110" y="305"/>
                    <a:pt x="112" y="304"/>
                  </a:cubicBezTo>
                  <a:cubicBezTo>
                    <a:pt x="116" y="305"/>
                    <a:pt x="116" y="302"/>
                    <a:pt x="117" y="300"/>
                  </a:cubicBezTo>
                  <a:cubicBezTo>
                    <a:pt x="121" y="297"/>
                    <a:pt x="126" y="295"/>
                    <a:pt x="130" y="292"/>
                  </a:cubicBezTo>
                  <a:cubicBezTo>
                    <a:pt x="133" y="297"/>
                    <a:pt x="138" y="297"/>
                    <a:pt x="143" y="297"/>
                  </a:cubicBezTo>
                  <a:cubicBezTo>
                    <a:pt x="155" y="298"/>
                    <a:pt x="154" y="287"/>
                    <a:pt x="156" y="281"/>
                  </a:cubicBezTo>
                  <a:cubicBezTo>
                    <a:pt x="159" y="271"/>
                    <a:pt x="151" y="279"/>
                    <a:pt x="149" y="278"/>
                  </a:cubicBezTo>
                  <a:cubicBezTo>
                    <a:pt x="145" y="275"/>
                    <a:pt x="145" y="271"/>
                    <a:pt x="147" y="267"/>
                  </a:cubicBezTo>
                  <a:cubicBezTo>
                    <a:pt x="147" y="266"/>
                    <a:pt x="147" y="265"/>
                    <a:pt x="148" y="264"/>
                  </a:cubicBezTo>
                  <a:cubicBezTo>
                    <a:pt x="150" y="262"/>
                    <a:pt x="153" y="261"/>
                    <a:pt x="153" y="258"/>
                  </a:cubicBezTo>
                  <a:cubicBezTo>
                    <a:pt x="154" y="257"/>
                    <a:pt x="154" y="257"/>
                    <a:pt x="154" y="257"/>
                  </a:cubicBezTo>
                  <a:cubicBezTo>
                    <a:pt x="156" y="257"/>
                    <a:pt x="159" y="255"/>
                    <a:pt x="161" y="258"/>
                  </a:cubicBezTo>
                  <a:cubicBezTo>
                    <a:pt x="160" y="261"/>
                    <a:pt x="161" y="263"/>
                    <a:pt x="164" y="264"/>
                  </a:cubicBezTo>
                  <a:cubicBezTo>
                    <a:pt x="168" y="268"/>
                    <a:pt x="173" y="274"/>
                    <a:pt x="178" y="264"/>
                  </a:cubicBezTo>
                  <a:cubicBezTo>
                    <a:pt x="188" y="260"/>
                    <a:pt x="204" y="262"/>
                    <a:pt x="202" y="243"/>
                  </a:cubicBezTo>
                  <a:cubicBezTo>
                    <a:pt x="215" y="249"/>
                    <a:pt x="229" y="254"/>
                    <a:pt x="244" y="252"/>
                  </a:cubicBezTo>
                  <a:cubicBezTo>
                    <a:pt x="244" y="252"/>
                    <a:pt x="244" y="252"/>
                    <a:pt x="244" y="252"/>
                  </a:cubicBezTo>
                  <a:cubicBezTo>
                    <a:pt x="245" y="253"/>
                    <a:pt x="247" y="255"/>
                    <a:pt x="249" y="253"/>
                  </a:cubicBezTo>
                  <a:cubicBezTo>
                    <a:pt x="252" y="255"/>
                    <a:pt x="254" y="253"/>
                    <a:pt x="257" y="253"/>
                  </a:cubicBezTo>
                  <a:cubicBezTo>
                    <a:pt x="259" y="256"/>
                    <a:pt x="261" y="258"/>
                    <a:pt x="265" y="257"/>
                  </a:cubicBezTo>
                  <a:cubicBezTo>
                    <a:pt x="268" y="257"/>
                    <a:pt x="271" y="258"/>
                    <a:pt x="274" y="258"/>
                  </a:cubicBezTo>
                  <a:cubicBezTo>
                    <a:pt x="279" y="264"/>
                    <a:pt x="283" y="270"/>
                    <a:pt x="292" y="270"/>
                  </a:cubicBezTo>
                  <a:cubicBezTo>
                    <a:pt x="293" y="271"/>
                    <a:pt x="294" y="272"/>
                    <a:pt x="295" y="273"/>
                  </a:cubicBezTo>
                  <a:cubicBezTo>
                    <a:pt x="299" y="277"/>
                    <a:pt x="301" y="282"/>
                    <a:pt x="308" y="280"/>
                  </a:cubicBezTo>
                  <a:cubicBezTo>
                    <a:pt x="315" y="278"/>
                    <a:pt x="318" y="283"/>
                    <a:pt x="318" y="289"/>
                  </a:cubicBezTo>
                  <a:cubicBezTo>
                    <a:pt x="318" y="303"/>
                    <a:pt x="326" y="300"/>
                    <a:pt x="334" y="298"/>
                  </a:cubicBezTo>
                  <a:cubicBezTo>
                    <a:pt x="335" y="299"/>
                    <a:pt x="336" y="299"/>
                    <a:pt x="337" y="300"/>
                  </a:cubicBezTo>
                  <a:cubicBezTo>
                    <a:pt x="337" y="304"/>
                    <a:pt x="337" y="308"/>
                    <a:pt x="343" y="306"/>
                  </a:cubicBezTo>
                  <a:cubicBezTo>
                    <a:pt x="346" y="306"/>
                    <a:pt x="349" y="306"/>
                    <a:pt x="352" y="306"/>
                  </a:cubicBezTo>
                  <a:cubicBezTo>
                    <a:pt x="345" y="326"/>
                    <a:pt x="345" y="326"/>
                    <a:pt x="366" y="328"/>
                  </a:cubicBezTo>
                  <a:cubicBezTo>
                    <a:pt x="368" y="328"/>
                    <a:pt x="369" y="329"/>
                    <a:pt x="370" y="330"/>
                  </a:cubicBezTo>
                  <a:cubicBezTo>
                    <a:pt x="370" y="330"/>
                    <a:pt x="370" y="330"/>
                    <a:pt x="370" y="330"/>
                  </a:cubicBezTo>
                  <a:cubicBezTo>
                    <a:pt x="372" y="343"/>
                    <a:pt x="380" y="350"/>
                    <a:pt x="391" y="356"/>
                  </a:cubicBezTo>
                  <a:cubicBezTo>
                    <a:pt x="392" y="357"/>
                    <a:pt x="393" y="359"/>
                    <a:pt x="395" y="360"/>
                  </a:cubicBezTo>
                  <a:cubicBezTo>
                    <a:pt x="396" y="365"/>
                    <a:pt x="403" y="368"/>
                    <a:pt x="397" y="375"/>
                  </a:cubicBezTo>
                  <a:cubicBezTo>
                    <a:pt x="394" y="379"/>
                    <a:pt x="394" y="391"/>
                    <a:pt x="398" y="393"/>
                  </a:cubicBezTo>
                  <a:cubicBezTo>
                    <a:pt x="416" y="402"/>
                    <a:pt x="425" y="417"/>
                    <a:pt x="436" y="432"/>
                  </a:cubicBezTo>
                  <a:cubicBezTo>
                    <a:pt x="437" y="462"/>
                    <a:pt x="434" y="492"/>
                    <a:pt x="438" y="522"/>
                  </a:cubicBezTo>
                  <a:cubicBezTo>
                    <a:pt x="443" y="535"/>
                    <a:pt x="446" y="549"/>
                    <a:pt x="460" y="557"/>
                  </a:cubicBezTo>
                  <a:cubicBezTo>
                    <a:pt x="460" y="558"/>
                    <a:pt x="461" y="560"/>
                    <a:pt x="462" y="561"/>
                  </a:cubicBezTo>
                  <a:cubicBezTo>
                    <a:pt x="465" y="574"/>
                    <a:pt x="475" y="581"/>
                    <a:pt x="485" y="587"/>
                  </a:cubicBezTo>
                  <a:cubicBezTo>
                    <a:pt x="495" y="593"/>
                    <a:pt x="503" y="600"/>
                    <a:pt x="508" y="609"/>
                  </a:cubicBezTo>
                  <a:cubicBezTo>
                    <a:pt x="520" y="632"/>
                    <a:pt x="531" y="656"/>
                    <a:pt x="551" y="674"/>
                  </a:cubicBezTo>
                  <a:cubicBezTo>
                    <a:pt x="553" y="676"/>
                    <a:pt x="556" y="679"/>
                    <a:pt x="556" y="681"/>
                  </a:cubicBezTo>
                  <a:cubicBezTo>
                    <a:pt x="554" y="694"/>
                    <a:pt x="563" y="694"/>
                    <a:pt x="572" y="695"/>
                  </a:cubicBezTo>
                  <a:cubicBezTo>
                    <a:pt x="572" y="695"/>
                    <a:pt x="572" y="695"/>
                    <a:pt x="572" y="695"/>
                  </a:cubicBezTo>
                  <a:cubicBezTo>
                    <a:pt x="574" y="697"/>
                    <a:pt x="575" y="698"/>
                    <a:pt x="576" y="701"/>
                  </a:cubicBezTo>
                  <a:cubicBezTo>
                    <a:pt x="578" y="704"/>
                    <a:pt x="581" y="707"/>
                    <a:pt x="584" y="704"/>
                  </a:cubicBezTo>
                  <a:cubicBezTo>
                    <a:pt x="588" y="701"/>
                    <a:pt x="583" y="698"/>
                    <a:pt x="582" y="694"/>
                  </a:cubicBezTo>
                  <a:cubicBezTo>
                    <a:pt x="582" y="693"/>
                    <a:pt x="577" y="693"/>
                    <a:pt x="574" y="693"/>
                  </a:cubicBezTo>
                  <a:cubicBezTo>
                    <a:pt x="574" y="689"/>
                    <a:pt x="574" y="685"/>
                    <a:pt x="574" y="681"/>
                  </a:cubicBezTo>
                  <a:cubicBezTo>
                    <a:pt x="574" y="678"/>
                    <a:pt x="572" y="673"/>
                    <a:pt x="575" y="671"/>
                  </a:cubicBezTo>
                  <a:cubicBezTo>
                    <a:pt x="580" y="669"/>
                    <a:pt x="582" y="674"/>
                    <a:pt x="584" y="677"/>
                  </a:cubicBezTo>
                  <a:cubicBezTo>
                    <a:pt x="597" y="689"/>
                    <a:pt x="610" y="701"/>
                    <a:pt x="622" y="714"/>
                  </a:cubicBezTo>
                  <a:cubicBezTo>
                    <a:pt x="622" y="721"/>
                    <a:pt x="623" y="728"/>
                    <a:pt x="623" y="735"/>
                  </a:cubicBezTo>
                  <a:cubicBezTo>
                    <a:pt x="624" y="747"/>
                    <a:pt x="640" y="760"/>
                    <a:pt x="655" y="761"/>
                  </a:cubicBezTo>
                  <a:cubicBezTo>
                    <a:pt x="655" y="761"/>
                    <a:pt x="655" y="761"/>
                    <a:pt x="655" y="761"/>
                  </a:cubicBezTo>
                  <a:cubicBezTo>
                    <a:pt x="656" y="762"/>
                    <a:pt x="658" y="762"/>
                    <a:pt x="659" y="763"/>
                  </a:cubicBezTo>
                  <a:cubicBezTo>
                    <a:pt x="661" y="769"/>
                    <a:pt x="668" y="769"/>
                    <a:pt x="672" y="770"/>
                  </a:cubicBezTo>
                  <a:cubicBezTo>
                    <a:pt x="688" y="774"/>
                    <a:pt x="702" y="785"/>
                    <a:pt x="719" y="780"/>
                  </a:cubicBezTo>
                  <a:cubicBezTo>
                    <a:pt x="723" y="780"/>
                    <a:pt x="726" y="780"/>
                    <a:pt x="730" y="779"/>
                  </a:cubicBezTo>
                  <a:cubicBezTo>
                    <a:pt x="740" y="781"/>
                    <a:pt x="745" y="790"/>
                    <a:pt x="751" y="796"/>
                  </a:cubicBezTo>
                  <a:cubicBezTo>
                    <a:pt x="756" y="801"/>
                    <a:pt x="761" y="805"/>
                    <a:pt x="769" y="803"/>
                  </a:cubicBezTo>
                  <a:cubicBezTo>
                    <a:pt x="772" y="804"/>
                    <a:pt x="775" y="804"/>
                    <a:pt x="778" y="804"/>
                  </a:cubicBezTo>
                  <a:cubicBezTo>
                    <a:pt x="780" y="810"/>
                    <a:pt x="785" y="810"/>
                    <a:pt x="790" y="809"/>
                  </a:cubicBezTo>
                  <a:cubicBezTo>
                    <a:pt x="792" y="809"/>
                    <a:pt x="794" y="810"/>
                    <a:pt x="796" y="810"/>
                  </a:cubicBezTo>
                  <a:cubicBezTo>
                    <a:pt x="798" y="814"/>
                    <a:pt x="800" y="816"/>
                    <a:pt x="804" y="817"/>
                  </a:cubicBezTo>
                  <a:cubicBezTo>
                    <a:pt x="810" y="826"/>
                    <a:pt x="816" y="837"/>
                    <a:pt x="823" y="843"/>
                  </a:cubicBezTo>
                  <a:cubicBezTo>
                    <a:pt x="832" y="851"/>
                    <a:pt x="843" y="860"/>
                    <a:pt x="855" y="862"/>
                  </a:cubicBezTo>
                  <a:cubicBezTo>
                    <a:pt x="861" y="864"/>
                    <a:pt x="876" y="879"/>
                    <a:pt x="879" y="856"/>
                  </a:cubicBezTo>
                  <a:cubicBezTo>
                    <a:pt x="879" y="854"/>
                    <a:pt x="890" y="845"/>
                    <a:pt x="893" y="855"/>
                  </a:cubicBezTo>
                  <a:cubicBezTo>
                    <a:pt x="895" y="864"/>
                    <a:pt x="901" y="869"/>
                    <a:pt x="904" y="876"/>
                  </a:cubicBezTo>
                  <a:cubicBezTo>
                    <a:pt x="909" y="889"/>
                    <a:pt x="906" y="906"/>
                    <a:pt x="896" y="916"/>
                  </a:cubicBezTo>
                  <a:cubicBezTo>
                    <a:pt x="890" y="921"/>
                    <a:pt x="890" y="926"/>
                    <a:pt x="896" y="931"/>
                  </a:cubicBezTo>
                  <a:cubicBezTo>
                    <a:pt x="900" y="934"/>
                    <a:pt x="905" y="938"/>
                    <a:pt x="910" y="938"/>
                  </a:cubicBezTo>
                  <a:cubicBezTo>
                    <a:pt x="918" y="939"/>
                    <a:pt x="924" y="942"/>
                    <a:pt x="925" y="950"/>
                  </a:cubicBezTo>
                  <a:cubicBezTo>
                    <a:pt x="925" y="959"/>
                    <a:pt x="918" y="966"/>
                    <a:pt x="910" y="968"/>
                  </a:cubicBezTo>
                  <a:cubicBezTo>
                    <a:pt x="901" y="971"/>
                    <a:pt x="896" y="974"/>
                    <a:pt x="893" y="983"/>
                  </a:cubicBezTo>
                  <a:cubicBezTo>
                    <a:pt x="890" y="992"/>
                    <a:pt x="883" y="989"/>
                    <a:pt x="877" y="984"/>
                  </a:cubicBezTo>
                  <a:cubicBezTo>
                    <a:pt x="876" y="982"/>
                    <a:pt x="877" y="976"/>
                    <a:pt x="872" y="978"/>
                  </a:cubicBezTo>
                  <a:cubicBezTo>
                    <a:pt x="869" y="980"/>
                    <a:pt x="866" y="983"/>
                    <a:pt x="867" y="987"/>
                  </a:cubicBezTo>
                  <a:cubicBezTo>
                    <a:pt x="869" y="993"/>
                    <a:pt x="867" y="1001"/>
                    <a:pt x="873" y="1006"/>
                  </a:cubicBezTo>
                  <a:cubicBezTo>
                    <a:pt x="889" y="1019"/>
                    <a:pt x="894" y="1040"/>
                    <a:pt x="905" y="1057"/>
                  </a:cubicBezTo>
                  <a:cubicBezTo>
                    <a:pt x="915" y="1075"/>
                    <a:pt x="918" y="1099"/>
                    <a:pt x="943" y="1105"/>
                  </a:cubicBezTo>
                  <a:cubicBezTo>
                    <a:pt x="945" y="1105"/>
                    <a:pt x="946" y="1106"/>
                    <a:pt x="948" y="1107"/>
                  </a:cubicBezTo>
                  <a:cubicBezTo>
                    <a:pt x="973" y="1119"/>
                    <a:pt x="981" y="1133"/>
                    <a:pt x="979" y="1158"/>
                  </a:cubicBezTo>
                  <a:cubicBezTo>
                    <a:pt x="978" y="1162"/>
                    <a:pt x="977" y="1167"/>
                    <a:pt x="976" y="1171"/>
                  </a:cubicBezTo>
                  <a:cubicBezTo>
                    <a:pt x="972" y="1197"/>
                    <a:pt x="968" y="1223"/>
                    <a:pt x="965" y="1249"/>
                  </a:cubicBezTo>
                  <a:cubicBezTo>
                    <a:pt x="963" y="1274"/>
                    <a:pt x="961" y="1299"/>
                    <a:pt x="949" y="1322"/>
                  </a:cubicBezTo>
                  <a:cubicBezTo>
                    <a:pt x="945" y="1331"/>
                    <a:pt x="940" y="1339"/>
                    <a:pt x="943" y="1349"/>
                  </a:cubicBezTo>
                  <a:cubicBezTo>
                    <a:pt x="946" y="1357"/>
                    <a:pt x="943" y="1365"/>
                    <a:pt x="942" y="1374"/>
                  </a:cubicBezTo>
                  <a:cubicBezTo>
                    <a:pt x="940" y="1384"/>
                    <a:pt x="933" y="1395"/>
                    <a:pt x="939" y="1407"/>
                  </a:cubicBezTo>
                  <a:cubicBezTo>
                    <a:pt x="945" y="1403"/>
                    <a:pt x="942" y="1398"/>
                    <a:pt x="943" y="1394"/>
                  </a:cubicBezTo>
                  <a:cubicBezTo>
                    <a:pt x="944" y="1391"/>
                    <a:pt x="941" y="1386"/>
                    <a:pt x="947" y="1386"/>
                  </a:cubicBezTo>
                  <a:cubicBezTo>
                    <a:pt x="952" y="1387"/>
                    <a:pt x="952" y="1392"/>
                    <a:pt x="951" y="1396"/>
                  </a:cubicBezTo>
                  <a:cubicBezTo>
                    <a:pt x="949" y="1407"/>
                    <a:pt x="946" y="1417"/>
                    <a:pt x="946" y="1428"/>
                  </a:cubicBezTo>
                  <a:cubicBezTo>
                    <a:pt x="946" y="1431"/>
                    <a:pt x="946" y="1440"/>
                    <a:pt x="936" y="1435"/>
                  </a:cubicBezTo>
                  <a:cubicBezTo>
                    <a:pt x="931" y="1432"/>
                    <a:pt x="929" y="1438"/>
                    <a:pt x="927" y="1442"/>
                  </a:cubicBezTo>
                  <a:cubicBezTo>
                    <a:pt x="925" y="1447"/>
                    <a:pt x="928" y="1449"/>
                    <a:pt x="932" y="1449"/>
                  </a:cubicBezTo>
                  <a:cubicBezTo>
                    <a:pt x="943" y="1449"/>
                    <a:pt x="928" y="1463"/>
                    <a:pt x="939" y="1463"/>
                  </a:cubicBezTo>
                  <a:cubicBezTo>
                    <a:pt x="936" y="1465"/>
                    <a:pt x="933" y="1467"/>
                    <a:pt x="929" y="1466"/>
                  </a:cubicBezTo>
                  <a:cubicBezTo>
                    <a:pt x="927" y="1466"/>
                    <a:pt x="925" y="1467"/>
                    <a:pt x="924" y="1468"/>
                  </a:cubicBezTo>
                  <a:cubicBezTo>
                    <a:pt x="923" y="1474"/>
                    <a:pt x="934" y="1471"/>
                    <a:pt x="931" y="1479"/>
                  </a:cubicBezTo>
                  <a:cubicBezTo>
                    <a:pt x="928" y="1479"/>
                    <a:pt x="924" y="1479"/>
                    <a:pt x="926" y="1483"/>
                  </a:cubicBezTo>
                  <a:cubicBezTo>
                    <a:pt x="926" y="1485"/>
                    <a:pt x="928" y="1486"/>
                    <a:pt x="929" y="1487"/>
                  </a:cubicBezTo>
                  <a:cubicBezTo>
                    <a:pt x="931" y="1485"/>
                    <a:pt x="932" y="1483"/>
                    <a:pt x="933" y="1481"/>
                  </a:cubicBezTo>
                  <a:cubicBezTo>
                    <a:pt x="933" y="1481"/>
                    <a:pt x="934" y="1481"/>
                    <a:pt x="934" y="1480"/>
                  </a:cubicBezTo>
                  <a:cubicBezTo>
                    <a:pt x="935" y="1480"/>
                    <a:pt x="935" y="1480"/>
                    <a:pt x="936" y="1480"/>
                  </a:cubicBezTo>
                  <a:cubicBezTo>
                    <a:pt x="938" y="1483"/>
                    <a:pt x="937" y="1487"/>
                    <a:pt x="936" y="1490"/>
                  </a:cubicBezTo>
                  <a:cubicBezTo>
                    <a:pt x="935" y="1496"/>
                    <a:pt x="925" y="1501"/>
                    <a:pt x="934" y="1507"/>
                  </a:cubicBezTo>
                  <a:cubicBezTo>
                    <a:pt x="940" y="1510"/>
                    <a:pt x="943" y="1518"/>
                    <a:pt x="951" y="1515"/>
                  </a:cubicBezTo>
                  <a:cubicBezTo>
                    <a:pt x="951" y="1522"/>
                    <a:pt x="944" y="1525"/>
                    <a:pt x="947" y="1532"/>
                  </a:cubicBezTo>
                  <a:cubicBezTo>
                    <a:pt x="952" y="1530"/>
                    <a:pt x="958" y="1526"/>
                    <a:pt x="965" y="1531"/>
                  </a:cubicBezTo>
                  <a:cubicBezTo>
                    <a:pt x="955" y="1531"/>
                    <a:pt x="950" y="1538"/>
                    <a:pt x="943" y="1543"/>
                  </a:cubicBezTo>
                  <a:cubicBezTo>
                    <a:pt x="953" y="1545"/>
                    <a:pt x="962" y="1546"/>
                    <a:pt x="967" y="1535"/>
                  </a:cubicBezTo>
                  <a:cubicBezTo>
                    <a:pt x="968" y="1531"/>
                    <a:pt x="969" y="1528"/>
                    <a:pt x="973" y="1527"/>
                  </a:cubicBezTo>
                  <a:cubicBezTo>
                    <a:pt x="973" y="1533"/>
                    <a:pt x="979" y="1535"/>
                    <a:pt x="980" y="1539"/>
                  </a:cubicBezTo>
                  <a:cubicBezTo>
                    <a:pt x="981" y="1542"/>
                    <a:pt x="977" y="1546"/>
                    <a:pt x="972" y="1546"/>
                  </a:cubicBezTo>
                  <a:cubicBezTo>
                    <a:pt x="969" y="1545"/>
                    <a:pt x="964" y="1543"/>
                    <a:pt x="964" y="1548"/>
                  </a:cubicBezTo>
                  <a:cubicBezTo>
                    <a:pt x="963" y="1551"/>
                    <a:pt x="968" y="1557"/>
                    <a:pt x="970" y="1557"/>
                  </a:cubicBezTo>
                  <a:cubicBezTo>
                    <a:pt x="976" y="1555"/>
                    <a:pt x="979" y="1561"/>
                    <a:pt x="984" y="1562"/>
                  </a:cubicBezTo>
                  <a:cubicBezTo>
                    <a:pt x="999" y="1566"/>
                    <a:pt x="1010" y="1557"/>
                    <a:pt x="1024" y="1556"/>
                  </a:cubicBezTo>
                  <a:cubicBezTo>
                    <a:pt x="1003" y="1545"/>
                    <a:pt x="994" y="1532"/>
                    <a:pt x="990" y="1516"/>
                  </a:cubicBezTo>
                  <a:cubicBezTo>
                    <a:pt x="984" y="1493"/>
                    <a:pt x="1001" y="1485"/>
                    <a:pt x="1011" y="1472"/>
                  </a:cubicBezTo>
                  <a:cubicBezTo>
                    <a:pt x="1017" y="1464"/>
                    <a:pt x="1025" y="1458"/>
                    <a:pt x="1011" y="1449"/>
                  </a:cubicBezTo>
                  <a:cubicBezTo>
                    <a:pt x="1001" y="1443"/>
                    <a:pt x="1000" y="1436"/>
                    <a:pt x="1013" y="1431"/>
                  </a:cubicBezTo>
                  <a:cubicBezTo>
                    <a:pt x="1018" y="1429"/>
                    <a:pt x="1023" y="1424"/>
                    <a:pt x="1024" y="1419"/>
                  </a:cubicBezTo>
                  <a:cubicBezTo>
                    <a:pt x="1025" y="1407"/>
                    <a:pt x="1032" y="1400"/>
                    <a:pt x="1044" y="1395"/>
                  </a:cubicBezTo>
                  <a:cubicBezTo>
                    <a:pt x="1041" y="1393"/>
                    <a:pt x="1039" y="1392"/>
                    <a:pt x="1038" y="1392"/>
                  </a:cubicBezTo>
                  <a:cubicBezTo>
                    <a:pt x="1029" y="1395"/>
                    <a:pt x="1028" y="1390"/>
                    <a:pt x="1027" y="1382"/>
                  </a:cubicBezTo>
                  <a:cubicBezTo>
                    <a:pt x="1027" y="1373"/>
                    <a:pt x="1034" y="1376"/>
                    <a:pt x="1038" y="1377"/>
                  </a:cubicBezTo>
                  <a:cubicBezTo>
                    <a:pt x="1053" y="1383"/>
                    <a:pt x="1056" y="1371"/>
                    <a:pt x="1056" y="1362"/>
                  </a:cubicBezTo>
                  <a:cubicBezTo>
                    <a:pt x="1057" y="1353"/>
                    <a:pt x="1061" y="1352"/>
                    <a:pt x="1067" y="1353"/>
                  </a:cubicBezTo>
                  <a:cubicBezTo>
                    <a:pt x="1077" y="1354"/>
                    <a:pt x="1087" y="1351"/>
                    <a:pt x="1096" y="1347"/>
                  </a:cubicBezTo>
                  <a:cubicBezTo>
                    <a:pt x="1104" y="1343"/>
                    <a:pt x="1114" y="1336"/>
                    <a:pt x="1110" y="1326"/>
                  </a:cubicBezTo>
                  <a:cubicBezTo>
                    <a:pt x="1107" y="1319"/>
                    <a:pt x="1106" y="1311"/>
                    <a:pt x="1101" y="1304"/>
                  </a:cubicBezTo>
                  <a:cubicBezTo>
                    <a:pt x="1105" y="1302"/>
                    <a:pt x="1108" y="1303"/>
                    <a:pt x="1112" y="1304"/>
                  </a:cubicBezTo>
                  <a:cubicBezTo>
                    <a:pt x="1132" y="1309"/>
                    <a:pt x="1143" y="1304"/>
                    <a:pt x="1153" y="1285"/>
                  </a:cubicBezTo>
                  <a:cubicBezTo>
                    <a:pt x="1158" y="1275"/>
                    <a:pt x="1162" y="1264"/>
                    <a:pt x="1169" y="1254"/>
                  </a:cubicBezTo>
                  <a:cubicBezTo>
                    <a:pt x="1170" y="1256"/>
                    <a:pt x="1171" y="1257"/>
                    <a:pt x="1171" y="1259"/>
                  </a:cubicBezTo>
                  <a:cubicBezTo>
                    <a:pt x="1171" y="1260"/>
                    <a:pt x="1171" y="1263"/>
                    <a:pt x="1174" y="1262"/>
                  </a:cubicBezTo>
                  <a:cubicBezTo>
                    <a:pt x="1182" y="1245"/>
                    <a:pt x="1198" y="1231"/>
                    <a:pt x="1195" y="1209"/>
                  </a:cubicBezTo>
                  <a:cubicBezTo>
                    <a:pt x="1194" y="1207"/>
                    <a:pt x="1195" y="1205"/>
                    <a:pt x="1196" y="1204"/>
                  </a:cubicBezTo>
                  <a:cubicBezTo>
                    <a:pt x="1210" y="1190"/>
                    <a:pt x="1227" y="1177"/>
                    <a:pt x="1247" y="1177"/>
                  </a:cubicBezTo>
                  <a:cubicBezTo>
                    <a:pt x="1260" y="1176"/>
                    <a:pt x="1267" y="1171"/>
                    <a:pt x="1271" y="1163"/>
                  </a:cubicBezTo>
                  <a:cubicBezTo>
                    <a:pt x="1284" y="1139"/>
                    <a:pt x="1294" y="1115"/>
                    <a:pt x="1291" y="1087"/>
                  </a:cubicBezTo>
                  <a:cubicBezTo>
                    <a:pt x="1291" y="1081"/>
                    <a:pt x="1290" y="1073"/>
                    <a:pt x="1297" y="1072"/>
                  </a:cubicBezTo>
                  <a:cubicBezTo>
                    <a:pt x="1303" y="1070"/>
                    <a:pt x="1304" y="1065"/>
                    <a:pt x="1306" y="1061"/>
                  </a:cubicBezTo>
                  <a:cubicBezTo>
                    <a:pt x="1310" y="1056"/>
                    <a:pt x="1313" y="1050"/>
                    <a:pt x="1319" y="1046"/>
                  </a:cubicBezTo>
                  <a:cubicBezTo>
                    <a:pt x="1331" y="1038"/>
                    <a:pt x="1335" y="1025"/>
                    <a:pt x="1333" y="1011"/>
                  </a:cubicBezTo>
                  <a:cubicBezTo>
                    <a:pt x="1332" y="1000"/>
                    <a:pt x="1328" y="991"/>
                    <a:pt x="1314" y="992"/>
                  </a:cubicBezTo>
                  <a:close/>
                  <a:moveTo>
                    <a:pt x="718" y="93"/>
                  </a:moveTo>
                  <a:cubicBezTo>
                    <a:pt x="718" y="93"/>
                    <a:pt x="718" y="94"/>
                    <a:pt x="718" y="95"/>
                  </a:cubicBezTo>
                  <a:cubicBezTo>
                    <a:pt x="721" y="98"/>
                    <a:pt x="731" y="92"/>
                    <a:pt x="730" y="102"/>
                  </a:cubicBezTo>
                  <a:cubicBezTo>
                    <a:pt x="736" y="100"/>
                    <a:pt x="736" y="104"/>
                    <a:pt x="737" y="108"/>
                  </a:cubicBezTo>
                  <a:cubicBezTo>
                    <a:pt x="736" y="115"/>
                    <a:pt x="731" y="118"/>
                    <a:pt x="727" y="122"/>
                  </a:cubicBezTo>
                  <a:cubicBezTo>
                    <a:pt x="725" y="124"/>
                    <a:pt x="722" y="128"/>
                    <a:pt x="720" y="125"/>
                  </a:cubicBezTo>
                  <a:cubicBezTo>
                    <a:pt x="717" y="123"/>
                    <a:pt x="717" y="119"/>
                    <a:pt x="716" y="116"/>
                  </a:cubicBezTo>
                  <a:cubicBezTo>
                    <a:pt x="716" y="112"/>
                    <a:pt x="719" y="111"/>
                    <a:pt x="722" y="111"/>
                  </a:cubicBezTo>
                  <a:cubicBezTo>
                    <a:pt x="730" y="112"/>
                    <a:pt x="732" y="109"/>
                    <a:pt x="730" y="102"/>
                  </a:cubicBezTo>
                  <a:cubicBezTo>
                    <a:pt x="726" y="100"/>
                    <a:pt x="716" y="107"/>
                    <a:pt x="718" y="95"/>
                  </a:cubicBezTo>
                  <a:cubicBezTo>
                    <a:pt x="718" y="94"/>
                    <a:pt x="718" y="93"/>
                    <a:pt x="718" y="93"/>
                  </a:cubicBezTo>
                  <a:cubicBezTo>
                    <a:pt x="717" y="92"/>
                    <a:pt x="716" y="91"/>
                    <a:pt x="715" y="90"/>
                  </a:cubicBezTo>
                  <a:cubicBezTo>
                    <a:pt x="716" y="91"/>
                    <a:pt x="717" y="92"/>
                    <a:pt x="718" y="93"/>
                  </a:cubicBezTo>
                  <a:close/>
                  <a:moveTo>
                    <a:pt x="537" y="621"/>
                  </a:moveTo>
                  <a:cubicBezTo>
                    <a:pt x="540" y="616"/>
                    <a:pt x="546" y="616"/>
                    <a:pt x="548" y="619"/>
                  </a:cubicBezTo>
                  <a:cubicBezTo>
                    <a:pt x="552" y="624"/>
                    <a:pt x="551" y="630"/>
                    <a:pt x="547" y="635"/>
                  </a:cubicBezTo>
                  <a:cubicBezTo>
                    <a:pt x="544" y="630"/>
                    <a:pt x="541" y="626"/>
                    <a:pt x="537" y="621"/>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9">
              <a:extLst>
                <a:ext uri="{FF2B5EF4-FFF2-40B4-BE49-F238E27FC236}">
                  <a16:creationId xmlns:a16="http://schemas.microsoft.com/office/drawing/2014/main" xmlns="" id="{3DCD569B-B0FC-4BC5-BCFB-61E9E8CFD2BC}"/>
                </a:ext>
              </a:extLst>
            </p:cNvPr>
            <p:cNvSpPr>
              <a:spLocks/>
            </p:cNvSpPr>
            <p:nvPr/>
          </p:nvSpPr>
          <p:spPr bwMode="auto">
            <a:xfrm>
              <a:off x="3307203" y="2031216"/>
              <a:ext cx="1270337" cy="972898"/>
            </a:xfrm>
            <a:custGeom>
              <a:avLst/>
              <a:gdLst>
                <a:gd name="T0" fmla="*/ 468 w 606"/>
                <a:gd name="T1" fmla="*/ 290 h 464"/>
                <a:gd name="T2" fmla="*/ 506 w 606"/>
                <a:gd name="T3" fmla="*/ 290 h 464"/>
                <a:gd name="T4" fmla="*/ 501 w 606"/>
                <a:gd name="T5" fmla="*/ 265 h 464"/>
                <a:gd name="T6" fmla="*/ 498 w 606"/>
                <a:gd name="T7" fmla="*/ 254 h 464"/>
                <a:gd name="T8" fmla="*/ 499 w 606"/>
                <a:gd name="T9" fmla="*/ 242 h 464"/>
                <a:gd name="T10" fmla="*/ 478 w 606"/>
                <a:gd name="T11" fmla="*/ 241 h 464"/>
                <a:gd name="T12" fmla="*/ 495 w 606"/>
                <a:gd name="T13" fmla="*/ 232 h 464"/>
                <a:gd name="T14" fmla="*/ 522 w 606"/>
                <a:gd name="T15" fmla="*/ 232 h 464"/>
                <a:gd name="T16" fmla="*/ 512 w 606"/>
                <a:gd name="T17" fmla="*/ 219 h 464"/>
                <a:gd name="T18" fmla="*/ 517 w 606"/>
                <a:gd name="T19" fmla="*/ 200 h 464"/>
                <a:gd name="T20" fmla="*/ 537 w 606"/>
                <a:gd name="T21" fmla="*/ 189 h 464"/>
                <a:gd name="T22" fmla="*/ 503 w 606"/>
                <a:gd name="T23" fmla="*/ 166 h 464"/>
                <a:gd name="T24" fmla="*/ 546 w 606"/>
                <a:gd name="T25" fmla="*/ 159 h 464"/>
                <a:gd name="T26" fmla="*/ 523 w 606"/>
                <a:gd name="T27" fmla="*/ 150 h 464"/>
                <a:gd name="T28" fmla="*/ 512 w 606"/>
                <a:gd name="T29" fmla="*/ 145 h 464"/>
                <a:gd name="T30" fmla="*/ 561 w 606"/>
                <a:gd name="T31" fmla="*/ 86 h 464"/>
                <a:gd name="T32" fmla="*/ 606 w 606"/>
                <a:gd name="T33" fmla="*/ 59 h 464"/>
                <a:gd name="T34" fmla="*/ 555 w 606"/>
                <a:gd name="T35" fmla="*/ 55 h 464"/>
                <a:gd name="T36" fmla="*/ 516 w 606"/>
                <a:gd name="T37" fmla="*/ 61 h 464"/>
                <a:gd name="T38" fmla="*/ 502 w 606"/>
                <a:gd name="T39" fmla="*/ 62 h 464"/>
                <a:gd name="T40" fmla="*/ 489 w 606"/>
                <a:gd name="T41" fmla="*/ 50 h 464"/>
                <a:gd name="T42" fmla="*/ 469 w 606"/>
                <a:gd name="T43" fmla="*/ 51 h 464"/>
                <a:gd name="T44" fmla="*/ 410 w 606"/>
                <a:gd name="T45" fmla="*/ 50 h 464"/>
                <a:gd name="T46" fmla="*/ 509 w 606"/>
                <a:gd name="T47" fmla="*/ 32 h 464"/>
                <a:gd name="T48" fmla="*/ 471 w 606"/>
                <a:gd name="T49" fmla="*/ 16 h 464"/>
                <a:gd name="T50" fmla="*/ 441 w 606"/>
                <a:gd name="T51" fmla="*/ 12 h 464"/>
                <a:gd name="T52" fmla="*/ 337 w 606"/>
                <a:gd name="T53" fmla="*/ 19 h 464"/>
                <a:gd name="T54" fmla="*/ 270 w 606"/>
                <a:gd name="T55" fmla="*/ 30 h 464"/>
                <a:gd name="T56" fmla="*/ 263 w 606"/>
                <a:gd name="T57" fmla="*/ 46 h 464"/>
                <a:gd name="T58" fmla="*/ 220 w 606"/>
                <a:gd name="T59" fmla="*/ 36 h 464"/>
                <a:gd name="T60" fmla="*/ 207 w 606"/>
                <a:gd name="T61" fmla="*/ 44 h 464"/>
                <a:gd name="T62" fmla="*/ 192 w 606"/>
                <a:gd name="T63" fmla="*/ 56 h 464"/>
                <a:gd name="T64" fmla="*/ 184 w 606"/>
                <a:gd name="T65" fmla="*/ 39 h 464"/>
                <a:gd name="T66" fmla="*/ 131 w 606"/>
                <a:gd name="T67" fmla="*/ 50 h 464"/>
                <a:gd name="T68" fmla="*/ 103 w 606"/>
                <a:gd name="T69" fmla="*/ 68 h 464"/>
                <a:gd name="T70" fmla="*/ 70 w 606"/>
                <a:gd name="T71" fmla="*/ 92 h 464"/>
                <a:gd name="T72" fmla="*/ 55 w 606"/>
                <a:gd name="T73" fmla="*/ 116 h 464"/>
                <a:gd name="T74" fmla="*/ 0 w 606"/>
                <a:gd name="T75" fmla="*/ 134 h 464"/>
                <a:gd name="T76" fmla="*/ 38 w 606"/>
                <a:gd name="T77" fmla="*/ 150 h 464"/>
                <a:gd name="T78" fmla="*/ 31 w 606"/>
                <a:gd name="T79" fmla="*/ 167 h 464"/>
                <a:gd name="T80" fmla="*/ 74 w 606"/>
                <a:gd name="T81" fmla="*/ 177 h 464"/>
                <a:gd name="T82" fmla="*/ 159 w 606"/>
                <a:gd name="T83" fmla="*/ 212 h 464"/>
                <a:gd name="T84" fmla="*/ 172 w 606"/>
                <a:gd name="T85" fmla="*/ 267 h 464"/>
                <a:gd name="T86" fmla="*/ 194 w 606"/>
                <a:gd name="T87" fmla="*/ 269 h 464"/>
                <a:gd name="T88" fmla="*/ 212 w 606"/>
                <a:gd name="T89" fmla="*/ 286 h 464"/>
                <a:gd name="T90" fmla="*/ 179 w 606"/>
                <a:gd name="T91" fmla="*/ 304 h 464"/>
                <a:gd name="T92" fmla="*/ 199 w 606"/>
                <a:gd name="T93" fmla="*/ 297 h 464"/>
                <a:gd name="T94" fmla="*/ 205 w 606"/>
                <a:gd name="T95" fmla="*/ 321 h 464"/>
                <a:gd name="T96" fmla="*/ 195 w 606"/>
                <a:gd name="T97" fmla="*/ 356 h 464"/>
                <a:gd name="T98" fmla="*/ 210 w 606"/>
                <a:gd name="T99" fmla="*/ 398 h 464"/>
                <a:gd name="T100" fmla="*/ 244 w 606"/>
                <a:gd name="T101" fmla="*/ 445 h 464"/>
                <a:gd name="T102" fmla="*/ 300 w 606"/>
                <a:gd name="T103" fmla="*/ 447 h 464"/>
                <a:gd name="T104" fmla="*/ 320 w 606"/>
                <a:gd name="T105" fmla="*/ 398 h 464"/>
                <a:gd name="T106" fmla="*/ 345 w 606"/>
                <a:gd name="T107" fmla="*/ 363 h 464"/>
                <a:gd name="T108" fmla="*/ 393 w 606"/>
                <a:gd name="T109" fmla="*/ 347 h 464"/>
                <a:gd name="T110" fmla="*/ 460 w 606"/>
                <a:gd name="T111" fmla="*/ 320 h 464"/>
                <a:gd name="T112" fmla="*/ 485 w 606"/>
                <a:gd name="T113" fmla="*/ 29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6" h="464">
                  <a:moveTo>
                    <a:pt x="485" y="295"/>
                  </a:moveTo>
                  <a:cubicBezTo>
                    <a:pt x="480" y="291"/>
                    <a:pt x="474" y="292"/>
                    <a:pt x="468" y="290"/>
                  </a:cubicBezTo>
                  <a:cubicBezTo>
                    <a:pt x="473" y="282"/>
                    <a:pt x="477" y="271"/>
                    <a:pt x="487" y="284"/>
                  </a:cubicBezTo>
                  <a:cubicBezTo>
                    <a:pt x="493" y="291"/>
                    <a:pt x="499" y="291"/>
                    <a:pt x="506" y="290"/>
                  </a:cubicBezTo>
                  <a:cubicBezTo>
                    <a:pt x="511" y="289"/>
                    <a:pt x="510" y="284"/>
                    <a:pt x="510" y="281"/>
                  </a:cubicBezTo>
                  <a:cubicBezTo>
                    <a:pt x="511" y="273"/>
                    <a:pt x="510" y="268"/>
                    <a:pt x="501" y="265"/>
                  </a:cubicBezTo>
                  <a:cubicBezTo>
                    <a:pt x="495" y="264"/>
                    <a:pt x="489" y="259"/>
                    <a:pt x="487" y="251"/>
                  </a:cubicBezTo>
                  <a:cubicBezTo>
                    <a:pt x="492" y="252"/>
                    <a:pt x="495" y="254"/>
                    <a:pt x="498" y="254"/>
                  </a:cubicBezTo>
                  <a:cubicBezTo>
                    <a:pt x="502" y="254"/>
                    <a:pt x="508" y="256"/>
                    <a:pt x="508" y="249"/>
                  </a:cubicBezTo>
                  <a:cubicBezTo>
                    <a:pt x="508" y="243"/>
                    <a:pt x="504" y="241"/>
                    <a:pt x="499" y="242"/>
                  </a:cubicBezTo>
                  <a:cubicBezTo>
                    <a:pt x="494" y="242"/>
                    <a:pt x="489" y="242"/>
                    <a:pt x="484" y="243"/>
                  </a:cubicBezTo>
                  <a:cubicBezTo>
                    <a:pt x="481" y="243"/>
                    <a:pt x="479" y="243"/>
                    <a:pt x="478" y="241"/>
                  </a:cubicBezTo>
                  <a:cubicBezTo>
                    <a:pt x="476" y="237"/>
                    <a:pt x="480" y="237"/>
                    <a:pt x="481" y="236"/>
                  </a:cubicBezTo>
                  <a:cubicBezTo>
                    <a:pt x="485" y="230"/>
                    <a:pt x="490" y="227"/>
                    <a:pt x="495" y="232"/>
                  </a:cubicBezTo>
                  <a:cubicBezTo>
                    <a:pt x="502" y="239"/>
                    <a:pt x="510" y="235"/>
                    <a:pt x="517" y="236"/>
                  </a:cubicBezTo>
                  <a:cubicBezTo>
                    <a:pt x="519" y="236"/>
                    <a:pt x="522" y="235"/>
                    <a:pt x="522" y="232"/>
                  </a:cubicBezTo>
                  <a:cubicBezTo>
                    <a:pt x="523" y="230"/>
                    <a:pt x="523" y="226"/>
                    <a:pt x="520" y="225"/>
                  </a:cubicBezTo>
                  <a:cubicBezTo>
                    <a:pt x="517" y="223"/>
                    <a:pt x="512" y="224"/>
                    <a:pt x="512" y="219"/>
                  </a:cubicBezTo>
                  <a:cubicBezTo>
                    <a:pt x="519" y="213"/>
                    <a:pt x="530" y="223"/>
                    <a:pt x="537" y="213"/>
                  </a:cubicBezTo>
                  <a:cubicBezTo>
                    <a:pt x="529" y="209"/>
                    <a:pt x="521" y="208"/>
                    <a:pt x="517" y="200"/>
                  </a:cubicBezTo>
                  <a:cubicBezTo>
                    <a:pt x="520" y="200"/>
                    <a:pt x="522" y="200"/>
                    <a:pt x="524" y="200"/>
                  </a:cubicBezTo>
                  <a:cubicBezTo>
                    <a:pt x="531" y="200"/>
                    <a:pt x="537" y="197"/>
                    <a:pt x="537" y="189"/>
                  </a:cubicBezTo>
                  <a:cubicBezTo>
                    <a:pt x="536" y="182"/>
                    <a:pt x="533" y="176"/>
                    <a:pt x="523" y="177"/>
                  </a:cubicBezTo>
                  <a:cubicBezTo>
                    <a:pt x="515" y="178"/>
                    <a:pt x="510" y="172"/>
                    <a:pt x="503" y="166"/>
                  </a:cubicBezTo>
                  <a:cubicBezTo>
                    <a:pt x="516" y="163"/>
                    <a:pt x="527" y="164"/>
                    <a:pt x="538" y="164"/>
                  </a:cubicBezTo>
                  <a:cubicBezTo>
                    <a:pt x="541" y="164"/>
                    <a:pt x="547" y="166"/>
                    <a:pt x="546" y="159"/>
                  </a:cubicBezTo>
                  <a:cubicBezTo>
                    <a:pt x="545" y="154"/>
                    <a:pt x="541" y="152"/>
                    <a:pt x="537" y="153"/>
                  </a:cubicBezTo>
                  <a:cubicBezTo>
                    <a:pt x="531" y="155"/>
                    <a:pt x="527" y="154"/>
                    <a:pt x="523" y="150"/>
                  </a:cubicBezTo>
                  <a:cubicBezTo>
                    <a:pt x="524" y="144"/>
                    <a:pt x="531" y="148"/>
                    <a:pt x="533" y="144"/>
                  </a:cubicBezTo>
                  <a:cubicBezTo>
                    <a:pt x="525" y="138"/>
                    <a:pt x="518" y="139"/>
                    <a:pt x="512" y="145"/>
                  </a:cubicBezTo>
                  <a:cubicBezTo>
                    <a:pt x="506" y="122"/>
                    <a:pt x="533" y="121"/>
                    <a:pt x="537" y="104"/>
                  </a:cubicBezTo>
                  <a:cubicBezTo>
                    <a:pt x="551" y="105"/>
                    <a:pt x="548" y="85"/>
                    <a:pt x="561" y="86"/>
                  </a:cubicBezTo>
                  <a:cubicBezTo>
                    <a:pt x="558" y="73"/>
                    <a:pt x="569" y="77"/>
                    <a:pt x="575" y="74"/>
                  </a:cubicBezTo>
                  <a:cubicBezTo>
                    <a:pt x="585" y="68"/>
                    <a:pt x="598" y="70"/>
                    <a:pt x="606" y="59"/>
                  </a:cubicBezTo>
                  <a:cubicBezTo>
                    <a:pt x="599" y="56"/>
                    <a:pt x="592" y="51"/>
                    <a:pt x="585" y="51"/>
                  </a:cubicBezTo>
                  <a:cubicBezTo>
                    <a:pt x="575" y="50"/>
                    <a:pt x="563" y="45"/>
                    <a:pt x="555" y="55"/>
                  </a:cubicBezTo>
                  <a:cubicBezTo>
                    <a:pt x="548" y="65"/>
                    <a:pt x="540" y="63"/>
                    <a:pt x="531" y="59"/>
                  </a:cubicBezTo>
                  <a:cubicBezTo>
                    <a:pt x="525" y="55"/>
                    <a:pt x="522" y="57"/>
                    <a:pt x="516" y="61"/>
                  </a:cubicBezTo>
                  <a:cubicBezTo>
                    <a:pt x="509" y="67"/>
                    <a:pt x="499" y="72"/>
                    <a:pt x="491" y="77"/>
                  </a:cubicBezTo>
                  <a:cubicBezTo>
                    <a:pt x="494" y="71"/>
                    <a:pt x="499" y="67"/>
                    <a:pt x="502" y="62"/>
                  </a:cubicBezTo>
                  <a:cubicBezTo>
                    <a:pt x="504" y="58"/>
                    <a:pt x="511" y="53"/>
                    <a:pt x="505" y="48"/>
                  </a:cubicBezTo>
                  <a:cubicBezTo>
                    <a:pt x="500" y="44"/>
                    <a:pt x="495" y="45"/>
                    <a:pt x="489" y="50"/>
                  </a:cubicBezTo>
                  <a:cubicBezTo>
                    <a:pt x="480" y="57"/>
                    <a:pt x="470" y="62"/>
                    <a:pt x="458" y="62"/>
                  </a:cubicBezTo>
                  <a:cubicBezTo>
                    <a:pt x="459" y="53"/>
                    <a:pt x="469" y="59"/>
                    <a:pt x="469" y="51"/>
                  </a:cubicBezTo>
                  <a:cubicBezTo>
                    <a:pt x="446" y="48"/>
                    <a:pt x="424" y="50"/>
                    <a:pt x="401" y="56"/>
                  </a:cubicBezTo>
                  <a:cubicBezTo>
                    <a:pt x="404" y="52"/>
                    <a:pt x="407" y="51"/>
                    <a:pt x="410" y="50"/>
                  </a:cubicBezTo>
                  <a:cubicBezTo>
                    <a:pt x="439" y="39"/>
                    <a:pt x="470" y="49"/>
                    <a:pt x="499" y="38"/>
                  </a:cubicBezTo>
                  <a:cubicBezTo>
                    <a:pt x="503" y="37"/>
                    <a:pt x="509" y="37"/>
                    <a:pt x="509" y="32"/>
                  </a:cubicBezTo>
                  <a:cubicBezTo>
                    <a:pt x="509" y="27"/>
                    <a:pt x="504" y="26"/>
                    <a:pt x="500" y="26"/>
                  </a:cubicBezTo>
                  <a:cubicBezTo>
                    <a:pt x="488" y="28"/>
                    <a:pt x="479" y="24"/>
                    <a:pt x="471" y="16"/>
                  </a:cubicBezTo>
                  <a:cubicBezTo>
                    <a:pt x="467" y="13"/>
                    <a:pt x="462" y="14"/>
                    <a:pt x="457" y="14"/>
                  </a:cubicBezTo>
                  <a:cubicBezTo>
                    <a:pt x="451" y="13"/>
                    <a:pt x="446" y="13"/>
                    <a:pt x="441" y="12"/>
                  </a:cubicBezTo>
                  <a:cubicBezTo>
                    <a:pt x="408" y="7"/>
                    <a:pt x="375" y="0"/>
                    <a:pt x="344" y="19"/>
                  </a:cubicBezTo>
                  <a:cubicBezTo>
                    <a:pt x="341" y="20"/>
                    <a:pt x="339" y="19"/>
                    <a:pt x="337" y="19"/>
                  </a:cubicBezTo>
                  <a:cubicBezTo>
                    <a:pt x="312" y="13"/>
                    <a:pt x="289" y="21"/>
                    <a:pt x="265" y="21"/>
                  </a:cubicBezTo>
                  <a:cubicBezTo>
                    <a:pt x="264" y="27"/>
                    <a:pt x="271" y="26"/>
                    <a:pt x="270" y="30"/>
                  </a:cubicBezTo>
                  <a:cubicBezTo>
                    <a:pt x="266" y="35"/>
                    <a:pt x="259" y="29"/>
                    <a:pt x="255" y="35"/>
                  </a:cubicBezTo>
                  <a:cubicBezTo>
                    <a:pt x="257" y="39"/>
                    <a:pt x="264" y="39"/>
                    <a:pt x="263" y="46"/>
                  </a:cubicBezTo>
                  <a:cubicBezTo>
                    <a:pt x="253" y="46"/>
                    <a:pt x="245" y="41"/>
                    <a:pt x="236" y="37"/>
                  </a:cubicBezTo>
                  <a:cubicBezTo>
                    <a:pt x="231" y="34"/>
                    <a:pt x="224" y="32"/>
                    <a:pt x="220" y="36"/>
                  </a:cubicBezTo>
                  <a:cubicBezTo>
                    <a:pt x="215" y="43"/>
                    <a:pt x="227" y="42"/>
                    <a:pt x="228" y="48"/>
                  </a:cubicBezTo>
                  <a:cubicBezTo>
                    <a:pt x="219" y="54"/>
                    <a:pt x="213" y="48"/>
                    <a:pt x="207" y="44"/>
                  </a:cubicBezTo>
                  <a:cubicBezTo>
                    <a:pt x="200" y="38"/>
                    <a:pt x="195" y="34"/>
                    <a:pt x="198" y="48"/>
                  </a:cubicBezTo>
                  <a:cubicBezTo>
                    <a:pt x="198" y="53"/>
                    <a:pt x="196" y="56"/>
                    <a:pt x="192" y="56"/>
                  </a:cubicBezTo>
                  <a:cubicBezTo>
                    <a:pt x="188" y="56"/>
                    <a:pt x="189" y="51"/>
                    <a:pt x="189" y="49"/>
                  </a:cubicBezTo>
                  <a:cubicBezTo>
                    <a:pt x="189" y="45"/>
                    <a:pt x="186" y="39"/>
                    <a:pt x="184" y="39"/>
                  </a:cubicBezTo>
                  <a:cubicBezTo>
                    <a:pt x="170" y="40"/>
                    <a:pt x="151" y="39"/>
                    <a:pt x="143" y="47"/>
                  </a:cubicBezTo>
                  <a:cubicBezTo>
                    <a:pt x="137" y="53"/>
                    <a:pt x="134" y="49"/>
                    <a:pt x="131" y="50"/>
                  </a:cubicBezTo>
                  <a:cubicBezTo>
                    <a:pt x="125" y="52"/>
                    <a:pt x="113" y="43"/>
                    <a:pt x="115" y="57"/>
                  </a:cubicBezTo>
                  <a:cubicBezTo>
                    <a:pt x="116" y="68"/>
                    <a:pt x="111" y="69"/>
                    <a:pt x="103" y="68"/>
                  </a:cubicBezTo>
                  <a:cubicBezTo>
                    <a:pt x="82" y="66"/>
                    <a:pt x="67" y="77"/>
                    <a:pt x="52" y="90"/>
                  </a:cubicBezTo>
                  <a:cubicBezTo>
                    <a:pt x="58" y="92"/>
                    <a:pt x="64" y="92"/>
                    <a:pt x="70" y="92"/>
                  </a:cubicBezTo>
                  <a:cubicBezTo>
                    <a:pt x="76" y="93"/>
                    <a:pt x="79" y="97"/>
                    <a:pt x="76" y="102"/>
                  </a:cubicBezTo>
                  <a:cubicBezTo>
                    <a:pt x="71" y="109"/>
                    <a:pt x="65" y="117"/>
                    <a:pt x="55" y="116"/>
                  </a:cubicBezTo>
                  <a:cubicBezTo>
                    <a:pt x="37" y="115"/>
                    <a:pt x="21" y="126"/>
                    <a:pt x="4" y="128"/>
                  </a:cubicBezTo>
                  <a:cubicBezTo>
                    <a:pt x="1" y="129"/>
                    <a:pt x="0" y="131"/>
                    <a:pt x="0" y="134"/>
                  </a:cubicBezTo>
                  <a:cubicBezTo>
                    <a:pt x="0" y="136"/>
                    <a:pt x="0" y="140"/>
                    <a:pt x="3" y="140"/>
                  </a:cubicBezTo>
                  <a:cubicBezTo>
                    <a:pt x="16" y="139"/>
                    <a:pt x="25" y="152"/>
                    <a:pt x="38" y="150"/>
                  </a:cubicBezTo>
                  <a:cubicBezTo>
                    <a:pt x="33" y="161"/>
                    <a:pt x="23" y="156"/>
                    <a:pt x="16" y="159"/>
                  </a:cubicBezTo>
                  <a:cubicBezTo>
                    <a:pt x="18" y="168"/>
                    <a:pt x="31" y="160"/>
                    <a:pt x="31" y="167"/>
                  </a:cubicBezTo>
                  <a:cubicBezTo>
                    <a:pt x="30" y="174"/>
                    <a:pt x="34" y="174"/>
                    <a:pt x="37" y="177"/>
                  </a:cubicBezTo>
                  <a:cubicBezTo>
                    <a:pt x="50" y="190"/>
                    <a:pt x="63" y="178"/>
                    <a:pt x="74" y="177"/>
                  </a:cubicBezTo>
                  <a:cubicBezTo>
                    <a:pt x="97" y="174"/>
                    <a:pt x="117" y="178"/>
                    <a:pt x="135" y="189"/>
                  </a:cubicBezTo>
                  <a:cubicBezTo>
                    <a:pt x="144" y="194"/>
                    <a:pt x="155" y="203"/>
                    <a:pt x="159" y="212"/>
                  </a:cubicBezTo>
                  <a:cubicBezTo>
                    <a:pt x="164" y="226"/>
                    <a:pt x="183" y="238"/>
                    <a:pt x="171" y="258"/>
                  </a:cubicBezTo>
                  <a:cubicBezTo>
                    <a:pt x="170" y="260"/>
                    <a:pt x="171" y="265"/>
                    <a:pt x="172" y="267"/>
                  </a:cubicBezTo>
                  <a:cubicBezTo>
                    <a:pt x="175" y="271"/>
                    <a:pt x="180" y="270"/>
                    <a:pt x="183" y="267"/>
                  </a:cubicBezTo>
                  <a:cubicBezTo>
                    <a:pt x="188" y="264"/>
                    <a:pt x="193" y="262"/>
                    <a:pt x="194" y="269"/>
                  </a:cubicBezTo>
                  <a:cubicBezTo>
                    <a:pt x="195" y="277"/>
                    <a:pt x="199" y="278"/>
                    <a:pt x="205" y="278"/>
                  </a:cubicBezTo>
                  <a:cubicBezTo>
                    <a:pt x="210" y="278"/>
                    <a:pt x="211" y="282"/>
                    <a:pt x="212" y="286"/>
                  </a:cubicBezTo>
                  <a:cubicBezTo>
                    <a:pt x="202" y="287"/>
                    <a:pt x="191" y="277"/>
                    <a:pt x="184" y="292"/>
                  </a:cubicBezTo>
                  <a:cubicBezTo>
                    <a:pt x="183" y="296"/>
                    <a:pt x="174" y="298"/>
                    <a:pt x="179" y="304"/>
                  </a:cubicBezTo>
                  <a:cubicBezTo>
                    <a:pt x="184" y="310"/>
                    <a:pt x="192" y="313"/>
                    <a:pt x="200" y="310"/>
                  </a:cubicBezTo>
                  <a:cubicBezTo>
                    <a:pt x="209" y="306"/>
                    <a:pt x="200" y="301"/>
                    <a:pt x="199" y="297"/>
                  </a:cubicBezTo>
                  <a:cubicBezTo>
                    <a:pt x="213" y="296"/>
                    <a:pt x="217" y="298"/>
                    <a:pt x="217" y="306"/>
                  </a:cubicBezTo>
                  <a:cubicBezTo>
                    <a:pt x="218" y="314"/>
                    <a:pt x="216" y="320"/>
                    <a:pt x="205" y="321"/>
                  </a:cubicBezTo>
                  <a:cubicBezTo>
                    <a:pt x="192" y="322"/>
                    <a:pt x="188" y="340"/>
                    <a:pt x="196" y="351"/>
                  </a:cubicBezTo>
                  <a:cubicBezTo>
                    <a:pt x="199" y="354"/>
                    <a:pt x="197" y="355"/>
                    <a:pt x="195" y="356"/>
                  </a:cubicBezTo>
                  <a:cubicBezTo>
                    <a:pt x="191" y="358"/>
                    <a:pt x="191" y="364"/>
                    <a:pt x="192" y="365"/>
                  </a:cubicBezTo>
                  <a:cubicBezTo>
                    <a:pt x="206" y="371"/>
                    <a:pt x="202" y="388"/>
                    <a:pt x="210" y="398"/>
                  </a:cubicBezTo>
                  <a:cubicBezTo>
                    <a:pt x="216" y="406"/>
                    <a:pt x="224" y="414"/>
                    <a:pt x="227" y="426"/>
                  </a:cubicBezTo>
                  <a:cubicBezTo>
                    <a:pt x="228" y="434"/>
                    <a:pt x="237" y="443"/>
                    <a:pt x="244" y="445"/>
                  </a:cubicBezTo>
                  <a:cubicBezTo>
                    <a:pt x="256" y="448"/>
                    <a:pt x="267" y="454"/>
                    <a:pt x="278" y="458"/>
                  </a:cubicBezTo>
                  <a:cubicBezTo>
                    <a:pt x="292" y="464"/>
                    <a:pt x="296" y="461"/>
                    <a:pt x="300" y="447"/>
                  </a:cubicBezTo>
                  <a:cubicBezTo>
                    <a:pt x="304" y="434"/>
                    <a:pt x="299" y="418"/>
                    <a:pt x="315" y="409"/>
                  </a:cubicBezTo>
                  <a:cubicBezTo>
                    <a:pt x="318" y="407"/>
                    <a:pt x="318" y="402"/>
                    <a:pt x="320" y="398"/>
                  </a:cubicBezTo>
                  <a:cubicBezTo>
                    <a:pt x="321" y="390"/>
                    <a:pt x="320" y="381"/>
                    <a:pt x="328" y="376"/>
                  </a:cubicBezTo>
                  <a:cubicBezTo>
                    <a:pt x="334" y="371"/>
                    <a:pt x="344" y="374"/>
                    <a:pt x="345" y="363"/>
                  </a:cubicBezTo>
                  <a:cubicBezTo>
                    <a:pt x="346" y="363"/>
                    <a:pt x="348" y="362"/>
                    <a:pt x="349" y="363"/>
                  </a:cubicBezTo>
                  <a:cubicBezTo>
                    <a:pt x="371" y="369"/>
                    <a:pt x="381" y="365"/>
                    <a:pt x="393" y="347"/>
                  </a:cubicBezTo>
                  <a:cubicBezTo>
                    <a:pt x="398" y="340"/>
                    <a:pt x="403" y="331"/>
                    <a:pt x="409" y="330"/>
                  </a:cubicBezTo>
                  <a:cubicBezTo>
                    <a:pt x="426" y="327"/>
                    <a:pt x="444" y="326"/>
                    <a:pt x="460" y="320"/>
                  </a:cubicBezTo>
                  <a:cubicBezTo>
                    <a:pt x="475" y="314"/>
                    <a:pt x="490" y="308"/>
                    <a:pt x="506" y="297"/>
                  </a:cubicBezTo>
                  <a:cubicBezTo>
                    <a:pt x="497" y="296"/>
                    <a:pt x="489" y="298"/>
                    <a:pt x="485" y="295"/>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20">
              <a:extLst>
                <a:ext uri="{FF2B5EF4-FFF2-40B4-BE49-F238E27FC236}">
                  <a16:creationId xmlns:a16="http://schemas.microsoft.com/office/drawing/2014/main" xmlns="" id="{A66719A3-0926-4BCD-9D9C-0FE63CEE5CD9}"/>
                </a:ext>
              </a:extLst>
            </p:cNvPr>
            <p:cNvSpPr>
              <a:spLocks/>
            </p:cNvSpPr>
            <p:nvPr/>
          </p:nvSpPr>
          <p:spPr bwMode="auto">
            <a:xfrm>
              <a:off x="7162059" y="4673800"/>
              <a:ext cx="852027" cy="647019"/>
            </a:xfrm>
            <a:custGeom>
              <a:avLst/>
              <a:gdLst>
                <a:gd name="T0" fmla="*/ 359 w 406"/>
                <a:gd name="T1" fmla="*/ 107 h 308"/>
                <a:gd name="T2" fmla="*/ 342 w 406"/>
                <a:gd name="T3" fmla="*/ 91 h 308"/>
                <a:gd name="T4" fmla="*/ 333 w 406"/>
                <a:gd name="T5" fmla="*/ 83 h 308"/>
                <a:gd name="T6" fmla="*/ 321 w 406"/>
                <a:gd name="T7" fmla="*/ 46 h 308"/>
                <a:gd name="T8" fmla="*/ 316 w 406"/>
                <a:gd name="T9" fmla="*/ 39 h 308"/>
                <a:gd name="T10" fmla="*/ 303 w 406"/>
                <a:gd name="T11" fmla="*/ 21 h 308"/>
                <a:gd name="T12" fmla="*/ 294 w 406"/>
                <a:gd name="T13" fmla="*/ 0 h 308"/>
                <a:gd name="T14" fmla="*/ 285 w 406"/>
                <a:gd name="T15" fmla="*/ 42 h 308"/>
                <a:gd name="T16" fmla="*/ 278 w 406"/>
                <a:gd name="T17" fmla="*/ 65 h 308"/>
                <a:gd name="T18" fmla="*/ 263 w 406"/>
                <a:gd name="T19" fmla="*/ 68 h 308"/>
                <a:gd name="T20" fmla="*/ 251 w 406"/>
                <a:gd name="T21" fmla="*/ 61 h 308"/>
                <a:gd name="T22" fmla="*/ 236 w 406"/>
                <a:gd name="T23" fmla="*/ 18 h 308"/>
                <a:gd name="T24" fmla="*/ 236 w 406"/>
                <a:gd name="T25" fmla="*/ 15 h 308"/>
                <a:gd name="T26" fmla="*/ 210 w 406"/>
                <a:gd name="T27" fmla="*/ 13 h 308"/>
                <a:gd name="T28" fmla="*/ 166 w 406"/>
                <a:gd name="T29" fmla="*/ 33 h 308"/>
                <a:gd name="T30" fmla="*/ 146 w 406"/>
                <a:gd name="T31" fmla="*/ 37 h 308"/>
                <a:gd name="T32" fmla="*/ 132 w 406"/>
                <a:gd name="T33" fmla="*/ 33 h 308"/>
                <a:gd name="T34" fmla="*/ 112 w 406"/>
                <a:gd name="T35" fmla="*/ 51 h 308"/>
                <a:gd name="T36" fmla="*/ 94 w 406"/>
                <a:gd name="T37" fmla="*/ 62 h 308"/>
                <a:gd name="T38" fmla="*/ 90 w 406"/>
                <a:gd name="T39" fmla="*/ 79 h 308"/>
                <a:gd name="T40" fmla="*/ 36 w 406"/>
                <a:gd name="T41" fmla="*/ 104 h 308"/>
                <a:gd name="T42" fmla="*/ 5 w 406"/>
                <a:gd name="T43" fmla="*/ 132 h 308"/>
                <a:gd name="T44" fmla="*/ 7 w 406"/>
                <a:gd name="T45" fmla="*/ 158 h 308"/>
                <a:gd name="T46" fmla="*/ 10 w 406"/>
                <a:gd name="T47" fmla="*/ 182 h 308"/>
                <a:gd name="T48" fmla="*/ 19 w 406"/>
                <a:gd name="T49" fmla="*/ 245 h 308"/>
                <a:gd name="T50" fmla="*/ 22 w 406"/>
                <a:gd name="T51" fmla="*/ 251 h 308"/>
                <a:gd name="T52" fmla="*/ 51 w 406"/>
                <a:gd name="T53" fmla="*/ 257 h 308"/>
                <a:gd name="T54" fmla="*/ 75 w 406"/>
                <a:gd name="T55" fmla="*/ 247 h 308"/>
                <a:gd name="T56" fmla="*/ 118 w 406"/>
                <a:gd name="T57" fmla="*/ 234 h 308"/>
                <a:gd name="T58" fmla="*/ 164 w 406"/>
                <a:gd name="T59" fmla="*/ 222 h 308"/>
                <a:gd name="T60" fmla="*/ 205 w 406"/>
                <a:gd name="T61" fmla="*/ 228 h 308"/>
                <a:gd name="T62" fmla="*/ 211 w 406"/>
                <a:gd name="T63" fmla="*/ 233 h 308"/>
                <a:gd name="T64" fmla="*/ 244 w 406"/>
                <a:gd name="T65" fmla="*/ 243 h 308"/>
                <a:gd name="T66" fmla="*/ 241 w 406"/>
                <a:gd name="T67" fmla="*/ 259 h 308"/>
                <a:gd name="T68" fmla="*/ 252 w 406"/>
                <a:gd name="T69" fmla="*/ 263 h 308"/>
                <a:gd name="T70" fmla="*/ 258 w 406"/>
                <a:gd name="T71" fmla="*/ 266 h 308"/>
                <a:gd name="T72" fmla="*/ 267 w 406"/>
                <a:gd name="T73" fmla="*/ 277 h 308"/>
                <a:gd name="T74" fmla="*/ 308 w 406"/>
                <a:gd name="T75" fmla="*/ 301 h 308"/>
                <a:gd name="T76" fmla="*/ 329 w 406"/>
                <a:gd name="T77" fmla="*/ 303 h 308"/>
                <a:gd name="T78" fmla="*/ 334 w 406"/>
                <a:gd name="T79" fmla="*/ 303 h 308"/>
                <a:gd name="T80" fmla="*/ 367 w 406"/>
                <a:gd name="T81" fmla="*/ 289 h 308"/>
                <a:gd name="T82" fmla="*/ 369 w 406"/>
                <a:gd name="T83" fmla="*/ 283 h 308"/>
                <a:gd name="T84" fmla="*/ 387 w 406"/>
                <a:gd name="T85" fmla="*/ 238 h 308"/>
                <a:gd name="T86" fmla="*/ 405 w 406"/>
                <a:gd name="T87" fmla="*/ 186 h 308"/>
                <a:gd name="T88" fmla="*/ 388 w 406"/>
                <a:gd name="T89" fmla="*/ 142 h 308"/>
                <a:gd name="T90" fmla="*/ 359 w 406"/>
                <a:gd name="T91" fmla="*/ 10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6" h="308">
                  <a:moveTo>
                    <a:pt x="359" y="107"/>
                  </a:moveTo>
                  <a:cubicBezTo>
                    <a:pt x="355" y="100"/>
                    <a:pt x="350" y="94"/>
                    <a:pt x="342" y="91"/>
                  </a:cubicBezTo>
                  <a:cubicBezTo>
                    <a:pt x="338" y="90"/>
                    <a:pt x="334" y="89"/>
                    <a:pt x="333" y="83"/>
                  </a:cubicBezTo>
                  <a:cubicBezTo>
                    <a:pt x="330" y="71"/>
                    <a:pt x="325" y="58"/>
                    <a:pt x="321" y="46"/>
                  </a:cubicBezTo>
                  <a:cubicBezTo>
                    <a:pt x="320" y="42"/>
                    <a:pt x="319" y="39"/>
                    <a:pt x="316" y="39"/>
                  </a:cubicBezTo>
                  <a:cubicBezTo>
                    <a:pt x="301" y="40"/>
                    <a:pt x="303" y="30"/>
                    <a:pt x="303" y="21"/>
                  </a:cubicBezTo>
                  <a:cubicBezTo>
                    <a:pt x="303" y="13"/>
                    <a:pt x="297" y="8"/>
                    <a:pt x="294" y="0"/>
                  </a:cubicBezTo>
                  <a:cubicBezTo>
                    <a:pt x="284" y="14"/>
                    <a:pt x="284" y="28"/>
                    <a:pt x="285" y="42"/>
                  </a:cubicBezTo>
                  <a:cubicBezTo>
                    <a:pt x="286" y="51"/>
                    <a:pt x="283" y="58"/>
                    <a:pt x="278" y="65"/>
                  </a:cubicBezTo>
                  <a:cubicBezTo>
                    <a:pt x="274" y="72"/>
                    <a:pt x="268" y="73"/>
                    <a:pt x="263" y="68"/>
                  </a:cubicBezTo>
                  <a:cubicBezTo>
                    <a:pt x="260" y="64"/>
                    <a:pt x="255" y="63"/>
                    <a:pt x="251" y="61"/>
                  </a:cubicBezTo>
                  <a:cubicBezTo>
                    <a:pt x="226" y="51"/>
                    <a:pt x="223" y="42"/>
                    <a:pt x="236" y="18"/>
                  </a:cubicBezTo>
                  <a:cubicBezTo>
                    <a:pt x="237" y="18"/>
                    <a:pt x="236" y="16"/>
                    <a:pt x="236" y="15"/>
                  </a:cubicBezTo>
                  <a:cubicBezTo>
                    <a:pt x="228" y="13"/>
                    <a:pt x="219" y="16"/>
                    <a:pt x="210" y="13"/>
                  </a:cubicBezTo>
                  <a:cubicBezTo>
                    <a:pt x="192" y="6"/>
                    <a:pt x="172" y="16"/>
                    <a:pt x="166" y="33"/>
                  </a:cubicBezTo>
                  <a:cubicBezTo>
                    <a:pt x="161" y="46"/>
                    <a:pt x="155" y="48"/>
                    <a:pt x="146" y="37"/>
                  </a:cubicBezTo>
                  <a:cubicBezTo>
                    <a:pt x="141" y="32"/>
                    <a:pt x="137" y="29"/>
                    <a:pt x="132" y="33"/>
                  </a:cubicBezTo>
                  <a:cubicBezTo>
                    <a:pt x="126" y="39"/>
                    <a:pt x="118" y="44"/>
                    <a:pt x="112" y="51"/>
                  </a:cubicBezTo>
                  <a:cubicBezTo>
                    <a:pt x="108" y="55"/>
                    <a:pt x="110" y="76"/>
                    <a:pt x="94" y="62"/>
                  </a:cubicBezTo>
                  <a:cubicBezTo>
                    <a:pt x="91" y="68"/>
                    <a:pt x="95" y="74"/>
                    <a:pt x="90" y="79"/>
                  </a:cubicBezTo>
                  <a:cubicBezTo>
                    <a:pt x="75" y="94"/>
                    <a:pt x="56" y="99"/>
                    <a:pt x="36" y="104"/>
                  </a:cubicBezTo>
                  <a:cubicBezTo>
                    <a:pt x="22" y="107"/>
                    <a:pt x="11" y="118"/>
                    <a:pt x="5" y="132"/>
                  </a:cubicBezTo>
                  <a:cubicBezTo>
                    <a:pt x="0" y="143"/>
                    <a:pt x="11" y="151"/>
                    <a:pt x="7" y="158"/>
                  </a:cubicBezTo>
                  <a:cubicBezTo>
                    <a:pt x="1" y="168"/>
                    <a:pt x="8" y="174"/>
                    <a:pt x="10" y="182"/>
                  </a:cubicBezTo>
                  <a:cubicBezTo>
                    <a:pt x="16" y="202"/>
                    <a:pt x="36" y="221"/>
                    <a:pt x="19" y="245"/>
                  </a:cubicBezTo>
                  <a:cubicBezTo>
                    <a:pt x="17" y="247"/>
                    <a:pt x="20" y="250"/>
                    <a:pt x="22" y="251"/>
                  </a:cubicBezTo>
                  <a:cubicBezTo>
                    <a:pt x="30" y="260"/>
                    <a:pt x="40" y="263"/>
                    <a:pt x="51" y="257"/>
                  </a:cubicBezTo>
                  <a:cubicBezTo>
                    <a:pt x="59" y="253"/>
                    <a:pt x="67" y="245"/>
                    <a:pt x="75" y="247"/>
                  </a:cubicBezTo>
                  <a:cubicBezTo>
                    <a:pt x="92" y="250"/>
                    <a:pt x="105" y="243"/>
                    <a:pt x="118" y="234"/>
                  </a:cubicBezTo>
                  <a:cubicBezTo>
                    <a:pt x="132" y="225"/>
                    <a:pt x="149" y="229"/>
                    <a:pt x="164" y="222"/>
                  </a:cubicBezTo>
                  <a:cubicBezTo>
                    <a:pt x="178" y="215"/>
                    <a:pt x="192" y="224"/>
                    <a:pt x="205" y="228"/>
                  </a:cubicBezTo>
                  <a:cubicBezTo>
                    <a:pt x="207" y="229"/>
                    <a:pt x="209" y="230"/>
                    <a:pt x="211" y="233"/>
                  </a:cubicBezTo>
                  <a:cubicBezTo>
                    <a:pt x="223" y="257"/>
                    <a:pt x="223" y="257"/>
                    <a:pt x="244" y="243"/>
                  </a:cubicBezTo>
                  <a:cubicBezTo>
                    <a:pt x="246" y="249"/>
                    <a:pt x="242" y="254"/>
                    <a:pt x="241" y="259"/>
                  </a:cubicBezTo>
                  <a:cubicBezTo>
                    <a:pt x="245" y="262"/>
                    <a:pt x="256" y="243"/>
                    <a:pt x="252" y="263"/>
                  </a:cubicBezTo>
                  <a:cubicBezTo>
                    <a:pt x="252" y="267"/>
                    <a:pt x="256" y="265"/>
                    <a:pt x="258" y="266"/>
                  </a:cubicBezTo>
                  <a:cubicBezTo>
                    <a:pt x="263" y="268"/>
                    <a:pt x="266" y="272"/>
                    <a:pt x="267" y="277"/>
                  </a:cubicBezTo>
                  <a:cubicBezTo>
                    <a:pt x="269" y="290"/>
                    <a:pt x="297" y="308"/>
                    <a:pt x="308" y="301"/>
                  </a:cubicBezTo>
                  <a:cubicBezTo>
                    <a:pt x="317" y="295"/>
                    <a:pt x="322" y="297"/>
                    <a:pt x="329" y="303"/>
                  </a:cubicBezTo>
                  <a:cubicBezTo>
                    <a:pt x="331" y="305"/>
                    <a:pt x="332" y="304"/>
                    <a:pt x="334" y="303"/>
                  </a:cubicBezTo>
                  <a:cubicBezTo>
                    <a:pt x="345" y="298"/>
                    <a:pt x="354" y="288"/>
                    <a:pt x="367" y="289"/>
                  </a:cubicBezTo>
                  <a:cubicBezTo>
                    <a:pt x="368" y="289"/>
                    <a:pt x="369" y="285"/>
                    <a:pt x="369" y="283"/>
                  </a:cubicBezTo>
                  <a:cubicBezTo>
                    <a:pt x="371" y="266"/>
                    <a:pt x="378" y="251"/>
                    <a:pt x="387" y="238"/>
                  </a:cubicBezTo>
                  <a:cubicBezTo>
                    <a:pt x="399" y="222"/>
                    <a:pt x="403" y="205"/>
                    <a:pt x="405" y="186"/>
                  </a:cubicBezTo>
                  <a:cubicBezTo>
                    <a:pt x="406" y="170"/>
                    <a:pt x="400" y="152"/>
                    <a:pt x="388" y="142"/>
                  </a:cubicBezTo>
                  <a:cubicBezTo>
                    <a:pt x="377" y="131"/>
                    <a:pt x="367" y="120"/>
                    <a:pt x="359" y="107"/>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21">
              <a:extLst>
                <a:ext uri="{FF2B5EF4-FFF2-40B4-BE49-F238E27FC236}">
                  <a16:creationId xmlns:a16="http://schemas.microsoft.com/office/drawing/2014/main" xmlns="" id="{D56E763D-FE7A-4E9B-BC16-948C944F235B}"/>
                </a:ext>
              </a:extLst>
            </p:cNvPr>
            <p:cNvSpPr>
              <a:spLocks/>
            </p:cNvSpPr>
            <p:nvPr/>
          </p:nvSpPr>
          <p:spPr bwMode="auto">
            <a:xfrm>
              <a:off x="2927998" y="2064396"/>
              <a:ext cx="616208" cy="350765"/>
            </a:xfrm>
            <a:custGeom>
              <a:avLst/>
              <a:gdLst>
                <a:gd name="T0" fmla="*/ 69 w 294"/>
                <a:gd name="T1" fmla="*/ 108 h 167"/>
                <a:gd name="T2" fmla="*/ 41 w 294"/>
                <a:gd name="T3" fmla="*/ 107 h 167"/>
                <a:gd name="T4" fmla="*/ 32 w 294"/>
                <a:gd name="T5" fmla="*/ 118 h 167"/>
                <a:gd name="T6" fmla="*/ 44 w 294"/>
                <a:gd name="T7" fmla="*/ 121 h 167"/>
                <a:gd name="T8" fmla="*/ 54 w 294"/>
                <a:gd name="T9" fmla="*/ 119 h 167"/>
                <a:gd name="T10" fmla="*/ 55 w 294"/>
                <a:gd name="T11" fmla="*/ 130 h 167"/>
                <a:gd name="T12" fmla="*/ 59 w 294"/>
                <a:gd name="T13" fmla="*/ 139 h 167"/>
                <a:gd name="T14" fmla="*/ 50 w 294"/>
                <a:gd name="T15" fmla="*/ 134 h 167"/>
                <a:gd name="T16" fmla="*/ 43 w 294"/>
                <a:gd name="T17" fmla="*/ 129 h 167"/>
                <a:gd name="T18" fmla="*/ 27 w 294"/>
                <a:gd name="T19" fmla="*/ 130 h 167"/>
                <a:gd name="T20" fmla="*/ 33 w 294"/>
                <a:gd name="T21" fmla="*/ 142 h 167"/>
                <a:gd name="T22" fmla="*/ 9 w 294"/>
                <a:gd name="T23" fmla="*/ 153 h 167"/>
                <a:gd name="T24" fmla="*/ 42 w 294"/>
                <a:gd name="T25" fmla="*/ 156 h 167"/>
                <a:gd name="T26" fmla="*/ 63 w 294"/>
                <a:gd name="T27" fmla="*/ 156 h 167"/>
                <a:gd name="T28" fmla="*/ 87 w 294"/>
                <a:gd name="T29" fmla="*/ 155 h 167"/>
                <a:gd name="T30" fmla="*/ 125 w 294"/>
                <a:gd name="T31" fmla="*/ 154 h 167"/>
                <a:gd name="T32" fmla="*/ 127 w 294"/>
                <a:gd name="T33" fmla="*/ 149 h 167"/>
                <a:gd name="T34" fmla="*/ 122 w 294"/>
                <a:gd name="T35" fmla="*/ 146 h 167"/>
                <a:gd name="T36" fmla="*/ 85 w 294"/>
                <a:gd name="T37" fmla="*/ 142 h 167"/>
                <a:gd name="T38" fmla="*/ 103 w 294"/>
                <a:gd name="T39" fmla="*/ 136 h 167"/>
                <a:gd name="T40" fmla="*/ 149 w 294"/>
                <a:gd name="T41" fmla="*/ 119 h 167"/>
                <a:gd name="T42" fmla="*/ 158 w 294"/>
                <a:gd name="T43" fmla="*/ 110 h 167"/>
                <a:gd name="T44" fmla="*/ 152 w 294"/>
                <a:gd name="T45" fmla="*/ 100 h 167"/>
                <a:gd name="T46" fmla="*/ 133 w 294"/>
                <a:gd name="T47" fmla="*/ 96 h 167"/>
                <a:gd name="T48" fmla="*/ 262 w 294"/>
                <a:gd name="T49" fmla="*/ 47 h 167"/>
                <a:gd name="T50" fmla="*/ 234 w 294"/>
                <a:gd name="T51" fmla="*/ 41 h 167"/>
                <a:gd name="T52" fmla="*/ 294 w 294"/>
                <a:gd name="T53" fmla="*/ 22 h 167"/>
                <a:gd name="T54" fmla="*/ 273 w 294"/>
                <a:gd name="T55" fmla="*/ 15 h 167"/>
                <a:gd name="T56" fmla="*/ 261 w 294"/>
                <a:gd name="T57" fmla="*/ 10 h 167"/>
                <a:gd name="T58" fmla="*/ 229 w 294"/>
                <a:gd name="T59" fmla="*/ 6 h 167"/>
                <a:gd name="T60" fmla="*/ 201 w 294"/>
                <a:gd name="T61" fmla="*/ 4 h 167"/>
                <a:gd name="T62" fmla="*/ 169 w 294"/>
                <a:gd name="T63" fmla="*/ 10 h 167"/>
                <a:gd name="T64" fmla="*/ 131 w 294"/>
                <a:gd name="T65" fmla="*/ 10 h 167"/>
                <a:gd name="T66" fmla="*/ 124 w 294"/>
                <a:gd name="T67" fmla="*/ 10 h 167"/>
                <a:gd name="T68" fmla="*/ 98 w 294"/>
                <a:gd name="T69" fmla="*/ 13 h 167"/>
                <a:gd name="T70" fmla="*/ 63 w 294"/>
                <a:gd name="T71" fmla="*/ 21 h 167"/>
                <a:gd name="T72" fmla="*/ 42 w 294"/>
                <a:gd name="T73" fmla="*/ 29 h 167"/>
                <a:gd name="T74" fmla="*/ 31 w 294"/>
                <a:gd name="T75" fmla="*/ 30 h 167"/>
                <a:gd name="T76" fmla="*/ 6 w 294"/>
                <a:gd name="T77" fmla="*/ 36 h 167"/>
                <a:gd name="T78" fmla="*/ 6 w 294"/>
                <a:gd name="T79" fmla="*/ 49 h 167"/>
                <a:gd name="T80" fmla="*/ 27 w 294"/>
                <a:gd name="T81" fmla="*/ 63 h 167"/>
                <a:gd name="T82" fmla="*/ 51 w 294"/>
                <a:gd name="T83" fmla="*/ 70 h 167"/>
                <a:gd name="T84" fmla="*/ 46 w 294"/>
                <a:gd name="T85" fmla="*/ 88 h 167"/>
                <a:gd name="T86" fmla="*/ 69 w 294"/>
                <a:gd name="T87" fmla="*/ 10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 h="167">
                  <a:moveTo>
                    <a:pt x="69" y="108"/>
                  </a:moveTo>
                  <a:cubicBezTo>
                    <a:pt x="59" y="105"/>
                    <a:pt x="50" y="105"/>
                    <a:pt x="41" y="107"/>
                  </a:cubicBezTo>
                  <a:cubicBezTo>
                    <a:pt x="37" y="108"/>
                    <a:pt x="29" y="111"/>
                    <a:pt x="32" y="118"/>
                  </a:cubicBezTo>
                  <a:cubicBezTo>
                    <a:pt x="34" y="125"/>
                    <a:pt x="40" y="122"/>
                    <a:pt x="44" y="121"/>
                  </a:cubicBezTo>
                  <a:cubicBezTo>
                    <a:pt x="48" y="120"/>
                    <a:pt x="50" y="117"/>
                    <a:pt x="54" y="119"/>
                  </a:cubicBezTo>
                  <a:cubicBezTo>
                    <a:pt x="53" y="123"/>
                    <a:pt x="49" y="127"/>
                    <a:pt x="55" y="130"/>
                  </a:cubicBezTo>
                  <a:cubicBezTo>
                    <a:pt x="59" y="132"/>
                    <a:pt x="64" y="135"/>
                    <a:pt x="59" y="139"/>
                  </a:cubicBezTo>
                  <a:cubicBezTo>
                    <a:pt x="53" y="145"/>
                    <a:pt x="52" y="137"/>
                    <a:pt x="50" y="134"/>
                  </a:cubicBezTo>
                  <a:cubicBezTo>
                    <a:pt x="48" y="132"/>
                    <a:pt x="46" y="130"/>
                    <a:pt x="43" y="129"/>
                  </a:cubicBezTo>
                  <a:cubicBezTo>
                    <a:pt x="38" y="126"/>
                    <a:pt x="31" y="124"/>
                    <a:pt x="27" y="130"/>
                  </a:cubicBezTo>
                  <a:cubicBezTo>
                    <a:pt x="20" y="138"/>
                    <a:pt x="37" y="133"/>
                    <a:pt x="33" y="142"/>
                  </a:cubicBezTo>
                  <a:cubicBezTo>
                    <a:pt x="25" y="142"/>
                    <a:pt x="16" y="143"/>
                    <a:pt x="9" y="153"/>
                  </a:cubicBezTo>
                  <a:cubicBezTo>
                    <a:pt x="21" y="154"/>
                    <a:pt x="32" y="152"/>
                    <a:pt x="42" y="156"/>
                  </a:cubicBezTo>
                  <a:cubicBezTo>
                    <a:pt x="50" y="159"/>
                    <a:pt x="54" y="162"/>
                    <a:pt x="63" y="156"/>
                  </a:cubicBezTo>
                  <a:cubicBezTo>
                    <a:pt x="69" y="151"/>
                    <a:pt x="81" y="151"/>
                    <a:pt x="87" y="155"/>
                  </a:cubicBezTo>
                  <a:cubicBezTo>
                    <a:pt x="101" y="167"/>
                    <a:pt x="112" y="155"/>
                    <a:pt x="125" y="154"/>
                  </a:cubicBezTo>
                  <a:cubicBezTo>
                    <a:pt x="127" y="154"/>
                    <a:pt x="128" y="152"/>
                    <a:pt x="127" y="149"/>
                  </a:cubicBezTo>
                  <a:cubicBezTo>
                    <a:pt x="126" y="147"/>
                    <a:pt x="125" y="146"/>
                    <a:pt x="122" y="146"/>
                  </a:cubicBezTo>
                  <a:cubicBezTo>
                    <a:pt x="110" y="146"/>
                    <a:pt x="99" y="140"/>
                    <a:pt x="85" y="142"/>
                  </a:cubicBezTo>
                  <a:cubicBezTo>
                    <a:pt x="91" y="133"/>
                    <a:pt x="98" y="136"/>
                    <a:pt x="103" y="136"/>
                  </a:cubicBezTo>
                  <a:cubicBezTo>
                    <a:pt x="121" y="138"/>
                    <a:pt x="132" y="121"/>
                    <a:pt x="149" y="119"/>
                  </a:cubicBezTo>
                  <a:cubicBezTo>
                    <a:pt x="154" y="119"/>
                    <a:pt x="156" y="114"/>
                    <a:pt x="158" y="110"/>
                  </a:cubicBezTo>
                  <a:cubicBezTo>
                    <a:pt x="162" y="103"/>
                    <a:pt x="160" y="100"/>
                    <a:pt x="152" y="100"/>
                  </a:cubicBezTo>
                  <a:cubicBezTo>
                    <a:pt x="146" y="100"/>
                    <a:pt x="139" y="102"/>
                    <a:pt x="133" y="96"/>
                  </a:cubicBezTo>
                  <a:cubicBezTo>
                    <a:pt x="182" y="95"/>
                    <a:pt x="216" y="59"/>
                    <a:pt x="262" y="47"/>
                  </a:cubicBezTo>
                  <a:cubicBezTo>
                    <a:pt x="251" y="39"/>
                    <a:pt x="242" y="47"/>
                    <a:pt x="234" y="41"/>
                  </a:cubicBezTo>
                  <a:cubicBezTo>
                    <a:pt x="256" y="41"/>
                    <a:pt x="277" y="38"/>
                    <a:pt x="294" y="22"/>
                  </a:cubicBezTo>
                  <a:cubicBezTo>
                    <a:pt x="285" y="26"/>
                    <a:pt x="278" y="20"/>
                    <a:pt x="273" y="15"/>
                  </a:cubicBezTo>
                  <a:cubicBezTo>
                    <a:pt x="269" y="11"/>
                    <a:pt x="265" y="11"/>
                    <a:pt x="261" y="10"/>
                  </a:cubicBezTo>
                  <a:cubicBezTo>
                    <a:pt x="250" y="9"/>
                    <a:pt x="240" y="13"/>
                    <a:pt x="229" y="6"/>
                  </a:cubicBezTo>
                  <a:cubicBezTo>
                    <a:pt x="222" y="1"/>
                    <a:pt x="210" y="4"/>
                    <a:pt x="201" y="4"/>
                  </a:cubicBezTo>
                  <a:cubicBezTo>
                    <a:pt x="190" y="5"/>
                    <a:pt x="178" y="1"/>
                    <a:pt x="169" y="10"/>
                  </a:cubicBezTo>
                  <a:cubicBezTo>
                    <a:pt x="156" y="0"/>
                    <a:pt x="144" y="8"/>
                    <a:pt x="131" y="10"/>
                  </a:cubicBezTo>
                  <a:cubicBezTo>
                    <a:pt x="129" y="10"/>
                    <a:pt x="126" y="11"/>
                    <a:pt x="124" y="10"/>
                  </a:cubicBezTo>
                  <a:cubicBezTo>
                    <a:pt x="114" y="4"/>
                    <a:pt x="106" y="10"/>
                    <a:pt x="98" y="13"/>
                  </a:cubicBezTo>
                  <a:cubicBezTo>
                    <a:pt x="86" y="17"/>
                    <a:pt x="75" y="26"/>
                    <a:pt x="63" y="21"/>
                  </a:cubicBezTo>
                  <a:cubicBezTo>
                    <a:pt x="53" y="17"/>
                    <a:pt x="47" y="22"/>
                    <a:pt x="42" y="29"/>
                  </a:cubicBezTo>
                  <a:cubicBezTo>
                    <a:pt x="38" y="33"/>
                    <a:pt x="37" y="34"/>
                    <a:pt x="31" y="30"/>
                  </a:cubicBezTo>
                  <a:cubicBezTo>
                    <a:pt x="21" y="22"/>
                    <a:pt x="15" y="35"/>
                    <a:pt x="6" y="36"/>
                  </a:cubicBezTo>
                  <a:cubicBezTo>
                    <a:pt x="0" y="38"/>
                    <a:pt x="5" y="45"/>
                    <a:pt x="6" y="49"/>
                  </a:cubicBezTo>
                  <a:cubicBezTo>
                    <a:pt x="8" y="60"/>
                    <a:pt x="18" y="63"/>
                    <a:pt x="27" y="63"/>
                  </a:cubicBezTo>
                  <a:cubicBezTo>
                    <a:pt x="42" y="63"/>
                    <a:pt x="42" y="62"/>
                    <a:pt x="51" y="70"/>
                  </a:cubicBezTo>
                  <a:cubicBezTo>
                    <a:pt x="35" y="76"/>
                    <a:pt x="34" y="78"/>
                    <a:pt x="46" y="88"/>
                  </a:cubicBezTo>
                  <a:cubicBezTo>
                    <a:pt x="59" y="88"/>
                    <a:pt x="61" y="101"/>
                    <a:pt x="69" y="108"/>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22">
              <a:extLst>
                <a:ext uri="{FF2B5EF4-FFF2-40B4-BE49-F238E27FC236}">
                  <a16:creationId xmlns:a16="http://schemas.microsoft.com/office/drawing/2014/main" xmlns="" id="{0C7D50D3-774D-4C8C-99D5-F7764C5EEE9C}"/>
                </a:ext>
              </a:extLst>
            </p:cNvPr>
            <p:cNvSpPr>
              <a:spLocks/>
            </p:cNvSpPr>
            <p:nvPr/>
          </p:nvSpPr>
          <p:spPr bwMode="auto">
            <a:xfrm>
              <a:off x="3223067" y="2693640"/>
              <a:ext cx="0" cy="2370"/>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23">
              <a:extLst>
                <a:ext uri="{FF2B5EF4-FFF2-40B4-BE49-F238E27FC236}">
                  <a16:creationId xmlns:a16="http://schemas.microsoft.com/office/drawing/2014/main" xmlns="" id="{8E5D12CB-BB2F-4A90-B55F-9A96EFA4322A}"/>
                </a:ext>
              </a:extLst>
            </p:cNvPr>
            <p:cNvSpPr>
              <a:spLocks/>
            </p:cNvSpPr>
            <p:nvPr/>
          </p:nvSpPr>
          <p:spPr bwMode="auto">
            <a:xfrm>
              <a:off x="7542450" y="4447463"/>
              <a:ext cx="398166" cy="223968"/>
            </a:xfrm>
            <a:custGeom>
              <a:avLst/>
              <a:gdLst>
                <a:gd name="T0" fmla="*/ 162 w 190"/>
                <a:gd name="T1" fmla="*/ 61 h 107"/>
                <a:gd name="T2" fmla="*/ 102 w 190"/>
                <a:gd name="T3" fmla="*/ 28 h 107"/>
                <a:gd name="T4" fmla="*/ 46 w 190"/>
                <a:gd name="T5" fmla="*/ 30 h 107"/>
                <a:gd name="T6" fmla="*/ 32 w 190"/>
                <a:gd name="T7" fmla="*/ 22 h 107"/>
                <a:gd name="T8" fmla="*/ 0 w 190"/>
                <a:gd name="T9" fmla="*/ 12 h 107"/>
                <a:gd name="T10" fmla="*/ 14 w 190"/>
                <a:gd name="T11" fmla="*/ 33 h 107"/>
                <a:gd name="T12" fmla="*/ 20 w 190"/>
                <a:gd name="T13" fmla="*/ 39 h 107"/>
                <a:gd name="T14" fmla="*/ 63 w 190"/>
                <a:gd name="T15" fmla="*/ 51 h 107"/>
                <a:gd name="T16" fmla="*/ 69 w 190"/>
                <a:gd name="T17" fmla="*/ 76 h 107"/>
                <a:gd name="T18" fmla="*/ 68 w 190"/>
                <a:gd name="T19" fmla="*/ 83 h 107"/>
                <a:gd name="T20" fmla="*/ 74 w 190"/>
                <a:gd name="T21" fmla="*/ 84 h 107"/>
                <a:gd name="T22" fmla="*/ 99 w 190"/>
                <a:gd name="T23" fmla="*/ 89 h 107"/>
                <a:gd name="T24" fmla="*/ 121 w 190"/>
                <a:gd name="T25" fmla="*/ 88 h 107"/>
                <a:gd name="T26" fmla="*/ 151 w 190"/>
                <a:gd name="T27" fmla="*/ 89 h 107"/>
                <a:gd name="T28" fmla="*/ 190 w 190"/>
                <a:gd name="T29" fmla="*/ 107 h 107"/>
                <a:gd name="T30" fmla="*/ 180 w 190"/>
                <a:gd name="T31" fmla="*/ 93 h 107"/>
                <a:gd name="T32" fmla="*/ 166 w 190"/>
                <a:gd name="T33" fmla="*/ 66 h 107"/>
                <a:gd name="T34" fmla="*/ 162 w 190"/>
                <a:gd name="T35" fmla="*/ 6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107">
                  <a:moveTo>
                    <a:pt x="162" y="61"/>
                  </a:moveTo>
                  <a:cubicBezTo>
                    <a:pt x="142" y="49"/>
                    <a:pt x="125" y="34"/>
                    <a:pt x="102" y="28"/>
                  </a:cubicBezTo>
                  <a:cubicBezTo>
                    <a:pt x="83" y="22"/>
                    <a:pt x="65" y="8"/>
                    <a:pt x="46" y="30"/>
                  </a:cubicBezTo>
                  <a:cubicBezTo>
                    <a:pt x="40" y="37"/>
                    <a:pt x="34" y="30"/>
                    <a:pt x="32" y="22"/>
                  </a:cubicBezTo>
                  <a:cubicBezTo>
                    <a:pt x="28" y="3"/>
                    <a:pt x="17" y="0"/>
                    <a:pt x="0" y="12"/>
                  </a:cubicBezTo>
                  <a:cubicBezTo>
                    <a:pt x="4" y="19"/>
                    <a:pt x="17" y="20"/>
                    <a:pt x="14" y="33"/>
                  </a:cubicBezTo>
                  <a:cubicBezTo>
                    <a:pt x="13" y="35"/>
                    <a:pt x="15" y="40"/>
                    <a:pt x="20" y="39"/>
                  </a:cubicBezTo>
                  <a:cubicBezTo>
                    <a:pt x="36" y="37"/>
                    <a:pt x="49" y="47"/>
                    <a:pt x="63" y="51"/>
                  </a:cubicBezTo>
                  <a:cubicBezTo>
                    <a:pt x="76" y="55"/>
                    <a:pt x="78" y="67"/>
                    <a:pt x="69" y="76"/>
                  </a:cubicBezTo>
                  <a:cubicBezTo>
                    <a:pt x="68" y="78"/>
                    <a:pt x="66" y="80"/>
                    <a:pt x="68" y="83"/>
                  </a:cubicBezTo>
                  <a:cubicBezTo>
                    <a:pt x="69" y="86"/>
                    <a:pt x="72" y="84"/>
                    <a:pt x="74" y="84"/>
                  </a:cubicBezTo>
                  <a:cubicBezTo>
                    <a:pt x="83" y="82"/>
                    <a:pt x="91" y="82"/>
                    <a:pt x="99" y="89"/>
                  </a:cubicBezTo>
                  <a:cubicBezTo>
                    <a:pt x="104" y="95"/>
                    <a:pt x="114" y="95"/>
                    <a:pt x="121" y="88"/>
                  </a:cubicBezTo>
                  <a:cubicBezTo>
                    <a:pt x="133" y="77"/>
                    <a:pt x="142" y="75"/>
                    <a:pt x="151" y="89"/>
                  </a:cubicBezTo>
                  <a:cubicBezTo>
                    <a:pt x="161" y="103"/>
                    <a:pt x="175" y="105"/>
                    <a:pt x="190" y="107"/>
                  </a:cubicBezTo>
                  <a:cubicBezTo>
                    <a:pt x="190" y="99"/>
                    <a:pt x="184" y="97"/>
                    <a:pt x="180" y="93"/>
                  </a:cubicBezTo>
                  <a:cubicBezTo>
                    <a:pt x="172" y="85"/>
                    <a:pt x="159" y="81"/>
                    <a:pt x="166" y="66"/>
                  </a:cubicBezTo>
                  <a:cubicBezTo>
                    <a:pt x="168" y="63"/>
                    <a:pt x="164" y="62"/>
                    <a:pt x="162" y="61"/>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24">
              <a:extLst>
                <a:ext uri="{FF2B5EF4-FFF2-40B4-BE49-F238E27FC236}">
                  <a16:creationId xmlns:a16="http://schemas.microsoft.com/office/drawing/2014/main" xmlns="" id="{3393A860-8964-4F25-B2EF-DEFD9B9A32CA}"/>
                </a:ext>
              </a:extLst>
            </p:cNvPr>
            <p:cNvSpPr>
              <a:spLocks/>
            </p:cNvSpPr>
            <p:nvPr/>
          </p:nvSpPr>
          <p:spPr bwMode="auto">
            <a:xfrm>
              <a:off x="7070813" y="4300520"/>
              <a:ext cx="215673" cy="231078"/>
            </a:xfrm>
            <a:custGeom>
              <a:avLst/>
              <a:gdLst>
                <a:gd name="T0" fmla="*/ 2 w 103"/>
                <a:gd name="T1" fmla="*/ 56 h 110"/>
                <a:gd name="T2" fmla="*/ 25 w 103"/>
                <a:gd name="T3" fmla="*/ 102 h 110"/>
                <a:gd name="T4" fmla="*/ 60 w 103"/>
                <a:gd name="T5" fmla="*/ 107 h 110"/>
                <a:gd name="T6" fmla="*/ 77 w 103"/>
                <a:gd name="T7" fmla="*/ 96 h 110"/>
                <a:gd name="T8" fmla="*/ 97 w 103"/>
                <a:gd name="T9" fmla="*/ 62 h 110"/>
                <a:gd name="T10" fmla="*/ 97 w 103"/>
                <a:gd name="T11" fmla="*/ 52 h 110"/>
                <a:gd name="T12" fmla="*/ 90 w 103"/>
                <a:gd name="T13" fmla="*/ 29 h 110"/>
                <a:gd name="T14" fmla="*/ 103 w 103"/>
                <a:gd name="T15" fmla="*/ 17 h 110"/>
                <a:gd name="T16" fmla="*/ 88 w 103"/>
                <a:gd name="T17" fmla="*/ 7 h 110"/>
                <a:gd name="T18" fmla="*/ 84 w 103"/>
                <a:gd name="T19" fmla="*/ 3 h 110"/>
                <a:gd name="T20" fmla="*/ 79 w 103"/>
                <a:gd name="T21" fmla="*/ 2 h 110"/>
                <a:gd name="T22" fmla="*/ 48 w 103"/>
                <a:gd name="T23" fmla="*/ 29 h 110"/>
                <a:gd name="T24" fmla="*/ 47 w 103"/>
                <a:gd name="T25" fmla="*/ 30 h 110"/>
                <a:gd name="T26" fmla="*/ 31 w 103"/>
                <a:gd name="T27" fmla="*/ 42 h 110"/>
                <a:gd name="T28" fmla="*/ 25 w 103"/>
                <a:gd name="T29" fmla="*/ 47 h 110"/>
                <a:gd name="T30" fmla="*/ 13 w 103"/>
                <a:gd name="T31" fmla="*/ 51 h 110"/>
                <a:gd name="T32" fmla="*/ 2 w 103"/>
                <a:gd name="T33" fmla="*/ 5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 h="110">
                  <a:moveTo>
                    <a:pt x="2" y="56"/>
                  </a:moveTo>
                  <a:cubicBezTo>
                    <a:pt x="0" y="65"/>
                    <a:pt x="17" y="100"/>
                    <a:pt x="25" y="102"/>
                  </a:cubicBezTo>
                  <a:cubicBezTo>
                    <a:pt x="38" y="105"/>
                    <a:pt x="52" y="101"/>
                    <a:pt x="60" y="107"/>
                  </a:cubicBezTo>
                  <a:cubicBezTo>
                    <a:pt x="74" y="110"/>
                    <a:pt x="75" y="103"/>
                    <a:pt x="77" y="96"/>
                  </a:cubicBezTo>
                  <a:cubicBezTo>
                    <a:pt x="82" y="84"/>
                    <a:pt x="84" y="70"/>
                    <a:pt x="97" y="62"/>
                  </a:cubicBezTo>
                  <a:cubicBezTo>
                    <a:pt x="103" y="59"/>
                    <a:pt x="101" y="56"/>
                    <a:pt x="97" y="52"/>
                  </a:cubicBezTo>
                  <a:cubicBezTo>
                    <a:pt x="90" y="46"/>
                    <a:pt x="87" y="38"/>
                    <a:pt x="90" y="29"/>
                  </a:cubicBezTo>
                  <a:cubicBezTo>
                    <a:pt x="93" y="23"/>
                    <a:pt x="103" y="24"/>
                    <a:pt x="103" y="17"/>
                  </a:cubicBezTo>
                  <a:cubicBezTo>
                    <a:pt x="103" y="7"/>
                    <a:pt x="89" y="17"/>
                    <a:pt x="88" y="7"/>
                  </a:cubicBezTo>
                  <a:cubicBezTo>
                    <a:pt x="88" y="5"/>
                    <a:pt x="86" y="4"/>
                    <a:pt x="84" y="3"/>
                  </a:cubicBezTo>
                  <a:cubicBezTo>
                    <a:pt x="83" y="1"/>
                    <a:pt x="80" y="0"/>
                    <a:pt x="79" y="2"/>
                  </a:cubicBezTo>
                  <a:cubicBezTo>
                    <a:pt x="72" y="15"/>
                    <a:pt x="62" y="24"/>
                    <a:pt x="48" y="29"/>
                  </a:cubicBezTo>
                  <a:cubicBezTo>
                    <a:pt x="48" y="29"/>
                    <a:pt x="47" y="30"/>
                    <a:pt x="47" y="30"/>
                  </a:cubicBezTo>
                  <a:cubicBezTo>
                    <a:pt x="45" y="38"/>
                    <a:pt x="40" y="43"/>
                    <a:pt x="31" y="42"/>
                  </a:cubicBezTo>
                  <a:cubicBezTo>
                    <a:pt x="28" y="42"/>
                    <a:pt x="26" y="43"/>
                    <a:pt x="25" y="47"/>
                  </a:cubicBezTo>
                  <a:cubicBezTo>
                    <a:pt x="24" y="55"/>
                    <a:pt x="20" y="56"/>
                    <a:pt x="13" y="51"/>
                  </a:cubicBezTo>
                  <a:cubicBezTo>
                    <a:pt x="7" y="48"/>
                    <a:pt x="4" y="51"/>
                    <a:pt x="2" y="56"/>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Freeform 25">
              <a:extLst>
                <a:ext uri="{FF2B5EF4-FFF2-40B4-BE49-F238E27FC236}">
                  <a16:creationId xmlns:a16="http://schemas.microsoft.com/office/drawing/2014/main" xmlns="" id="{964637AE-DA88-4FCF-8594-4D2D1479D197}"/>
                </a:ext>
              </a:extLst>
            </p:cNvPr>
            <p:cNvSpPr>
              <a:spLocks/>
            </p:cNvSpPr>
            <p:nvPr/>
          </p:nvSpPr>
          <p:spPr bwMode="auto">
            <a:xfrm>
              <a:off x="5711600" y="4697501"/>
              <a:ext cx="174198" cy="293884"/>
            </a:xfrm>
            <a:custGeom>
              <a:avLst/>
              <a:gdLst>
                <a:gd name="T0" fmla="*/ 58 w 83"/>
                <a:gd name="T1" fmla="*/ 8 h 140"/>
                <a:gd name="T2" fmla="*/ 16 w 83"/>
                <a:gd name="T3" fmla="*/ 39 h 140"/>
                <a:gd name="T4" fmla="*/ 11 w 83"/>
                <a:gd name="T5" fmla="*/ 47 h 140"/>
                <a:gd name="T6" fmla="*/ 13 w 83"/>
                <a:gd name="T7" fmla="*/ 76 h 140"/>
                <a:gd name="T8" fmla="*/ 10 w 83"/>
                <a:gd name="T9" fmla="*/ 88 h 140"/>
                <a:gd name="T10" fmla="*/ 7 w 83"/>
                <a:gd name="T11" fmla="*/ 127 h 140"/>
                <a:gd name="T12" fmla="*/ 24 w 83"/>
                <a:gd name="T13" fmla="*/ 140 h 140"/>
                <a:gd name="T14" fmla="*/ 42 w 83"/>
                <a:gd name="T15" fmla="*/ 128 h 140"/>
                <a:gd name="T16" fmla="*/ 59 w 83"/>
                <a:gd name="T17" fmla="*/ 74 h 140"/>
                <a:gd name="T18" fmla="*/ 67 w 83"/>
                <a:gd name="T19" fmla="*/ 41 h 140"/>
                <a:gd name="T20" fmla="*/ 68 w 83"/>
                <a:gd name="T21" fmla="*/ 9 h 140"/>
                <a:gd name="T22" fmla="*/ 58 w 83"/>
                <a:gd name="T23" fmla="*/ 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140">
                  <a:moveTo>
                    <a:pt x="58" y="8"/>
                  </a:moveTo>
                  <a:cubicBezTo>
                    <a:pt x="48" y="23"/>
                    <a:pt x="39" y="40"/>
                    <a:pt x="16" y="39"/>
                  </a:cubicBezTo>
                  <a:cubicBezTo>
                    <a:pt x="13" y="39"/>
                    <a:pt x="12" y="43"/>
                    <a:pt x="11" y="47"/>
                  </a:cubicBezTo>
                  <a:cubicBezTo>
                    <a:pt x="9" y="58"/>
                    <a:pt x="6" y="68"/>
                    <a:pt x="13" y="76"/>
                  </a:cubicBezTo>
                  <a:cubicBezTo>
                    <a:pt x="12" y="82"/>
                    <a:pt x="12" y="86"/>
                    <a:pt x="10" y="88"/>
                  </a:cubicBezTo>
                  <a:cubicBezTo>
                    <a:pt x="0" y="100"/>
                    <a:pt x="4" y="113"/>
                    <a:pt x="7" y="127"/>
                  </a:cubicBezTo>
                  <a:cubicBezTo>
                    <a:pt x="10" y="136"/>
                    <a:pt x="15" y="140"/>
                    <a:pt x="24" y="140"/>
                  </a:cubicBezTo>
                  <a:cubicBezTo>
                    <a:pt x="32" y="139"/>
                    <a:pt x="39" y="138"/>
                    <a:pt x="42" y="128"/>
                  </a:cubicBezTo>
                  <a:cubicBezTo>
                    <a:pt x="47" y="110"/>
                    <a:pt x="53" y="91"/>
                    <a:pt x="59" y="74"/>
                  </a:cubicBezTo>
                  <a:cubicBezTo>
                    <a:pt x="63" y="63"/>
                    <a:pt x="61" y="46"/>
                    <a:pt x="67" y="41"/>
                  </a:cubicBezTo>
                  <a:cubicBezTo>
                    <a:pt x="83" y="29"/>
                    <a:pt x="68" y="19"/>
                    <a:pt x="68" y="9"/>
                  </a:cubicBezTo>
                  <a:cubicBezTo>
                    <a:pt x="68" y="2"/>
                    <a:pt x="63" y="0"/>
                    <a:pt x="58" y="8"/>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26">
              <a:extLst>
                <a:ext uri="{FF2B5EF4-FFF2-40B4-BE49-F238E27FC236}">
                  <a16:creationId xmlns:a16="http://schemas.microsoft.com/office/drawing/2014/main" xmlns="" id="{11290A5A-1B9F-476D-B045-746EB1D565B7}"/>
                </a:ext>
              </a:extLst>
            </p:cNvPr>
            <p:cNvSpPr>
              <a:spLocks/>
            </p:cNvSpPr>
            <p:nvPr/>
          </p:nvSpPr>
          <p:spPr bwMode="auto">
            <a:xfrm>
              <a:off x="5902388" y="2366575"/>
              <a:ext cx="378021" cy="267813"/>
            </a:xfrm>
            <a:custGeom>
              <a:avLst/>
              <a:gdLst>
                <a:gd name="T0" fmla="*/ 25 w 180"/>
                <a:gd name="T1" fmla="*/ 123 h 128"/>
                <a:gd name="T2" fmla="*/ 29 w 180"/>
                <a:gd name="T3" fmla="*/ 124 h 128"/>
                <a:gd name="T4" fmla="*/ 49 w 180"/>
                <a:gd name="T5" fmla="*/ 127 h 128"/>
                <a:gd name="T6" fmla="*/ 57 w 180"/>
                <a:gd name="T7" fmla="*/ 125 h 128"/>
                <a:gd name="T8" fmla="*/ 53 w 180"/>
                <a:gd name="T9" fmla="*/ 117 h 128"/>
                <a:gd name="T10" fmla="*/ 48 w 180"/>
                <a:gd name="T11" fmla="*/ 85 h 128"/>
                <a:gd name="T12" fmla="*/ 79 w 180"/>
                <a:gd name="T13" fmla="*/ 52 h 128"/>
                <a:gd name="T14" fmla="*/ 160 w 180"/>
                <a:gd name="T15" fmla="*/ 20 h 128"/>
                <a:gd name="T16" fmla="*/ 175 w 180"/>
                <a:gd name="T17" fmla="*/ 8 h 128"/>
                <a:gd name="T18" fmla="*/ 153 w 180"/>
                <a:gd name="T19" fmla="*/ 6 h 128"/>
                <a:gd name="T20" fmla="*/ 112 w 180"/>
                <a:gd name="T21" fmla="*/ 16 h 128"/>
                <a:gd name="T22" fmla="*/ 76 w 180"/>
                <a:gd name="T23" fmla="*/ 26 h 128"/>
                <a:gd name="T24" fmla="*/ 51 w 180"/>
                <a:gd name="T25" fmla="*/ 40 h 128"/>
                <a:gd name="T26" fmla="*/ 19 w 180"/>
                <a:gd name="T27" fmla="*/ 81 h 128"/>
                <a:gd name="T28" fmla="*/ 14 w 180"/>
                <a:gd name="T29" fmla="*/ 85 h 128"/>
                <a:gd name="T30" fmla="*/ 0 w 180"/>
                <a:gd name="T31" fmla="*/ 102 h 128"/>
                <a:gd name="T32" fmla="*/ 25 w 180"/>
                <a:gd name="T3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28">
                  <a:moveTo>
                    <a:pt x="25" y="123"/>
                  </a:moveTo>
                  <a:cubicBezTo>
                    <a:pt x="25" y="124"/>
                    <a:pt x="27" y="124"/>
                    <a:pt x="29" y="124"/>
                  </a:cubicBezTo>
                  <a:cubicBezTo>
                    <a:pt x="36" y="124"/>
                    <a:pt x="43" y="123"/>
                    <a:pt x="49" y="127"/>
                  </a:cubicBezTo>
                  <a:cubicBezTo>
                    <a:pt x="52" y="128"/>
                    <a:pt x="56" y="128"/>
                    <a:pt x="57" y="125"/>
                  </a:cubicBezTo>
                  <a:cubicBezTo>
                    <a:pt x="60" y="121"/>
                    <a:pt x="56" y="120"/>
                    <a:pt x="53" y="117"/>
                  </a:cubicBezTo>
                  <a:cubicBezTo>
                    <a:pt x="42" y="108"/>
                    <a:pt x="37" y="98"/>
                    <a:pt x="48" y="85"/>
                  </a:cubicBezTo>
                  <a:cubicBezTo>
                    <a:pt x="58" y="74"/>
                    <a:pt x="66" y="60"/>
                    <a:pt x="79" y="52"/>
                  </a:cubicBezTo>
                  <a:cubicBezTo>
                    <a:pt x="105" y="37"/>
                    <a:pt x="131" y="27"/>
                    <a:pt x="160" y="20"/>
                  </a:cubicBezTo>
                  <a:cubicBezTo>
                    <a:pt x="164" y="19"/>
                    <a:pt x="180" y="20"/>
                    <a:pt x="175" y="8"/>
                  </a:cubicBezTo>
                  <a:cubicBezTo>
                    <a:pt x="172" y="0"/>
                    <a:pt x="161" y="3"/>
                    <a:pt x="153" y="6"/>
                  </a:cubicBezTo>
                  <a:cubicBezTo>
                    <a:pt x="140" y="12"/>
                    <a:pt x="127" y="17"/>
                    <a:pt x="112" y="16"/>
                  </a:cubicBezTo>
                  <a:cubicBezTo>
                    <a:pt x="100" y="16"/>
                    <a:pt x="88" y="21"/>
                    <a:pt x="76" y="26"/>
                  </a:cubicBezTo>
                  <a:cubicBezTo>
                    <a:pt x="67" y="30"/>
                    <a:pt x="55" y="33"/>
                    <a:pt x="51" y="40"/>
                  </a:cubicBezTo>
                  <a:cubicBezTo>
                    <a:pt x="43" y="56"/>
                    <a:pt x="31" y="68"/>
                    <a:pt x="19" y="81"/>
                  </a:cubicBezTo>
                  <a:cubicBezTo>
                    <a:pt x="17" y="82"/>
                    <a:pt x="13" y="82"/>
                    <a:pt x="14" y="85"/>
                  </a:cubicBezTo>
                  <a:cubicBezTo>
                    <a:pt x="18" y="99"/>
                    <a:pt x="6" y="98"/>
                    <a:pt x="0" y="102"/>
                  </a:cubicBezTo>
                  <a:cubicBezTo>
                    <a:pt x="4" y="115"/>
                    <a:pt x="23" y="108"/>
                    <a:pt x="25" y="123"/>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27">
              <a:extLst>
                <a:ext uri="{FF2B5EF4-FFF2-40B4-BE49-F238E27FC236}">
                  <a16:creationId xmlns:a16="http://schemas.microsoft.com/office/drawing/2014/main" xmlns="" id="{BA3B15B7-D231-498E-95C0-95796538A063}"/>
                </a:ext>
              </a:extLst>
            </p:cNvPr>
            <p:cNvSpPr>
              <a:spLocks/>
            </p:cNvSpPr>
            <p:nvPr/>
          </p:nvSpPr>
          <p:spPr bwMode="auto">
            <a:xfrm>
              <a:off x="4688931" y="3037294"/>
              <a:ext cx="182492" cy="247668"/>
            </a:xfrm>
            <a:custGeom>
              <a:avLst/>
              <a:gdLst>
                <a:gd name="T0" fmla="*/ 29 w 87"/>
                <a:gd name="T1" fmla="*/ 56 h 118"/>
                <a:gd name="T2" fmla="*/ 37 w 87"/>
                <a:gd name="T3" fmla="*/ 66 h 118"/>
                <a:gd name="T4" fmla="*/ 33 w 87"/>
                <a:gd name="T5" fmla="*/ 76 h 118"/>
                <a:gd name="T6" fmla="*/ 25 w 87"/>
                <a:gd name="T7" fmla="*/ 88 h 118"/>
                <a:gd name="T8" fmla="*/ 17 w 87"/>
                <a:gd name="T9" fmla="*/ 97 h 118"/>
                <a:gd name="T10" fmla="*/ 33 w 87"/>
                <a:gd name="T11" fmla="*/ 102 h 118"/>
                <a:gd name="T12" fmla="*/ 19 w 87"/>
                <a:gd name="T13" fmla="*/ 116 h 118"/>
                <a:gd name="T14" fmla="*/ 19 w 87"/>
                <a:gd name="T15" fmla="*/ 116 h 118"/>
                <a:gd name="T16" fmla="*/ 53 w 87"/>
                <a:gd name="T17" fmla="*/ 110 h 118"/>
                <a:gd name="T18" fmla="*/ 83 w 87"/>
                <a:gd name="T19" fmla="*/ 93 h 118"/>
                <a:gd name="T20" fmla="*/ 78 w 87"/>
                <a:gd name="T21" fmla="*/ 81 h 118"/>
                <a:gd name="T22" fmla="*/ 67 w 87"/>
                <a:gd name="T23" fmla="*/ 68 h 118"/>
                <a:gd name="T24" fmla="*/ 63 w 87"/>
                <a:gd name="T25" fmla="*/ 59 h 118"/>
                <a:gd name="T26" fmla="*/ 50 w 87"/>
                <a:gd name="T27" fmla="*/ 13 h 118"/>
                <a:gd name="T28" fmla="*/ 30 w 87"/>
                <a:gd name="T29" fmla="*/ 13 h 118"/>
                <a:gd name="T30" fmla="*/ 32 w 87"/>
                <a:gd name="T31" fmla="*/ 2 h 118"/>
                <a:gd name="T32" fmla="*/ 19 w 87"/>
                <a:gd name="T33" fmla="*/ 2 h 118"/>
                <a:gd name="T34" fmla="*/ 5 w 87"/>
                <a:gd name="T35" fmla="*/ 21 h 118"/>
                <a:gd name="T36" fmla="*/ 29 w 87"/>
                <a:gd name="T37" fmla="*/ 5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118">
                  <a:moveTo>
                    <a:pt x="29" y="56"/>
                  </a:moveTo>
                  <a:cubicBezTo>
                    <a:pt x="35" y="57"/>
                    <a:pt x="36" y="62"/>
                    <a:pt x="37" y="66"/>
                  </a:cubicBezTo>
                  <a:cubicBezTo>
                    <a:pt x="38" y="70"/>
                    <a:pt x="38" y="76"/>
                    <a:pt x="33" y="76"/>
                  </a:cubicBezTo>
                  <a:cubicBezTo>
                    <a:pt x="23" y="76"/>
                    <a:pt x="20" y="79"/>
                    <a:pt x="25" y="88"/>
                  </a:cubicBezTo>
                  <a:cubicBezTo>
                    <a:pt x="27" y="93"/>
                    <a:pt x="18" y="93"/>
                    <a:pt x="17" y="97"/>
                  </a:cubicBezTo>
                  <a:cubicBezTo>
                    <a:pt x="23" y="99"/>
                    <a:pt x="29" y="97"/>
                    <a:pt x="33" y="102"/>
                  </a:cubicBezTo>
                  <a:cubicBezTo>
                    <a:pt x="27" y="105"/>
                    <a:pt x="20" y="108"/>
                    <a:pt x="19" y="116"/>
                  </a:cubicBezTo>
                  <a:cubicBezTo>
                    <a:pt x="19" y="116"/>
                    <a:pt x="19" y="116"/>
                    <a:pt x="19" y="116"/>
                  </a:cubicBezTo>
                  <a:cubicBezTo>
                    <a:pt x="31" y="118"/>
                    <a:pt x="42" y="111"/>
                    <a:pt x="53" y="110"/>
                  </a:cubicBezTo>
                  <a:cubicBezTo>
                    <a:pt x="74" y="108"/>
                    <a:pt x="74" y="108"/>
                    <a:pt x="83" y="93"/>
                  </a:cubicBezTo>
                  <a:cubicBezTo>
                    <a:pt x="87" y="86"/>
                    <a:pt x="86" y="81"/>
                    <a:pt x="78" y="81"/>
                  </a:cubicBezTo>
                  <a:cubicBezTo>
                    <a:pt x="70" y="80"/>
                    <a:pt x="68" y="75"/>
                    <a:pt x="67" y="68"/>
                  </a:cubicBezTo>
                  <a:cubicBezTo>
                    <a:pt x="67" y="64"/>
                    <a:pt x="65" y="62"/>
                    <a:pt x="63" y="59"/>
                  </a:cubicBezTo>
                  <a:cubicBezTo>
                    <a:pt x="52" y="46"/>
                    <a:pt x="37" y="37"/>
                    <a:pt x="50" y="13"/>
                  </a:cubicBezTo>
                  <a:cubicBezTo>
                    <a:pt x="42" y="13"/>
                    <a:pt x="36" y="13"/>
                    <a:pt x="30" y="13"/>
                  </a:cubicBezTo>
                  <a:cubicBezTo>
                    <a:pt x="28" y="9"/>
                    <a:pt x="38" y="6"/>
                    <a:pt x="32" y="2"/>
                  </a:cubicBezTo>
                  <a:cubicBezTo>
                    <a:pt x="29" y="0"/>
                    <a:pt x="23" y="1"/>
                    <a:pt x="19" y="2"/>
                  </a:cubicBezTo>
                  <a:cubicBezTo>
                    <a:pt x="12" y="6"/>
                    <a:pt x="14" y="16"/>
                    <a:pt x="5" y="21"/>
                  </a:cubicBezTo>
                  <a:cubicBezTo>
                    <a:pt x="0" y="23"/>
                    <a:pt x="19" y="54"/>
                    <a:pt x="29" y="56"/>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8">
              <a:extLst>
                <a:ext uri="{FF2B5EF4-FFF2-40B4-BE49-F238E27FC236}">
                  <a16:creationId xmlns:a16="http://schemas.microsoft.com/office/drawing/2014/main" xmlns="" id="{D9CFCCBC-B82B-432C-8DB9-E7A18C7F708D}"/>
                </a:ext>
              </a:extLst>
            </p:cNvPr>
            <p:cNvSpPr>
              <a:spLocks/>
            </p:cNvSpPr>
            <p:nvPr/>
          </p:nvSpPr>
          <p:spPr bwMode="auto">
            <a:xfrm>
              <a:off x="2794091" y="2154458"/>
              <a:ext cx="245299" cy="171827"/>
            </a:xfrm>
            <a:custGeom>
              <a:avLst/>
              <a:gdLst>
                <a:gd name="T0" fmla="*/ 45 w 117"/>
                <a:gd name="T1" fmla="*/ 52 h 82"/>
                <a:gd name="T2" fmla="*/ 32 w 117"/>
                <a:gd name="T3" fmla="*/ 59 h 82"/>
                <a:gd name="T4" fmla="*/ 89 w 117"/>
                <a:gd name="T5" fmla="*/ 68 h 82"/>
                <a:gd name="T6" fmla="*/ 109 w 117"/>
                <a:gd name="T7" fmla="*/ 57 h 82"/>
                <a:gd name="T8" fmla="*/ 116 w 117"/>
                <a:gd name="T9" fmla="*/ 52 h 82"/>
                <a:gd name="T10" fmla="*/ 110 w 117"/>
                <a:gd name="T11" fmla="*/ 45 h 82"/>
                <a:gd name="T12" fmla="*/ 99 w 117"/>
                <a:gd name="T13" fmla="*/ 44 h 82"/>
                <a:gd name="T14" fmla="*/ 83 w 117"/>
                <a:gd name="T15" fmla="*/ 29 h 82"/>
                <a:gd name="T16" fmla="*/ 44 w 117"/>
                <a:gd name="T17" fmla="*/ 6 h 82"/>
                <a:gd name="T18" fmla="*/ 29 w 117"/>
                <a:gd name="T19" fmla="*/ 8 h 82"/>
                <a:gd name="T20" fmla="*/ 19 w 117"/>
                <a:gd name="T21" fmla="*/ 21 h 82"/>
                <a:gd name="T22" fmla="*/ 18 w 117"/>
                <a:gd name="T23" fmla="*/ 32 h 82"/>
                <a:gd name="T24" fmla="*/ 6 w 117"/>
                <a:gd name="T25" fmla="*/ 37 h 82"/>
                <a:gd name="T26" fmla="*/ 45 w 117"/>
                <a:gd name="T27" fmla="*/ 5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7" h="82">
                  <a:moveTo>
                    <a:pt x="45" y="52"/>
                  </a:moveTo>
                  <a:cubicBezTo>
                    <a:pt x="43" y="60"/>
                    <a:pt x="35" y="54"/>
                    <a:pt x="32" y="59"/>
                  </a:cubicBezTo>
                  <a:cubicBezTo>
                    <a:pt x="42" y="81"/>
                    <a:pt x="74" y="82"/>
                    <a:pt x="89" y="68"/>
                  </a:cubicBezTo>
                  <a:cubicBezTo>
                    <a:pt x="94" y="63"/>
                    <a:pt x="99" y="55"/>
                    <a:pt x="109" y="57"/>
                  </a:cubicBezTo>
                  <a:cubicBezTo>
                    <a:pt x="112" y="57"/>
                    <a:pt x="115" y="55"/>
                    <a:pt x="116" y="52"/>
                  </a:cubicBezTo>
                  <a:cubicBezTo>
                    <a:pt x="117" y="47"/>
                    <a:pt x="111" y="48"/>
                    <a:pt x="110" y="45"/>
                  </a:cubicBezTo>
                  <a:cubicBezTo>
                    <a:pt x="106" y="45"/>
                    <a:pt x="99" y="45"/>
                    <a:pt x="99" y="44"/>
                  </a:cubicBezTo>
                  <a:cubicBezTo>
                    <a:pt x="97" y="34"/>
                    <a:pt x="91" y="34"/>
                    <a:pt x="83" y="29"/>
                  </a:cubicBezTo>
                  <a:cubicBezTo>
                    <a:pt x="70" y="22"/>
                    <a:pt x="55" y="17"/>
                    <a:pt x="44" y="6"/>
                  </a:cubicBezTo>
                  <a:cubicBezTo>
                    <a:pt x="39" y="1"/>
                    <a:pt x="35" y="0"/>
                    <a:pt x="29" y="8"/>
                  </a:cubicBezTo>
                  <a:cubicBezTo>
                    <a:pt x="27" y="12"/>
                    <a:pt x="27" y="20"/>
                    <a:pt x="19" y="21"/>
                  </a:cubicBezTo>
                  <a:cubicBezTo>
                    <a:pt x="0" y="23"/>
                    <a:pt x="17" y="28"/>
                    <a:pt x="18" y="32"/>
                  </a:cubicBezTo>
                  <a:cubicBezTo>
                    <a:pt x="14" y="35"/>
                    <a:pt x="8" y="32"/>
                    <a:pt x="6" y="37"/>
                  </a:cubicBezTo>
                  <a:cubicBezTo>
                    <a:pt x="13" y="56"/>
                    <a:pt x="31" y="49"/>
                    <a:pt x="45" y="52"/>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29">
              <a:extLst>
                <a:ext uri="{FF2B5EF4-FFF2-40B4-BE49-F238E27FC236}">
                  <a16:creationId xmlns:a16="http://schemas.microsoft.com/office/drawing/2014/main" xmlns="" id="{97DE8F4B-9F25-4428-A2CD-6DD65CA253D1}"/>
                </a:ext>
              </a:extLst>
            </p:cNvPr>
            <p:cNvSpPr>
              <a:spLocks/>
            </p:cNvSpPr>
            <p:nvPr/>
          </p:nvSpPr>
          <p:spPr bwMode="auto">
            <a:xfrm>
              <a:off x="3023984" y="2249259"/>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30">
              <a:extLst>
                <a:ext uri="{FF2B5EF4-FFF2-40B4-BE49-F238E27FC236}">
                  <a16:creationId xmlns:a16="http://schemas.microsoft.com/office/drawing/2014/main" xmlns="" id="{F86A4F8A-D18F-4A37-956A-7F75BE1679BB}"/>
                </a:ext>
              </a:extLst>
            </p:cNvPr>
            <p:cNvSpPr>
              <a:spLocks/>
            </p:cNvSpPr>
            <p:nvPr/>
          </p:nvSpPr>
          <p:spPr bwMode="auto">
            <a:xfrm>
              <a:off x="5055101" y="2227928"/>
              <a:ext cx="282034" cy="158792"/>
            </a:xfrm>
            <a:custGeom>
              <a:avLst/>
              <a:gdLst>
                <a:gd name="T0" fmla="*/ 11 w 134"/>
                <a:gd name="T1" fmla="*/ 21 h 76"/>
                <a:gd name="T2" fmla="*/ 9 w 134"/>
                <a:gd name="T3" fmla="*/ 26 h 76"/>
                <a:gd name="T4" fmla="*/ 20 w 134"/>
                <a:gd name="T5" fmla="*/ 39 h 76"/>
                <a:gd name="T6" fmla="*/ 32 w 134"/>
                <a:gd name="T7" fmla="*/ 38 h 76"/>
                <a:gd name="T8" fmla="*/ 53 w 134"/>
                <a:gd name="T9" fmla="*/ 36 h 76"/>
                <a:gd name="T10" fmla="*/ 43 w 134"/>
                <a:gd name="T11" fmla="*/ 41 h 76"/>
                <a:gd name="T12" fmla="*/ 34 w 134"/>
                <a:gd name="T13" fmla="*/ 60 h 76"/>
                <a:gd name="T14" fmla="*/ 52 w 134"/>
                <a:gd name="T15" fmla="*/ 74 h 76"/>
                <a:gd name="T16" fmla="*/ 59 w 134"/>
                <a:gd name="T17" fmla="*/ 72 h 76"/>
                <a:gd name="T18" fmla="*/ 78 w 134"/>
                <a:gd name="T19" fmla="*/ 43 h 76"/>
                <a:gd name="T20" fmla="*/ 92 w 134"/>
                <a:gd name="T21" fmla="*/ 33 h 76"/>
                <a:gd name="T22" fmla="*/ 103 w 134"/>
                <a:gd name="T23" fmla="*/ 47 h 76"/>
                <a:gd name="T24" fmla="*/ 105 w 134"/>
                <a:gd name="T25" fmla="*/ 56 h 76"/>
                <a:gd name="T26" fmla="*/ 134 w 134"/>
                <a:gd name="T27" fmla="*/ 47 h 76"/>
                <a:gd name="T28" fmla="*/ 120 w 134"/>
                <a:gd name="T29" fmla="*/ 42 h 76"/>
                <a:gd name="T30" fmla="*/ 79 w 134"/>
                <a:gd name="T31" fmla="*/ 13 h 76"/>
                <a:gd name="T32" fmla="*/ 68 w 134"/>
                <a:gd name="T33" fmla="*/ 10 h 76"/>
                <a:gd name="T34" fmla="*/ 52 w 134"/>
                <a:gd name="T35" fmla="*/ 4 h 76"/>
                <a:gd name="T36" fmla="*/ 54 w 134"/>
                <a:gd name="T37" fmla="*/ 13 h 76"/>
                <a:gd name="T38" fmla="*/ 53 w 134"/>
                <a:gd name="T39" fmla="*/ 19 h 76"/>
                <a:gd name="T40" fmla="*/ 40 w 134"/>
                <a:gd name="T41" fmla="*/ 5 h 76"/>
                <a:gd name="T42" fmla="*/ 36 w 134"/>
                <a:gd name="T43" fmla="*/ 10 h 76"/>
                <a:gd name="T44" fmla="*/ 32 w 134"/>
                <a:gd name="T45" fmla="*/ 15 h 76"/>
                <a:gd name="T46" fmla="*/ 27 w 134"/>
                <a:gd name="T47" fmla="*/ 7 h 76"/>
                <a:gd name="T48" fmla="*/ 28 w 134"/>
                <a:gd name="T49" fmla="*/ 4 h 76"/>
                <a:gd name="T50" fmla="*/ 6 w 134"/>
                <a:gd name="T51" fmla="*/ 7 h 76"/>
                <a:gd name="T52" fmla="*/ 11 w 134"/>
                <a:gd name="T5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4" h="76">
                  <a:moveTo>
                    <a:pt x="11" y="21"/>
                  </a:moveTo>
                  <a:cubicBezTo>
                    <a:pt x="10" y="22"/>
                    <a:pt x="9" y="24"/>
                    <a:pt x="9" y="26"/>
                  </a:cubicBezTo>
                  <a:cubicBezTo>
                    <a:pt x="9" y="33"/>
                    <a:pt x="15" y="37"/>
                    <a:pt x="20" y="39"/>
                  </a:cubicBezTo>
                  <a:cubicBezTo>
                    <a:pt x="23" y="41"/>
                    <a:pt x="31" y="42"/>
                    <a:pt x="32" y="38"/>
                  </a:cubicBezTo>
                  <a:cubicBezTo>
                    <a:pt x="38" y="23"/>
                    <a:pt x="46" y="32"/>
                    <a:pt x="53" y="36"/>
                  </a:cubicBezTo>
                  <a:cubicBezTo>
                    <a:pt x="51" y="41"/>
                    <a:pt x="46" y="39"/>
                    <a:pt x="43" y="41"/>
                  </a:cubicBezTo>
                  <a:cubicBezTo>
                    <a:pt x="36" y="44"/>
                    <a:pt x="30" y="55"/>
                    <a:pt x="34" y="60"/>
                  </a:cubicBezTo>
                  <a:cubicBezTo>
                    <a:pt x="39" y="65"/>
                    <a:pt x="46" y="69"/>
                    <a:pt x="52" y="74"/>
                  </a:cubicBezTo>
                  <a:cubicBezTo>
                    <a:pt x="55" y="76"/>
                    <a:pt x="58" y="76"/>
                    <a:pt x="59" y="72"/>
                  </a:cubicBezTo>
                  <a:cubicBezTo>
                    <a:pt x="63" y="61"/>
                    <a:pt x="74" y="54"/>
                    <a:pt x="78" y="43"/>
                  </a:cubicBezTo>
                  <a:cubicBezTo>
                    <a:pt x="80" y="36"/>
                    <a:pt x="86" y="31"/>
                    <a:pt x="92" y="33"/>
                  </a:cubicBezTo>
                  <a:cubicBezTo>
                    <a:pt x="98" y="35"/>
                    <a:pt x="102" y="41"/>
                    <a:pt x="103" y="47"/>
                  </a:cubicBezTo>
                  <a:cubicBezTo>
                    <a:pt x="103" y="50"/>
                    <a:pt x="100" y="55"/>
                    <a:pt x="105" y="56"/>
                  </a:cubicBezTo>
                  <a:cubicBezTo>
                    <a:pt x="116" y="58"/>
                    <a:pt x="128" y="63"/>
                    <a:pt x="134" y="47"/>
                  </a:cubicBezTo>
                  <a:cubicBezTo>
                    <a:pt x="130" y="45"/>
                    <a:pt x="125" y="45"/>
                    <a:pt x="120" y="42"/>
                  </a:cubicBezTo>
                  <a:cubicBezTo>
                    <a:pt x="106" y="32"/>
                    <a:pt x="95" y="19"/>
                    <a:pt x="79" y="13"/>
                  </a:cubicBezTo>
                  <a:cubicBezTo>
                    <a:pt x="75" y="11"/>
                    <a:pt x="69" y="18"/>
                    <a:pt x="68" y="10"/>
                  </a:cubicBezTo>
                  <a:cubicBezTo>
                    <a:pt x="66" y="0"/>
                    <a:pt x="58" y="2"/>
                    <a:pt x="52" y="4"/>
                  </a:cubicBezTo>
                  <a:cubicBezTo>
                    <a:pt x="40" y="8"/>
                    <a:pt x="56" y="9"/>
                    <a:pt x="54" y="13"/>
                  </a:cubicBezTo>
                  <a:cubicBezTo>
                    <a:pt x="53" y="15"/>
                    <a:pt x="53" y="17"/>
                    <a:pt x="53" y="19"/>
                  </a:cubicBezTo>
                  <a:cubicBezTo>
                    <a:pt x="45" y="17"/>
                    <a:pt x="47" y="7"/>
                    <a:pt x="40" y="5"/>
                  </a:cubicBezTo>
                  <a:cubicBezTo>
                    <a:pt x="38" y="6"/>
                    <a:pt x="36" y="7"/>
                    <a:pt x="36" y="10"/>
                  </a:cubicBezTo>
                  <a:cubicBezTo>
                    <a:pt x="36" y="13"/>
                    <a:pt x="36" y="17"/>
                    <a:pt x="32" y="15"/>
                  </a:cubicBezTo>
                  <a:cubicBezTo>
                    <a:pt x="30" y="14"/>
                    <a:pt x="25" y="11"/>
                    <a:pt x="27" y="7"/>
                  </a:cubicBezTo>
                  <a:cubicBezTo>
                    <a:pt x="28" y="6"/>
                    <a:pt x="33" y="5"/>
                    <a:pt x="28" y="4"/>
                  </a:cubicBezTo>
                  <a:cubicBezTo>
                    <a:pt x="21" y="4"/>
                    <a:pt x="12" y="1"/>
                    <a:pt x="6" y="7"/>
                  </a:cubicBezTo>
                  <a:cubicBezTo>
                    <a:pt x="0" y="13"/>
                    <a:pt x="2" y="19"/>
                    <a:pt x="11" y="21"/>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31">
              <a:extLst>
                <a:ext uri="{FF2B5EF4-FFF2-40B4-BE49-F238E27FC236}">
                  <a16:creationId xmlns:a16="http://schemas.microsoft.com/office/drawing/2014/main" xmlns="" id="{20A3801C-BA0D-4E45-923D-95D33F103462}"/>
                </a:ext>
              </a:extLst>
            </p:cNvPr>
            <p:cNvSpPr>
              <a:spLocks/>
            </p:cNvSpPr>
            <p:nvPr/>
          </p:nvSpPr>
          <p:spPr bwMode="auto">
            <a:xfrm>
              <a:off x="6798260" y="4330146"/>
              <a:ext cx="234633" cy="245298"/>
            </a:xfrm>
            <a:custGeom>
              <a:avLst/>
              <a:gdLst>
                <a:gd name="T0" fmla="*/ 104 w 112"/>
                <a:gd name="T1" fmla="*/ 102 h 117"/>
                <a:gd name="T2" fmla="*/ 109 w 112"/>
                <a:gd name="T3" fmla="*/ 85 h 117"/>
                <a:gd name="T4" fmla="*/ 108 w 112"/>
                <a:gd name="T5" fmla="*/ 77 h 117"/>
                <a:gd name="T6" fmla="*/ 103 w 112"/>
                <a:gd name="T7" fmla="*/ 77 h 117"/>
                <a:gd name="T8" fmla="*/ 96 w 112"/>
                <a:gd name="T9" fmla="*/ 80 h 117"/>
                <a:gd name="T10" fmla="*/ 80 w 112"/>
                <a:gd name="T11" fmla="*/ 63 h 117"/>
                <a:gd name="T12" fmla="*/ 52 w 112"/>
                <a:gd name="T13" fmla="*/ 34 h 117"/>
                <a:gd name="T14" fmla="*/ 44 w 112"/>
                <a:gd name="T15" fmla="*/ 28 h 117"/>
                <a:gd name="T16" fmla="*/ 0 w 112"/>
                <a:gd name="T17" fmla="*/ 3 h 117"/>
                <a:gd name="T18" fmla="*/ 7 w 112"/>
                <a:gd name="T19" fmla="*/ 17 h 117"/>
                <a:gd name="T20" fmla="*/ 48 w 112"/>
                <a:gd name="T21" fmla="*/ 70 h 117"/>
                <a:gd name="T22" fmla="*/ 86 w 112"/>
                <a:gd name="T23" fmla="*/ 111 h 117"/>
                <a:gd name="T24" fmla="*/ 104 w 112"/>
                <a:gd name="T25" fmla="*/ 10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117">
                  <a:moveTo>
                    <a:pt x="104" y="102"/>
                  </a:moveTo>
                  <a:cubicBezTo>
                    <a:pt x="104" y="96"/>
                    <a:pt x="105" y="90"/>
                    <a:pt x="109" y="85"/>
                  </a:cubicBezTo>
                  <a:cubicBezTo>
                    <a:pt x="112" y="82"/>
                    <a:pt x="111" y="79"/>
                    <a:pt x="108" y="77"/>
                  </a:cubicBezTo>
                  <a:cubicBezTo>
                    <a:pt x="106" y="76"/>
                    <a:pt x="103" y="76"/>
                    <a:pt x="103" y="77"/>
                  </a:cubicBezTo>
                  <a:cubicBezTo>
                    <a:pt x="104" y="87"/>
                    <a:pt x="98" y="82"/>
                    <a:pt x="96" y="80"/>
                  </a:cubicBezTo>
                  <a:cubicBezTo>
                    <a:pt x="90" y="75"/>
                    <a:pt x="80" y="69"/>
                    <a:pt x="80" y="63"/>
                  </a:cubicBezTo>
                  <a:cubicBezTo>
                    <a:pt x="78" y="44"/>
                    <a:pt x="64" y="41"/>
                    <a:pt x="52" y="34"/>
                  </a:cubicBezTo>
                  <a:cubicBezTo>
                    <a:pt x="48" y="32"/>
                    <a:pt x="46" y="30"/>
                    <a:pt x="44" y="28"/>
                  </a:cubicBezTo>
                  <a:cubicBezTo>
                    <a:pt x="31" y="16"/>
                    <a:pt x="22" y="0"/>
                    <a:pt x="0" y="3"/>
                  </a:cubicBezTo>
                  <a:cubicBezTo>
                    <a:pt x="0" y="9"/>
                    <a:pt x="3" y="13"/>
                    <a:pt x="7" y="17"/>
                  </a:cubicBezTo>
                  <a:cubicBezTo>
                    <a:pt x="25" y="31"/>
                    <a:pt x="39" y="50"/>
                    <a:pt x="48" y="70"/>
                  </a:cubicBezTo>
                  <a:cubicBezTo>
                    <a:pt x="57" y="89"/>
                    <a:pt x="72" y="98"/>
                    <a:pt x="86" y="111"/>
                  </a:cubicBezTo>
                  <a:cubicBezTo>
                    <a:pt x="93" y="117"/>
                    <a:pt x="103" y="112"/>
                    <a:pt x="104" y="102"/>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32">
              <a:extLst>
                <a:ext uri="{FF2B5EF4-FFF2-40B4-BE49-F238E27FC236}">
                  <a16:creationId xmlns:a16="http://schemas.microsoft.com/office/drawing/2014/main" xmlns="" id="{1C84B555-FDAE-4A11-AE4A-7CED300A390B}"/>
                </a:ext>
              </a:extLst>
            </p:cNvPr>
            <p:cNvSpPr>
              <a:spLocks/>
            </p:cNvSpPr>
            <p:nvPr/>
          </p:nvSpPr>
          <p:spPr bwMode="auto">
            <a:xfrm>
              <a:off x="2802386" y="2364205"/>
              <a:ext cx="355505" cy="123242"/>
            </a:xfrm>
            <a:custGeom>
              <a:avLst/>
              <a:gdLst>
                <a:gd name="T0" fmla="*/ 44 w 170"/>
                <a:gd name="T1" fmla="*/ 35 h 59"/>
                <a:gd name="T2" fmla="*/ 53 w 170"/>
                <a:gd name="T3" fmla="*/ 48 h 59"/>
                <a:gd name="T4" fmla="*/ 95 w 170"/>
                <a:gd name="T5" fmla="*/ 52 h 59"/>
                <a:gd name="T6" fmla="*/ 150 w 170"/>
                <a:gd name="T7" fmla="*/ 51 h 59"/>
                <a:gd name="T8" fmla="*/ 170 w 170"/>
                <a:gd name="T9" fmla="*/ 39 h 59"/>
                <a:gd name="T10" fmla="*/ 151 w 170"/>
                <a:gd name="T11" fmla="*/ 29 h 59"/>
                <a:gd name="T12" fmla="*/ 89 w 170"/>
                <a:gd name="T13" fmla="*/ 30 h 59"/>
                <a:gd name="T14" fmla="*/ 69 w 170"/>
                <a:gd name="T15" fmla="*/ 17 h 59"/>
                <a:gd name="T16" fmla="*/ 61 w 170"/>
                <a:gd name="T17" fmla="*/ 12 h 59"/>
                <a:gd name="T18" fmla="*/ 16 w 170"/>
                <a:gd name="T19" fmla="*/ 2 h 59"/>
                <a:gd name="T20" fmla="*/ 2 w 170"/>
                <a:gd name="T21" fmla="*/ 7 h 59"/>
                <a:gd name="T22" fmla="*/ 11 w 170"/>
                <a:gd name="T23" fmla="*/ 13 h 59"/>
                <a:gd name="T24" fmla="*/ 24 w 170"/>
                <a:gd name="T25" fmla="*/ 17 h 59"/>
                <a:gd name="T26" fmla="*/ 44 w 170"/>
                <a:gd name="T27" fmla="*/ 3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59">
                  <a:moveTo>
                    <a:pt x="44" y="35"/>
                  </a:moveTo>
                  <a:cubicBezTo>
                    <a:pt x="44" y="42"/>
                    <a:pt x="47" y="44"/>
                    <a:pt x="53" y="48"/>
                  </a:cubicBezTo>
                  <a:cubicBezTo>
                    <a:pt x="67" y="56"/>
                    <a:pt x="81" y="47"/>
                    <a:pt x="95" y="52"/>
                  </a:cubicBezTo>
                  <a:cubicBezTo>
                    <a:pt x="112" y="59"/>
                    <a:pt x="132" y="45"/>
                    <a:pt x="150" y="51"/>
                  </a:cubicBezTo>
                  <a:cubicBezTo>
                    <a:pt x="163" y="56"/>
                    <a:pt x="170" y="47"/>
                    <a:pt x="170" y="39"/>
                  </a:cubicBezTo>
                  <a:cubicBezTo>
                    <a:pt x="170" y="30"/>
                    <a:pt x="159" y="30"/>
                    <a:pt x="151" y="29"/>
                  </a:cubicBezTo>
                  <a:cubicBezTo>
                    <a:pt x="130" y="27"/>
                    <a:pt x="110" y="34"/>
                    <a:pt x="89" y="30"/>
                  </a:cubicBezTo>
                  <a:cubicBezTo>
                    <a:pt x="82" y="29"/>
                    <a:pt x="64" y="40"/>
                    <a:pt x="69" y="17"/>
                  </a:cubicBezTo>
                  <a:cubicBezTo>
                    <a:pt x="70" y="14"/>
                    <a:pt x="64" y="11"/>
                    <a:pt x="61" y="12"/>
                  </a:cubicBezTo>
                  <a:cubicBezTo>
                    <a:pt x="45" y="14"/>
                    <a:pt x="31" y="6"/>
                    <a:pt x="16" y="2"/>
                  </a:cubicBezTo>
                  <a:cubicBezTo>
                    <a:pt x="11" y="1"/>
                    <a:pt x="3" y="0"/>
                    <a:pt x="2" y="7"/>
                  </a:cubicBezTo>
                  <a:cubicBezTo>
                    <a:pt x="0" y="13"/>
                    <a:pt x="8" y="10"/>
                    <a:pt x="11" y="13"/>
                  </a:cubicBezTo>
                  <a:cubicBezTo>
                    <a:pt x="14" y="16"/>
                    <a:pt x="19" y="17"/>
                    <a:pt x="24" y="17"/>
                  </a:cubicBezTo>
                  <a:cubicBezTo>
                    <a:pt x="37" y="16"/>
                    <a:pt x="45" y="21"/>
                    <a:pt x="44" y="35"/>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33">
              <a:extLst>
                <a:ext uri="{FF2B5EF4-FFF2-40B4-BE49-F238E27FC236}">
                  <a16:creationId xmlns:a16="http://schemas.microsoft.com/office/drawing/2014/main" xmlns="" id="{A25AB7CF-B9CF-49DC-87D1-510769E375F8}"/>
                </a:ext>
              </a:extLst>
            </p:cNvPr>
            <p:cNvSpPr>
              <a:spLocks/>
            </p:cNvSpPr>
            <p:nvPr/>
          </p:nvSpPr>
          <p:spPr bwMode="auto">
            <a:xfrm>
              <a:off x="4329872" y="2769480"/>
              <a:ext cx="218043" cy="123242"/>
            </a:xfrm>
            <a:custGeom>
              <a:avLst/>
              <a:gdLst>
                <a:gd name="T0" fmla="*/ 100 w 104"/>
                <a:gd name="T1" fmla="*/ 23 h 59"/>
                <a:gd name="T2" fmla="*/ 64 w 104"/>
                <a:gd name="T3" fmla="*/ 12 h 59"/>
                <a:gd name="T4" fmla="*/ 55 w 104"/>
                <a:gd name="T5" fmla="*/ 13 h 59"/>
                <a:gd name="T6" fmla="*/ 36 w 104"/>
                <a:gd name="T7" fmla="*/ 21 h 59"/>
                <a:gd name="T8" fmla="*/ 27 w 104"/>
                <a:gd name="T9" fmla="*/ 19 h 59"/>
                <a:gd name="T10" fmla="*/ 0 w 104"/>
                <a:gd name="T11" fmla="*/ 23 h 59"/>
                <a:gd name="T12" fmla="*/ 19 w 104"/>
                <a:gd name="T13" fmla="*/ 24 h 59"/>
                <a:gd name="T14" fmla="*/ 18 w 104"/>
                <a:gd name="T15" fmla="*/ 48 h 59"/>
                <a:gd name="T16" fmla="*/ 48 w 104"/>
                <a:gd name="T17" fmla="*/ 57 h 59"/>
                <a:gd name="T18" fmla="*/ 100 w 104"/>
                <a:gd name="T19" fmla="*/ 33 h 59"/>
                <a:gd name="T20" fmla="*/ 100 w 104"/>
                <a:gd name="T21" fmla="*/ 2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59">
                  <a:moveTo>
                    <a:pt x="100" y="23"/>
                  </a:moveTo>
                  <a:cubicBezTo>
                    <a:pt x="89" y="13"/>
                    <a:pt x="80" y="0"/>
                    <a:pt x="64" y="12"/>
                  </a:cubicBezTo>
                  <a:cubicBezTo>
                    <a:pt x="62" y="14"/>
                    <a:pt x="58" y="12"/>
                    <a:pt x="55" y="13"/>
                  </a:cubicBezTo>
                  <a:cubicBezTo>
                    <a:pt x="48" y="15"/>
                    <a:pt x="39" y="11"/>
                    <a:pt x="36" y="21"/>
                  </a:cubicBezTo>
                  <a:cubicBezTo>
                    <a:pt x="35" y="23"/>
                    <a:pt x="30" y="23"/>
                    <a:pt x="27" y="19"/>
                  </a:cubicBezTo>
                  <a:cubicBezTo>
                    <a:pt x="18" y="3"/>
                    <a:pt x="9" y="5"/>
                    <a:pt x="0" y="23"/>
                  </a:cubicBezTo>
                  <a:cubicBezTo>
                    <a:pt x="6" y="23"/>
                    <a:pt x="12" y="21"/>
                    <a:pt x="19" y="24"/>
                  </a:cubicBezTo>
                  <a:cubicBezTo>
                    <a:pt x="10" y="32"/>
                    <a:pt x="25" y="40"/>
                    <a:pt x="18" y="48"/>
                  </a:cubicBezTo>
                  <a:cubicBezTo>
                    <a:pt x="29" y="48"/>
                    <a:pt x="39" y="59"/>
                    <a:pt x="48" y="57"/>
                  </a:cubicBezTo>
                  <a:cubicBezTo>
                    <a:pt x="67" y="53"/>
                    <a:pt x="86" y="47"/>
                    <a:pt x="100" y="33"/>
                  </a:cubicBezTo>
                  <a:cubicBezTo>
                    <a:pt x="104" y="29"/>
                    <a:pt x="103" y="26"/>
                    <a:pt x="100" y="23"/>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34">
              <a:extLst>
                <a:ext uri="{FF2B5EF4-FFF2-40B4-BE49-F238E27FC236}">
                  <a16:creationId xmlns:a16="http://schemas.microsoft.com/office/drawing/2014/main" xmlns="" id="{0177E953-E1CE-40B2-9F53-B7FEFFE869C3}"/>
                </a:ext>
              </a:extLst>
            </p:cNvPr>
            <p:cNvSpPr>
              <a:spLocks/>
            </p:cNvSpPr>
            <p:nvPr/>
          </p:nvSpPr>
          <p:spPr bwMode="auto">
            <a:xfrm>
              <a:off x="7540079" y="3520781"/>
              <a:ext cx="245299" cy="199083"/>
            </a:xfrm>
            <a:custGeom>
              <a:avLst/>
              <a:gdLst>
                <a:gd name="T0" fmla="*/ 77 w 117"/>
                <a:gd name="T1" fmla="*/ 47 h 95"/>
                <a:gd name="T2" fmla="*/ 50 w 117"/>
                <a:gd name="T3" fmla="*/ 67 h 95"/>
                <a:gd name="T4" fmla="*/ 45 w 117"/>
                <a:gd name="T5" fmla="*/ 67 h 95"/>
                <a:gd name="T6" fmla="*/ 0 w 117"/>
                <a:gd name="T7" fmla="*/ 86 h 95"/>
                <a:gd name="T8" fmla="*/ 31 w 117"/>
                <a:gd name="T9" fmla="*/ 79 h 95"/>
                <a:gd name="T10" fmla="*/ 44 w 117"/>
                <a:gd name="T11" fmla="*/ 81 h 95"/>
                <a:gd name="T12" fmla="*/ 57 w 117"/>
                <a:gd name="T13" fmla="*/ 83 h 95"/>
                <a:gd name="T14" fmla="*/ 61 w 117"/>
                <a:gd name="T15" fmla="*/ 80 h 95"/>
                <a:gd name="T16" fmla="*/ 79 w 117"/>
                <a:gd name="T17" fmla="*/ 77 h 95"/>
                <a:gd name="T18" fmla="*/ 100 w 117"/>
                <a:gd name="T19" fmla="*/ 55 h 95"/>
                <a:gd name="T20" fmla="*/ 104 w 117"/>
                <a:gd name="T21" fmla="*/ 37 h 95"/>
                <a:gd name="T22" fmla="*/ 107 w 117"/>
                <a:gd name="T23" fmla="*/ 10 h 95"/>
                <a:gd name="T24" fmla="*/ 94 w 117"/>
                <a:gd name="T25" fmla="*/ 7 h 95"/>
                <a:gd name="T26" fmla="*/ 90 w 117"/>
                <a:gd name="T27" fmla="*/ 20 h 95"/>
                <a:gd name="T28" fmla="*/ 77 w 117"/>
                <a:gd name="T29" fmla="*/ 4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95">
                  <a:moveTo>
                    <a:pt x="77" y="47"/>
                  </a:moveTo>
                  <a:cubicBezTo>
                    <a:pt x="66" y="52"/>
                    <a:pt x="54" y="54"/>
                    <a:pt x="50" y="67"/>
                  </a:cubicBezTo>
                  <a:cubicBezTo>
                    <a:pt x="49" y="69"/>
                    <a:pt x="46" y="67"/>
                    <a:pt x="45" y="67"/>
                  </a:cubicBezTo>
                  <a:cubicBezTo>
                    <a:pt x="29" y="70"/>
                    <a:pt x="12" y="69"/>
                    <a:pt x="0" y="86"/>
                  </a:cubicBezTo>
                  <a:cubicBezTo>
                    <a:pt x="12" y="88"/>
                    <a:pt x="21" y="81"/>
                    <a:pt x="31" y="79"/>
                  </a:cubicBezTo>
                  <a:cubicBezTo>
                    <a:pt x="35" y="78"/>
                    <a:pt x="42" y="76"/>
                    <a:pt x="44" y="81"/>
                  </a:cubicBezTo>
                  <a:cubicBezTo>
                    <a:pt x="47" y="95"/>
                    <a:pt x="52" y="92"/>
                    <a:pt x="57" y="83"/>
                  </a:cubicBezTo>
                  <a:cubicBezTo>
                    <a:pt x="58" y="81"/>
                    <a:pt x="58" y="78"/>
                    <a:pt x="61" y="80"/>
                  </a:cubicBezTo>
                  <a:cubicBezTo>
                    <a:pt x="68" y="85"/>
                    <a:pt x="74" y="80"/>
                    <a:pt x="79" y="77"/>
                  </a:cubicBezTo>
                  <a:cubicBezTo>
                    <a:pt x="89" y="74"/>
                    <a:pt x="102" y="72"/>
                    <a:pt x="100" y="55"/>
                  </a:cubicBezTo>
                  <a:cubicBezTo>
                    <a:pt x="100" y="50"/>
                    <a:pt x="99" y="40"/>
                    <a:pt x="104" y="37"/>
                  </a:cubicBezTo>
                  <a:cubicBezTo>
                    <a:pt x="117" y="29"/>
                    <a:pt x="109" y="19"/>
                    <a:pt x="107" y="10"/>
                  </a:cubicBezTo>
                  <a:cubicBezTo>
                    <a:pt x="104" y="0"/>
                    <a:pt x="98" y="4"/>
                    <a:pt x="94" y="7"/>
                  </a:cubicBezTo>
                  <a:cubicBezTo>
                    <a:pt x="91" y="10"/>
                    <a:pt x="90" y="15"/>
                    <a:pt x="90" y="20"/>
                  </a:cubicBezTo>
                  <a:cubicBezTo>
                    <a:pt x="91" y="31"/>
                    <a:pt x="86" y="42"/>
                    <a:pt x="77" y="47"/>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Freeform 35">
              <a:extLst>
                <a:ext uri="{FF2B5EF4-FFF2-40B4-BE49-F238E27FC236}">
                  <a16:creationId xmlns:a16="http://schemas.microsoft.com/office/drawing/2014/main" xmlns="" id="{E26A6707-B432-44FF-B53F-7330CAA53AFC}"/>
                </a:ext>
              </a:extLst>
            </p:cNvPr>
            <p:cNvSpPr>
              <a:spLocks/>
            </p:cNvSpPr>
            <p:nvPr/>
          </p:nvSpPr>
          <p:spPr bwMode="auto">
            <a:xfrm>
              <a:off x="2378150" y="2372501"/>
              <a:ext cx="237003" cy="111391"/>
            </a:xfrm>
            <a:custGeom>
              <a:avLst/>
              <a:gdLst>
                <a:gd name="T0" fmla="*/ 15 w 113"/>
                <a:gd name="T1" fmla="*/ 21 h 53"/>
                <a:gd name="T2" fmla="*/ 8 w 113"/>
                <a:gd name="T3" fmla="*/ 23 h 53"/>
                <a:gd name="T4" fmla="*/ 0 w 113"/>
                <a:gd name="T5" fmla="*/ 34 h 53"/>
                <a:gd name="T6" fmla="*/ 11 w 113"/>
                <a:gd name="T7" fmla="*/ 37 h 53"/>
                <a:gd name="T8" fmla="*/ 46 w 113"/>
                <a:gd name="T9" fmla="*/ 38 h 53"/>
                <a:gd name="T10" fmla="*/ 32 w 113"/>
                <a:gd name="T11" fmla="*/ 43 h 53"/>
                <a:gd name="T12" fmla="*/ 28 w 113"/>
                <a:gd name="T13" fmla="*/ 46 h 53"/>
                <a:gd name="T14" fmla="*/ 32 w 113"/>
                <a:gd name="T15" fmla="*/ 51 h 53"/>
                <a:gd name="T16" fmla="*/ 42 w 113"/>
                <a:gd name="T17" fmla="*/ 52 h 53"/>
                <a:gd name="T18" fmla="*/ 83 w 113"/>
                <a:gd name="T19" fmla="*/ 39 h 53"/>
                <a:gd name="T20" fmla="*/ 104 w 113"/>
                <a:gd name="T21" fmla="*/ 38 h 53"/>
                <a:gd name="T22" fmla="*/ 113 w 113"/>
                <a:gd name="T23" fmla="*/ 24 h 53"/>
                <a:gd name="T24" fmla="*/ 102 w 113"/>
                <a:gd name="T25" fmla="*/ 19 h 53"/>
                <a:gd name="T26" fmla="*/ 88 w 113"/>
                <a:gd name="T27" fmla="*/ 15 h 53"/>
                <a:gd name="T28" fmla="*/ 73 w 113"/>
                <a:gd name="T29" fmla="*/ 6 h 53"/>
                <a:gd name="T30" fmla="*/ 73 w 113"/>
                <a:gd name="T31" fmla="*/ 24 h 53"/>
                <a:gd name="T32" fmla="*/ 74 w 113"/>
                <a:gd name="T33" fmla="*/ 30 h 53"/>
                <a:gd name="T34" fmla="*/ 59 w 113"/>
                <a:gd name="T35" fmla="*/ 26 h 53"/>
                <a:gd name="T36" fmla="*/ 23 w 113"/>
                <a:gd name="T37" fmla="*/ 8 h 53"/>
                <a:gd name="T38" fmla="*/ 9 w 113"/>
                <a:gd name="T39" fmla="*/ 15 h 53"/>
                <a:gd name="T40" fmla="*/ 15 w 113"/>
                <a:gd name="T41" fmla="*/ 2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3" h="53">
                  <a:moveTo>
                    <a:pt x="15" y="21"/>
                  </a:moveTo>
                  <a:cubicBezTo>
                    <a:pt x="13" y="21"/>
                    <a:pt x="11" y="23"/>
                    <a:pt x="8" y="23"/>
                  </a:cubicBezTo>
                  <a:cubicBezTo>
                    <a:pt x="3" y="25"/>
                    <a:pt x="0" y="31"/>
                    <a:pt x="0" y="34"/>
                  </a:cubicBezTo>
                  <a:cubicBezTo>
                    <a:pt x="1" y="40"/>
                    <a:pt x="7" y="38"/>
                    <a:pt x="11" y="37"/>
                  </a:cubicBezTo>
                  <a:cubicBezTo>
                    <a:pt x="23" y="34"/>
                    <a:pt x="35" y="35"/>
                    <a:pt x="46" y="38"/>
                  </a:cubicBezTo>
                  <a:cubicBezTo>
                    <a:pt x="44" y="45"/>
                    <a:pt x="38" y="42"/>
                    <a:pt x="32" y="43"/>
                  </a:cubicBezTo>
                  <a:cubicBezTo>
                    <a:pt x="31" y="43"/>
                    <a:pt x="29" y="45"/>
                    <a:pt x="28" y="46"/>
                  </a:cubicBezTo>
                  <a:cubicBezTo>
                    <a:pt x="27" y="50"/>
                    <a:pt x="31" y="49"/>
                    <a:pt x="32" y="51"/>
                  </a:cubicBezTo>
                  <a:cubicBezTo>
                    <a:pt x="35" y="53"/>
                    <a:pt x="39" y="52"/>
                    <a:pt x="42" y="52"/>
                  </a:cubicBezTo>
                  <a:cubicBezTo>
                    <a:pt x="57" y="51"/>
                    <a:pt x="69" y="41"/>
                    <a:pt x="83" y="39"/>
                  </a:cubicBezTo>
                  <a:cubicBezTo>
                    <a:pt x="90" y="38"/>
                    <a:pt x="97" y="41"/>
                    <a:pt x="104" y="38"/>
                  </a:cubicBezTo>
                  <a:cubicBezTo>
                    <a:pt x="111" y="35"/>
                    <a:pt x="113" y="30"/>
                    <a:pt x="113" y="24"/>
                  </a:cubicBezTo>
                  <a:cubicBezTo>
                    <a:pt x="113" y="16"/>
                    <a:pt x="106" y="18"/>
                    <a:pt x="102" y="19"/>
                  </a:cubicBezTo>
                  <a:cubicBezTo>
                    <a:pt x="95" y="21"/>
                    <a:pt x="92" y="21"/>
                    <a:pt x="88" y="15"/>
                  </a:cubicBezTo>
                  <a:cubicBezTo>
                    <a:pt x="85" y="10"/>
                    <a:pt x="84" y="0"/>
                    <a:pt x="73" y="6"/>
                  </a:cubicBezTo>
                  <a:cubicBezTo>
                    <a:pt x="63" y="12"/>
                    <a:pt x="74" y="18"/>
                    <a:pt x="73" y="24"/>
                  </a:cubicBezTo>
                  <a:cubicBezTo>
                    <a:pt x="72" y="25"/>
                    <a:pt x="78" y="25"/>
                    <a:pt x="74" y="30"/>
                  </a:cubicBezTo>
                  <a:cubicBezTo>
                    <a:pt x="69" y="29"/>
                    <a:pt x="62" y="29"/>
                    <a:pt x="59" y="26"/>
                  </a:cubicBezTo>
                  <a:cubicBezTo>
                    <a:pt x="49" y="16"/>
                    <a:pt x="35" y="15"/>
                    <a:pt x="23" y="8"/>
                  </a:cubicBezTo>
                  <a:cubicBezTo>
                    <a:pt x="14" y="4"/>
                    <a:pt x="12" y="12"/>
                    <a:pt x="9" y="15"/>
                  </a:cubicBezTo>
                  <a:cubicBezTo>
                    <a:pt x="5" y="19"/>
                    <a:pt x="13" y="18"/>
                    <a:pt x="15" y="21"/>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Freeform 36">
              <a:extLst>
                <a:ext uri="{FF2B5EF4-FFF2-40B4-BE49-F238E27FC236}">
                  <a16:creationId xmlns:a16="http://schemas.microsoft.com/office/drawing/2014/main" xmlns="" id="{F65008C6-F434-4E30-ABF6-A2AEDBFB2FEF}"/>
                </a:ext>
              </a:extLst>
            </p:cNvPr>
            <p:cNvSpPr>
              <a:spLocks/>
            </p:cNvSpPr>
            <p:nvPr/>
          </p:nvSpPr>
          <p:spPr bwMode="auto">
            <a:xfrm>
              <a:off x="6739009" y="2168678"/>
              <a:ext cx="157607" cy="127982"/>
            </a:xfrm>
            <a:custGeom>
              <a:avLst/>
              <a:gdLst>
                <a:gd name="T0" fmla="*/ 9 w 75"/>
                <a:gd name="T1" fmla="*/ 38 h 61"/>
                <a:gd name="T2" fmla="*/ 18 w 75"/>
                <a:gd name="T3" fmla="*/ 43 h 61"/>
                <a:gd name="T4" fmla="*/ 58 w 75"/>
                <a:gd name="T5" fmla="*/ 56 h 61"/>
                <a:gd name="T6" fmla="*/ 73 w 75"/>
                <a:gd name="T7" fmla="*/ 38 h 61"/>
                <a:gd name="T8" fmla="*/ 59 w 75"/>
                <a:gd name="T9" fmla="*/ 32 h 61"/>
                <a:gd name="T10" fmla="*/ 48 w 75"/>
                <a:gd name="T11" fmla="*/ 17 h 61"/>
                <a:gd name="T12" fmla="*/ 48 w 75"/>
                <a:gd name="T13" fmla="*/ 12 h 61"/>
                <a:gd name="T14" fmla="*/ 31 w 75"/>
                <a:gd name="T15" fmla="*/ 2 h 61"/>
                <a:gd name="T16" fmla="*/ 13 w 75"/>
                <a:gd name="T17" fmla="*/ 13 h 61"/>
                <a:gd name="T18" fmla="*/ 6 w 75"/>
                <a:gd name="T19" fmla="*/ 29 h 61"/>
                <a:gd name="T20" fmla="*/ 9 w 75"/>
                <a:gd name="T21"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61">
                  <a:moveTo>
                    <a:pt x="9" y="38"/>
                  </a:moveTo>
                  <a:cubicBezTo>
                    <a:pt x="13" y="39"/>
                    <a:pt x="15" y="41"/>
                    <a:pt x="18" y="43"/>
                  </a:cubicBezTo>
                  <a:cubicBezTo>
                    <a:pt x="31" y="48"/>
                    <a:pt x="42" y="57"/>
                    <a:pt x="58" y="56"/>
                  </a:cubicBezTo>
                  <a:cubicBezTo>
                    <a:pt x="73" y="61"/>
                    <a:pt x="71" y="45"/>
                    <a:pt x="73" y="38"/>
                  </a:cubicBezTo>
                  <a:cubicBezTo>
                    <a:pt x="75" y="28"/>
                    <a:pt x="64" y="34"/>
                    <a:pt x="59" y="32"/>
                  </a:cubicBezTo>
                  <a:cubicBezTo>
                    <a:pt x="53" y="29"/>
                    <a:pt x="40" y="31"/>
                    <a:pt x="48" y="17"/>
                  </a:cubicBezTo>
                  <a:cubicBezTo>
                    <a:pt x="49" y="16"/>
                    <a:pt x="49" y="12"/>
                    <a:pt x="48" y="12"/>
                  </a:cubicBezTo>
                  <a:cubicBezTo>
                    <a:pt x="42" y="10"/>
                    <a:pt x="40" y="0"/>
                    <a:pt x="31" y="2"/>
                  </a:cubicBezTo>
                  <a:cubicBezTo>
                    <a:pt x="24" y="3"/>
                    <a:pt x="15" y="3"/>
                    <a:pt x="13" y="13"/>
                  </a:cubicBezTo>
                  <a:cubicBezTo>
                    <a:pt x="12" y="19"/>
                    <a:pt x="8" y="23"/>
                    <a:pt x="6" y="29"/>
                  </a:cubicBezTo>
                  <a:cubicBezTo>
                    <a:pt x="3" y="36"/>
                    <a:pt x="0" y="36"/>
                    <a:pt x="9" y="38"/>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Freeform 37">
              <a:extLst>
                <a:ext uri="{FF2B5EF4-FFF2-40B4-BE49-F238E27FC236}">
                  <a16:creationId xmlns:a16="http://schemas.microsoft.com/office/drawing/2014/main" xmlns="" id="{D4D01185-DE02-47F7-83CC-DD8E9EDB2A9E}"/>
                </a:ext>
              </a:extLst>
            </p:cNvPr>
            <p:cNvSpPr>
              <a:spLocks/>
            </p:cNvSpPr>
            <p:nvPr/>
          </p:nvSpPr>
          <p:spPr bwMode="auto">
            <a:xfrm>
              <a:off x="8281899" y="5348075"/>
              <a:ext cx="159978" cy="164717"/>
            </a:xfrm>
            <a:custGeom>
              <a:avLst/>
              <a:gdLst>
                <a:gd name="T0" fmla="*/ 57 w 76"/>
                <a:gd name="T1" fmla="*/ 10 h 79"/>
                <a:gd name="T2" fmla="*/ 14 w 76"/>
                <a:gd name="T3" fmla="*/ 52 h 79"/>
                <a:gd name="T4" fmla="*/ 4 w 76"/>
                <a:gd name="T5" fmla="*/ 67 h 79"/>
                <a:gd name="T6" fmla="*/ 24 w 76"/>
                <a:gd name="T7" fmla="*/ 77 h 79"/>
                <a:gd name="T8" fmla="*/ 40 w 76"/>
                <a:gd name="T9" fmla="*/ 68 h 79"/>
                <a:gd name="T10" fmla="*/ 55 w 76"/>
                <a:gd name="T11" fmla="*/ 46 h 79"/>
                <a:gd name="T12" fmla="*/ 75 w 76"/>
                <a:gd name="T13" fmla="*/ 17 h 79"/>
                <a:gd name="T14" fmla="*/ 74 w 76"/>
                <a:gd name="T15" fmla="*/ 10 h 79"/>
                <a:gd name="T16" fmla="*/ 57 w 76"/>
                <a:gd name="T17" fmla="*/ 1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9">
                  <a:moveTo>
                    <a:pt x="57" y="10"/>
                  </a:moveTo>
                  <a:cubicBezTo>
                    <a:pt x="49" y="31"/>
                    <a:pt x="29" y="39"/>
                    <a:pt x="14" y="52"/>
                  </a:cubicBezTo>
                  <a:cubicBezTo>
                    <a:pt x="8" y="56"/>
                    <a:pt x="0" y="60"/>
                    <a:pt x="4" y="67"/>
                  </a:cubicBezTo>
                  <a:cubicBezTo>
                    <a:pt x="7" y="74"/>
                    <a:pt x="15" y="78"/>
                    <a:pt x="24" y="77"/>
                  </a:cubicBezTo>
                  <a:cubicBezTo>
                    <a:pt x="31" y="79"/>
                    <a:pt x="35" y="74"/>
                    <a:pt x="40" y="68"/>
                  </a:cubicBezTo>
                  <a:cubicBezTo>
                    <a:pt x="44" y="61"/>
                    <a:pt x="46" y="51"/>
                    <a:pt x="55" y="46"/>
                  </a:cubicBezTo>
                  <a:cubicBezTo>
                    <a:pt x="66" y="40"/>
                    <a:pt x="71" y="28"/>
                    <a:pt x="75" y="17"/>
                  </a:cubicBezTo>
                  <a:cubicBezTo>
                    <a:pt x="76" y="15"/>
                    <a:pt x="74" y="9"/>
                    <a:pt x="74" y="10"/>
                  </a:cubicBezTo>
                  <a:cubicBezTo>
                    <a:pt x="68" y="17"/>
                    <a:pt x="61" y="0"/>
                    <a:pt x="57" y="1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Freeform 38">
              <a:extLst>
                <a:ext uri="{FF2B5EF4-FFF2-40B4-BE49-F238E27FC236}">
                  <a16:creationId xmlns:a16="http://schemas.microsoft.com/office/drawing/2014/main" xmlns="" id="{98BAE731-D53F-4414-9D5A-726DBAAA65B2}"/>
                </a:ext>
              </a:extLst>
            </p:cNvPr>
            <p:cNvSpPr>
              <a:spLocks/>
            </p:cNvSpPr>
            <p:nvPr/>
          </p:nvSpPr>
          <p:spPr bwMode="auto">
            <a:xfrm>
              <a:off x="2675590" y="2481522"/>
              <a:ext cx="132722" cy="122056"/>
            </a:xfrm>
            <a:custGeom>
              <a:avLst/>
              <a:gdLst>
                <a:gd name="T0" fmla="*/ 10 w 63"/>
                <a:gd name="T1" fmla="*/ 27 h 58"/>
                <a:gd name="T2" fmla="*/ 2 w 63"/>
                <a:gd name="T3" fmla="*/ 29 h 58"/>
                <a:gd name="T4" fmla="*/ 7 w 63"/>
                <a:gd name="T5" fmla="*/ 37 h 58"/>
                <a:gd name="T6" fmla="*/ 29 w 63"/>
                <a:gd name="T7" fmla="*/ 53 h 58"/>
                <a:gd name="T8" fmla="*/ 41 w 63"/>
                <a:gd name="T9" fmla="*/ 57 h 58"/>
                <a:gd name="T10" fmla="*/ 60 w 63"/>
                <a:gd name="T11" fmla="*/ 25 h 58"/>
                <a:gd name="T12" fmla="*/ 44 w 63"/>
                <a:gd name="T13" fmla="*/ 26 h 58"/>
                <a:gd name="T14" fmla="*/ 49 w 63"/>
                <a:gd name="T15" fmla="*/ 21 h 58"/>
                <a:gd name="T16" fmla="*/ 55 w 63"/>
                <a:gd name="T17" fmla="*/ 12 h 58"/>
                <a:gd name="T18" fmla="*/ 43 w 63"/>
                <a:gd name="T19" fmla="*/ 4 h 58"/>
                <a:gd name="T20" fmla="*/ 19 w 63"/>
                <a:gd name="T21" fmla="*/ 9 h 58"/>
                <a:gd name="T22" fmla="*/ 13 w 63"/>
                <a:gd name="T23" fmla="*/ 15 h 58"/>
                <a:gd name="T24" fmla="*/ 15 w 63"/>
                <a:gd name="T25" fmla="*/ 20 h 58"/>
                <a:gd name="T26" fmla="*/ 25 w 63"/>
                <a:gd name="T27" fmla="*/ 25 h 58"/>
                <a:gd name="T28" fmla="*/ 10 w 63"/>
                <a:gd name="T29" fmla="*/ 2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58">
                  <a:moveTo>
                    <a:pt x="10" y="27"/>
                  </a:moveTo>
                  <a:cubicBezTo>
                    <a:pt x="8" y="26"/>
                    <a:pt x="3" y="25"/>
                    <a:pt x="2" y="29"/>
                  </a:cubicBezTo>
                  <a:cubicBezTo>
                    <a:pt x="0" y="33"/>
                    <a:pt x="4" y="37"/>
                    <a:pt x="7" y="37"/>
                  </a:cubicBezTo>
                  <a:cubicBezTo>
                    <a:pt x="16" y="40"/>
                    <a:pt x="22" y="47"/>
                    <a:pt x="29" y="53"/>
                  </a:cubicBezTo>
                  <a:cubicBezTo>
                    <a:pt x="32" y="57"/>
                    <a:pt x="37" y="58"/>
                    <a:pt x="41" y="57"/>
                  </a:cubicBezTo>
                  <a:cubicBezTo>
                    <a:pt x="60" y="51"/>
                    <a:pt x="63" y="46"/>
                    <a:pt x="60" y="25"/>
                  </a:cubicBezTo>
                  <a:cubicBezTo>
                    <a:pt x="55" y="28"/>
                    <a:pt x="49" y="27"/>
                    <a:pt x="44" y="26"/>
                  </a:cubicBezTo>
                  <a:cubicBezTo>
                    <a:pt x="44" y="21"/>
                    <a:pt x="47" y="21"/>
                    <a:pt x="49" y="21"/>
                  </a:cubicBezTo>
                  <a:cubicBezTo>
                    <a:pt x="54" y="20"/>
                    <a:pt x="57" y="16"/>
                    <a:pt x="55" y="12"/>
                  </a:cubicBezTo>
                  <a:cubicBezTo>
                    <a:pt x="52" y="8"/>
                    <a:pt x="47" y="0"/>
                    <a:pt x="43" y="4"/>
                  </a:cubicBezTo>
                  <a:cubicBezTo>
                    <a:pt x="36" y="12"/>
                    <a:pt x="27" y="8"/>
                    <a:pt x="19" y="9"/>
                  </a:cubicBezTo>
                  <a:cubicBezTo>
                    <a:pt x="16" y="10"/>
                    <a:pt x="14" y="12"/>
                    <a:pt x="13" y="15"/>
                  </a:cubicBezTo>
                  <a:cubicBezTo>
                    <a:pt x="13" y="17"/>
                    <a:pt x="13" y="20"/>
                    <a:pt x="15" y="20"/>
                  </a:cubicBezTo>
                  <a:cubicBezTo>
                    <a:pt x="20" y="19"/>
                    <a:pt x="27" y="16"/>
                    <a:pt x="25" y="25"/>
                  </a:cubicBezTo>
                  <a:cubicBezTo>
                    <a:pt x="22" y="34"/>
                    <a:pt x="17" y="32"/>
                    <a:pt x="10" y="27"/>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Freeform 39">
              <a:extLst>
                <a:ext uri="{FF2B5EF4-FFF2-40B4-BE49-F238E27FC236}">
                  <a16:creationId xmlns:a16="http://schemas.microsoft.com/office/drawing/2014/main" xmlns="" id="{C9D111E1-5893-4177-A3D5-14E843DE2B7C}"/>
                </a:ext>
              </a:extLst>
            </p:cNvPr>
            <p:cNvSpPr>
              <a:spLocks/>
            </p:cNvSpPr>
            <p:nvPr/>
          </p:nvSpPr>
          <p:spPr bwMode="auto">
            <a:xfrm>
              <a:off x="4609536" y="3142761"/>
              <a:ext cx="109022" cy="106651"/>
            </a:xfrm>
            <a:custGeom>
              <a:avLst/>
              <a:gdLst>
                <a:gd name="T0" fmla="*/ 13 w 52"/>
                <a:gd name="T1" fmla="*/ 51 h 51"/>
                <a:gd name="T2" fmla="*/ 43 w 52"/>
                <a:gd name="T3" fmla="*/ 41 h 51"/>
                <a:gd name="T4" fmla="*/ 43 w 52"/>
                <a:gd name="T5" fmla="*/ 23 h 51"/>
                <a:gd name="T6" fmla="*/ 47 w 52"/>
                <a:gd name="T7" fmla="*/ 15 h 51"/>
                <a:gd name="T8" fmla="*/ 39 w 52"/>
                <a:gd name="T9" fmla="*/ 0 h 51"/>
                <a:gd name="T10" fmla="*/ 9 w 52"/>
                <a:gd name="T11" fmla="*/ 15 h 51"/>
                <a:gd name="T12" fmla="*/ 7 w 52"/>
                <a:gd name="T13" fmla="*/ 22 h 51"/>
                <a:gd name="T14" fmla="*/ 6 w 52"/>
                <a:gd name="T15" fmla="*/ 39 h 51"/>
                <a:gd name="T16" fmla="*/ 13 w 52"/>
                <a:gd name="T1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1">
                  <a:moveTo>
                    <a:pt x="13" y="51"/>
                  </a:moveTo>
                  <a:cubicBezTo>
                    <a:pt x="23" y="49"/>
                    <a:pt x="34" y="46"/>
                    <a:pt x="43" y="41"/>
                  </a:cubicBezTo>
                  <a:cubicBezTo>
                    <a:pt x="48" y="38"/>
                    <a:pt x="46" y="29"/>
                    <a:pt x="43" y="23"/>
                  </a:cubicBezTo>
                  <a:cubicBezTo>
                    <a:pt x="42" y="20"/>
                    <a:pt x="45" y="18"/>
                    <a:pt x="47" y="15"/>
                  </a:cubicBezTo>
                  <a:cubicBezTo>
                    <a:pt x="52" y="7"/>
                    <a:pt x="49" y="0"/>
                    <a:pt x="39" y="0"/>
                  </a:cubicBezTo>
                  <a:cubicBezTo>
                    <a:pt x="35" y="0"/>
                    <a:pt x="10" y="12"/>
                    <a:pt x="9" y="15"/>
                  </a:cubicBezTo>
                  <a:cubicBezTo>
                    <a:pt x="8" y="18"/>
                    <a:pt x="6" y="21"/>
                    <a:pt x="7" y="22"/>
                  </a:cubicBezTo>
                  <a:cubicBezTo>
                    <a:pt x="13" y="28"/>
                    <a:pt x="11" y="33"/>
                    <a:pt x="6" y="39"/>
                  </a:cubicBezTo>
                  <a:cubicBezTo>
                    <a:pt x="0" y="47"/>
                    <a:pt x="7" y="51"/>
                    <a:pt x="13" y="51"/>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Freeform 40">
              <a:extLst>
                <a:ext uri="{FF2B5EF4-FFF2-40B4-BE49-F238E27FC236}">
                  <a16:creationId xmlns:a16="http://schemas.microsoft.com/office/drawing/2014/main" xmlns="" id="{9C2661FC-C288-4DA5-AA4B-7EB44F4A2B98}"/>
                </a:ext>
              </a:extLst>
            </p:cNvPr>
            <p:cNvSpPr>
              <a:spLocks/>
            </p:cNvSpPr>
            <p:nvPr/>
          </p:nvSpPr>
          <p:spPr bwMode="auto">
            <a:xfrm>
              <a:off x="7670432" y="2402125"/>
              <a:ext cx="169458" cy="75841"/>
            </a:xfrm>
            <a:custGeom>
              <a:avLst/>
              <a:gdLst>
                <a:gd name="T0" fmla="*/ 16 w 81"/>
                <a:gd name="T1" fmla="*/ 29 h 36"/>
                <a:gd name="T2" fmla="*/ 55 w 81"/>
                <a:gd name="T3" fmla="*/ 22 h 36"/>
                <a:gd name="T4" fmla="*/ 55 w 81"/>
                <a:gd name="T5" fmla="*/ 20 h 36"/>
                <a:gd name="T6" fmla="*/ 65 w 81"/>
                <a:gd name="T7" fmla="*/ 27 h 36"/>
                <a:gd name="T8" fmla="*/ 77 w 81"/>
                <a:gd name="T9" fmla="*/ 23 h 36"/>
                <a:gd name="T10" fmla="*/ 77 w 81"/>
                <a:gd name="T11" fmla="*/ 13 h 36"/>
                <a:gd name="T12" fmla="*/ 48 w 81"/>
                <a:gd name="T13" fmla="*/ 6 h 36"/>
                <a:gd name="T14" fmla="*/ 24 w 81"/>
                <a:gd name="T15" fmla="*/ 4 h 36"/>
                <a:gd name="T16" fmla="*/ 8 w 81"/>
                <a:gd name="T17" fmla="*/ 9 h 36"/>
                <a:gd name="T18" fmla="*/ 3 w 81"/>
                <a:gd name="T19" fmla="*/ 22 h 36"/>
                <a:gd name="T20" fmla="*/ 16 w 81"/>
                <a:gd name="T21"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6">
                  <a:moveTo>
                    <a:pt x="16" y="29"/>
                  </a:moveTo>
                  <a:cubicBezTo>
                    <a:pt x="29" y="26"/>
                    <a:pt x="44" y="36"/>
                    <a:pt x="55" y="22"/>
                  </a:cubicBezTo>
                  <a:cubicBezTo>
                    <a:pt x="56" y="21"/>
                    <a:pt x="55" y="20"/>
                    <a:pt x="55" y="20"/>
                  </a:cubicBezTo>
                  <a:cubicBezTo>
                    <a:pt x="58" y="22"/>
                    <a:pt x="61" y="25"/>
                    <a:pt x="65" y="27"/>
                  </a:cubicBezTo>
                  <a:cubicBezTo>
                    <a:pt x="70" y="30"/>
                    <a:pt x="74" y="29"/>
                    <a:pt x="77" y="23"/>
                  </a:cubicBezTo>
                  <a:cubicBezTo>
                    <a:pt x="79" y="20"/>
                    <a:pt x="81" y="14"/>
                    <a:pt x="77" y="13"/>
                  </a:cubicBezTo>
                  <a:cubicBezTo>
                    <a:pt x="67" y="10"/>
                    <a:pt x="56" y="1"/>
                    <a:pt x="48" y="6"/>
                  </a:cubicBezTo>
                  <a:cubicBezTo>
                    <a:pt x="37" y="13"/>
                    <a:pt x="32" y="8"/>
                    <a:pt x="24" y="4"/>
                  </a:cubicBezTo>
                  <a:cubicBezTo>
                    <a:pt x="17" y="0"/>
                    <a:pt x="12" y="5"/>
                    <a:pt x="8" y="9"/>
                  </a:cubicBezTo>
                  <a:cubicBezTo>
                    <a:pt x="4" y="12"/>
                    <a:pt x="0" y="17"/>
                    <a:pt x="3" y="22"/>
                  </a:cubicBezTo>
                  <a:cubicBezTo>
                    <a:pt x="5" y="27"/>
                    <a:pt x="10" y="31"/>
                    <a:pt x="16" y="29"/>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41">
              <a:extLst>
                <a:ext uri="{FF2B5EF4-FFF2-40B4-BE49-F238E27FC236}">
                  <a16:creationId xmlns:a16="http://schemas.microsoft.com/office/drawing/2014/main" xmlns="" id="{720CE0B7-2A77-40C4-B265-384EAF301CDD}"/>
                </a:ext>
              </a:extLst>
            </p:cNvPr>
            <p:cNvSpPr>
              <a:spLocks/>
            </p:cNvSpPr>
            <p:nvPr/>
          </p:nvSpPr>
          <p:spPr bwMode="auto">
            <a:xfrm>
              <a:off x="5206783" y="2208968"/>
              <a:ext cx="190788" cy="67546"/>
            </a:xfrm>
            <a:custGeom>
              <a:avLst/>
              <a:gdLst>
                <a:gd name="T0" fmla="*/ 33 w 91"/>
                <a:gd name="T1" fmla="*/ 15 h 32"/>
                <a:gd name="T2" fmla="*/ 18 w 91"/>
                <a:gd name="T3" fmla="*/ 23 h 32"/>
                <a:gd name="T4" fmla="*/ 91 w 91"/>
                <a:gd name="T5" fmla="*/ 8 h 32"/>
                <a:gd name="T6" fmla="*/ 0 w 91"/>
                <a:gd name="T7" fmla="*/ 1 h 32"/>
                <a:gd name="T8" fmla="*/ 33 w 91"/>
                <a:gd name="T9" fmla="*/ 15 h 32"/>
              </a:gdLst>
              <a:ahLst/>
              <a:cxnLst>
                <a:cxn ang="0">
                  <a:pos x="T0" y="T1"/>
                </a:cxn>
                <a:cxn ang="0">
                  <a:pos x="T2" y="T3"/>
                </a:cxn>
                <a:cxn ang="0">
                  <a:pos x="T4" y="T5"/>
                </a:cxn>
                <a:cxn ang="0">
                  <a:pos x="T6" y="T7"/>
                </a:cxn>
                <a:cxn ang="0">
                  <a:pos x="T8" y="T9"/>
                </a:cxn>
              </a:cxnLst>
              <a:rect l="0" t="0" r="r" b="b"/>
              <a:pathLst>
                <a:path w="91" h="32">
                  <a:moveTo>
                    <a:pt x="33" y="15"/>
                  </a:moveTo>
                  <a:cubicBezTo>
                    <a:pt x="28" y="17"/>
                    <a:pt x="25" y="19"/>
                    <a:pt x="18" y="23"/>
                  </a:cubicBezTo>
                  <a:cubicBezTo>
                    <a:pt x="46" y="27"/>
                    <a:pt x="70" y="32"/>
                    <a:pt x="91" y="8"/>
                  </a:cubicBezTo>
                  <a:cubicBezTo>
                    <a:pt x="60" y="0"/>
                    <a:pt x="30" y="5"/>
                    <a:pt x="0" y="1"/>
                  </a:cubicBezTo>
                  <a:cubicBezTo>
                    <a:pt x="5" y="24"/>
                    <a:pt x="22" y="9"/>
                    <a:pt x="33" y="15"/>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42">
              <a:extLst>
                <a:ext uri="{FF2B5EF4-FFF2-40B4-BE49-F238E27FC236}">
                  <a16:creationId xmlns:a16="http://schemas.microsoft.com/office/drawing/2014/main" xmlns="" id="{EF59239B-3CCE-4267-9AE1-90055E18C511}"/>
                </a:ext>
              </a:extLst>
            </p:cNvPr>
            <p:cNvSpPr>
              <a:spLocks/>
            </p:cNvSpPr>
            <p:nvPr/>
          </p:nvSpPr>
          <p:spPr bwMode="auto">
            <a:xfrm>
              <a:off x="2636483" y="2372501"/>
              <a:ext cx="158792" cy="90061"/>
            </a:xfrm>
            <a:custGeom>
              <a:avLst/>
              <a:gdLst>
                <a:gd name="T0" fmla="*/ 27 w 76"/>
                <a:gd name="T1" fmla="*/ 8 h 43"/>
                <a:gd name="T2" fmla="*/ 25 w 76"/>
                <a:gd name="T3" fmla="*/ 21 h 43"/>
                <a:gd name="T4" fmla="*/ 13 w 76"/>
                <a:gd name="T5" fmla="*/ 7 h 43"/>
                <a:gd name="T6" fmla="*/ 4 w 76"/>
                <a:gd name="T7" fmla="*/ 4 h 43"/>
                <a:gd name="T8" fmla="*/ 5 w 76"/>
                <a:gd name="T9" fmla="*/ 15 h 43"/>
                <a:gd name="T10" fmla="*/ 34 w 76"/>
                <a:gd name="T11" fmla="*/ 26 h 43"/>
                <a:gd name="T12" fmla="*/ 44 w 76"/>
                <a:gd name="T13" fmla="*/ 28 h 43"/>
                <a:gd name="T14" fmla="*/ 66 w 76"/>
                <a:gd name="T15" fmla="*/ 37 h 43"/>
                <a:gd name="T16" fmla="*/ 70 w 76"/>
                <a:gd name="T17" fmla="*/ 16 h 43"/>
                <a:gd name="T18" fmla="*/ 61 w 76"/>
                <a:gd name="T19" fmla="*/ 7 h 43"/>
                <a:gd name="T20" fmla="*/ 37 w 76"/>
                <a:gd name="T21" fmla="*/ 0 h 43"/>
                <a:gd name="T22" fmla="*/ 27 w 76"/>
                <a:gd name="T23" fmla="*/ 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43">
                  <a:moveTo>
                    <a:pt x="27" y="8"/>
                  </a:moveTo>
                  <a:cubicBezTo>
                    <a:pt x="26" y="12"/>
                    <a:pt x="26" y="15"/>
                    <a:pt x="25" y="21"/>
                  </a:cubicBezTo>
                  <a:cubicBezTo>
                    <a:pt x="20" y="15"/>
                    <a:pt x="16" y="11"/>
                    <a:pt x="13" y="7"/>
                  </a:cubicBezTo>
                  <a:cubicBezTo>
                    <a:pt x="10" y="4"/>
                    <a:pt x="6" y="2"/>
                    <a:pt x="4" y="4"/>
                  </a:cubicBezTo>
                  <a:cubicBezTo>
                    <a:pt x="0" y="7"/>
                    <a:pt x="2" y="12"/>
                    <a:pt x="5" y="15"/>
                  </a:cubicBezTo>
                  <a:cubicBezTo>
                    <a:pt x="13" y="23"/>
                    <a:pt x="21" y="31"/>
                    <a:pt x="34" y="26"/>
                  </a:cubicBezTo>
                  <a:cubicBezTo>
                    <a:pt x="37" y="25"/>
                    <a:pt x="42" y="23"/>
                    <a:pt x="44" y="28"/>
                  </a:cubicBezTo>
                  <a:cubicBezTo>
                    <a:pt x="48" y="41"/>
                    <a:pt x="53" y="43"/>
                    <a:pt x="66" y="37"/>
                  </a:cubicBezTo>
                  <a:cubicBezTo>
                    <a:pt x="76" y="32"/>
                    <a:pt x="67" y="23"/>
                    <a:pt x="70" y="16"/>
                  </a:cubicBezTo>
                  <a:cubicBezTo>
                    <a:pt x="70" y="14"/>
                    <a:pt x="68" y="6"/>
                    <a:pt x="61" y="7"/>
                  </a:cubicBezTo>
                  <a:cubicBezTo>
                    <a:pt x="53" y="8"/>
                    <a:pt x="46" y="5"/>
                    <a:pt x="37" y="0"/>
                  </a:cubicBezTo>
                  <a:cubicBezTo>
                    <a:pt x="43" y="21"/>
                    <a:pt x="34" y="12"/>
                    <a:pt x="27" y="8"/>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43">
              <a:extLst>
                <a:ext uri="{FF2B5EF4-FFF2-40B4-BE49-F238E27FC236}">
                  <a16:creationId xmlns:a16="http://schemas.microsoft.com/office/drawing/2014/main" xmlns="" id="{C0F27B51-9782-41B0-9A68-1E1B63BCCE2E}"/>
                </a:ext>
              </a:extLst>
            </p:cNvPr>
            <p:cNvSpPr>
              <a:spLocks/>
            </p:cNvSpPr>
            <p:nvPr/>
          </p:nvSpPr>
          <p:spPr bwMode="auto">
            <a:xfrm>
              <a:off x="2999099" y="2871392"/>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Freeform 44">
              <a:extLst>
                <a:ext uri="{FF2B5EF4-FFF2-40B4-BE49-F238E27FC236}">
                  <a16:creationId xmlns:a16="http://schemas.microsoft.com/office/drawing/2014/main" xmlns="" id="{9AECF6F8-64BD-43D5-BE6D-AF0C1B69A767}"/>
                </a:ext>
              </a:extLst>
            </p:cNvPr>
            <p:cNvSpPr>
              <a:spLocks/>
            </p:cNvSpPr>
            <p:nvPr/>
          </p:nvSpPr>
          <p:spPr bwMode="auto">
            <a:xfrm>
              <a:off x="7769973" y="3188976"/>
              <a:ext cx="61621" cy="213303"/>
            </a:xfrm>
            <a:custGeom>
              <a:avLst/>
              <a:gdLst>
                <a:gd name="T0" fmla="*/ 1 w 29"/>
                <a:gd name="T1" fmla="*/ 15 h 102"/>
                <a:gd name="T2" fmla="*/ 1 w 29"/>
                <a:gd name="T3" fmla="*/ 91 h 102"/>
                <a:gd name="T4" fmla="*/ 8 w 29"/>
                <a:gd name="T5" fmla="*/ 96 h 102"/>
                <a:gd name="T6" fmla="*/ 17 w 29"/>
                <a:gd name="T7" fmla="*/ 102 h 102"/>
                <a:gd name="T8" fmla="*/ 11 w 29"/>
                <a:gd name="T9" fmla="*/ 90 h 102"/>
                <a:gd name="T10" fmla="*/ 18 w 29"/>
                <a:gd name="T11" fmla="*/ 63 h 102"/>
                <a:gd name="T12" fmla="*/ 23 w 29"/>
                <a:gd name="T13" fmla="*/ 55 h 102"/>
                <a:gd name="T14" fmla="*/ 15 w 29"/>
                <a:gd name="T15" fmla="*/ 11 h 102"/>
                <a:gd name="T16" fmla="*/ 8 w 29"/>
                <a:gd name="T17" fmla="*/ 0 h 102"/>
                <a:gd name="T18" fmla="*/ 1 w 29"/>
                <a:gd name="T19" fmla="*/ 10 h 102"/>
                <a:gd name="T20" fmla="*/ 1 w 29"/>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02">
                  <a:moveTo>
                    <a:pt x="1" y="15"/>
                  </a:moveTo>
                  <a:cubicBezTo>
                    <a:pt x="6" y="40"/>
                    <a:pt x="4" y="66"/>
                    <a:pt x="1" y="91"/>
                  </a:cubicBezTo>
                  <a:cubicBezTo>
                    <a:pt x="1" y="95"/>
                    <a:pt x="0" y="100"/>
                    <a:pt x="8" y="96"/>
                  </a:cubicBezTo>
                  <a:cubicBezTo>
                    <a:pt x="12" y="94"/>
                    <a:pt x="12" y="102"/>
                    <a:pt x="17" y="102"/>
                  </a:cubicBezTo>
                  <a:cubicBezTo>
                    <a:pt x="18" y="96"/>
                    <a:pt x="14" y="94"/>
                    <a:pt x="11" y="90"/>
                  </a:cubicBezTo>
                  <a:cubicBezTo>
                    <a:pt x="4" y="81"/>
                    <a:pt x="9" y="61"/>
                    <a:pt x="18" y="63"/>
                  </a:cubicBezTo>
                  <a:cubicBezTo>
                    <a:pt x="29" y="64"/>
                    <a:pt x="24" y="60"/>
                    <a:pt x="23" y="55"/>
                  </a:cubicBezTo>
                  <a:cubicBezTo>
                    <a:pt x="21" y="40"/>
                    <a:pt x="10" y="28"/>
                    <a:pt x="15" y="11"/>
                  </a:cubicBezTo>
                  <a:cubicBezTo>
                    <a:pt x="16" y="8"/>
                    <a:pt x="13" y="0"/>
                    <a:pt x="8" y="0"/>
                  </a:cubicBezTo>
                  <a:cubicBezTo>
                    <a:pt x="5" y="0"/>
                    <a:pt x="1" y="5"/>
                    <a:pt x="1" y="10"/>
                  </a:cubicBezTo>
                  <a:cubicBezTo>
                    <a:pt x="1" y="12"/>
                    <a:pt x="1" y="13"/>
                    <a:pt x="1" y="15"/>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Freeform 45">
              <a:extLst>
                <a:ext uri="{FF2B5EF4-FFF2-40B4-BE49-F238E27FC236}">
                  <a16:creationId xmlns:a16="http://schemas.microsoft.com/office/drawing/2014/main" xmlns="" id="{8A2BC6C3-8491-481B-88AE-0720A5BEB4CC}"/>
                </a:ext>
              </a:extLst>
            </p:cNvPr>
            <p:cNvSpPr>
              <a:spLocks/>
            </p:cNvSpPr>
            <p:nvPr/>
          </p:nvSpPr>
          <p:spPr bwMode="auto">
            <a:xfrm>
              <a:off x="8434766" y="5263938"/>
              <a:ext cx="100727" cy="114946"/>
            </a:xfrm>
            <a:custGeom>
              <a:avLst/>
              <a:gdLst>
                <a:gd name="T0" fmla="*/ 22 w 48"/>
                <a:gd name="T1" fmla="*/ 4 h 55"/>
                <a:gd name="T2" fmla="*/ 12 w 48"/>
                <a:gd name="T3" fmla="*/ 4 h 55"/>
                <a:gd name="T4" fmla="*/ 2 w 48"/>
                <a:gd name="T5" fmla="*/ 27 h 55"/>
                <a:gd name="T6" fmla="*/ 12 w 48"/>
                <a:gd name="T7" fmla="*/ 37 h 55"/>
                <a:gd name="T8" fmla="*/ 14 w 48"/>
                <a:gd name="T9" fmla="*/ 46 h 55"/>
                <a:gd name="T10" fmla="*/ 14 w 48"/>
                <a:gd name="T11" fmla="*/ 54 h 55"/>
                <a:gd name="T12" fmla="*/ 24 w 48"/>
                <a:gd name="T13" fmla="*/ 52 h 55"/>
                <a:gd name="T14" fmla="*/ 47 w 48"/>
                <a:gd name="T15" fmla="*/ 17 h 55"/>
                <a:gd name="T16" fmla="*/ 47 w 48"/>
                <a:gd name="T17" fmla="*/ 9 h 55"/>
                <a:gd name="T18" fmla="*/ 22 w 48"/>
                <a:gd name="T19" fmla="*/ 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5">
                  <a:moveTo>
                    <a:pt x="22" y="4"/>
                  </a:moveTo>
                  <a:cubicBezTo>
                    <a:pt x="21" y="0"/>
                    <a:pt x="12" y="3"/>
                    <a:pt x="12" y="4"/>
                  </a:cubicBezTo>
                  <a:cubicBezTo>
                    <a:pt x="12" y="13"/>
                    <a:pt x="5" y="19"/>
                    <a:pt x="2" y="27"/>
                  </a:cubicBezTo>
                  <a:cubicBezTo>
                    <a:pt x="0" y="34"/>
                    <a:pt x="10" y="32"/>
                    <a:pt x="12" y="37"/>
                  </a:cubicBezTo>
                  <a:cubicBezTo>
                    <a:pt x="13" y="40"/>
                    <a:pt x="15" y="43"/>
                    <a:pt x="14" y="46"/>
                  </a:cubicBezTo>
                  <a:cubicBezTo>
                    <a:pt x="14" y="49"/>
                    <a:pt x="10" y="52"/>
                    <a:pt x="14" y="54"/>
                  </a:cubicBezTo>
                  <a:cubicBezTo>
                    <a:pt x="17" y="55"/>
                    <a:pt x="22" y="55"/>
                    <a:pt x="24" y="52"/>
                  </a:cubicBezTo>
                  <a:cubicBezTo>
                    <a:pt x="30" y="39"/>
                    <a:pt x="37" y="27"/>
                    <a:pt x="47" y="17"/>
                  </a:cubicBezTo>
                  <a:cubicBezTo>
                    <a:pt x="48" y="16"/>
                    <a:pt x="47" y="13"/>
                    <a:pt x="47" y="9"/>
                  </a:cubicBezTo>
                  <a:cubicBezTo>
                    <a:pt x="36" y="14"/>
                    <a:pt x="28" y="18"/>
                    <a:pt x="22" y="4"/>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Freeform 46">
              <a:extLst>
                <a:ext uri="{FF2B5EF4-FFF2-40B4-BE49-F238E27FC236}">
                  <a16:creationId xmlns:a16="http://schemas.microsoft.com/office/drawing/2014/main" xmlns="" id="{0A09F15A-CD44-4B2F-8E01-02E376AC7A81}"/>
                </a:ext>
              </a:extLst>
            </p:cNvPr>
            <p:cNvSpPr>
              <a:spLocks/>
            </p:cNvSpPr>
            <p:nvPr/>
          </p:nvSpPr>
          <p:spPr bwMode="auto">
            <a:xfrm>
              <a:off x="2835566" y="2682975"/>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Freeform 47">
              <a:extLst>
                <a:ext uri="{FF2B5EF4-FFF2-40B4-BE49-F238E27FC236}">
                  <a16:creationId xmlns:a16="http://schemas.microsoft.com/office/drawing/2014/main" xmlns="" id="{A93EAA5E-E5F6-4676-A9D9-6F3D8C34A92F}"/>
                </a:ext>
              </a:extLst>
            </p:cNvPr>
            <p:cNvSpPr>
              <a:spLocks/>
            </p:cNvSpPr>
            <p:nvPr/>
          </p:nvSpPr>
          <p:spPr bwMode="auto">
            <a:xfrm>
              <a:off x="2257279" y="2345244"/>
              <a:ext cx="144572" cy="73471"/>
            </a:xfrm>
            <a:custGeom>
              <a:avLst/>
              <a:gdLst>
                <a:gd name="T0" fmla="*/ 13 w 69"/>
                <a:gd name="T1" fmla="*/ 32 h 35"/>
                <a:gd name="T2" fmla="*/ 21 w 69"/>
                <a:gd name="T3" fmla="*/ 33 h 35"/>
                <a:gd name="T4" fmla="*/ 39 w 69"/>
                <a:gd name="T5" fmla="*/ 23 h 35"/>
                <a:gd name="T6" fmla="*/ 48 w 69"/>
                <a:gd name="T7" fmla="*/ 22 h 35"/>
                <a:gd name="T8" fmla="*/ 57 w 69"/>
                <a:gd name="T9" fmla="*/ 24 h 35"/>
                <a:gd name="T10" fmla="*/ 68 w 69"/>
                <a:gd name="T11" fmla="*/ 4 h 35"/>
                <a:gd name="T12" fmla="*/ 57 w 69"/>
                <a:gd name="T13" fmla="*/ 4 h 35"/>
                <a:gd name="T14" fmla="*/ 45 w 69"/>
                <a:gd name="T15" fmla="*/ 3 h 35"/>
                <a:gd name="T16" fmla="*/ 35 w 69"/>
                <a:gd name="T17" fmla="*/ 7 h 35"/>
                <a:gd name="T18" fmla="*/ 11 w 69"/>
                <a:gd name="T19" fmla="*/ 22 h 35"/>
                <a:gd name="T20" fmla="*/ 1 w 69"/>
                <a:gd name="T21" fmla="*/ 30 h 35"/>
                <a:gd name="T22" fmla="*/ 13 w 69"/>
                <a:gd name="T23"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35">
                  <a:moveTo>
                    <a:pt x="13" y="32"/>
                  </a:moveTo>
                  <a:cubicBezTo>
                    <a:pt x="16" y="32"/>
                    <a:pt x="18" y="33"/>
                    <a:pt x="21" y="33"/>
                  </a:cubicBezTo>
                  <a:cubicBezTo>
                    <a:pt x="29" y="34"/>
                    <a:pt x="37" y="35"/>
                    <a:pt x="39" y="23"/>
                  </a:cubicBezTo>
                  <a:cubicBezTo>
                    <a:pt x="41" y="12"/>
                    <a:pt x="44" y="16"/>
                    <a:pt x="48" y="22"/>
                  </a:cubicBezTo>
                  <a:cubicBezTo>
                    <a:pt x="51" y="27"/>
                    <a:pt x="53" y="27"/>
                    <a:pt x="57" y="24"/>
                  </a:cubicBezTo>
                  <a:cubicBezTo>
                    <a:pt x="64" y="18"/>
                    <a:pt x="69" y="12"/>
                    <a:pt x="68" y="4"/>
                  </a:cubicBezTo>
                  <a:cubicBezTo>
                    <a:pt x="68" y="0"/>
                    <a:pt x="61" y="1"/>
                    <a:pt x="57" y="4"/>
                  </a:cubicBezTo>
                  <a:cubicBezTo>
                    <a:pt x="53" y="6"/>
                    <a:pt x="49" y="5"/>
                    <a:pt x="45" y="3"/>
                  </a:cubicBezTo>
                  <a:cubicBezTo>
                    <a:pt x="41" y="1"/>
                    <a:pt x="38" y="5"/>
                    <a:pt x="35" y="7"/>
                  </a:cubicBezTo>
                  <a:cubicBezTo>
                    <a:pt x="28" y="13"/>
                    <a:pt x="20" y="19"/>
                    <a:pt x="11" y="22"/>
                  </a:cubicBezTo>
                  <a:cubicBezTo>
                    <a:pt x="6" y="23"/>
                    <a:pt x="0" y="24"/>
                    <a:pt x="1" y="30"/>
                  </a:cubicBezTo>
                  <a:cubicBezTo>
                    <a:pt x="2" y="35"/>
                    <a:pt x="9" y="31"/>
                    <a:pt x="13" y="32"/>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Freeform 48">
              <a:extLst>
                <a:ext uri="{FF2B5EF4-FFF2-40B4-BE49-F238E27FC236}">
                  <a16:creationId xmlns:a16="http://schemas.microsoft.com/office/drawing/2014/main" xmlns="" id="{30E69A07-9E6C-48A0-BD59-22C71C51A3F5}"/>
                </a:ext>
              </a:extLst>
            </p:cNvPr>
            <p:cNvSpPr>
              <a:spLocks/>
            </p:cNvSpPr>
            <p:nvPr/>
          </p:nvSpPr>
          <p:spPr bwMode="auto">
            <a:xfrm>
              <a:off x="2615154" y="2255184"/>
              <a:ext cx="142202" cy="77026"/>
            </a:xfrm>
            <a:custGeom>
              <a:avLst/>
              <a:gdLst>
                <a:gd name="T0" fmla="*/ 4 w 68"/>
                <a:gd name="T1" fmla="*/ 12 h 37"/>
                <a:gd name="T2" fmla="*/ 21 w 68"/>
                <a:gd name="T3" fmla="*/ 18 h 37"/>
                <a:gd name="T4" fmla="*/ 10 w 68"/>
                <a:gd name="T5" fmla="*/ 28 h 37"/>
                <a:gd name="T6" fmla="*/ 53 w 68"/>
                <a:gd name="T7" fmla="*/ 35 h 37"/>
                <a:gd name="T8" fmla="*/ 64 w 68"/>
                <a:gd name="T9" fmla="*/ 33 h 37"/>
                <a:gd name="T10" fmla="*/ 60 w 68"/>
                <a:gd name="T11" fmla="*/ 23 h 37"/>
                <a:gd name="T12" fmla="*/ 5 w 68"/>
                <a:gd name="T13" fmla="*/ 3 h 37"/>
                <a:gd name="T14" fmla="*/ 0 w 68"/>
                <a:gd name="T15" fmla="*/ 7 h 37"/>
                <a:gd name="T16" fmla="*/ 4 w 68"/>
                <a:gd name="T17"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7">
                  <a:moveTo>
                    <a:pt x="4" y="12"/>
                  </a:moveTo>
                  <a:cubicBezTo>
                    <a:pt x="9" y="15"/>
                    <a:pt x="17" y="12"/>
                    <a:pt x="21" y="18"/>
                  </a:cubicBezTo>
                  <a:cubicBezTo>
                    <a:pt x="19" y="23"/>
                    <a:pt x="11" y="19"/>
                    <a:pt x="10" y="28"/>
                  </a:cubicBezTo>
                  <a:cubicBezTo>
                    <a:pt x="26" y="22"/>
                    <a:pt x="40" y="27"/>
                    <a:pt x="53" y="35"/>
                  </a:cubicBezTo>
                  <a:cubicBezTo>
                    <a:pt x="56" y="37"/>
                    <a:pt x="61" y="36"/>
                    <a:pt x="64" y="33"/>
                  </a:cubicBezTo>
                  <a:cubicBezTo>
                    <a:pt x="68" y="27"/>
                    <a:pt x="62" y="25"/>
                    <a:pt x="60" y="23"/>
                  </a:cubicBezTo>
                  <a:cubicBezTo>
                    <a:pt x="44" y="11"/>
                    <a:pt x="27" y="0"/>
                    <a:pt x="5" y="3"/>
                  </a:cubicBezTo>
                  <a:cubicBezTo>
                    <a:pt x="2" y="3"/>
                    <a:pt x="0" y="4"/>
                    <a:pt x="0" y="7"/>
                  </a:cubicBezTo>
                  <a:cubicBezTo>
                    <a:pt x="0" y="9"/>
                    <a:pt x="2" y="11"/>
                    <a:pt x="4" y="12"/>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Freeform 49">
              <a:extLst>
                <a:ext uri="{FF2B5EF4-FFF2-40B4-BE49-F238E27FC236}">
                  <a16:creationId xmlns:a16="http://schemas.microsoft.com/office/drawing/2014/main" xmlns="" id="{2BD76126-A013-4EC6-8E3E-73E23F7CB01B}"/>
                </a:ext>
              </a:extLst>
            </p:cNvPr>
            <p:cNvSpPr>
              <a:spLocks/>
            </p:cNvSpPr>
            <p:nvPr/>
          </p:nvSpPr>
          <p:spPr bwMode="auto">
            <a:xfrm>
              <a:off x="7008008" y="4558855"/>
              <a:ext cx="200268" cy="75841"/>
            </a:xfrm>
            <a:custGeom>
              <a:avLst/>
              <a:gdLst>
                <a:gd name="T0" fmla="*/ 96 w 96"/>
                <a:gd name="T1" fmla="*/ 33 h 36"/>
                <a:gd name="T2" fmla="*/ 74 w 96"/>
                <a:gd name="T3" fmla="*/ 24 h 36"/>
                <a:gd name="T4" fmla="*/ 53 w 96"/>
                <a:gd name="T5" fmla="*/ 15 h 36"/>
                <a:gd name="T6" fmla="*/ 30 w 96"/>
                <a:gd name="T7" fmla="*/ 11 h 36"/>
                <a:gd name="T8" fmla="*/ 0 w 96"/>
                <a:gd name="T9" fmla="*/ 14 h 36"/>
                <a:gd name="T10" fmla="*/ 35 w 96"/>
                <a:gd name="T11" fmla="*/ 21 h 36"/>
                <a:gd name="T12" fmla="*/ 41 w 96"/>
                <a:gd name="T13" fmla="*/ 24 h 36"/>
                <a:gd name="T14" fmla="*/ 96 w 96"/>
                <a:gd name="T15" fmla="*/ 33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36">
                  <a:moveTo>
                    <a:pt x="96" y="33"/>
                  </a:moveTo>
                  <a:cubicBezTo>
                    <a:pt x="88" y="24"/>
                    <a:pt x="76" y="30"/>
                    <a:pt x="74" y="24"/>
                  </a:cubicBezTo>
                  <a:cubicBezTo>
                    <a:pt x="69" y="13"/>
                    <a:pt x="61" y="16"/>
                    <a:pt x="53" y="15"/>
                  </a:cubicBezTo>
                  <a:cubicBezTo>
                    <a:pt x="45" y="14"/>
                    <a:pt x="38" y="14"/>
                    <a:pt x="30" y="11"/>
                  </a:cubicBezTo>
                  <a:cubicBezTo>
                    <a:pt x="21" y="7"/>
                    <a:pt x="9" y="0"/>
                    <a:pt x="0" y="14"/>
                  </a:cubicBezTo>
                  <a:cubicBezTo>
                    <a:pt x="11" y="19"/>
                    <a:pt x="21" y="26"/>
                    <a:pt x="35" y="21"/>
                  </a:cubicBezTo>
                  <a:cubicBezTo>
                    <a:pt x="36" y="21"/>
                    <a:pt x="39" y="23"/>
                    <a:pt x="41" y="24"/>
                  </a:cubicBezTo>
                  <a:cubicBezTo>
                    <a:pt x="57" y="36"/>
                    <a:pt x="76" y="33"/>
                    <a:pt x="96" y="33"/>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Freeform 50">
              <a:extLst>
                <a:ext uri="{FF2B5EF4-FFF2-40B4-BE49-F238E27FC236}">
                  <a16:creationId xmlns:a16="http://schemas.microsoft.com/office/drawing/2014/main" xmlns="" id="{5695494D-7F70-4AB1-9FF0-CD213EA30904}"/>
                </a:ext>
              </a:extLst>
            </p:cNvPr>
            <p:cNvSpPr>
              <a:spLocks/>
            </p:cNvSpPr>
            <p:nvPr/>
          </p:nvSpPr>
          <p:spPr bwMode="auto">
            <a:xfrm>
              <a:off x="6885951" y="2258739"/>
              <a:ext cx="125611" cy="73471"/>
            </a:xfrm>
            <a:custGeom>
              <a:avLst/>
              <a:gdLst>
                <a:gd name="T0" fmla="*/ 52 w 60"/>
                <a:gd name="T1" fmla="*/ 24 h 35"/>
                <a:gd name="T2" fmla="*/ 56 w 60"/>
                <a:gd name="T3" fmla="*/ 14 h 35"/>
                <a:gd name="T4" fmla="*/ 6 w 60"/>
                <a:gd name="T5" fmla="*/ 18 h 35"/>
                <a:gd name="T6" fmla="*/ 0 w 60"/>
                <a:gd name="T7" fmla="*/ 30 h 35"/>
                <a:gd name="T8" fmla="*/ 52 w 60"/>
                <a:gd name="T9" fmla="*/ 24 h 35"/>
              </a:gdLst>
              <a:ahLst/>
              <a:cxnLst>
                <a:cxn ang="0">
                  <a:pos x="T0" y="T1"/>
                </a:cxn>
                <a:cxn ang="0">
                  <a:pos x="T2" y="T3"/>
                </a:cxn>
                <a:cxn ang="0">
                  <a:pos x="T4" y="T5"/>
                </a:cxn>
                <a:cxn ang="0">
                  <a:pos x="T6" y="T7"/>
                </a:cxn>
                <a:cxn ang="0">
                  <a:pos x="T8" y="T9"/>
                </a:cxn>
              </a:cxnLst>
              <a:rect l="0" t="0" r="r" b="b"/>
              <a:pathLst>
                <a:path w="60" h="35">
                  <a:moveTo>
                    <a:pt x="52" y="24"/>
                  </a:moveTo>
                  <a:cubicBezTo>
                    <a:pt x="57" y="23"/>
                    <a:pt x="60" y="19"/>
                    <a:pt x="56" y="14"/>
                  </a:cubicBezTo>
                  <a:cubicBezTo>
                    <a:pt x="43" y="0"/>
                    <a:pt x="16" y="3"/>
                    <a:pt x="6" y="18"/>
                  </a:cubicBezTo>
                  <a:cubicBezTo>
                    <a:pt x="4" y="22"/>
                    <a:pt x="2" y="25"/>
                    <a:pt x="0" y="30"/>
                  </a:cubicBezTo>
                  <a:cubicBezTo>
                    <a:pt x="19" y="35"/>
                    <a:pt x="35" y="27"/>
                    <a:pt x="52" y="24"/>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Freeform 51">
              <a:extLst>
                <a:ext uri="{FF2B5EF4-FFF2-40B4-BE49-F238E27FC236}">
                  <a16:creationId xmlns:a16="http://schemas.microsoft.com/office/drawing/2014/main" xmlns="" id="{F37ADDED-6C48-419E-B301-02510301B361}"/>
                </a:ext>
              </a:extLst>
            </p:cNvPr>
            <p:cNvSpPr>
              <a:spLocks/>
            </p:cNvSpPr>
            <p:nvPr/>
          </p:nvSpPr>
          <p:spPr bwMode="auto">
            <a:xfrm>
              <a:off x="7730868" y="3417685"/>
              <a:ext cx="127982" cy="100726"/>
            </a:xfrm>
            <a:custGeom>
              <a:avLst/>
              <a:gdLst>
                <a:gd name="T0" fmla="*/ 19 w 61"/>
                <a:gd name="T1" fmla="*/ 8 h 48"/>
                <a:gd name="T2" fmla="*/ 8 w 61"/>
                <a:gd name="T3" fmla="*/ 29 h 48"/>
                <a:gd name="T4" fmla="*/ 6 w 61"/>
                <a:gd name="T5" fmla="*/ 48 h 48"/>
                <a:gd name="T6" fmla="*/ 21 w 61"/>
                <a:gd name="T7" fmla="*/ 37 h 48"/>
                <a:gd name="T8" fmla="*/ 29 w 61"/>
                <a:gd name="T9" fmla="*/ 41 h 48"/>
                <a:gd name="T10" fmla="*/ 57 w 61"/>
                <a:gd name="T11" fmla="*/ 25 h 48"/>
                <a:gd name="T12" fmla="*/ 55 w 61"/>
                <a:gd name="T13" fmla="*/ 17 h 48"/>
                <a:gd name="T14" fmla="*/ 26 w 61"/>
                <a:gd name="T15" fmla="*/ 4 h 48"/>
                <a:gd name="T16" fmla="*/ 21 w 61"/>
                <a:gd name="T17" fmla="*/ 2 h 48"/>
                <a:gd name="T18" fmla="*/ 19 w 61"/>
                <a:gd name="T19"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48">
                  <a:moveTo>
                    <a:pt x="19" y="8"/>
                  </a:moveTo>
                  <a:cubicBezTo>
                    <a:pt x="18" y="16"/>
                    <a:pt x="17" y="24"/>
                    <a:pt x="8" y="29"/>
                  </a:cubicBezTo>
                  <a:cubicBezTo>
                    <a:pt x="1" y="33"/>
                    <a:pt x="0" y="40"/>
                    <a:pt x="6" y="48"/>
                  </a:cubicBezTo>
                  <a:cubicBezTo>
                    <a:pt x="4" y="33"/>
                    <a:pt x="14" y="38"/>
                    <a:pt x="21" y="37"/>
                  </a:cubicBezTo>
                  <a:cubicBezTo>
                    <a:pt x="25" y="37"/>
                    <a:pt x="28" y="41"/>
                    <a:pt x="29" y="41"/>
                  </a:cubicBezTo>
                  <a:cubicBezTo>
                    <a:pt x="36" y="32"/>
                    <a:pt x="49" y="33"/>
                    <a:pt x="57" y="25"/>
                  </a:cubicBezTo>
                  <a:cubicBezTo>
                    <a:pt x="61" y="20"/>
                    <a:pt x="57" y="17"/>
                    <a:pt x="55" y="17"/>
                  </a:cubicBezTo>
                  <a:cubicBezTo>
                    <a:pt x="40" y="24"/>
                    <a:pt x="34" y="11"/>
                    <a:pt x="26" y="4"/>
                  </a:cubicBezTo>
                  <a:cubicBezTo>
                    <a:pt x="25" y="3"/>
                    <a:pt x="24" y="0"/>
                    <a:pt x="21" y="2"/>
                  </a:cubicBezTo>
                  <a:cubicBezTo>
                    <a:pt x="19" y="3"/>
                    <a:pt x="19" y="5"/>
                    <a:pt x="19" y="8"/>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Freeform 52">
              <a:extLst>
                <a:ext uri="{FF2B5EF4-FFF2-40B4-BE49-F238E27FC236}">
                  <a16:creationId xmlns:a16="http://schemas.microsoft.com/office/drawing/2014/main" xmlns="" id="{586C20C6-31D7-4F57-9AD5-B3168DBDBFF7}"/>
                </a:ext>
              </a:extLst>
            </p:cNvPr>
            <p:cNvSpPr>
              <a:spLocks/>
            </p:cNvSpPr>
            <p:nvPr/>
          </p:nvSpPr>
          <p:spPr bwMode="auto">
            <a:xfrm>
              <a:off x="7275821" y="4449833"/>
              <a:ext cx="95987" cy="98356"/>
            </a:xfrm>
            <a:custGeom>
              <a:avLst/>
              <a:gdLst>
                <a:gd name="T0" fmla="*/ 7 w 46"/>
                <a:gd name="T1" fmla="*/ 17 h 47"/>
                <a:gd name="T2" fmla="*/ 8 w 46"/>
                <a:gd name="T3" fmla="*/ 36 h 47"/>
                <a:gd name="T4" fmla="*/ 20 w 46"/>
                <a:gd name="T5" fmla="*/ 29 h 47"/>
                <a:gd name="T6" fmla="*/ 27 w 46"/>
                <a:gd name="T7" fmla="*/ 40 h 47"/>
                <a:gd name="T8" fmla="*/ 34 w 46"/>
                <a:gd name="T9" fmla="*/ 45 h 47"/>
                <a:gd name="T10" fmla="*/ 38 w 46"/>
                <a:gd name="T11" fmla="*/ 37 h 47"/>
                <a:gd name="T12" fmla="*/ 36 w 46"/>
                <a:gd name="T13" fmla="*/ 25 h 47"/>
                <a:gd name="T14" fmla="*/ 39 w 46"/>
                <a:gd name="T15" fmla="*/ 14 h 47"/>
                <a:gd name="T16" fmla="*/ 46 w 46"/>
                <a:gd name="T17" fmla="*/ 8 h 47"/>
                <a:gd name="T18" fmla="*/ 14 w 46"/>
                <a:gd name="T19" fmla="*/ 5 h 47"/>
                <a:gd name="T20" fmla="*/ 7 w 46"/>
                <a:gd name="T21"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7">
                  <a:moveTo>
                    <a:pt x="7" y="17"/>
                  </a:moveTo>
                  <a:cubicBezTo>
                    <a:pt x="2" y="24"/>
                    <a:pt x="0" y="30"/>
                    <a:pt x="8" y="36"/>
                  </a:cubicBezTo>
                  <a:cubicBezTo>
                    <a:pt x="17" y="43"/>
                    <a:pt x="14" y="28"/>
                    <a:pt x="20" y="29"/>
                  </a:cubicBezTo>
                  <a:cubicBezTo>
                    <a:pt x="25" y="31"/>
                    <a:pt x="24" y="36"/>
                    <a:pt x="27" y="40"/>
                  </a:cubicBezTo>
                  <a:cubicBezTo>
                    <a:pt x="29" y="42"/>
                    <a:pt x="30" y="47"/>
                    <a:pt x="34" y="45"/>
                  </a:cubicBezTo>
                  <a:cubicBezTo>
                    <a:pt x="38" y="44"/>
                    <a:pt x="41" y="40"/>
                    <a:pt x="38" y="37"/>
                  </a:cubicBezTo>
                  <a:cubicBezTo>
                    <a:pt x="36" y="33"/>
                    <a:pt x="41" y="29"/>
                    <a:pt x="36" y="25"/>
                  </a:cubicBezTo>
                  <a:cubicBezTo>
                    <a:pt x="29" y="20"/>
                    <a:pt x="35" y="16"/>
                    <a:pt x="39" y="14"/>
                  </a:cubicBezTo>
                  <a:cubicBezTo>
                    <a:pt x="41" y="12"/>
                    <a:pt x="46" y="13"/>
                    <a:pt x="46" y="8"/>
                  </a:cubicBezTo>
                  <a:cubicBezTo>
                    <a:pt x="36" y="0"/>
                    <a:pt x="22" y="25"/>
                    <a:pt x="14" y="5"/>
                  </a:cubicBezTo>
                  <a:cubicBezTo>
                    <a:pt x="6" y="6"/>
                    <a:pt x="11" y="14"/>
                    <a:pt x="7" y="17"/>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Freeform 53">
              <a:extLst>
                <a:ext uri="{FF2B5EF4-FFF2-40B4-BE49-F238E27FC236}">
                  <a16:creationId xmlns:a16="http://schemas.microsoft.com/office/drawing/2014/main" xmlns="" id="{4F4EB76C-F1D6-46D2-9060-994D40F692CC}"/>
                </a:ext>
              </a:extLst>
            </p:cNvPr>
            <p:cNvSpPr>
              <a:spLocks/>
            </p:cNvSpPr>
            <p:nvPr/>
          </p:nvSpPr>
          <p:spPr bwMode="auto">
            <a:xfrm>
              <a:off x="3083236" y="3941461"/>
              <a:ext cx="182492" cy="78211"/>
            </a:xfrm>
            <a:custGeom>
              <a:avLst/>
              <a:gdLst>
                <a:gd name="T0" fmla="*/ 22 w 87"/>
                <a:gd name="T1" fmla="*/ 4 h 37"/>
                <a:gd name="T2" fmla="*/ 0 w 87"/>
                <a:gd name="T3" fmla="*/ 9 h 37"/>
                <a:gd name="T4" fmla="*/ 7 w 87"/>
                <a:gd name="T5" fmla="*/ 7 h 37"/>
                <a:gd name="T6" fmla="*/ 52 w 87"/>
                <a:gd name="T7" fmla="*/ 29 h 37"/>
                <a:gd name="T8" fmla="*/ 77 w 87"/>
                <a:gd name="T9" fmla="*/ 36 h 37"/>
                <a:gd name="T10" fmla="*/ 85 w 87"/>
                <a:gd name="T11" fmla="*/ 33 h 37"/>
                <a:gd name="T12" fmla="*/ 79 w 87"/>
                <a:gd name="T13" fmla="*/ 26 h 37"/>
                <a:gd name="T14" fmla="*/ 22 w 87"/>
                <a:gd name="T15" fmla="*/ 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37">
                  <a:moveTo>
                    <a:pt x="22" y="4"/>
                  </a:moveTo>
                  <a:cubicBezTo>
                    <a:pt x="15" y="1"/>
                    <a:pt x="6" y="0"/>
                    <a:pt x="0" y="9"/>
                  </a:cubicBezTo>
                  <a:cubicBezTo>
                    <a:pt x="2" y="7"/>
                    <a:pt x="5" y="5"/>
                    <a:pt x="7" y="7"/>
                  </a:cubicBezTo>
                  <a:cubicBezTo>
                    <a:pt x="21" y="17"/>
                    <a:pt x="40" y="16"/>
                    <a:pt x="52" y="29"/>
                  </a:cubicBezTo>
                  <a:cubicBezTo>
                    <a:pt x="59" y="37"/>
                    <a:pt x="68" y="36"/>
                    <a:pt x="77" y="36"/>
                  </a:cubicBezTo>
                  <a:cubicBezTo>
                    <a:pt x="80" y="36"/>
                    <a:pt x="84" y="37"/>
                    <a:pt x="85" y="33"/>
                  </a:cubicBezTo>
                  <a:cubicBezTo>
                    <a:pt x="87" y="28"/>
                    <a:pt x="82" y="28"/>
                    <a:pt x="79" y="26"/>
                  </a:cubicBezTo>
                  <a:cubicBezTo>
                    <a:pt x="60" y="19"/>
                    <a:pt x="41" y="10"/>
                    <a:pt x="22" y="4"/>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Freeform 54">
              <a:extLst>
                <a:ext uri="{FF2B5EF4-FFF2-40B4-BE49-F238E27FC236}">
                  <a16:creationId xmlns:a16="http://schemas.microsoft.com/office/drawing/2014/main" xmlns="" id="{C6DA6E89-9022-4876-A1DF-4B920D00F6FD}"/>
                </a:ext>
              </a:extLst>
            </p:cNvPr>
            <p:cNvSpPr>
              <a:spLocks/>
            </p:cNvSpPr>
            <p:nvPr/>
          </p:nvSpPr>
          <p:spPr bwMode="auto">
            <a:xfrm>
              <a:off x="7346922" y="4240084"/>
              <a:ext cx="114946" cy="85321"/>
            </a:xfrm>
            <a:custGeom>
              <a:avLst/>
              <a:gdLst>
                <a:gd name="T0" fmla="*/ 46 w 55"/>
                <a:gd name="T1" fmla="*/ 10 h 41"/>
                <a:gd name="T2" fmla="*/ 34 w 55"/>
                <a:gd name="T3" fmla="*/ 6 h 41"/>
                <a:gd name="T4" fmla="*/ 22 w 55"/>
                <a:gd name="T5" fmla="*/ 14 h 41"/>
                <a:gd name="T6" fmla="*/ 0 w 55"/>
                <a:gd name="T7" fmla="*/ 27 h 41"/>
                <a:gd name="T8" fmla="*/ 24 w 55"/>
                <a:gd name="T9" fmla="*/ 36 h 41"/>
                <a:gd name="T10" fmla="*/ 34 w 55"/>
                <a:gd name="T11" fmla="*/ 41 h 41"/>
                <a:gd name="T12" fmla="*/ 36 w 55"/>
                <a:gd name="T13" fmla="*/ 34 h 41"/>
                <a:gd name="T14" fmla="*/ 38 w 55"/>
                <a:gd name="T15" fmla="*/ 29 h 41"/>
                <a:gd name="T16" fmla="*/ 46 w 55"/>
                <a:gd name="T17"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41">
                  <a:moveTo>
                    <a:pt x="46" y="10"/>
                  </a:moveTo>
                  <a:cubicBezTo>
                    <a:pt x="45" y="0"/>
                    <a:pt x="40" y="2"/>
                    <a:pt x="34" y="6"/>
                  </a:cubicBezTo>
                  <a:cubicBezTo>
                    <a:pt x="30" y="9"/>
                    <a:pt x="28" y="17"/>
                    <a:pt x="22" y="14"/>
                  </a:cubicBezTo>
                  <a:cubicBezTo>
                    <a:pt x="10" y="9"/>
                    <a:pt x="7" y="18"/>
                    <a:pt x="0" y="27"/>
                  </a:cubicBezTo>
                  <a:cubicBezTo>
                    <a:pt x="14" y="22"/>
                    <a:pt x="23" y="20"/>
                    <a:pt x="24" y="36"/>
                  </a:cubicBezTo>
                  <a:cubicBezTo>
                    <a:pt x="24" y="41"/>
                    <a:pt x="30" y="41"/>
                    <a:pt x="34" y="41"/>
                  </a:cubicBezTo>
                  <a:cubicBezTo>
                    <a:pt x="41" y="40"/>
                    <a:pt x="36" y="37"/>
                    <a:pt x="36" y="34"/>
                  </a:cubicBezTo>
                  <a:cubicBezTo>
                    <a:pt x="35" y="32"/>
                    <a:pt x="36" y="30"/>
                    <a:pt x="38" y="29"/>
                  </a:cubicBezTo>
                  <a:cubicBezTo>
                    <a:pt x="55" y="28"/>
                    <a:pt x="46" y="17"/>
                    <a:pt x="46" y="1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Freeform 55">
              <a:extLst>
                <a:ext uri="{FF2B5EF4-FFF2-40B4-BE49-F238E27FC236}">
                  <a16:creationId xmlns:a16="http://schemas.microsoft.com/office/drawing/2014/main" xmlns="" id="{E2F9E2D5-78AA-4553-8918-753B8E69FFB9}"/>
                </a:ext>
              </a:extLst>
            </p:cNvPr>
            <p:cNvSpPr>
              <a:spLocks/>
            </p:cNvSpPr>
            <p:nvPr/>
          </p:nvSpPr>
          <p:spPr bwMode="auto">
            <a:xfrm>
              <a:off x="7829223" y="5351630"/>
              <a:ext cx="71101" cy="86506"/>
            </a:xfrm>
            <a:custGeom>
              <a:avLst/>
              <a:gdLst>
                <a:gd name="T0" fmla="*/ 22 w 34"/>
                <a:gd name="T1" fmla="*/ 6 h 41"/>
                <a:gd name="T2" fmla="*/ 0 w 34"/>
                <a:gd name="T3" fmla="*/ 5 h 41"/>
                <a:gd name="T4" fmla="*/ 4 w 34"/>
                <a:gd name="T5" fmla="*/ 27 h 41"/>
                <a:gd name="T6" fmla="*/ 18 w 34"/>
                <a:gd name="T7" fmla="*/ 38 h 41"/>
                <a:gd name="T8" fmla="*/ 34 w 34"/>
                <a:gd name="T9" fmla="*/ 14 h 41"/>
                <a:gd name="T10" fmla="*/ 22 w 34"/>
                <a:gd name="T11" fmla="*/ 6 h 41"/>
              </a:gdLst>
              <a:ahLst/>
              <a:cxnLst>
                <a:cxn ang="0">
                  <a:pos x="T0" y="T1"/>
                </a:cxn>
                <a:cxn ang="0">
                  <a:pos x="T2" y="T3"/>
                </a:cxn>
                <a:cxn ang="0">
                  <a:pos x="T4" y="T5"/>
                </a:cxn>
                <a:cxn ang="0">
                  <a:pos x="T6" y="T7"/>
                </a:cxn>
                <a:cxn ang="0">
                  <a:pos x="T8" y="T9"/>
                </a:cxn>
                <a:cxn ang="0">
                  <a:pos x="T10" y="T11"/>
                </a:cxn>
              </a:cxnLst>
              <a:rect l="0" t="0" r="r" b="b"/>
              <a:pathLst>
                <a:path w="34" h="41">
                  <a:moveTo>
                    <a:pt x="22" y="6"/>
                  </a:moveTo>
                  <a:cubicBezTo>
                    <a:pt x="14" y="12"/>
                    <a:pt x="8" y="8"/>
                    <a:pt x="0" y="5"/>
                  </a:cubicBezTo>
                  <a:cubicBezTo>
                    <a:pt x="1" y="14"/>
                    <a:pt x="3" y="20"/>
                    <a:pt x="4" y="27"/>
                  </a:cubicBezTo>
                  <a:cubicBezTo>
                    <a:pt x="4" y="34"/>
                    <a:pt x="12" y="41"/>
                    <a:pt x="18" y="38"/>
                  </a:cubicBezTo>
                  <a:cubicBezTo>
                    <a:pt x="26" y="33"/>
                    <a:pt x="34" y="25"/>
                    <a:pt x="34" y="14"/>
                  </a:cubicBezTo>
                  <a:cubicBezTo>
                    <a:pt x="34" y="6"/>
                    <a:pt x="29" y="0"/>
                    <a:pt x="22" y="6"/>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Freeform 56">
              <a:extLst>
                <a:ext uri="{FF2B5EF4-FFF2-40B4-BE49-F238E27FC236}">
                  <a16:creationId xmlns:a16="http://schemas.microsoft.com/office/drawing/2014/main" xmlns="" id="{D8CF5818-506C-45F5-8FEC-C839F0664F0A}"/>
                </a:ext>
              </a:extLst>
            </p:cNvPr>
            <p:cNvSpPr>
              <a:spLocks/>
            </p:cNvSpPr>
            <p:nvPr/>
          </p:nvSpPr>
          <p:spPr bwMode="auto">
            <a:xfrm>
              <a:off x="7297152" y="4052852"/>
              <a:ext cx="65176" cy="105466"/>
            </a:xfrm>
            <a:custGeom>
              <a:avLst/>
              <a:gdLst>
                <a:gd name="T0" fmla="*/ 7 w 31"/>
                <a:gd name="T1" fmla="*/ 25 h 50"/>
                <a:gd name="T2" fmla="*/ 12 w 31"/>
                <a:gd name="T3" fmla="*/ 44 h 50"/>
                <a:gd name="T4" fmla="*/ 23 w 31"/>
                <a:gd name="T5" fmla="*/ 46 h 50"/>
                <a:gd name="T6" fmla="*/ 29 w 31"/>
                <a:gd name="T7" fmla="*/ 17 h 50"/>
                <a:gd name="T8" fmla="*/ 19 w 31"/>
                <a:gd name="T9" fmla="*/ 1 h 50"/>
                <a:gd name="T10" fmla="*/ 11 w 31"/>
                <a:gd name="T11" fmla="*/ 13 h 50"/>
                <a:gd name="T12" fmla="*/ 7 w 31"/>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31" h="50">
                  <a:moveTo>
                    <a:pt x="7" y="25"/>
                  </a:moveTo>
                  <a:cubicBezTo>
                    <a:pt x="0" y="33"/>
                    <a:pt x="12" y="37"/>
                    <a:pt x="12" y="44"/>
                  </a:cubicBezTo>
                  <a:cubicBezTo>
                    <a:pt x="12" y="50"/>
                    <a:pt x="19" y="45"/>
                    <a:pt x="23" y="46"/>
                  </a:cubicBezTo>
                  <a:cubicBezTo>
                    <a:pt x="22" y="36"/>
                    <a:pt x="25" y="27"/>
                    <a:pt x="29" y="17"/>
                  </a:cubicBezTo>
                  <a:cubicBezTo>
                    <a:pt x="31" y="10"/>
                    <a:pt x="29" y="2"/>
                    <a:pt x="19" y="1"/>
                  </a:cubicBezTo>
                  <a:cubicBezTo>
                    <a:pt x="8" y="0"/>
                    <a:pt x="11" y="8"/>
                    <a:pt x="11" y="13"/>
                  </a:cubicBezTo>
                  <a:cubicBezTo>
                    <a:pt x="11" y="17"/>
                    <a:pt x="11" y="21"/>
                    <a:pt x="7" y="25"/>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Freeform 57">
              <a:extLst>
                <a:ext uri="{FF2B5EF4-FFF2-40B4-BE49-F238E27FC236}">
                  <a16:creationId xmlns:a16="http://schemas.microsoft.com/office/drawing/2014/main" xmlns="" id="{5FA631C1-CE40-46BD-95C8-EF99E30AF253}"/>
                </a:ext>
              </a:extLst>
            </p:cNvPr>
            <p:cNvSpPr>
              <a:spLocks/>
            </p:cNvSpPr>
            <p:nvPr/>
          </p:nvSpPr>
          <p:spPr bwMode="auto">
            <a:xfrm>
              <a:off x="3271653" y="4011377"/>
              <a:ext cx="119686" cy="54510"/>
            </a:xfrm>
            <a:custGeom>
              <a:avLst/>
              <a:gdLst>
                <a:gd name="T0" fmla="*/ 57 w 57"/>
                <a:gd name="T1" fmla="*/ 16 h 26"/>
                <a:gd name="T2" fmla="*/ 25 w 57"/>
                <a:gd name="T3" fmla="*/ 5 h 26"/>
                <a:gd name="T4" fmla="*/ 15 w 57"/>
                <a:gd name="T5" fmla="*/ 17 h 26"/>
                <a:gd name="T6" fmla="*/ 0 w 57"/>
                <a:gd name="T7" fmla="*/ 18 h 26"/>
                <a:gd name="T8" fmla="*/ 57 w 57"/>
                <a:gd name="T9" fmla="*/ 16 h 26"/>
              </a:gdLst>
              <a:ahLst/>
              <a:cxnLst>
                <a:cxn ang="0">
                  <a:pos x="T0" y="T1"/>
                </a:cxn>
                <a:cxn ang="0">
                  <a:pos x="T2" y="T3"/>
                </a:cxn>
                <a:cxn ang="0">
                  <a:pos x="T4" y="T5"/>
                </a:cxn>
                <a:cxn ang="0">
                  <a:pos x="T6" y="T7"/>
                </a:cxn>
                <a:cxn ang="0">
                  <a:pos x="T8" y="T9"/>
                </a:cxn>
              </a:cxnLst>
              <a:rect l="0" t="0" r="r" b="b"/>
              <a:pathLst>
                <a:path w="57" h="26">
                  <a:moveTo>
                    <a:pt x="57" y="16"/>
                  </a:moveTo>
                  <a:cubicBezTo>
                    <a:pt x="47" y="6"/>
                    <a:pt x="35" y="8"/>
                    <a:pt x="25" y="5"/>
                  </a:cubicBezTo>
                  <a:cubicBezTo>
                    <a:pt x="9" y="0"/>
                    <a:pt x="8" y="4"/>
                    <a:pt x="15" y="17"/>
                  </a:cubicBezTo>
                  <a:cubicBezTo>
                    <a:pt x="9" y="18"/>
                    <a:pt x="5" y="18"/>
                    <a:pt x="0" y="18"/>
                  </a:cubicBezTo>
                  <a:cubicBezTo>
                    <a:pt x="20" y="26"/>
                    <a:pt x="38" y="22"/>
                    <a:pt x="57" y="16"/>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Freeform 58">
              <a:extLst>
                <a:ext uri="{FF2B5EF4-FFF2-40B4-BE49-F238E27FC236}">
                  <a16:creationId xmlns:a16="http://schemas.microsoft.com/office/drawing/2014/main" xmlns="" id="{20B66818-74BF-4A2A-BCE8-45DA02E4B043}"/>
                </a:ext>
              </a:extLst>
            </p:cNvPr>
            <p:cNvSpPr>
              <a:spLocks/>
            </p:cNvSpPr>
            <p:nvPr/>
          </p:nvSpPr>
          <p:spPr bwMode="auto">
            <a:xfrm>
              <a:off x="6485415" y="4243641"/>
              <a:ext cx="49770" cy="81766"/>
            </a:xfrm>
            <a:custGeom>
              <a:avLst/>
              <a:gdLst>
                <a:gd name="T0" fmla="*/ 8 w 24"/>
                <a:gd name="T1" fmla="*/ 0 h 39"/>
                <a:gd name="T2" fmla="*/ 5 w 24"/>
                <a:gd name="T3" fmla="*/ 1 h 39"/>
                <a:gd name="T4" fmla="*/ 9 w 24"/>
                <a:gd name="T5" fmla="*/ 37 h 39"/>
                <a:gd name="T6" fmla="*/ 14 w 24"/>
                <a:gd name="T7" fmla="*/ 38 h 39"/>
                <a:gd name="T8" fmla="*/ 23 w 24"/>
                <a:gd name="T9" fmla="*/ 22 h 39"/>
                <a:gd name="T10" fmla="*/ 8 w 24"/>
                <a:gd name="T11" fmla="*/ 0 h 39"/>
              </a:gdLst>
              <a:ahLst/>
              <a:cxnLst>
                <a:cxn ang="0">
                  <a:pos x="T0" y="T1"/>
                </a:cxn>
                <a:cxn ang="0">
                  <a:pos x="T2" y="T3"/>
                </a:cxn>
                <a:cxn ang="0">
                  <a:pos x="T4" y="T5"/>
                </a:cxn>
                <a:cxn ang="0">
                  <a:pos x="T6" y="T7"/>
                </a:cxn>
                <a:cxn ang="0">
                  <a:pos x="T8" y="T9"/>
                </a:cxn>
                <a:cxn ang="0">
                  <a:pos x="T10" y="T11"/>
                </a:cxn>
              </a:cxnLst>
              <a:rect l="0" t="0" r="r" b="b"/>
              <a:pathLst>
                <a:path w="24" h="39">
                  <a:moveTo>
                    <a:pt x="8" y="0"/>
                  </a:moveTo>
                  <a:cubicBezTo>
                    <a:pt x="7" y="1"/>
                    <a:pt x="6" y="1"/>
                    <a:pt x="5" y="1"/>
                  </a:cubicBezTo>
                  <a:cubicBezTo>
                    <a:pt x="0" y="5"/>
                    <a:pt x="3" y="34"/>
                    <a:pt x="9" y="37"/>
                  </a:cubicBezTo>
                  <a:cubicBezTo>
                    <a:pt x="10" y="38"/>
                    <a:pt x="12" y="39"/>
                    <a:pt x="14" y="38"/>
                  </a:cubicBezTo>
                  <a:cubicBezTo>
                    <a:pt x="21" y="34"/>
                    <a:pt x="24" y="29"/>
                    <a:pt x="23" y="22"/>
                  </a:cubicBezTo>
                  <a:cubicBezTo>
                    <a:pt x="21" y="13"/>
                    <a:pt x="16" y="6"/>
                    <a:pt x="8"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Oval 59">
              <a:extLst>
                <a:ext uri="{FF2B5EF4-FFF2-40B4-BE49-F238E27FC236}">
                  <a16:creationId xmlns:a16="http://schemas.microsoft.com/office/drawing/2014/main" xmlns="" id="{7DE82693-2C8C-468A-8670-C5C80F80C2D2}"/>
                </a:ext>
              </a:extLst>
            </p:cNvPr>
            <p:cNvSpPr>
              <a:spLocks noChangeArrowheads="1"/>
            </p:cNvSpPr>
            <p:nvPr/>
          </p:nvSpPr>
          <p:spPr bwMode="auto">
            <a:xfrm>
              <a:off x="3130636" y="2525367"/>
              <a:ext cx="1186" cy="1185"/>
            </a:xfrm>
            <a:prstGeom prst="ellipse">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Freeform 60">
              <a:extLst>
                <a:ext uri="{FF2B5EF4-FFF2-40B4-BE49-F238E27FC236}">
                  <a16:creationId xmlns:a16="http://schemas.microsoft.com/office/drawing/2014/main" xmlns="" id="{A802B9E1-36AA-4504-AC4E-AA4837C5A381}"/>
                </a:ext>
              </a:extLst>
            </p:cNvPr>
            <p:cNvSpPr>
              <a:spLocks/>
            </p:cNvSpPr>
            <p:nvPr/>
          </p:nvSpPr>
          <p:spPr bwMode="auto">
            <a:xfrm>
              <a:off x="3129451" y="2496927"/>
              <a:ext cx="87691" cy="58066"/>
            </a:xfrm>
            <a:custGeom>
              <a:avLst/>
              <a:gdLst>
                <a:gd name="T0" fmla="*/ 28 w 42"/>
                <a:gd name="T1" fmla="*/ 26 h 28"/>
                <a:gd name="T2" fmla="*/ 32 w 42"/>
                <a:gd name="T3" fmla="*/ 20 h 28"/>
                <a:gd name="T4" fmla="*/ 42 w 42"/>
                <a:gd name="T5" fmla="*/ 18 h 28"/>
                <a:gd name="T6" fmla="*/ 13 w 42"/>
                <a:gd name="T7" fmla="*/ 6 h 28"/>
                <a:gd name="T8" fmla="*/ 1 w 42"/>
                <a:gd name="T9" fmla="*/ 14 h 28"/>
                <a:gd name="T10" fmla="*/ 28 w 42"/>
                <a:gd name="T11" fmla="*/ 26 h 28"/>
              </a:gdLst>
              <a:ahLst/>
              <a:cxnLst>
                <a:cxn ang="0">
                  <a:pos x="T0" y="T1"/>
                </a:cxn>
                <a:cxn ang="0">
                  <a:pos x="T2" y="T3"/>
                </a:cxn>
                <a:cxn ang="0">
                  <a:pos x="T4" y="T5"/>
                </a:cxn>
                <a:cxn ang="0">
                  <a:pos x="T6" y="T7"/>
                </a:cxn>
                <a:cxn ang="0">
                  <a:pos x="T8" y="T9"/>
                </a:cxn>
                <a:cxn ang="0">
                  <a:pos x="T10" y="T11"/>
                </a:cxn>
              </a:cxnLst>
              <a:rect l="0" t="0" r="r" b="b"/>
              <a:pathLst>
                <a:path w="42" h="28">
                  <a:moveTo>
                    <a:pt x="28" y="26"/>
                  </a:moveTo>
                  <a:cubicBezTo>
                    <a:pt x="25" y="21"/>
                    <a:pt x="29" y="21"/>
                    <a:pt x="32" y="20"/>
                  </a:cubicBezTo>
                  <a:cubicBezTo>
                    <a:pt x="35" y="19"/>
                    <a:pt x="41" y="23"/>
                    <a:pt x="42" y="18"/>
                  </a:cubicBezTo>
                  <a:cubicBezTo>
                    <a:pt x="36" y="4"/>
                    <a:pt x="22" y="11"/>
                    <a:pt x="13" y="6"/>
                  </a:cubicBezTo>
                  <a:cubicBezTo>
                    <a:pt x="2" y="0"/>
                    <a:pt x="0" y="4"/>
                    <a:pt x="1" y="14"/>
                  </a:cubicBezTo>
                  <a:cubicBezTo>
                    <a:pt x="9" y="20"/>
                    <a:pt x="16" y="28"/>
                    <a:pt x="28" y="26"/>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Freeform 61">
              <a:extLst>
                <a:ext uri="{FF2B5EF4-FFF2-40B4-BE49-F238E27FC236}">
                  <a16:creationId xmlns:a16="http://schemas.microsoft.com/office/drawing/2014/main" xmlns="" id="{BBF63813-178B-4010-BC78-DE6A59195DD2}"/>
                </a:ext>
              </a:extLst>
            </p:cNvPr>
            <p:cNvSpPr>
              <a:spLocks/>
            </p:cNvSpPr>
            <p:nvPr/>
          </p:nvSpPr>
          <p:spPr bwMode="auto">
            <a:xfrm>
              <a:off x="3187516" y="2551438"/>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Freeform 62">
              <a:extLst>
                <a:ext uri="{FF2B5EF4-FFF2-40B4-BE49-F238E27FC236}">
                  <a16:creationId xmlns:a16="http://schemas.microsoft.com/office/drawing/2014/main" xmlns="" id="{BDEC2B69-8B2B-47B8-B477-3C3E57410000}"/>
                </a:ext>
              </a:extLst>
            </p:cNvPr>
            <p:cNvSpPr>
              <a:spLocks/>
            </p:cNvSpPr>
            <p:nvPr/>
          </p:nvSpPr>
          <p:spPr bwMode="auto">
            <a:xfrm>
              <a:off x="7344553" y="4134619"/>
              <a:ext cx="88877" cy="97171"/>
            </a:xfrm>
            <a:custGeom>
              <a:avLst/>
              <a:gdLst>
                <a:gd name="T0" fmla="*/ 31 w 42"/>
                <a:gd name="T1" fmla="*/ 46 h 46"/>
                <a:gd name="T2" fmla="*/ 35 w 42"/>
                <a:gd name="T3" fmla="*/ 26 h 46"/>
                <a:gd name="T4" fmla="*/ 0 w 42"/>
                <a:gd name="T5" fmla="*/ 7 h 46"/>
                <a:gd name="T6" fmla="*/ 31 w 42"/>
                <a:gd name="T7" fmla="*/ 46 h 46"/>
              </a:gdLst>
              <a:ahLst/>
              <a:cxnLst>
                <a:cxn ang="0">
                  <a:pos x="T0" y="T1"/>
                </a:cxn>
                <a:cxn ang="0">
                  <a:pos x="T2" y="T3"/>
                </a:cxn>
                <a:cxn ang="0">
                  <a:pos x="T4" y="T5"/>
                </a:cxn>
                <a:cxn ang="0">
                  <a:pos x="T6" y="T7"/>
                </a:cxn>
              </a:cxnLst>
              <a:rect l="0" t="0" r="r" b="b"/>
              <a:pathLst>
                <a:path w="42" h="46">
                  <a:moveTo>
                    <a:pt x="31" y="46"/>
                  </a:moveTo>
                  <a:cubicBezTo>
                    <a:pt x="38" y="39"/>
                    <a:pt x="42" y="31"/>
                    <a:pt x="35" y="26"/>
                  </a:cubicBezTo>
                  <a:cubicBezTo>
                    <a:pt x="24" y="18"/>
                    <a:pt x="19" y="0"/>
                    <a:pt x="0" y="7"/>
                  </a:cubicBezTo>
                  <a:cubicBezTo>
                    <a:pt x="19" y="13"/>
                    <a:pt x="21" y="33"/>
                    <a:pt x="31" y="46"/>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Freeform 63">
              <a:extLst>
                <a:ext uri="{FF2B5EF4-FFF2-40B4-BE49-F238E27FC236}">
                  <a16:creationId xmlns:a16="http://schemas.microsoft.com/office/drawing/2014/main" xmlns="" id="{977E8085-1242-42B7-A531-790CC557CD1D}"/>
                </a:ext>
              </a:extLst>
            </p:cNvPr>
            <p:cNvSpPr>
              <a:spLocks/>
            </p:cNvSpPr>
            <p:nvPr/>
          </p:nvSpPr>
          <p:spPr bwMode="auto">
            <a:xfrm>
              <a:off x="7344553" y="4150024"/>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Freeform 64">
              <a:extLst>
                <a:ext uri="{FF2B5EF4-FFF2-40B4-BE49-F238E27FC236}">
                  <a16:creationId xmlns:a16="http://schemas.microsoft.com/office/drawing/2014/main" xmlns="" id="{DCBE69F1-2071-44CF-9F90-4E0BCFF214B6}"/>
                </a:ext>
              </a:extLst>
            </p:cNvPr>
            <p:cNvSpPr>
              <a:spLocks/>
            </p:cNvSpPr>
            <p:nvPr/>
          </p:nvSpPr>
          <p:spPr bwMode="auto">
            <a:xfrm>
              <a:off x="2768021" y="2282440"/>
              <a:ext cx="69916" cy="49770"/>
            </a:xfrm>
            <a:custGeom>
              <a:avLst/>
              <a:gdLst>
                <a:gd name="T0" fmla="*/ 27 w 33"/>
                <a:gd name="T1" fmla="*/ 20 h 24"/>
                <a:gd name="T2" fmla="*/ 32 w 33"/>
                <a:gd name="T3" fmla="*/ 15 h 24"/>
                <a:gd name="T4" fmla="*/ 30 w 33"/>
                <a:gd name="T5" fmla="*/ 9 h 24"/>
                <a:gd name="T6" fmla="*/ 0 w 33"/>
                <a:gd name="T7" fmla="*/ 3 h 24"/>
                <a:gd name="T8" fmla="*/ 27 w 33"/>
                <a:gd name="T9" fmla="*/ 20 h 24"/>
              </a:gdLst>
              <a:ahLst/>
              <a:cxnLst>
                <a:cxn ang="0">
                  <a:pos x="T0" y="T1"/>
                </a:cxn>
                <a:cxn ang="0">
                  <a:pos x="T2" y="T3"/>
                </a:cxn>
                <a:cxn ang="0">
                  <a:pos x="T4" y="T5"/>
                </a:cxn>
                <a:cxn ang="0">
                  <a:pos x="T6" y="T7"/>
                </a:cxn>
                <a:cxn ang="0">
                  <a:pos x="T8" y="T9"/>
                </a:cxn>
              </a:cxnLst>
              <a:rect l="0" t="0" r="r" b="b"/>
              <a:pathLst>
                <a:path w="33" h="24">
                  <a:moveTo>
                    <a:pt x="27" y="20"/>
                  </a:moveTo>
                  <a:cubicBezTo>
                    <a:pt x="30" y="19"/>
                    <a:pt x="32" y="19"/>
                    <a:pt x="32" y="15"/>
                  </a:cubicBezTo>
                  <a:cubicBezTo>
                    <a:pt x="33" y="12"/>
                    <a:pt x="32" y="8"/>
                    <a:pt x="30" y="9"/>
                  </a:cubicBezTo>
                  <a:cubicBezTo>
                    <a:pt x="19" y="12"/>
                    <a:pt x="11" y="0"/>
                    <a:pt x="0" y="3"/>
                  </a:cubicBezTo>
                  <a:cubicBezTo>
                    <a:pt x="7" y="21"/>
                    <a:pt x="12" y="24"/>
                    <a:pt x="27" y="2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Freeform 65">
              <a:extLst>
                <a:ext uri="{FF2B5EF4-FFF2-40B4-BE49-F238E27FC236}">
                  <a16:creationId xmlns:a16="http://schemas.microsoft.com/office/drawing/2014/main" xmlns="" id="{21ECF7DF-3CF1-4061-9EB6-93B3BB359332}"/>
                </a:ext>
              </a:extLst>
            </p:cNvPr>
            <p:cNvSpPr>
              <a:spLocks/>
            </p:cNvSpPr>
            <p:nvPr/>
          </p:nvSpPr>
          <p:spPr bwMode="auto">
            <a:xfrm>
              <a:off x="7869513" y="2440046"/>
              <a:ext cx="93617" cy="37921"/>
            </a:xfrm>
            <a:custGeom>
              <a:avLst/>
              <a:gdLst>
                <a:gd name="T0" fmla="*/ 45 w 45"/>
                <a:gd name="T1" fmla="*/ 7 h 18"/>
                <a:gd name="T2" fmla="*/ 3 w 45"/>
                <a:gd name="T3" fmla="*/ 0 h 18"/>
                <a:gd name="T4" fmla="*/ 0 w 45"/>
                <a:gd name="T5" fmla="*/ 2 h 18"/>
                <a:gd name="T6" fmla="*/ 2 w 45"/>
                <a:gd name="T7" fmla="*/ 7 h 18"/>
                <a:gd name="T8" fmla="*/ 45 w 45"/>
                <a:gd name="T9" fmla="*/ 7 h 18"/>
              </a:gdLst>
              <a:ahLst/>
              <a:cxnLst>
                <a:cxn ang="0">
                  <a:pos x="T0" y="T1"/>
                </a:cxn>
                <a:cxn ang="0">
                  <a:pos x="T2" y="T3"/>
                </a:cxn>
                <a:cxn ang="0">
                  <a:pos x="T4" y="T5"/>
                </a:cxn>
                <a:cxn ang="0">
                  <a:pos x="T6" y="T7"/>
                </a:cxn>
                <a:cxn ang="0">
                  <a:pos x="T8" y="T9"/>
                </a:cxn>
              </a:cxnLst>
              <a:rect l="0" t="0" r="r" b="b"/>
              <a:pathLst>
                <a:path w="45" h="18">
                  <a:moveTo>
                    <a:pt x="45" y="7"/>
                  </a:moveTo>
                  <a:cubicBezTo>
                    <a:pt x="30" y="1"/>
                    <a:pt x="15" y="10"/>
                    <a:pt x="3" y="0"/>
                  </a:cubicBezTo>
                  <a:cubicBezTo>
                    <a:pt x="3" y="0"/>
                    <a:pt x="0" y="1"/>
                    <a:pt x="0" y="2"/>
                  </a:cubicBezTo>
                  <a:cubicBezTo>
                    <a:pt x="0" y="4"/>
                    <a:pt x="1" y="6"/>
                    <a:pt x="2" y="7"/>
                  </a:cubicBezTo>
                  <a:cubicBezTo>
                    <a:pt x="12" y="17"/>
                    <a:pt x="30" y="18"/>
                    <a:pt x="45" y="7"/>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Freeform 66">
              <a:extLst>
                <a:ext uri="{FF2B5EF4-FFF2-40B4-BE49-F238E27FC236}">
                  <a16:creationId xmlns:a16="http://schemas.microsoft.com/office/drawing/2014/main" xmlns="" id="{4E238C34-DA1C-4436-85C0-574D2DED8635}"/>
                </a:ext>
              </a:extLst>
            </p:cNvPr>
            <p:cNvSpPr>
              <a:spLocks/>
            </p:cNvSpPr>
            <p:nvPr/>
          </p:nvSpPr>
          <p:spPr bwMode="auto">
            <a:xfrm>
              <a:off x="2803572" y="2431751"/>
              <a:ext cx="65176" cy="46215"/>
            </a:xfrm>
            <a:custGeom>
              <a:avLst/>
              <a:gdLst>
                <a:gd name="T0" fmla="*/ 16 w 31"/>
                <a:gd name="T1" fmla="*/ 2 h 22"/>
                <a:gd name="T2" fmla="*/ 1 w 31"/>
                <a:gd name="T3" fmla="*/ 10 h 22"/>
                <a:gd name="T4" fmla="*/ 13 w 31"/>
                <a:gd name="T5" fmla="*/ 15 h 22"/>
                <a:gd name="T6" fmla="*/ 22 w 31"/>
                <a:gd name="T7" fmla="*/ 19 h 22"/>
                <a:gd name="T8" fmla="*/ 30 w 31"/>
                <a:gd name="T9" fmla="*/ 10 h 22"/>
                <a:gd name="T10" fmla="*/ 16 w 31"/>
                <a:gd name="T11" fmla="*/ 2 h 22"/>
              </a:gdLst>
              <a:ahLst/>
              <a:cxnLst>
                <a:cxn ang="0">
                  <a:pos x="T0" y="T1"/>
                </a:cxn>
                <a:cxn ang="0">
                  <a:pos x="T2" y="T3"/>
                </a:cxn>
                <a:cxn ang="0">
                  <a:pos x="T4" y="T5"/>
                </a:cxn>
                <a:cxn ang="0">
                  <a:pos x="T6" y="T7"/>
                </a:cxn>
                <a:cxn ang="0">
                  <a:pos x="T8" y="T9"/>
                </a:cxn>
                <a:cxn ang="0">
                  <a:pos x="T10" y="T11"/>
                </a:cxn>
              </a:cxnLst>
              <a:rect l="0" t="0" r="r" b="b"/>
              <a:pathLst>
                <a:path w="31" h="22">
                  <a:moveTo>
                    <a:pt x="16" y="2"/>
                  </a:moveTo>
                  <a:cubicBezTo>
                    <a:pt x="11" y="4"/>
                    <a:pt x="1" y="0"/>
                    <a:pt x="1" y="10"/>
                  </a:cubicBezTo>
                  <a:cubicBezTo>
                    <a:pt x="0" y="19"/>
                    <a:pt x="9" y="13"/>
                    <a:pt x="13" y="15"/>
                  </a:cubicBezTo>
                  <a:cubicBezTo>
                    <a:pt x="16" y="17"/>
                    <a:pt x="19" y="18"/>
                    <a:pt x="22" y="19"/>
                  </a:cubicBezTo>
                  <a:cubicBezTo>
                    <a:pt x="31" y="22"/>
                    <a:pt x="31" y="16"/>
                    <a:pt x="30" y="10"/>
                  </a:cubicBezTo>
                  <a:cubicBezTo>
                    <a:pt x="29" y="2"/>
                    <a:pt x="22" y="3"/>
                    <a:pt x="16" y="2"/>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Freeform 67">
              <a:extLst>
                <a:ext uri="{FF2B5EF4-FFF2-40B4-BE49-F238E27FC236}">
                  <a16:creationId xmlns:a16="http://schemas.microsoft.com/office/drawing/2014/main" xmlns="" id="{0AB3E72F-B643-45B1-A4E3-3B20F44FB115}"/>
                </a:ext>
              </a:extLst>
            </p:cNvPr>
            <p:cNvSpPr>
              <a:spLocks/>
            </p:cNvSpPr>
            <p:nvPr/>
          </p:nvSpPr>
          <p:spPr bwMode="auto">
            <a:xfrm>
              <a:off x="3204107" y="2714970"/>
              <a:ext cx="50956" cy="39105"/>
            </a:xfrm>
            <a:custGeom>
              <a:avLst/>
              <a:gdLst>
                <a:gd name="T0" fmla="*/ 12 w 24"/>
                <a:gd name="T1" fmla="*/ 18 h 19"/>
                <a:gd name="T2" fmla="*/ 23 w 24"/>
                <a:gd name="T3" fmla="*/ 9 h 19"/>
                <a:gd name="T4" fmla="*/ 11 w 24"/>
                <a:gd name="T5" fmla="*/ 0 h 19"/>
                <a:gd name="T6" fmla="*/ 0 w 24"/>
                <a:gd name="T7" fmla="*/ 11 h 19"/>
                <a:gd name="T8" fmla="*/ 12 w 24"/>
                <a:gd name="T9" fmla="*/ 18 h 19"/>
              </a:gdLst>
              <a:ahLst/>
              <a:cxnLst>
                <a:cxn ang="0">
                  <a:pos x="T0" y="T1"/>
                </a:cxn>
                <a:cxn ang="0">
                  <a:pos x="T2" y="T3"/>
                </a:cxn>
                <a:cxn ang="0">
                  <a:pos x="T4" y="T5"/>
                </a:cxn>
                <a:cxn ang="0">
                  <a:pos x="T6" y="T7"/>
                </a:cxn>
                <a:cxn ang="0">
                  <a:pos x="T8" y="T9"/>
                </a:cxn>
              </a:cxnLst>
              <a:rect l="0" t="0" r="r" b="b"/>
              <a:pathLst>
                <a:path w="24" h="19">
                  <a:moveTo>
                    <a:pt x="12" y="18"/>
                  </a:moveTo>
                  <a:cubicBezTo>
                    <a:pt x="19" y="19"/>
                    <a:pt x="24" y="17"/>
                    <a:pt x="23" y="9"/>
                  </a:cubicBezTo>
                  <a:cubicBezTo>
                    <a:pt x="23" y="3"/>
                    <a:pt x="18" y="0"/>
                    <a:pt x="11" y="0"/>
                  </a:cubicBezTo>
                  <a:cubicBezTo>
                    <a:pt x="3" y="0"/>
                    <a:pt x="0" y="4"/>
                    <a:pt x="0" y="11"/>
                  </a:cubicBezTo>
                  <a:cubicBezTo>
                    <a:pt x="0" y="19"/>
                    <a:pt x="6" y="18"/>
                    <a:pt x="12" y="18"/>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Freeform 68">
              <a:extLst>
                <a:ext uri="{FF2B5EF4-FFF2-40B4-BE49-F238E27FC236}">
                  <a16:creationId xmlns:a16="http://schemas.microsoft.com/office/drawing/2014/main" xmlns="" id="{86FEB1EE-D96F-4FA3-A7AF-8ECD7C164E22}"/>
                </a:ext>
              </a:extLst>
            </p:cNvPr>
            <p:cNvSpPr>
              <a:spLocks/>
            </p:cNvSpPr>
            <p:nvPr/>
          </p:nvSpPr>
          <p:spPr bwMode="auto">
            <a:xfrm>
              <a:off x="8546159" y="2601208"/>
              <a:ext cx="79396" cy="24885"/>
            </a:xfrm>
            <a:custGeom>
              <a:avLst/>
              <a:gdLst>
                <a:gd name="T0" fmla="*/ 27 w 38"/>
                <a:gd name="T1" fmla="*/ 12 h 12"/>
                <a:gd name="T2" fmla="*/ 38 w 38"/>
                <a:gd name="T3" fmla="*/ 6 h 12"/>
                <a:gd name="T4" fmla="*/ 26 w 38"/>
                <a:gd name="T5" fmla="*/ 0 h 12"/>
                <a:gd name="T6" fmla="*/ 0 w 38"/>
                <a:gd name="T7" fmla="*/ 12 h 12"/>
                <a:gd name="T8" fmla="*/ 27 w 38"/>
                <a:gd name="T9" fmla="*/ 12 h 12"/>
              </a:gdLst>
              <a:ahLst/>
              <a:cxnLst>
                <a:cxn ang="0">
                  <a:pos x="T0" y="T1"/>
                </a:cxn>
                <a:cxn ang="0">
                  <a:pos x="T2" y="T3"/>
                </a:cxn>
                <a:cxn ang="0">
                  <a:pos x="T4" y="T5"/>
                </a:cxn>
                <a:cxn ang="0">
                  <a:pos x="T6" y="T7"/>
                </a:cxn>
                <a:cxn ang="0">
                  <a:pos x="T8" y="T9"/>
                </a:cxn>
              </a:cxnLst>
              <a:rect l="0" t="0" r="r" b="b"/>
              <a:pathLst>
                <a:path w="38" h="12">
                  <a:moveTo>
                    <a:pt x="27" y="12"/>
                  </a:moveTo>
                  <a:cubicBezTo>
                    <a:pt x="31" y="12"/>
                    <a:pt x="38" y="11"/>
                    <a:pt x="38" y="6"/>
                  </a:cubicBezTo>
                  <a:cubicBezTo>
                    <a:pt x="38" y="1"/>
                    <a:pt x="31" y="1"/>
                    <a:pt x="26" y="0"/>
                  </a:cubicBezTo>
                  <a:cubicBezTo>
                    <a:pt x="18" y="0"/>
                    <a:pt x="10" y="3"/>
                    <a:pt x="0" y="12"/>
                  </a:cubicBezTo>
                  <a:cubicBezTo>
                    <a:pt x="12" y="12"/>
                    <a:pt x="19" y="12"/>
                    <a:pt x="27" y="12"/>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Freeform 69">
              <a:extLst>
                <a:ext uri="{FF2B5EF4-FFF2-40B4-BE49-F238E27FC236}">
                  <a16:creationId xmlns:a16="http://schemas.microsoft.com/office/drawing/2014/main" xmlns="" id="{48C32856-1115-40EE-926D-BBA420DD26A1}"/>
                </a:ext>
              </a:extLst>
            </p:cNvPr>
            <p:cNvSpPr>
              <a:spLocks/>
            </p:cNvSpPr>
            <p:nvPr/>
          </p:nvSpPr>
          <p:spPr bwMode="auto">
            <a:xfrm>
              <a:off x="2459917" y="2315620"/>
              <a:ext cx="56881" cy="40290"/>
            </a:xfrm>
            <a:custGeom>
              <a:avLst/>
              <a:gdLst>
                <a:gd name="T0" fmla="*/ 18 w 27"/>
                <a:gd name="T1" fmla="*/ 4 h 19"/>
                <a:gd name="T2" fmla="*/ 0 w 27"/>
                <a:gd name="T3" fmla="*/ 12 h 19"/>
                <a:gd name="T4" fmla="*/ 13 w 27"/>
                <a:gd name="T5" fmla="*/ 19 h 19"/>
                <a:gd name="T6" fmla="*/ 27 w 27"/>
                <a:gd name="T7" fmla="*/ 8 h 19"/>
                <a:gd name="T8" fmla="*/ 18 w 27"/>
                <a:gd name="T9" fmla="*/ 4 h 19"/>
              </a:gdLst>
              <a:ahLst/>
              <a:cxnLst>
                <a:cxn ang="0">
                  <a:pos x="T0" y="T1"/>
                </a:cxn>
                <a:cxn ang="0">
                  <a:pos x="T2" y="T3"/>
                </a:cxn>
                <a:cxn ang="0">
                  <a:pos x="T4" y="T5"/>
                </a:cxn>
                <a:cxn ang="0">
                  <a:pos x="T6" y="T7"/>
                </a:cxn>
                <a:cxn ang="0">
                  <a:pos x="T8" y="T9"/>
                </a:cxn>
              </a:cxnLst>
              <a:rect l="0" t="0" r="r" b="b"/>
              <a:pathLst>
                <a:path w="27" h="19">
                  <a:moveTo>
                    <a:pt x="18" y="4"/>
                  </a:moveTo>
                  <a:cubicBezTo>
                    <a:pt x="11" y="4"/>
                    <a:pt x="1" y="2"/>
                    <a:pt x="0" y="12"/>
                  </a:cubicBezTo>
                  <a:cubicBezTo>
                    <a:pt x="0" y="17"/>
                    <a:pt x="7" y="19"/>
                    <a:pt x="13" y="19"/>
                  </a:cubicBezTo>
                  <a:cubicBezTo>
                    <a:pt x="21" y="19"/>
                    <a:pt x="27" y="16"/>
                    <a:pt x="27" y="8"/>
                  </a:cubicBezTo>
                  <a:cubicBezTo>
                    <a:pt x="27" y="0"/>
                    <a:pt x="21" y="6"/>
                    <a:pt x="18" y="4"/>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Freeform 70">
              <a:extLst>
                <a:ext uri="{FF2B5EF4-FFF2-40B4-BE49-F238E27FC236}">
                  <a16:creationId xmlns:a16="http://schemas.microsoft.com/office/drawing/2014/main" xmlns="" id="{593FE736-FCAA-4C79-A8A3-45AD72785505}"/>
                </a:ext>
              </a:extLst>
            </p:cNvPr>
            <p:cNvSpPr>
              <a:spLocks/>
            </p:cNvSpPr>
            <p:nvPr/>
          </p:nvSpPr>
          <p:spPr bwMode="auto">
            <a:xfrm>
              <a:off x="7344553" y="4199794"/>
              <a:ext cx="46216" cy="56881"/>
            </a:xfrm>
            <a:custGeom>
              <a:avLst/>
              <a:gdLst>
                <a:gd name="T0" fmla="*/ 10 w 22"/>
                <a:gd name="T1" fmla="*/ 25 h 27"/>
                <a:gd name="T2" fmla="*/ 15 w 22"/>
                <a:gd name="T3" fmla="*/ 25 h 27"/>
                <a:gd name="T4" fmla="*/ 22 w 22"/>
                <a:gd name="T5" fmla="*/ 15 h 27"/>
                <a:gd name="T6" fmla="*/ 14 w 22"/>
                <a:gd name="T7" fmla="*/ 4 h 27"/>
                <a:gd name="T8" fmla="*/ 3 w 22"/>
                <a:gd name="T9" fmla="*/ 0 h 27"/>
                <a:gd name="T10" fmla="*/ 0 w 22"/>
                <a:gd name="T11" fmla="*/ 5 h 27"/>
                <a:gd name="T12" fmla="*/ 8 w 22"/>
                <a:gd name="T13" fmla="*/ 11 h 27"/>
                <a:gd name="T14" fmla="*/ 11 w 22"/>
                <a:gd name="T15" fmla="*/ 16 h 27"/>
                <a:gd name="T16" fmla="*/ 10 w 22"/>
                <a:gd name="T17"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7">
                  <a:moveTo>
                    <a:pt x="10" y="25"/>
                  </a:moveTo>
                  <a:cubicBezTo>
                    <a:pt x="11" y="26"/>
                    <a:pt x="13" y="27"/>
                    <a:pt x="15" y="25"/>
                  </a:cubicBezTo>
                  <a:cubicBezTo>
                    <a:pt x="17" y="22"/>
                    <a:pt x="20" y="18"/>
                    <a:pt x="22" y="15"/>
                  </a:cubicBezTo>
                  <a:cubicBezTo>
                    <a:pt x="19" y="11"/>
                    <a:pt x="17" y="7"/>
                    <a:pt x="14" y="4"/>
                  </a:cubicBezTo>
                  <a:cubicBezTo>
                    <a:pt x="11" y="0"/>
                    <a:pt x="8" y="0"/>
                    <a:pt x="3" y="0"/>
                  </a:cubicBezTo>
                  <a:cubicBezTo>
                    <a:pt x="0" y="0"/>
                    <a:pt x="0" y="3"/>
                    <a:pt x="0" y="5"/>
                  </a:cubicBezTo>
                  <a:cubicBezTo>
                    <a:pt x="0" y="11"/>
                    <a:pt x="3" y="12"/>
                    <a:pt x="8" y="11"/>
                  </a:cubicBezTo>
                  <a:cubicBezTo>
                    <a:pt x="12" y="10"/>
                    <a:pt x="12" y="13"/>
                    <a:pt x="11" y="16"/>
                  </a:cubicBezTo>
                  <a:cubicBezTo>
                    <a:pt x="9" y="19"/>
                    <a:pt x="4" y="21"/>
                    <a:pt x="10" y="25"/>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Freeform 71">
              <a:extLst>
                <a:ext uri="{FF2B5EF4-FFF2-40B4-BE49-F238E27FC236}">
                  <a16:creationId xmlns:a16="http://schemas.microsoft.com/office/drawing/2014/main" xmlns="" id="{04969EEC-9255-4173-B88D-8FEC413DF795}"/>
                </a:ext>
              </a:extLst>
            </p:cNvPr>
            <p:cNvSpPr>
              <a:spLocks/>
            </p:cNvSpPr>
            <p:nvPr/>
          </p:nvSpPr>
          <p:spPr bwMode="auto">
            <a:xfrm>
              <a:off x="5814696" y="2175788"/>
              <a:ext cx="85321" cy="58066"/>
            </a:xfrm>
            <a:custGeom>
              <a:avLst/>
              <a:gdLst>
                <a:gd name="T0" fmla="*/ 41 w 41"/>
                <a:gd name="T1" fmla="*/ 8 h 28"/>
                <a:gd name="T2" fmla="*/ 0 w 41"/>
                <a:gd name="T3" fmla="*/ 20 h 28"/>
                <a:gd name="T4" fmla="*/ 41 w 41"/>
                <a:gd name="T5" fmla="*/ 8 h 28"/>
              </a:gdLst>
              <a:ahLst/>
              <a:cxnLst>
                <a:cxn ang="0">
                  <a:pos x="T0" y="T1"/>
                </a:cxn>
                <a:cxn ang="0">
                  <a:pos x="T2" y="T3"/>
                </a:cxn>
                <a:cxn ang="0">
                  <a:pos x="T4" y="T5"/>
                </a:cxn>
              </a:cxnLst>
              <a:rect l="0" t="0" r="r" b="b"/>
              <a:pathLst>
                <a:path w="41" h="28">
                  <a:moveTo>
                    <a:pt x="41" y="8"/>
                  </a:moveTo>
                  <a:cubicBezTo>
                    <a:pt x="25" y="0"/>
                    <a:pt x="16" y="16"/>
                    <a:pt x="0" y="20"/>
                  </a:cubicBezTo>
                  <a:cubicBezTo>
                    <a:pt x="20" y="28"/>
                    <a:pt x="28" y="9"/>
                    <a:pt x="41" y="8"/>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Freeform 72">
              <a:extLst>
                <a:ext uri="{FF2B5EF4-FFF2-40B4-BE49-F238E27FC236}">
                  <a16:creationId xmlns:a16="http://schemas.microsoft.com/office/drawing/2014/main" xmlns="" id="{1678EC89-FBEA-4A78-88B8-585D97118E78}"/>
                </a:ext>
              </a:extLst>
            </p:cNvPr>
            <p:cNvSpPr>
              <a:spLocks/>
            </p:cNvSpPr>
            <p:nvPr/>
          </p:nvSpPr>
          <p:spPr bwMode="auto">
            <a:xfrm>
              <a:off x="7516379" y="3700903"/>
              <a:ext cx="46216" cy="66361"/>
            </a:xfrm>
            <a:custGeom>
              <a:avLst/>
              <a:gdLst>
                <a:gd name="T0" fmla="*/ 0 w 22"/>
                <a:gd name="T1" fmla="*/ 12 h 32"/>
                <a:gd name="T2" fmla="*/ 8 w 22"/>
                <a:gd name="T3" fmla="*/ 19 h 32"/>
                <a:gd name="T4" fmla="*/ 9 w 22"/>
                <a:gd name="T5" fmla="*/ 30 h 32"/>
                <a:gd name="T6" fmla="*/ 19 w 22"/>
                <a:gd name="T7" fmla="*/ 21 h 32"/>
                <a:gd name="T8" fmla="*/ 15 w 22"/>
                <a:gd name="T9" fmla="*/ 7 h 32"/>
                <a:gd name="T10" fmla="*/ 0 w 22"/>
                <a:gd name="T11" fmla="*/ 12 h 32"/>
              </a:gdLst>
              <a:ahLst/>
              <a:cxnLst>
                <a:cxn ang="0">
                  <a:pos x="T0" y="T1"/>
                </a:cxn>
                <a:cxn ang="0">
                  <a:pos x="T2" y="T3"/>
                </a:cxn>
                <a:cxn ang="0">
                  <a:pos x="T4" y="T5"/>
                </a:cxn>
                <a:cxn ang="0">
                  <a:pos x="T6" y="T7"/>
                </a:cxn>
                <a:cxn ang="0">
                  <a:pos x="T8" y="T9"/>
                </a:cxn>
                <a:cxn ang="0">
                  <a:pos x="T10" y="T11"/>
                </a:cxn>
              </a:cxnLst>
              <a:rect l="0" t="0" r="r" b="b"/>
              <a:pathLst>
                <a:path w="22" h="32">
                  <a:moveTo>
                    <a:pt x="0" y="12"/>
                  </a:moveTo>
                  <a:cubicBezTo>
                    <a:pt x="6" y="11"/>
                    <a:pt x="9" y="12"/>
                    <a:pt x="8" y="19"/>
                  </a:cubicBezTo>
                  <a:cubicBezTo>
                    <a:pt x="7" y="23"/>
                    <a:pt x="3" y="28"/>
                    <a:pt x="9" y="30"/>
                  </a:cubicBezTo>
                  <a:cubicBezTo>
                    <a:pt x="16" y="32"/>
                    <a:pt x="17" y="25"/>
                    <a:pt x="19" y="21"/>
                  </a:cubicBezTo>
                  <a:cubicBezTo>
                    <a:pt x="22" y="16"/>
                    <a:pt x="20" y="11"/>
                    <a:pt x="15" y="7"/>
                  </a:cubicBezTo>
                  <a:cubicBezTo>
                    <a:pt x="7" y="0"/>
                    <a:pt x="4" y="7"/>
                    <a:pt x="0" y="12"/>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Freeform 73">
              <a:extLst>
                <a:ext uri="{FF2B5EF4-FFF2-40B4-BE49-F238E27FC236}">
                  <a16:creationId xmlns:a16="http://schemas.microsoft.com/office/drawing/2014/main" xmlns="" id="{CEE01FED-24A6-47D4-9C8C-DB8B26418FA0}"/>
                </a:ext>
              </a:extLst>
            </p:cNvPr>
            <p:cNvSpPr>
              <a:spLocks/>
            </p:cNvSpPr>
            <p:nvPr/>
          </p:nvSpPr>
          <p:spPr bwMode="auto">
            <a:xfrm>
              <a:off x="7313742" y="3908280"/>
              <a:ext cx="37921" cy="60435"/>
            </a:xfrm>
            <a:custGeom>
              <a:avLst/>
              <a:gdLst>
                <a:gd name="T0" fmla="*/ 5 w 18"/>
                <a:gd name="T1" fmla="*/ 28 h 29"/>
                <a:gd name="T2" fmla="*/ 18 w 18"/>
                <a:gd name="T3" fmla="*/ 4 h 29"/>
                <a:gd name="T4" fmla="*/ 11 w 18"/>
                <a:gd name="T5" fmla="*/ 1 h 29"/>
                <a:gd name="T6" fmla="*/ 0 w 18"/>
                <a:gd name="T7" fmla="*/ 19 h 29"/>
                <a:gd name="T8" fmla="*/ 5 w 18"/>
                <a:gd name="T9" fmla="*/ 28 h 29"/>
              </a:gdLst>
              <a:ahLst/>
              <a:cxnLst>
                <a:cxn ang="0">
                  <a:pos x="T0" y="T1"/>
                </a:cxn>
                <a:cxn ang="0">
                  <a:pos x="T2" y="T3"/>
                </a:cxn>
                <a:cxn ang="0">
                  <a:pos x="T4" y="T5"/>
                </a:cxn>
                <a:cxn ang="0">
                  <a:pos x="T6" y="T7"/>
                </a:cxn>
                <a:cxn ang="0">
                  <a:pos x="T8" y="T9"/>
                </a:cxn>
              </a:cxnLst>
              <a:rect l="0" t="0" r="r" b="b"/>
              <a:pathLst>
                <a:path w="18" h="29">
                  <a:moveTo>
                    <a:pt x="5" y="28"/>
                  </a:moveTo>
                  <a:cubicBezTo>
                    <a:pt x="14" y="23"/>
                    <a:pt x="14" y="13"/>
                    <a:pt x="18" y="4"/>
                  </a:cubicBezTo>
                  <a:cubicBezTo>
                    <a:pt x="18" y="0"/>
                    <a:pt x="14" y="0"/>
                    <a:pt x="11" y="1"/>
                  </a:cubicBezTo>
                  <a:cubicBezTo>
                    <a:pt x="4" y="4"/>
                    <a:pt x="0" y="11"/>
                    <a:pt x="0" y="19"/>
                  </a:cubicBezTo>
                  <a:cubicBezTo>
                    <a:pt x="0" y="23"/>
                    <a:pt x="3" y="29"/>
                    <a:pt x="5" y="28"/>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Freeform 74">
              <a:extLst>
                <a:ext uri="{FF2B5EF4-FFF2-40B4-BE49-F238E27FC236}">
                  <a16:creationId xmlns:a16="http://schemas.microsoft.com/office/drawing/2014/main" xmlns="" id="{BDC7F6E7-C190-4B3A-920B-847EDBBCDE02}"/>
                </a:ext>
              </a:extLst>
            </p:cNvPr>
            <p:cNvSpPr>
              <a:spLocks/>
            </p:cNvSpPr>
            <p:nvPr/>
          </p:nvSpPr>
          <p:spPr bwMode="auto">
            <a:xfrm>
              <a:off x="7745088" y="2505222"/>
              <a:ext cx="65176" cy="35550"/>
            </a:xfrm>
            <a:custGeom>
              <a:avLst/>
              <a:gdLst>
                <a:gd name="T0" fmla="*/ 23 w 31"/>
                <a:gd name="T1" fmla="*/ 4 h 17"/>
                <a:gd name="T2" fmla="*/ 0 w 31"/>
                <a:gd name="T3" fmla="*/ 8 h 17"/>
                <a:gd name="T4" fmla="*/ 19 w 31"/>
                <a:gd name="T5" fmla="*/ 15 h 17"/>
                <a:gd name="T6" fmla="*/ 30 w 31"/>
                <a:gd name="T7" fmla="*/ 11 h 17"/>
                <a:gd name="T8" fmla="*/ 23 w 31"/>
                <a:gd name="T9" fmla="*/ 4 h 17"/>
              </a:gdLst>
              <a:ahLst/>
              <a:cxnLst>
                <a:cxn ang="0">
                  <a:pos x="T0" y="T1"/>
                </a:cxn>
                <a:cxn ang="0">
                  <a:pos x="T2" y="T3"/>
                </a:cxn>
                <a:cxn ang="0">
                  <a:pos x="T4" y="T5"/>
                </a:cxn>
                <a:cxn ang="0">
                  <a:pos x="T6" y="T7"/>
                </a:cxn>
                <a:cxn ang="0">
                  <a:pos x="T8" y="T9"/>
                </a:cxn>
              </a:cxnLst>
              <a:rect l="0" t="0" r="r" b="b"/>
              <a:pathLst>
                <a:path w="31" h="17">
                  <a:moveTo>
                    <a:pt x="23" y="4"/>
                  </a:moveTo>
                  <a:cubicBezTo>
                    <a:pt x="15" y="0"/>
                    <a:pt x="8" y="1"/>
                    <a:pt x="0" y="8"/>
                  </a:cubicBezTo>
                  <a:cubicBezTo>
                    <a:pt x="7" y="10"/>
                    <a:pt x="13" y="13"/>
                    <a:pt x="19" y="15"/>
                  </a:cubicBezTo>
                  <a:cubicBezTo>
                    <a:pt x="23" y="16"/>
                    <a:pt x="29" y="17"/>
                    <a:pt x="30" y="11"/>
                  </a:cubicBezTo>
                  <a:cubicBezTo>
                    <a:pt x="31" y="8"/>
                    <a:pt x="27" y="6"/>
                    <a:pt x="23" y="4"/>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Freeform 75">
              <a:extLst>
                <a:ext uri="{FF2B5EF4-FFF2-40B4-BE49-F238E27FC236}">
                  <a16:creationId xmlns:a16="http://schemas.microsoft.com/office/drawing/2014/main" xmlns="" id="{824741D7-0344-4DD1-93C7-04A87C4FE37D}"/>
                </a:ext>
              </a:extLst>
            </p:cNvPr>
            <p:cNvSpPr>
              <a:spLocks/>
            </p:cNvSpPr>
            <p:nvPr/>
          </p:nvSpPr>
          <p:spPr bwMode="auto">
            <a:xfrm>
              <a:off x="5091837" y="3587142"/>
              <a:ext cx="63990" cy="52141"/>
            </a:xfrm>
            <a:custGeom>
              <a:avLst/>
              <a:gdLst>
                <a:gd name="T0" fmla="*/ 24 w 31"/>
                <a:gd name="T1" fmla="*/ 5 h 25"/>
                <a:gd name="T2" fmla="*/ 4 w 31"/>
                <a:gd name="T3" fmla="*/ 7 h 25"/>
                <a:gd name="T4" fmla="*/ 15 w 31"/>
                <a:gd name="T5" fmla="*/ 17 h 25"/>
                <a:gd name="T6" fmla="*/ 26 w 31"/>
                <a:gd name="T7" fmla="*/ 25 h 25"/>
                <a:gd name="T8" fmla="*/ 24 w 31"/>
                <a:gd name="T9" fmla="*/ 5 h 25"/>
              </a:gdLst>
              <a:ahLst/>
              <a:cxnLst>
                <a:cxn ang="0">
                  <a:pos x="T0" y="T1"/>
                </a:cxn>
                <a:cxn ang="0">
                  <a:pos x="T2" y="T3"/>
                </a:cxn>
                <a:cxn ang="0">
                  <a:pos x="T4" y="T5"/>
                </a:cxn>
                <a:cxn ang="0">
                  <a:pos x="T6" y="T7"/>
                </a:cxn>
                <a:cxn ang="0">
                  <a:pos x="T8" y="T9"/>
                </a:cxn>
              </a:cxnLst>
              <a:rect l="0" t="0" r="r" b="b"/>
              <a:pathLst>
                <a:path w="31" h="25">
                  <a:moveTo>
                    <a:pt x="24" y="5"/>
                  </a:moveTo>
                  <a:cubicBezTo>
                    <a:pt x="18" y="3"/>
                    <a:pt x="7" y="0"/>
                    <a:pt x="4" y="7"/>
                  </a:cubicBezTo>
                  <a:cubicBezTo>
                    <a:pt x="0" y="14"/>
                    <a:pt x="10" y="15"/>
                    <a:pt x="15" y="17"/>
                  </a:cubicBezTo>
                  <a:cubicBezTo>
                    <a:pt x="18" y="18"/>
                    <a:pt x="20" y="20"/>
                    <a:pt x="26" y="25"/>
                  </a:cubicBezTo>
                  <a:cubicBezTo>
                    <a:pt x="23" y="16"/>
                    <a:pt x="31" y="8"/>
                    <a:pt x="24" y="5"/>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Freeform 76">
              <a:extLst>
                <a:ext uri="{FF2B5EF4-FFF2-40B4-BE49-F238E27FC236}">
                  <a16:creationId xmlns:a16="http://schemas.microsoft.com/office/drawing/2014/main" xmlns="" id="{E0B20DBA-0DF1-4597-9E74-168B3CDD23E2}"/>
                </a:ext>
              </a:extLst>
            </p:cNvPr>
            <p:cNvSpPr>
              <a:spLocks/>
            </p:cNvSpPr>
            <p:nvPr/>
          </p:nvSpPr>
          <p:spPr bwMode="auto">
            <a:xfrm>
              <a:off x="7071999" y="4017302"/>
              <a:ext cx="50956" cy="40290"/>
            </a:xfrm>
            <a:custGeom>
              <a:avLst/>
              <a:gdLst>
                <a:gd name="T0" fmla="*/ 22 w 24"/>
                <a:gd name="T1" fmla="*/ 6 h 19"/>
                <a:gd name="T2" fmla="*/ 14 w 24"/>
                <a:gd name="T3" fmla="*/ 1 h 19"/>
                <a:gd name="T4" fmla="*/ 1 w 24"/>
                <a:gd name="T5" fmla="*/ 10 h 19"/>
                <a:gd name="T6" fmla="*/ 9 w 24"/>
                <a:gd name="T7" fmla="*/ 18 h 19"/>
                <a:gd name="T8" fmla="*/ 22 w 24"/>
                <a:gd name="T9" fmla="*/ 6 h 19"/>
              </a:gdLst>
              <a:ahLst/>
              <a:cxnLst>
                <a:cxn ang="0">
                  <a:pos x="T0" y="T1"/>
                </a:cxn>
                <a:cxn ang="0">
                  <a:pos x="T2" y="T3"/>
                </a:cxn>
                <a:cxn ang="0">
                  <a:pos x="T4" y="T5"/>
                </a:cxn>
                <a:cxn ang="0">
                  <a:pos x="T6" y="T7"/>
                </a:cxn>
                <a:cxn ang="0">
                  <a:pos x="T8" y="T9"/>
                </a:cxn>
              </a:cxnLst>
              <a:rect l="0" t="0" r="r" b="b"/>
              <a:pathLst>
                <a:path w="24" h="19">
                  <a:moveTo>
                    <a:pt x="22" y="6"/>
                  </a:moveTo>
                  <a:cubicBezTo>
                    <a:pt x="24" y="0"/>
                    <a:pt x="17" y="4"/>
                    <a:pt x="14" y="1"/>
                  </a:cubicBezTo>
                  <a:cubicBezTo>
                    <a:pt x="9" y="3"/>
                    <a:pt x="2" y="2"/>
                    <a:pt x="1" y="10"/>
                  </a:cubicBezTo>
                  <a:cubicBezTo>
                    <a:pt x="0" y="15"/>
                    <a:pt x="3" y="18"/>
                    <a:pt x="9" y="18"/>
                  </a:cubicBezTo>
                  <a:cubicBezTo>
                    <a:pt x="17" y="19"/>
                    <a:pt x="19" y="11"/>
                    <a:pt x="22" y="6"/>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Freeform 77">
              <a:extLst>
                <a:ext uri="{FF2B5EF4-FFF2-40B4-BE49-F238E27FC236}">
                  <a16:creationId xmlns:a16="http://schemas.microsoft.com/office/drawing/2014/main" xmlns="" id="{949A56E0-A167-4AE7-AD0A-600EC72FC9DC}"/>
                </a:ext>
              </a:extLst>
            </p:cNvPr>
            <p:cNvSpPr>
              <a:spLocks/>
            </p:cNvSpPr>
            <p:nvPr/>
          </p:nvSpPr>
          <p:spPr bwMode="auto">
            <a:xfrm>
              <a:off x="5969934" y="2159198"/>
              <a:ext cx="65176" cy="41475"/>
            </a:xfrm>
            <a:custGeom>
              <a:avLst/>
              <a:gdLst>
                <a:gd name="T0" fmla="*/ 31 w 31"/>
                <a:gd name="T1" fmla="*/ 16 h 20"/>
                <a:gd name="T2" fmla="*/ 0 w 31"/>
                <a:gd name="T3" fmla="*/ 19 h 20"/>
                <a:gd name="T4" fmla="*/ 31 w 31"/>
                <a:gd name="T5" fmla="*/ 16 h 20"/>
              </a:gdLst>
              <a:ahLst/>
              <a:cxnLst>
                <a:cxn ang="0">
                  <a:pos x="T0" y="T1"/>
                </a:cxn>
                <a:cxn ang="0">
                  <a:pos x="T2" y="T3"/>
                </a:cxn>
                <a:cxn ang="0">
                  <a:pos x="T4" y="T5"/>
                </a:cxn>
              </a:cxnLst>
              <a:rect l="0" t="0" r="r" b="b"/>
              <a:pathLst>
                <a:path w="31" h="20">
                  <a:moveTo>
                    <a:pt x="31" y="16"/>
                  </a:moveTo>
                  <a:cubicBezTo>
                    <a:pt x="21" y="11"/>
                    <a:pt x="9" y="0"/>
                    <a:pt x="0" y="19"/>
                  </a:cubicBezTo>
                  <a:cubicBezTo>
                    <a:pt x="11" y="19"/>
                    <a:pt x="21" y="20"/>
                    <a:pt x="31" y="16"/>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Freeform 78">
              <a:extLst>
                <a:ext uri="{FF2B5EF4-FFF2-40B4-BE49-F238E27FC236}">
                  <a16:creationId xmlns:a16="http://schemas.microsoft.com/office/drawing/2014/main" xmlns="" id="{DA519994-484A-40E5-BBF3-EFFED2D4871B}"/>
                </a:ext>
              </a:extLst>
            </p:cNvPr>
            <p:cNvSpPr>
              <a:spLocks/>
            </p:cNvSpPr>
            <p:nvPr/>
          </p:nvSpPr>
          <p:spPr bwMode="auto">
            <a:xfrm>
              <a:off x="6076586" y="2181712"/>
              <a:ext cx="60436" cy="31995"/>
            </a:xfrm>
            <a:custGeom>
              <a:avLst/>
              <a:gdLst>
                <a:gd name="T0" fmla="*/ 14 w 29"/>
                <a:gd name="T1" fmla="*/ 14 h 15"/>
                <a:gd name="T2" fmla="*/ 29 w 29"/>
                <a:gd name="T3" fmla="*/ 6 h 15"/>
                <a:gd name="T4" fmla="*/ 13 w 29"/>
                <a:gd name="T5" fmla="*/ 1 h 15"/>
                <a:gd name="T6" fmla="*/ 1 w 29"/>
                <a:gd name="T7" fmla="*/ 10 h 15"/>
                <a:gd name="T8" fmla="*/ 14 w 29"/>
                <a:gd name="T9" fmla="*/ 14 h 15"/>
              </a:gdLst>
              <a:ahLst/>
              <a:cxnLst>
                <a:cxn ang="0">
                  <a:pos x="T0" y="T1"/>
                </a:cxn>
                <a:cxn ang="0">
                  <a:pos x="T2" y="T3"/>
                </a:cxn>
                <a:cxn ang="0">
                  <a:pos x="T4" y="T5"/>
                </a:cxn>
                <a:cxn ang="0">
                  <a:pos x="T6" y="T7"/>
                </a:cxn>
                <a:cxn ang="0">
                  <a:pos x="T8" y="T9"/>
                </a:cxn>
              </a:cxnLst>
              <a:rect l="0" t="0" r="r" b="b"/>
              <a:pathLst>
                <a:path w="29" h="15">
                  <a:moveTo>
                    <a:pt x="14" y="14"/>
                  </a:moveTo>
                  <a:cubicBezTo>
                    <a:pt x="20" y="13"/>
                    <a:pt x="23" y="9"/>
                    <a:pt x="29" y="6"/>
                  </a:cubicBezTo>
                  <a:cubicBezTo>
                    <a:pt x="23" y="1"/>
                    <a:pt x="17" y="0"/>
                    <a:pt x="13" y="1"/>
                  </a:cubicBezTo>
                  <a:cubicBezTo>
                    <a:pt x="7" y="1"/>
                    <a:pt x="0" y="5"/>
                    <a:pt x="1" y="10"/>
                  </a:cubicBezTo>
                  <a:cubicBezTo>
                    <a:pt x="2" y="15"/>
                    <a:pt x="9" y="14"/>
                    <a:pt x="14" y="14"/>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Freeform 79">
              <a:extLst>
                <a:ext uri="{FF2B5EF4-FFF2-40B4-BE49-F238E27FC236}">
                  <a16:creationId xmlns:a16="http://schemas.microsoft.com/office/drawing/2014/main" xmlns="" id="{69259550-795A-48F5-B40A-AA9CFCCFBCDE}"/>
                </a:ext>
              </a:extLst>
            </p:cNvPr>
            <p:cNvSpPr>
              <a:spLocks/>
            </p:cNvSpPr>
            <p:nvPr/>
          </p:nvSpPr>
          <p:spPr bwMode="auto">
            <a:xfrm>
              <a:off x="4999405" y="3526706"/>
              <a:ext cx="37921" cy="49770"/>
            </a:xfrm>
            <a:custGeom>
              <a:avLst/>
              <a:gdLst>
                <a:gd name="T0" fmla="*/ 9 w 18"/>
                <a:gd name="T1" fmla="*/ 23 h 24"/>
                <a:gd name="T2" fmla="*/ 18 w 18"/>
                <a:gd name="T3" fmla="*/ 11 h 24"/>
                <a:gd name="T4" fmla="*/ 11 w 18"/>
                <a:gd name="T5" fmla="*/ 1 h 24"/>
                <a:gd name="T6" fmla="*/ 6 w 18"/>
                <a:gd name="T7" fmla="*/ 13 h 24"/>
                <a:gd name="T8" fmla="*/ 9 w 18"/>
                <a:gd name="T9" fmla="*/ 23 h 24"/>
              </a:gdLst>
              <a:ahLst/>
              <a:cxnLst>
                <a:cxn ang="0">
                  <a:pos x="T0" y="T1"/>
                </a:cxn>
                <a:cxn ang="0">
                  <a:pos x="T2" y="T3"/>
                </a:cxn>
                <a:cxn ang="0">
                  <a:pos x="T4" y="T5"/>
                </a:cxn>
                <a:cxn ang="0">
                  <a:pos x="T6" y="T7"/>
                </a:cxn>
                <a:cxn ang="0">
                  <a:pos x="T8" y="T9"/>
                </a:cxn>
              </a:cxnLst>
              <a:rect l="0" t="0" r="r" b="b"/>
              <a:pathLst>
                <a:path w="18" h="24">
                  <a:moveTo>
                    <a:pt x="9" y="23"/>
                  </a:moveTo>
                  <a:cubicBezTo>
                    <a:pt x="15" y="23"/>
                    <a:pt x="18" y="18"/>
                    <a:pt x="18" y="11"/>
                  </a:cubicBezTo>
                  <a:cubicBezTo>
                    <a:pt x="18" y="6"/>
                    <a:pt x="18" y="0"/>
                    <a:pt x="11" y="1"/>
                  </a:cubicBezTo>
                  <a:cubicBezTo>
                    <a:pt x="5" y="1"/>
                    <a:pt x="0" y="6"/>
                    <a:pt x="6" y="13"/>
                  </a:cubicBezTo>
                  <a:cubicBezTo>
                    <a:pt x="3" y="18"/>
                    <a:pt x="4" y="24"/>
                    <a:pt x="9" y="23"/>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Freeform 80">
              <a:extLst>
                <a:ext uri="{FF2B5EF4-FFF2-40B4-BE49-F238E27FC236}">
                  <a16:creationId xmlns:a16="http://schemas.microsoft.com/office/drawing/2014/main" xmlns="" id="{659B39BA-35AF-4C46-A44F-E1618D41939E}"/>
                </a:ext>
              </a:extLst>
            </p:cNvPr>
            <p:cNvSpPr>
              <a:spLocks/>
            </p:cNvSpPr>
            <p:nvPr/>
          </p:nvSpPr>
          <p:spPr bwMode="auto">
            <a:xfrm>
              <a:off x="7569705" y="3690238"/>
              <a:ext cx="52141" cy="43845"/>
            </a:xfrm>
            <a:custGeom>
              <a:avLst/>
              <a:gdLst>
                <a:gd name="T0" fmla="*/ 6 w 25"/>
                <a:gd name="T1" fmla="*/ 19 h 21"/>
                <a:gd name="T2" fmla="*/ 25 w 25"/>
                <a:gd name="T3" fmla="*/ 4 h 21"/>
                <a:gd name="T4" fmla="*/ 3 w 25"/>
                <a:gd name="T5" fmla="*/ 9 h 21"/>
                <a:gd name="T6" fmla="*/ 2 w 25"/>
                <a:gd name="T7" fmla="*/ 17 h 21"/>
                <a:gd name="T8" fmla="*/ 6 w 25"/>
                <a:gd name="T9" fmla="*/ 19 h 21"/>
              </a:gdLst>
              <a:ahLst/>
              <a:cxnLst>
                <a:cxn ang="0">
                  <a:pos x="T0" y="T1"/>
                </a:cxn>
                <a:cxn ang="0">
                  <a:pos x="T2" y="T3"/>
                </a:cxn>
                <a:cxn ang="0">
                  <a:pos x="T4" y="T5"/>
                </a:cxn>
                <a:cxn ang="0">
                  <a:pos x="T6" y="T7"/>
                </a:cxn>
                <a:cxn ang="0">
                  <a:pos x="T8" y="T9"/>
                </a:cxn>
              </a:cxnLst>
              <a:rect l="0" t="0" r="r" b="b"/>
              <a:pathLst>
                <a:path w="25" h="21">
                  <a:moveTo>
                    <a:pt x="6" y="19"/>
                  </a:moveTo>
                  <a:cubicBezTo>
                    <a:pt x="11" y="13"/>
                    <a:pt x="24" y="17"/>
                    <a:pt x="25" y="4"/>
                  </a:cubicBezTo>
                  <a:cubicBezTo>
                    <a:pt x="16" y="0"/>
                    <a:pt x="10" y="6"/>
                    <a:pt x="3" y="9"/>
                  </a:cubicBezTo>
                  <a:cubicBezTo>
                    <a:pt x="0" y="11"/>
                    <a:pt x="1" y="14"/>
                    <a:pt x="2" y="17"/>
                  </a:cubicBezTo>
                  <a:cubicBezTo>
                    <a:pt x="2" y="19"/>
                    <a:pt x="5" y="21"/>
                    <a:pt x="6" y="19"/>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Freeform 81">
              <a:extLst>
                <a:ext uri="{FF2B5EF4-FFF2-40B4-BE49-F238E27FC236}">
                  <a16:creationId xmlns:a16="http://schemas.microsoft.com/office/drawing/2014/main" xmlns="" id="{59BBFCD0-3909-4D23-AD14-08B76DCB96A8}"/>
                </a:ext>
              </a:extLst>
            </p:cNvPr>
            <p:cNvSpPr>
              <a:spLocks/>
            </p:cNvSpPr>
            <p:nvPr/>
          </p:nvSpPr>
          <p:spPr bwMode="auto">
            <a:xfrm>
              <a:off x="2459917" y="2288365"/>
              <a:ext cx="73471" cy="29625"/>
            </a:xfrm>
            <a:custGeom>
              <a:avLst/>
              <a:gdLst>
                <a:gd name="T0" fmla="*/ 25 w 35"/>
                <a:gd name="T1" fmla="*/ 11 h 14"/>
                <a:gd name="T2" fmla="*/ 34 w 35"/>
                <a:gd name="T3" fmla="*/ 8 h 14"/>
                <a:gd name="T4" fmla="*/ 24 w 35"/>
                <a:gd name="T5" fmla="*/ 1 h 14"/>
                <a:gd name="T6" fmla="*/ 0 w 35"/>
                <a:gd name="T7" fmla="*/ 7 h 14"/>
                <a:gd name="T8" fmla="*/ 0 w 35"/>
                <a:gd name="T9" fmla="*/ 11 h 14"/>
                <a:gd name="T10" fmla="*/ 25 w 35"/>
                <a:gd name="T11" fmla="*/ 11 h 14"/>
              </a:gdLst>
              <a:ahLst/>
              <a:cxnLst>
                <a:cxn ang="0">
                  <a:pos x="T0" y="T1"/>
                </a:cxn>
                <a:cxn ang="0">
                  <a:pos x="T2" y="T3"/>
                </a:cxn>
                <a:cxn ang="0">
                  <a:pos x="T4" y="T5"/>
                </a:cxn>
                <a:cxn ang="0">
                  <a:pos x="T6" y="T7"/>
                </a:cxn>
                <a:cxn ang="0">
                  <a:pos x="T8" y="T9"/>
                </a:cxn>
                <a:cxn ang="0">
                  <a:pos x="T10" y="T11"/>
                </a:cxn>
              </a:cxnLst>
              <a:rect l="0" t="0" r="r" b="b"/>
              <a:pathLst>
                <a:path w="35" h="14">
                  <a:moveTo>
                    <a:pt x="25" y="11"/>
                  </a:moveTo>
                  <a:cubicBezTo>
                    <a:pt x="28" y="11"/>
                    <a:pt x="35" y="14"/>
                    <a:pt x="34" y="8"/>
                  </a:cubicBezTo>
                  <a:cubicBezTo>
                    <a:pt x="34" y="3"/>
                    <a:pt x="29" y="0"/>
                    <a:pt x="24" y="1"/>
                  </a:cubicBezTo>
                  <a:cubicBezTo>
                    <a:pt x="16" y="3"/>
                    <a:pt x="8" y="5"/>
                    <a:pt x="0" y="7"/>
                  </a:cubicBezTo>
                  <a:cubicBezTo>
                    <a:pt x="0" y="9"/>
                    <a:pt x="0" y="10"/>
                    <a:pt x="0" y="11"/>
                  </a:cubicBezTo>
                  <a:cubicBezTo>
                    <a:pt x="9" y="11"/>
                    <a:pt x="17" y="11"/>
                    <a:pt x="25" y="11"/>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Freeform 82">
              <a:extLst>
                <a:ext uri="{FF2B5EF4-FFF2-40B4-BE49-F238E27FC236}">
                  <a16:creationId xmlns:a16="http://schemas.microsoft.com/office/drawing/2014/main" xmlns="" id="{E2721A2A-3670-4C14-A595-6B1656F3BC03}"/>
                </a:ext>
              </a:extLst>
            </p:cNvPr>
            <p:cNvSpPr>
              <a:spLocks/>
            </p:cNvSpPr>
            <p:nvPr/>
          </p:nvSpPr>
          <p:spPr bwMode="auto">
            <a:xfrm>
              <a:off x="5999559" y="2204228"/>
              <a:ext cx="74656" cy="29625"/>
            </a:xfrm>
            <a:custGeom>
              <a:avLst/>
              <a:gdLst>
                <a:gd name="T0" fmla="*/ 36 w 36"/>
                <a:gd name="T1" fmla="*/ 4 h 14"/>
                <a:gd name="T2" fmla="*/ 0 w 36"/>
                <a:gd name="T3" fmla="*/ 10 h 14"/>
                <a:gd name="T4" fmla="*/ 36 w 36"/>
                <a:gd name="T5" fmla="*/ 4 h 14"/>
              </a:gdLst>
              <a:ahLst/>
              <a:cxnLst>
                <a:cxn ang="0">
                  <a:pos x="T0" y="T1"/>
                </a:cxn>
                <a:cxn ang="0">
                  <a:pos x="T2" y="T3"/>
                </a:cxn>
                <a:cxn ang="0">
                  <a:pos x="T4" y="T5"/>
                </a:cxn>
              </a:cxnLst>
              <a:rect l="0" t="0" r="r" b="b"/>
              <a:pathLst>
                <a:path w="36" h="14">
                  <a:moveTo>
                    <a:pt x="36" y="4"/>
                  </a:moveTo>
                  <a:cubicBezTo>
                    <a:pt x="22" y="2"/>
                    <a:pt x="11" y="0"/>
                    <a:pt x="0" y="10"/>
                  </a:cubicBezTo>
                  <a:cubicBezTo>
                    <a:pt x="14" y="14"/>
                    <a:pt x="23" y="9"/>
                    <a:pt x="36" y="4"/>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Freeform 83">
              <a:extLst>
                <a:ext uri="{FF2B5EF4-FFF2-40B4-BE49-F238E27FC236}">
                  <a16:creationId xmlns:a16="http://schemas.microsoft.com/office/drawing/2014/main" xmlns="" id="{A9589283-0BAE-41A0-A97A-B88A19C0A53A}"/>
                </a:ext>
              </a:extLst>
            </p:cNvPr>
            <p:cNvSpPr>
              <a:spLocks/>
            </p:cNvSpPr>
            <p:nvPr/>
          </p:nvSpPr>
          <p:spPr bwMode="auto">
            <a:xfrm>
              <a:off x="7460684" y="4407173"/>
              <a:ext cx="28440" cy="42661"/>
            </a:xfrm>
            <a:custGeom>
              <a:avLst/>
              <a:gdLst>
                <a:gd name="T0" fmla="*/ 5 w 14"/>
                <a:gd name="T1" fmla="*/ 0 h 20"/>
                <a:gd name="T2" fmla="*/ 1 w 14"/>
                <a:gd name="T3" fmla="*/ 10 h 20"/>
                <a:gd name="T4" fmla="*/ 7 w 14"/>
                <a:gd name="T5" fmla="*/ 20 h 20"/>
                <a:gd name="T6" fmla="*/ 14 w 14"/>
                <a:gd name="T7" fmla="*/ 11 h 20"/>
                <a:gd name="T8" fmla="*/ 5 w 14"/>
                <a:gd name="T9" fmla="*/ 0 h 20"/>
              </a:gdLst>
              <a:ahLst/>
              <a:cxnLst>
                <a:cxn ang="0">
                  <a:pos x="T0" y="T1"/>
                </a:cxn>
                <a:cxn ang="0">
                  <a:pos x="T2" y="T3"/>
                </a:cxn>
                <a:cxn ang="0">
                  <a:pos x="T4" y="T5"/>
                </a:cxn>
                <a:cxn ang="0">
                  <a:pos x="T6" y="T7"/>
                </a:cxn>
                <a:cxn ang="0">
                  <a:pos x="T8" y="T9"/>
                </a:cxn>
              </a:cxnLst>
              <a:rect l="0" t="0" r="r" b="b"/>
              <a:pathLst>
                <a:path w="14" h="20">
                  <a:moveTo>
                    <a:pt x="5" y="0"/>
                  </a:moveTo>
                  <a:cubicBezTo>
                    <a:pt x="0" y="0"/>
                    <a:pt x="2" y="6"/>
                    <a:pt x="1" y="10"/>
                  </a:cubicBezTo>
                  <a:cubicBezTo>
                    <a:pt x="1" y="15"/>
                    <a:pt x="2" y="20"/>
                    <a:pt x="7" y="20"/>
                  </a:cubicBezTo>
                  <a:cubicBezTo>
                    <a:pt x="11" y="20"/>
                    <a:pt x="14" y="15"/>
                    <a:pt x="14" y="11"/>
                  </a:cubicBezTo>
                  <a:cubicBezTo>
                    <a:pt x="14" y="5"/>
                    <a:pt x="10" y="1"/>
                    <a:pt x="5"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Freeform 84">
              <a:extLst>
                <a:ext uri="{FF2B5EF4-FFF2-40B4-BE49-F238E27FC236}">
                  <a16:creationId xmlns:a16="http://schemas.microsoft.com/office/drawing/2014/main" xmlns="" id="{0EA23497-A9B0-4A12-BC5F-3E3AF4A14929}"/>
                </a:ext>
              </a:extLst>
            </p:cNvPr>
            <p:cNvSpPr>
              <a:spLocks/>
            </p:cNvSpPr>
            <p:nvPr/>
          </p:nvSpPr>
          <p:spPr bwMode="auto">
            <a:xfrm>
              <a:off x="7906250" y="4542264"/>
              <a:ext cx="75841" cy="46215"/>
            </a:xfrm>
            <a:custGeom>
              <a:avLst/>
              <a:gdLst>
                <a:gd name="T0" fmla="*/ 36 w 36"/>
                <a:gd name="T1" fmla="*/ 0 h 22"/>
                <a:gd name="T2" fmla="*/ 0 w 36"/>
                <a:gd name="T3" fmla="*/ 12 h 22"/>
                <a:gd name="T4" fmla="*/ 36 w 36"/>
                <a:gd name="T5" fmla="*/ 0 h 22"/>
              </a:gdLst>
              <a:ahLst/>
              <a:cxnLst>
                <a:cxn ang="0">
                  <a:pos x="T0" y="T1"/>
                </a:cxn>
                <a:cxn ang="0">
                  <a:pos x="T2" y="T3"/>
                </a:cxn>
                <a:cxn ang="0">
                  <a:pos x="T4" y="T5"/>
                </a:cxn>
              </a:cxnLst>
              <a:rect l="0" t="0" r="r" b="b"/>
              <a:pathLst>
                <a:path w="36" h="22">
                  <a:moveTo>
                    <a:pt x="36" y="0"/>
                  </a:moveTo>
                  <a:cubicBezTo>
                    <a:pt x="28" y="17"/>
                    <a:pt x="12" y="8"/>
                    <a:pt x="0" y="12"/>
                  </a:cubicBezTo>
                  <a:cubicBezTo>
                    <a:pt x="17" y="22"/>
                    <a:pt x="30" y="18"/>
                    <a:pt x="36"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Freeform 85">
              <a:extLst>
                <a:ext uri="{FF2B5EF4-FFF2-40B4-BE49-F238E27FC236}">
                  <a16:creationId xmlns:a16="http://schemas.microsoft.com/office/drawing/2014/main" xmlns="" id="{86F7C5C1-A723-4B53-9CAB-17DF9F7BEF98}"/>
                </a:ext>
              </a:extLst>
            </p:cNvPr>
            <p:cNvSpPr>
              <a:spLocks/>
            </p:cNvSpPr>
            <p:nvPr/>
          </p:nvSpPr>
          <p:spPr bwMode="auto">
            <a:xfrm>
              <a:off x="7227236" y="4608625"/>
              <a:ext cx="56881" cy="37921"/>
            </a:xfrm>
            <a:custGeom>
              <a:avLst/>
              <a:gdLst>
                <a:gd name="T0" fmla="*/ 1 w 27"/>
                <a:gd name="T1" fmla="*/ 9 h 18"/>
                <a:gd name="T2" fmla="*/ 0 w 27"/>
                <a:gd name="T3" fmla="*/ 13 h 18"/>
                <a:gd name="T4" fmla="*/ 24 w 27"/>
                <a:gd name="T5" fmla="*/ 12 h 18"/>
                <a:gd name="T6" fmla="*/ 27 w 27"/>
                <a:gd name="T7" fmla="*/ 9 h 18"/>
                <a:gd name="T8" fmla="*/ 1 w 27"/>
                <a:gd name="T9" fmla="*/ 9 h 18"/>
              </a:gdLst>
              <a:ahLst/>
              <a:cxnLst>
                <a:cxn ang="0">
                  <a:pos x="T0" y="T1"/>
                </a:cxn>
                <a:cxn ang="0">
                  <a:pos x="T2" y="T3"/>
                </a:cxn>
                <a:cxn ang="0">
                  <a:pos x="T4" y="T5"/>
                </a:cxn>
                <a:cxn ang="0">
                  <a:pos x="T6" y="T7"/>
                </a:cxn>
                <a:cxn ang="0">
                  <a:pos x="T8" y="T9"/>
                </a:cxn>
              </a:cxnLst>
              <a:rect l="0" t="0" r="r" b="b"/>
              <a:pathLst>
                <a:path w="27" h="18">
                  <a:moveTo>
                    <a:pt x="1" y="9"/>
                  </a:moveTo>
                  <a:cubicBezTo>
                    <a:pt x="1" y="9"/>
                    <a:pt x="0" y="12"/>
                    <a:pt x="0" y="13"/>
                  </a:cubicBezTo>
                  <a:cubicBezTo>
                    <a:pt x="8" y="18"/>
                    <a:pt x="16" y="15"/>
                    <a:pt x="24" y="12"/>
                  </a:cubicBezTo>
                  <a:cubicBezTo>
                    <a:pt x="24" y="12"/>
                    <a:pt x="25" y="11"/>
                    <a:pt x="27" y="9"/>
                  </a:cubicBezTo>
                  <a:cubicBezTo>
                    <a:pt x="17" y="0"/>
                    <a:pt x="9" y="10"/>
                    <a:pt x="1" y="9"/>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Freeform 86">
              <a:extLst>
                <a:ext uri="{FF2B5EF4-FFF2-40B4-BE49-F238E27FC236}">
                  <a16:creationId xmlns:a16="http://schemas.microsoft.com/office/drawing/2014/main" xmlns="" id="{5359A368-C408-460F-9530-30034CC65971}"/>
                </a:ext>
              </a:extLst>
            </p:cNvPr>
            <p:cNvSpPr>
              <a:spLocks/>
            </p:cNvSpPr>
            <p:nvPr/>
          </p:nvSpPr>
          <p:spPr bwMode="auto">
            <a:xfrm>
              <a:off x="5068137" y="3119060"/>
              <a:ext cx="27256" cy="37921"/>
            </a:xfrm>
            <a:custGeom>
              <a:avLst/>
              <a:gdLst>
                <a:gd name="T0" fmla="*/ 6 w 13"/>
                <a:gd name="T1" fmla="*/ 17 h 18"/>
                <a:gd name="T2" fmla="*/ 12 w 13"/>
                <a:gd name="T3" fmla="*/ 10 h 18"/>
                <a:gd name="T4" fmla="*/ 5 w 13"/>
                <a:gd name="T5" fmla="*/ 1 h 18"/>
                <a:gd name="T6" fmla="*/ 0 w 13"/>
                <a:gd name="T7" fmla="*/ 6 h 18"/>
                <a:gd name="T8" fmla="*/ 6 w 13"/>
                <a:gd name="T9" fmla="*/ 17 h 18"/>
              </a:gdLst>
              <a:ahLst/>
              <a:cxnLst>
                <a:cxn ang="0">
                  <a:pos x="T0" y="T1"/>
                </a:cxn>
                <a:cxn ang="0">
                  <a:pos x="T2" y="T3"/>
                </a:cxn>
                <a:cxn ang="0">
                  <a:pos x="T4" y="T5"/>
                </a:cxn>
                <a:cxn ang="0">
                  <a:pos x="T6" y="T7"/>
                </a:cxn>
                <a:cxn ang="0">
                  <a:pos x="T8" y="T9"/>
                </a:cxn>
              </a:cxnLst>
              <a:rect l="0" t="0" r="r" b="b"/>
              <a:pathLst>
                <a:path w="13" h="18">
                  <a:moveTo>
                    <a:pt x="6" y="17"/>
                  </a:moveTo>
                  <a:cubicBezTo>
                    <a:pt x="11" y="18"/>
                    <a:pt x="11" y="12"/>
                    <a:pt x="12" y="10"/>
                  </a:cubicBezTo>
                  <a:cubicBezTo>
                    <a:pt x="13" y="2"/>
                    <a:pt x="9" y="2"/>
                    <a:pt x="5" y="1"/>
                  </a:cubicBezTo>
                  <a:cubicBezTo>
                    <a:pt x="1" y="0"/>
                    <a:pt x="0" y="2"/>
                    <a:pt x="0" y="6"/>
                  </a:cubicBezTo>
                  <a:cubicBezTo>
                    <a:pt x="0" y="10"/>
                    <a:pt x="1" y="16"/>
                    <a:pt x="6" y="17"/>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Freeform 87">
              <a:extLst>
                <a:ext uri="{FF2B5EF4-FFF2-40B4-BE49-F238E27FC236}">
                  <a16:creationId xmlns:a16="http://schemas.microsoft.com/office/drawing/2014/main" xmlns="" id="{28F066D5-31CA-407D-B6B0-48BF94B632E8}"/>
                </a:ext>
              </a:extLst>
            </p:cNvPr>
            <p:cNvSpPr>
              <a:spLocks/>
            </p:cNvSpPr>
            <p:nvPr/>
          </p:nvSpPr>
          <p:spPr bwMode="auto">
            <a:xfrm>
              <a:off x="7311372" y="4420207"/>
              <a:ext cx="54510" cy="27255"/>
            </a:xfrm>
            <a:custGeom>
              <a:avLst/>
              <a:gdLst>
                <a:gd name="T0" fmla="*/ 0 w 26"/>
                <a:gd name="T1" fmla="*/ 13 h 13"/>
                <a:gd name="T2" fmla="*/ 26 w 26"/>
                <a:gd name="T3" fmla="*/ 4 h 13"/>
                <a:gd name="T4" fmla="*/ 0 w 26"/>
                <a:gd name="T5" fmla="*/ 13 h 13"/>
              </a:gdLst>
              <a:ahLst/>
              <a:cxnLst>
                <a:cxn ang="0">
                  <a:pos x="T0" y="T1"/>
                </a:cxn>
                <a:cxn ang="0">
                  <a:pos x="T2" y="T3"/>
                </a:cxn>
                <a:cxn ang="0">
                  <a:pos x="T4" y="T5"/>
                </a:cxn>
              </a:cxnLst>
              <a:rect l="0" t="0" r="r" b="b"/>
              <a:pathLst>
                <a:path w="26" h="13">
                  <a:moveTo>
                    <a:pt x="0" y="13"/>
                  </a:moveTo>
                  <a:cubicBezTo>
                    <a:pt x="8" y="6"/>
                    <a:pt x="18" y="11"/>
                    <a:pt x="26" y="4"/>
                  </a:cubicBezTo>
                  <a:cubicBezTo>
                    <a:pt x="5" y="0"/>
                    <a:pt x="2" y="0"/>
                    <a:pt x="0" y="13"/>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Freeform 88">
              <a:extLst>
                <a:ext uri="{FF2B5EF4-FFF2-40B4-BE49-F238E27FC236}">
                  <a16:creationId xmlns:a16="http://schemas.microsoft.com/office/drawing/2014/main" xmlns="" id="{B5277FC5-CE29-465E-A0A1-118A985C5241}"/>
                </a:ext>
              </a:extLst>
            </p:cNvPr>
            <p:cNvSpPr>
              <a:spLocks/>
            </p:cNvSpPr>
            <p:nvPr/>
          </p:nvSpPr>
          <p:spPr bwMode="auto">
            <a:xfrm>
              <a:off x="7480829" y="4501974"/>
              <a:ext cx="50956" cy="27255"/>
            </a:xfrm>
            <a:custGeom>
              <a:avLst/>
              <a:gdLst>
                <a:gd name="T0" fmla="*/ 2 w 24"/>
                <a:gd name="T1" fmla="*/ 5 h 13"/>
                <a:gd name="T2" fmla="*/ 10 w 24"/>
                <a:gd name="T3" fmla="*/ 9 h 13"/>
                <a:gd name="T4" fmla="*/ 24 w 24"/>
                <a:gd name="T5" fmla="*/ 13 h 13"/>
                <a:gd name="T6" fmla="*/ 12 w 24"/>
                <a:gd name="T7" fmla="*/ 2 h 13"/>
                <a:gd name="T8" fmla="*/ 2 w 24"/>
                <a:gd name="T9" fmla="*/ 5 h 13"/>
              </a:gdLst>
              <a:ahLst/>
              <a:cxnLst>
                <a:cxn ang="0">
                  <a:pos x="T0" y="T1"/>
                </a:cxn>
                <a:cxn ang="0">
                  <a:pos x="T2" y="T3"/>
                </a:cxn>
                <a:cxn ang="0">
                  <a:pos x="T4" y="T5"/>
                </a:cxn>
                <a:cxn ang="0">
                  <a:pos x="T6" y="T7"/>
                </a:cxn>
                <a:cxn ang="0">
                  <a:pos x="T8" y="T9"/>
                </a:cxn>
              </a:cxnLst>
              <a:rect l="0" t="0" r="r" b="b"/>
              <a:pathLst>
                <a:path w="24" h="13">
                  <a:moveTo>
                    <a:pt x="2" y="5"/>
                  </a:moveTo>
                  <a:cubicBezTo>
                    <a:pt x="0" y="11"/>
                    <a:pt x="7" y="8"/>
                    <a:pt x="10" y="9"/>
                  </a:cubicBezTo>
                  <a:cubicBezTo>
                    <a:pt x="14" y="10"/>
                    <a:pt x="18" y="11"/>
                    <a:pt x="24" y="13"/>
                  </a:cubicBezTo>
                  <a:cubicBezTo>
                    <a:pt x="22" y="5"/>
                    <a:pt x="17" y="3"/>
                    <a:pt x="12" y="2"/>
                  </a:cubicBezTo>
                  <a:cubicBezTo>
                    <a:pt x="8" y="1"/>
                    <a:pt x="2" y="0"/>
                    <a:pt x="2" y="5"/>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Freeform 89">
              <a:extLst>
                <a:ext uri="{FF2B5EF4-FFF2-40B4-BE49-F238E27FC236}">
                  <a16:creationId xmlns:a16="http://schemas.microsoft.com/office/drawing/2014/main" xmlns="" id="{D5A94CB7-CB85-4DD9-B354-A7E02CF51EAF}"/>
                </a:ext>
              </a:extLst>
            </p:cNvPr>
            <p:cNvSpPr>
              <a:spLocks/>
            </p:cNvSpPr>
            <p:nvPr/>
          </p:nvSpPr>
          <p:spPr bwMode="auto">
            <a:xfrm>
              <a:off x="2036866" y="3178312"/>
              <a:ext cx="30810" cy="43845"/>
            </a:xfrm>
            <a:custGeom>
              <a:avLst/>
              <a:gdLst>
                <a:gd name="T0" fmla="*/ 4 w 15"/>
                <a:gd name="T1" fmla="*/ 1 h 21"/>
                <a:gd name="T2" fmla="*/ 2 w 15"/>
                <a:gd name="T3" fmla="*/ 8 h 21"/>
                <a:gd name="T4" fmla="*/ 15 w 15"/>
                <a:gd name="T5" fmla="*/ 21 h 21"/>
                <a:gd name="T6" fmla="*/ 12 w 15"/>
                <a:gd name="T7" fmla="*/ 5 h 21"/>
                <a:gd name="T8" fmla="*/ 4 w 15"/>
                <a:gd name="T9" fmla="*/ 1 h 21"/>
              </a:gdLst>
              <a:ahLst/>
              <a:cxnLst>
                <a:cxn ang="0">
                  <a:pos x="T0" y="T1"/>
                </a:cxn>
                <a:cxn ang="0">
                  <a:pos x="T2" y="T3"/>
                </a:cxn>
                <a:cxn ang="0">
                  <a:pos x="T4" y="T5"/>
                </a:cxn>
                <a:cxn ang="0">
                  <a:pos x="T6" y="T7"/>
                </a:cxn>
                <a:cxn ang="0">
                  <a:pos x="T8" y="T9"/>
                </a:cxn>
              </a:cxnLst>
              <a:rect l="0" t="0" r="r" b="b"/>
              <a:pathLst>
                <a:path w="15" h="21">
                  <a:moveTo>
                    <a:pt x="4" y="1"/>
                  </a:moveTo>
                  <a:cubicBezTo>
                    <a:pt x="0" y="2"/>
                    <a:pt x="0" y="5"/>
                    <a:pt x="2" y="8"/>
                  </a:cubicBezTo>
                  <a:cubicBezTo>
                    <a:pt x="5" y="14"/>
                    <a:pt x="6" y="20"/>
                    <a:pt x="15" y="21"/>
                  </a:cubicBezTo>
                  <a:cubicBezTo>
                    <a:pt x="14" y="15"/>
                    <a:pt x="13" y="10"/>
                    <a:pt x="12" y="5"/>
                  </a:cubicBezTo>
                  <a:cubicBezTo>
                    <a:pt x="11" y="0"/>
                    <a:pt x="7" y="1"/>
                    <a:pt x="4" y="1"/>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Freeform 90">
              <a:extLst>
                <a:ext uri="{FF2B5EF4-FFF2-40B4-BE49-F238E27FC236}">
                  <a16:creationId xmlns:a16="http://schemas.microsoft.com/office/drawing/2014/main" xmlns="" id="{8EAE25DD-DF9C-4DC8-BCA1-B0B8457D6F7F}"/>
                </a:ext>
              </a:extLst>
            </p:cNvPr>
            <p:cNvSpPr>
              <a:spLocks/>
            </p:cNvSpPr>
            <p:nvPr/>
          </p:nvSpPr>
          <p:spPr bwMode="auto">
            <a:xfrm>
              <a:off x="5831287" y="2668755"/>
              <a:ext cx="48586" cy="37921"/>
            </a:xfrm>
            <a:custGeom>
              <a:avLst/>
              <a:gdLst>
                <a:gd name="T0" fmla="*/ 2 w 23"/>
                <a:gd name="T1" fmla="*/ 8 h 18"/>
                <a:gd name="T2" fmla="*/ 5 w 23"/>
                <a:gd name="T3" fmla="*/ 15 h 18"/>
                <a:gd name="T4" fmla="*/ 23 w 23"/>
                <a:gd name="T5" fmla="*/ 5 h 18"/>
                <a:gd name="T6" fmla="*/ 2 w 23"/>
                <a:gd name="T7" fmla="*/ 8 h 18"/>
              </a:gdLst>
              <a:ahLst/>
              <a:cxnLst>
                <a:cxn ang="0">
                  <a:pos x="T0" y="T1"/>
                </a:cxn>
                <a:cxn ang="0">
                  <a:pos x="T2" y="T3"/>
                </a:cxn>
                <a:cxn ang="0">
                  <a:pos x="T4" y="T5"/>
                </a:cxn>
                <a:cxn ang="0">
                  <a:pos x="T6" y="T7"/>
                </a:cxn>
              </a:cxnLst>
              <a:rect l="0" t="0" r="r" b="b"/>
              <a:pathLst>
                <a:path w="23" h="18">
                  <a:moveTo>
                    <a:pt x="2" y="8"/>
                  </a:moveTo>
                  <a:cubicBezTo>
                    <a:pt x="0" y="10"/>
                    <a:pt x="2" y="14"/>
                    <a:pt x="5" y="15"/>
                  </a:cubicBezTo>
                  <a:cubicBezTo>
                    <a:pt x="13" y="18"/>
                    <a:pt x="17" y="12"/>
                    <a:pt x="23" y="5"/>
                  </a:cubicBezTo>
                  <a:cubicBezTo>
                    <a:pt x="14" y="5"/>
                    <a:pt x="7" y="0"/>
                    <a:pt x="2" y="8"/>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Freeform 91">
              <a:extLst>
                <a:ext uri="{FF2B5EF4-FFF2-40B4-BE49-F238E27FC236}">
                  <a16:creationId xmlns:a16="http://schemas.microsoft.com/office/drawing/2014/main" xmlns="" id="{6FFE024B-2B40-4025-B248-E12CE05BCC75}"/>
                </a:ext>
              </a:extLst>
            </p:cNvPr>
            <p:cNvSpPr>
              <a:spLocks/>
            </p:cNvSpPr>
            <p:nvPr/>
          </p:nvSpPr>
          <p:spPr bwMode="auto">
            <a:xfrm>
              <a:off x="7307817" y="4621659"/>
              <a:ext cx="47401" cy="22515"/>
            </a:xfrm>
            <a:custGeom>
              <a:avLst/>
              <a:gdLst>
                <a:gd name="T0" fmla="*/ 0 w 23"/>
                <a:gd name="T1" fmla="*/ 5 h 11"/>
                <a:gd name="T2" fmla="*/ 23 w 23"/>
                <a:gd name="T3" fmla="*/ 5 h 11"/>
                <a:gd name="T4" fmla="*/ 0 w 23"/>
                <a:gd name="T5" fmla="*/ 5 h 11"/>
              </a:gdLst>
              <a:ahLst/>
              <a:cxnLst>
                <a:cxn ang="0">
                  <a:pos x="T0" y="T1"/>
                </a:cxn>
                <a:cxn ang="0">
                  <a:pos x="T2" y="T3"/>
                </a:cxn>
                <a:cxn ang="0">
                  <a:pos x="T4" y="T5"/>
                </a:cxn>
              </a:cxnLst>
              <a:rect l="0" t="0" r="r" b="b"/>
              <a:pathLst>
                <a:path w="23" h="11">
                  <a:moveTo>
                    <a:pt x="0" y="5"/>
                  </a:moveTo>
                  <a:cubicBezTo>
                    <a:pt x="8" y="11"/>
                    <a:pt x="15" y="8"/>
                    <a:pt x="23" y="5"/>
                  </a:cubicBezTo>
                  <a:cubicBezTo>
                    <a:pt x="9" y="0"/>
                    <a:pt x="9" y="0"/>
                    <a:pt x="0" y="5"/>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Freeform 92">
              <a:extLst>
                <a:ext uri="{FF2B5EF4-FFF2-40B4-BE49-F238E27FC236}">
                  <a16:creationId xmlns:a16="http://schemas.microsoft.com/office/drawing/2014/main" xmlns="" id="{CD7443BE-18E9-4C45-86B8-1672080CAEED}"/>
                </a:ext>
              </a:extLst>
            </p:cNvPr>
            <p:cNvSpPr>
              <a:spLocks/>
            </p:cNvSpPr>
            <p:nvPr/>
          </p:nvSpPr>
          <p:spPr bwMode="auto">
            <a:xfrm>
              <a:off x="3067830" y="2901017"/>
              <a:ext cx="37921" cy="31995"/>
            </a:xfrm>
            <a:custGeom>
              <a:avLst/>
              <a:gdLst>
                <a:gd name="T0" fmla="*/ 0 w 18"/>
                <a:gd name="T1" fmla="*/ 11 h 15"/>
                <a:gd name="T2" fmla="*/ 17 w 18"/>
                <a:gd name="T3" fmla="*/ 6 h 15"/>
                <a:gd name="T4" fmla="*/ 16 w 18"/>
                <a:gd name="T5" fmla="*/ 1 h 15"/>
                <a:gd name="T6" fmla="*/ 0 w 18"/>
                <a:gd name="T7" fmla="*/ 11 h 15"/>
              </a:gdLst>
              <a:ahLst/>
              <a:cxnLst>
                <a:cxn ang="0">
                  <a:pos x="T0" y="T1"/>
                </a:cxn>
                <a:cxn ang="0">
                  <a:pos x="T2" y="T3"/>
                </a:cxn>
                <a:cxn ang="0">
                  <a:pos x="T4" y="T5"/>
                </a:cxn>
                <a:cxn ang="0">
                  <a:pos x="T6" y="T7"/>
                </a:cxn>
              </a:cxnLst>
              <a:rect l="0" t="0" r="r" b="b"/>
              <a:pathLst>
                <a:path w="18" h="15">
                  <a:moveTo>
                    <a:pt x="0" y="11"/>
                  </a:moveTo>
                  <a:cubicBezTo>
                    <a:pt x="8" y="15"/>
                    <a:pt x="13" y="11"/>
                    <a:pt x="17" y="6"/>
                  </a:cubicBezTo>
                  <a:cubicBezTo>
                    <a:pt x="18" y="4"/>
                    <a:pt x="18" y="2"/>
                    <a:pt x="16" y="1"/>
                  </a:cubicBezTo>
                  <a:cubicBezTo>
                    <a:pt x="8" y="0"/>
                    <a:pt x="4" y="3"/>
                    <a:pt x="0" y="11"/>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Freeform 93">
              <a:extLst>
                <a:ext uri="{FF2B5EF4-FFF2-40B4-BE49-F238E27FC236}">
                  <a16:creationId xmlns:a16="http://schemas.microsoft.com/office/drawing/2014/main" xmlns="" id="{C887E2AA-2F24-468F-B8E4-873FE9AB307A}"/>
                </a:ext>
              </a:extLst>
            </p:cNvPr>
            <p:cNvSpPr>
              <a:spLocks/>
            </p:cNvSpPr>
            <p:nvPr/>
          </p:nvSpPr>
          <p:spPr bwMode="auto">
            <a:xfrm>
              <a:off x="8422917" y="5217723"/>
              <a:ext cx="39106" cy="43845"/>
            </a:xfrm>
            <a:custGeom>
              <a:avLst/>
              <a:gdLst>
                <a:gd name="T0" fmla="*/ 17 w 19"/>
                <a:gd name="T1" fmla="*/ 21 h 21"/>
                <a:gd name="T2" fmla="*/ 11 w 19"/>
                <a:gd name="T3" fmla="*/ 4 h 21"/>
                <a:gd name="T4" fmla="*/ 3 w 19"/>
                <a:gd name="T5" fmla="*/ 2 h 21"/>
                <a:gd name="T6" fmla="*/ 4 w 19"/>
                <a:gd name="T7" fmla="*/ 9 h 21"/>
                <a:gd name="T8" fmla="*/ 17 w 19"/>
                <a:gd name="T9" fmla="*/ 21 h 21"/>
              </a:gdLst>
              <a:ahLst/>
              <a:cxnLst>
                <a:cxn ang="0">
                  <a:pos x="T0" y="T1"/>
                </a:cxn>
                <a:cxn ang="0">
                  <a:pos x="T2" y="T3"/>
                </a:cxn>
                <a:cxn ang="0">
                  <a:pos x="T4" y="T5"/>
                </a:cxn>
                <a:cxn ang="0">
                  <a:pos x="T6" y="T7"/>
                </a:cxn>
                <a:cxn ang="0">
                  <a:pos x="T8" y="T9"/>
                </a:cxn>
              </a:cxnLst>
              <a:rect l="0" t="0" r="r" b="b"/>
              <a:pathLst>
                <a:path w="19" h="21">
                  <a:moveTo>
                    <a:pt x="17" y="21"/>
                  </a:moveTo>
                  <a:cubicBezTo>
                    <a:pt x="19" y="14"/>
                    <a:pt x="13" y="9"/>
                    <a:pt x="11" y="4"/>
                  </a:cubicBezTo>
                  <a:cubicBezTo>
                    <a:pt x="9" y="0"/>
                    <a:pt x="6" y="0"/>
                    <a:pt x="3" y="2"/>
                  </a:cubicBezTo>
                  <a:cubicBezTo>
                    <a:pt x="0" y="4"/>
                    <a:pt x="2" y="7"/>
                    <a:pt x="4" y="9"/>
                  </a:cubicBezTo>
                  <a:cubicBezTo>
                    <a:pt x="8" y="13"/>
                    <a:pt x="12" y="17"/>
                    <a:pt x="17" y="21"/>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Freeform 94">
              <a:extLst>
                <a:ext uri="{FF2B5EF4-FFF2-40B4-BE49-F238E27FC236}">
                  <a16:creationId xmlns:a16="http://schemas.microsoft.com/office/drawing/2014/main" xmlns="" id="{DCC32E8F-5770-434E-9B2A-8D43DAF776AA}"/>
                </a:ext>
              </a:extLst>
            </p:cNvPr>
            <p:cNvSpPr>
              <a:spLocks/>
            </p:cNvSpPr>
            <p:nvPr/>
          </p:nvSpPr>
          <p:spPr bwMode="auto">
            <a:xfrm>
              <a:off x="8760645" y="2889168"/>
              <a:ext cx="58067" cy="20145"/>
            </a:xfrm>
            <a:custGeom>
              <a:avLst/>
              <a:gdLst>
                <a:gd name="T0" fmla="*/ 0 w 28"/>
                <a:gd name="T1" fmla="*/ 2 h 10"/>
                <a:gd name="T2" fmla="*/ 28 w 28"/>
                <a:gd name="T3" fmla="*/ 6 h 10"/>
                <a:gd name="T4" fmla="*/ 0 w 28"/>
                <a:gd name="T5" fmla="*/ 2 h 10"/>
              </a:gdLst>
              <a:ahLst/>
              <a:cxnLst>
                <a:cxn ang="0">
                  <a:pos x="T0" y="T1"/>
                </a:cxn>
                <a:cxn ang="0">
                  <a:pos x="T2" y="T3"/>
                </a:cxn>
                <a:cxn ang="0">
                  <a:pos x="T4" y="T5"/>
                </a:cxn>
              </a:cxnLst>
              <a:rect l="0" t="0" r="r" b="b"/>
              <a:pathLst>
                <a:path w="28" h="10">
                  <a:moveTo>
                    <a:pt x="0" y="2"/>
                  </a:moveTo>
                  <a:cubicBezTo>
                    <a:pt x="9" y="10"/>
                    <a:pt x="16" y="7"/>
                    <a:pt x="28" y="6"/>
                  </a:cubicBezTo>
                  <a:cubicBezTo>
                    <a:pt x="17" y="0"/>
                    <a:pt x="9" y="1"/>
                    <a:pt x="0" y="2"/>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Freeform 95">
              <a:extLst>
                <a:ext uri="{FF2B5EF4-FFF2-40B4-BE49-F238E27FC236}">
                  <a16:creationId xmlns:a16="http://schemas.microsoft.com/office/drawing/2014/main" xmlns="" id="{0AEB29E3-C2F9-4814-99EA-2A9DE90AE8AF}"/>
                </a:ext>
              </a:extLst>
            </p:cNvPr>
            <p:cNvSpPr>
              <a:spLocks/>
            </p:cNvSpPr>
            <p:nvPr/>
          </p:nvSpPr>
          <p:spPr bwMode="auto">
            <a:xfrm>
              <a:off x="3481400" y="3295628"/>
              <a:ext cx="52141" cy="23700"/>
            </a:xfrm>
            <a:custGeom>
              <a:avLst/>
              <a:gdLst>
                <a:gd name="T0" fmla="*/ 25 w 25"/>
                <a:gd name="T1" fmla="*/ 9 h 11"/>
                <a:gd name="T2" fmla="*/ 0 w 25"/>
                <a:gd name="T3" fmla="*/ 0 h 11"/>
                <a:gd name="T4" fmla="*/ 25 w 25"/>
                <a:gd name="T5" fmla="*/ 9 h 11"/>
              </a:gdLst>
              <a:ahLst/>
              <a:cxnLst>
                <a:cxn ang="0">
                  <a:pos x="T0" y="T1"/>
                </a:cxn>
                <a:cxn ang="0">
                  <a:pos x="T2" y="T3"/>
                </a:cxn>
                <a:cxn ang="0">
                  <a:pos x="T4" y="T5"/>
                </a:cxn>
              </a:cxnLst>
              <a:rect l="0" t="0" r="r" b="b"/>
              <a:pathLst>
                <a:path w="25" h="11">
                  <a:moveTo>
                    <a:pt x="25" y="9"/>
                  </a:moveTo>
                  <a:cubicBezTo>
                    <a:pt x="17" y="4"/>
                    <a:pt x="10" y="2"/>
                    <a:pt x="0" y="0"/>
                  </a:cubicBezTo>
                  <a:cubicBezTo>
                    <a:pt x="13" y="11"/>
                    <a:pt x="13" y="11"/>
                    <a:pt x="25" y="9"/>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Freeform 96">
              <a:extLst>
                <a:ext uri="{FF2B5EF4-FFF2-40B4-BE49-F238E27FC236}">
                  <a16:creationId xmlns:a16="http://schemas.microsoft.com/office/drawing/2014/main" xmlns="" id="{E6F81B0C-FCE1-4D4A-9A46-7E43E78F2162}"/>
                </a:ext>
              </a:extLst>
            </p:cNvPr>
            <p:cNvSpPr>
              <a:spLocks/>
            </p:cNvSpPr>
            <p:nvPr/>
          </p:nvSpPr>
          <p:spPr bwMode="auto">
            <a:xfrm>
              <a:off x="2814236" y="2328655"/>
              <a:ext cx="48586" cy="24885"/>
            </a:xfrm>
            <a:custGeom>
              <a:avLst/>
              <a:gdLst>
                <a:gd name="T0" fmla="*/ 23 w 23"/>
                <a:gd name="T1" fmla="*/ 5 h 12"/>
                <a:gd name="T2" fmla="*/ 0 w 23"/>
                <a:gd name="T3" fmla="*/ 9 h 12"/>
                <a:gd name="T4" fmla="*/ 23 w 23"/>
                <a:gd name="T5" fmla="*/ 5 h 12"/>
              </a:gdLst>
              <a:ahLst/>
              <a:cxnLst>
                <a:cxn ang="0">
                  <a:pos x="T0" y="T1"/>
                </a:cxn>
                <a:cxn ang="0">
                  <a:pos x="T2" y="T3"/>
                </a:cxn>
                <a:cxn ang="0">
                  <a:pos x="T4" y="T5"/>
                </a:cxn>
              </a:cxnLst>
              <a:rect l="0" t="0" r="r" b="b"/>
              <a:pathLst>
                <a:path w="23" h="12">
                  <a:moveTo>
                    <a:pt x="23" y="5"/>
                  </a:moveTo>
                  <a:cubicBezTo>
                    <a:pt x="16" y="6"/>
                    <a:pt x="8" y="0"/>
                    <a:pt x="0" y="9"/>
                  </a:cubicBezTo>
                  <a:cubicBezTo>
                    <a:pt x="9" y="10"/>
                    <a:pt x="17" y="12"/>
                    <a:pt x="23" y="5"/>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Freeform 97">
              <a:extLst>
                <a:ext uri="{FF2B5EF4-FFF2-40B4-BE49-F238E27FC236}">
                  <a16:creationId xmlns:a16="http://schemas.microsoft.com/office/drawing/2014/main" xmlns="" id="{44BB6C34-75C8-4764-BCCA-0A1E4FC6D5D6}"/>
                </a:ext>
              </a:extLst>
            </p:cNvPr>
            <p:cNvSpPr>
              <a:spLocks/>
            </p:cNvSpPr>
            <p:nvPr/>
          </p:nvSpPr>
          <p:spPr bwMode="auto">
            <a:xfrm>
              <a:off x="2609229" y="2334580"/>
              <a:ext cx="30810" cy="31995"/>
            </a:xfrm>
            <a:custGeom>
              <a:avLst/>
              <a:gdLst>
                <a:gd name="T0" fmla="*/ 15 w 15"/>
                <a:gd name="T1" fmla="*/ 11 h 15"/>
                <a:gd name="T2" fmla="*/ 3 w 15"/>
                <a:gd name="T3" fmla="*/ 1 h 15"/>
                <a:gd name="T4" fmla="*/ 1 w 15"/>
                <a:gd name="T5" fmla="*/ 7 h 15"/>
                <a:gd name="T6" fmla="*/ 15 w 15"/>
                <a:gd name="T7" fmla="*/ 11 h 15"/>
              </a:gdLst>
              <a:ahLst/>
              <a:cxnLst>
                <a:cxn ang="0">
                  <a:pos x="T0" y="T1"/>
                </a:cxn>
                <a:cxn ang="0">
                  <a:pos x="T2" y="T3"/>
                </a:cxn>
                <a:cxn ang="0">
                  <a:pos x="T4" y="T5"/>
                </a:cxn>
                <a:cxn ang="0">
                  <a:pos x="T6" y="T7"/>
                </a:cxn>
              </a:cxnLst>
              <a:rect l="0" t="0" r="r" b="b"/>
              <a:pathLst>
                <a:path w="15" h="15">
                  <a:moveTo>
                    <a:pt x="15" y="11"/>
                  </a:moveTo>
                  <a:cubicBezTo>
                    <a:pt x="12" y="6"/>
                    <a:pt x="10" y="0"/>
                    <a:pt x="3" y="1"/>
                  </a:cubicBezTo>
                  <a:cubicBezTo>
                    <a:pt x="0" y="2"/>
                    <a:pt x="0" y="4"/>
                    <a:pt x="1" y="7"/>
                  </a:cubicBezTo>
                  <a:cubicBezTo>
                    <a:pt x="4" y="13"/>
                    <a:pt x="8" y="15"/>
                    <a:pt x="15" y="11"/>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Freeform 98">
              <a:extLst>
                <a:ext uri="{FF2B5EF4-FFF2-40B4-BE49-F238E27FC236}">
                  <a16:creationId xmlns:a16="http://schemas.microsoft.com/office/drawing/2014/main" xmlns="" id="{6AC9F488-FBE0-4AC1-B243-E2F7DA6FFC04}"/>
                </a:ext>
              </a:extLst>
            </p:cNvPr>
            <p:cNvSpPr>
              <a:spLocks/>
            </p:cNvSpPr>
            <p:nvPr/>
          </p:nvSpPr>
          <p:spPr bwMode="auto">
            <a:xfrm>
              <a:off x="6093175" y="266401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Freeform 99">
              <a:extLst>
                <a:ext uri="{FF2B5EF4-FFF2-40B4-BE49-F238E27FC236}">
                  <a16:creationId xmlns:a16="http://schemas.microsoft.com/office/drawing/2014/main" xmlns="" id="{E6B41733-11C6-4770-A431-103C12335311}"/>
                </a:ext>
              </a:extLst>
            </p:cNvPr>
            <p:cNvSpPr>
              <a:spLocks/>
            </p:cNvSpPr>
            <p:nvPr/>
          </p:nvSpPr>
          <p:spPr bwMode="auto">
            <a:xfrm>
              <a:off x="6057625" y="2645054"/>
              <a:ext cx="35550" cy="23700"/>
            </a:xfrm>
            <a:custGeom>
              <a:avLst/>
              <a:gdLst>
                <a:gd name="T0" fmla="*/ 2 w 17"/>
                <a:gd name="T1" fmla="*/ 0 h 11"/>
                <a:gd name="T2" fmla="*/ 0 w 17"/>
                <a:gd name="T3" fmla="*/ 3 h 11"/>
                <a:gd name="T4" fmla="*/ 14 w 17"/>
                <a:gd name="T5" fmla="*/ 9 h 11"/>
                <a:gd name="T6" fmla="*/ 17 w 17"/>
                <a:gd name="T7" fmla="*/ 9 h 11"/>
                <a:gd name="T8" fmla="*/ 2 w 17"/>
                <a:gd name="T9" fmla="*/ 0 h 11"/>
              </a:gdLst>
              <a:ahLst/>
              <a:cxnLst>
                <a:cxn ang="0">
                  <a:pos x="T0" y="T1"/>
                </a:cxn>
                <a:cxn ang="0">
                  <a:pos x="T2" y="T3"/>
                </a:cxn>
                <a:cxn ang="0">
                  <a:pos x="T4" y="T5"/>
                </a:cxn>
                <a:cxn ang="0">
                  <a:pos x="T6" y="T7"/>
                </a:cxn>
                <a:cxn ang="0">
                  <a:pos x="T8" y="T9"/>
                </a:cxn>
              </a:cxnLst>
              <a:rect l="0" t="0" r="r" b="b"/>
              <a:pathLst>
                <a:path w="17" h="11">
                  <a:moveTo>
                    <a:pt x="2" y="0"/>
                  </a:moveTo>
                  <a:cubicBezTo>
                    <a:pt x="1" y="0"/>
                    <a:pt x="0" y="0"/>
                    <a:pt x="0" y="3"/>
                  </a:cubicBezTo>
                  <a:cubicBezTo>
                    <a:pt x="2" y="11"/>
                    <a:pt x="9" y="9"/>
                    <a:pt x="14" y="9"/>
                  </a:cubicBezTo>
                  <a:cubicBezTo>
                    <a:pt x="15" y="9"/>
                    <a:pt x="16" y="9"/>
                    <a:pt x="17" y="9"/>
                  </a:cubicBezTo>
                  <a:cubicBezTo>
                    <a:pt x="15" y="1"/>
                    <a:pt x="9" y="0"/>
                    <a:pt x="2"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Freeform 100">
              <a:extLst>
                <a:ext uri="{FF2B5EF4-FFF2-40B4-BE49-F238E27FC236}">
                  <a16:creationId xmlns:a16="http://schemas.microsoft.com/office/drawing/2014/main" xmlns="" id="{3DAE90BC-C98E-45BC-BCDB-B55390CF2016}"/>
                </a:ext>
              </a:extLst>
            </p:cNvPr>
            <p:cNvSpPr>
              <a:spLocks/>
            </p:cNvSpPr>
            <p:nvPr/>
          </p:nvSpPr>
          <p:spPr bwMode="auto">
            <a:xfrm>
              <a:off x="7382473" y="4621659"/>
              <a:ext cx="65176" cy="43845"/>
            </a:xfrm>
            <a:custGeom>
              <a:avLst/>
              <a:gdLst>
                <a:gd name="T0" fmla="*/ 31 w 31"/>
                <a:gd name="T1" fmla="*/ 0 h 21"/>
                <a:gd name="T2" fmla="*/ 13 w 31"/>
                <a:gd name="T3" fmla="*/ 8 h 21"/>
                <a:gd name="T4" fmla="*/ 0 w 31"/>
                <a:gd name="T5" fmla="*/ 16 h 21"/>
                <a:gd name="T6" fmla="*/ 3 w 31"/>
                <a:gd name="T7" fmla="*/ 21 h 21"/>
                <a:gd name="T8" fmla="*/ 15 w 31"/>
                <a:gd name="T9" fmla="*/ 11 h 21"/>
                <a:gd name="T10" fmla="*/ 15 w 31"/>
                <a:gd name="T11" fmla="*/ 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23" y="5"/>
                    <a:pt x="16" y="0"/>
                    <a:pt x="13" y="8"/>
                  </a:cubicBezTo>
                  <a:cubicBezTo>
                    <a:pt x="8" y="10"/>
                    <a:pt x="1" y="8"/>
                    <a:pt x="0" y="16"/>
                  </a:cubicBezTo>
                  <a:cubicBezTo>
                    <a:pt x="0" y="18"/>
                    <a:pt x="0" y="21"/>
                    <a:pt x="3" y="21"/>
                  </a:cubicBezTo>
                  <a:cubicBezTo>
                    <a:pt x="10" y="21"/>
                    <a:pt x="12" y="15"/>
                    <a:pt x="15" y="11"/>
                  </a:cubicBezTo>
                  <a:cubicBezTo>
                    <a:pt x="15" y="10"/>
                    <a:pt x="15" y="10"/>
                    <a:pt x="15" y="9"/>
                  </a:cubicBezTo>
                  <a:cubicBezTo>
                    <a:pt x="20" y="8"/>
                    <a:pt x="27" y="11"/>
                    <a:pt x="31"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Freeform 101">
              <a:extLst>
                <a:ext uri="{FF2B5EF4-FFF2-40B4-BE49-F238E27FC236}">
                  <a16:creationId xmlns:a16="http://schemas.microsoft.com/office/drawing/2014/main" xmlns="" id="{BE4E0072-E45B-4F2A-9986-6D98FC5D58B5}"/>
                </a:ext>
              </a:extLst>
            </p:cNvPr>
            <p:cNvSpPr>
              <a:spLocks/>
            </p:cNvSpPr>
            <p:nvPr/>
          </p:nvSpPr>
          <p:spPr bwMode="auto">
            <a:xfrm>
              <a:off x="3223067" y="2696009"/>
              <a:ext cx="2370" cy="3554"/>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0"/>
                    <a:pt x="0" y="0"/>
                  </a:cubicBezTo>
                  <a:cubicBezTo>
                    <a:pt x="0" y="1"/>
                    <a:pt x="0" y="1"/>
                    <a:pt x="0" y="2"/>
                  </a:cubicBezTo>
                  <a:cubicBezTo>
                    <a:pt x="1" y="2"/>
                    <a:pt x="1" y="1"/>
                    <a:pt x="1" y="1"/>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Freeform 102">
              <a:extLst>
                <a:ext uri="{FF2B5EF4-FFF2-40B4-BE49-F238E27FC236}">
                  <a16:creationId xmlns:a16="http://schemas.microsoft.com/office/drawing/2014/main" xmlns="" id="{F9A83BFF-CE30-4AAD-9619-8FBEE1E383A5}"/>
                </a:ext>
              </a:extLst>
            </p:cNvPr>
            <p:cNvSpPr>
              <a:spLocks/>
            </p:cNvSpPr>
            <p:nvPr/>
          </p:nvSpPr>
          <p:spPr bwMode="auto">
            <a:xfrm>
              <a:off x="3223067" y="2693640"/>
              <a:ext cx="0" cy="2370"/>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1"/>
                    <a:pt x="0" y="1"/>
                    <a:pt x="0" y="1"/>
                  </a:cubicBezTo>
                  <a:cubicBezTo>
                    <a:pt x="0" y="1"/>
                    <a:pt x="0" y="1"/>
                    <a:pt x="0" y="1"/>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Freeform 103">
              <a:extLst>
                <a:ext uri="{FF2B5EF4-FFF2-40B4-BE49-F238E27FC236}">
                  <a16:creationId xmlns:a16="http://schemas.microsoft.com/office/drawing/2014/main" xmlns="" id="{90CA0138-0621-45A9-A7D9-4E89A871CA2A}"/>
                </a:ext>
              </a:extLst>
            </p:cNvPr>
            <p:cNvSpPr>
              <a:spLocks/>
            </p:cNvSpPr>
            <p:nvPr/>
          </p:nvSpPr>
          <p:spPr bwMode="auto">
            <a:xfrm>
              <a:off x="4724482" y="3281408"/>
              <a:ext cx="3555" cy="3554"/>
            </a:xfrm>
            <a:custGeom>
              <a:avLst/>
              <a:gdLst>
                <a:gd name="T0" fmla="*/ 0 w 2"/>
                <a:gd name="T1" fmla="*/ 0 h 2"/>
                <a:gd name="T2" fmla="*/ 1 w 2"/>
                <a:gd name="T3" fmla="*/ 2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2"/>
                    <a:pt x="1" y="2"/>
                  </a:cubicBezTo>
                  <a:cubicBezTo>
                    <a:pt x="1" y="1"/>
                    <a:pt x="2" y="1"/>
                    <a:pt x="2" y="0"/>
                  </a:cubicBezTo>
                  <a:cubicBezTo>
                    <a:pt x="2" y="0"/>
                    <a:pt x="2" y="0"/>
                    <a:pt x="2" y="0"/>
                  </a:cubicBezTo>
                  <a:cubicBezTo>
                    <a:pt x="1" y="0"/>
                    <a:pt x="0" y="0"/>
                    <a:pt x="0" y="0"/>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 name="组合 2">
            <a:extLst>
              <a:ext uri="{FF2B5EF4-FFF2-40B4-BE49-F238E27FC236}">
                <a16:creationId xmlns:a16="http://schemas.microsoft.com/office/drawing/2014/main" xmlns="" id="{A1295207-3C09-493B-9911-6FD0C6D285A3}"/>
              </a:ext>
            </a:extLst>
          </p:cNvPr>
          <p:cNvGrpSpPr/>
          <p:nvPr/>
        </p:nvGrpSpPr>
        <p:grpSpPr>
          <a:xfrm>
            <a:off x="2082008" y="2455873"/>
            <a:ext cx="353439" cy="435908"/>
            <a:chOff x="1827507" y="1698367"/>
            <a:chExt cx="353439" cy="435908"/>
          </a:xfrm>
        </p:grpSpPr>
        <p:sp>
          <p:nvSpPr>
            <p:cNvPr id="101" name="Freeform 23">
              <a:extLst>
                <a:ext uri="{FF2B5EF4-FFF2-40B4-BE49-F238E27FC236}">
                  <a16:creationId xmlns:a16="http://schemas.microsoft.com/office/drawing/2014/main" xmlns="" id="{BCC76E76-6B92-445C-B3C7-2E49B1F5A210}"/>
                </a:ext>
              </a:extLst>
            </p:cNvPr>
            <p:cNvSpPr>
              <a:spLocks noEditPoints="1"/>
            </p:cNvSpPr>
            <p:nvPr/>
          </p:nvSpPr>
          <p:spPr bwMode="auto">
            <a:xfrm>
              <a:off x="1827507" y="1698367"/>
              <a:ext cx="353439" cy="435908"/>
            </a:xfrm>
            <a:custGeom>
              <a:avLst/>
              <a:gdLst>
                <a:gd name="T0" fmla="*/ 1087 w 1282"/>
                <a:gd name="T1" fmla="*/ 185 h 1579"/>
                <a:gd name="T2" fmla="*/ 620 w 1282"/>
                <a:gd name="T3" fmla="*/ 6 h 1579"/>
                <a:gd name="T4" fmla="*/ 6 w 1282"/>
                <a:gd name="T5" fmla="*/ 583 h 1579"/>
                <a:gd name="T6" fmla="*/ 14 w 1282"/>
                <a:gd name="T7" fmla="*/ 765 h 1579"/>
                <a:gd name="T8" fmla="*/ 19 w 1282"/>
                <a:gd name="T9" fmla="*/ 787 h 1579"/>
                <a:gd name="T10" fmla="*/ 61 w 1282"/>
                <a:gd name="T11" fmla="*/ 912 h 1579"/>
                <a:gd name="T12" fmla="*/ 573 w 1282"/>
                <a:gd name="T13" fmla="*/ 1554 h 1579"/>
                <a:gd name="T14" fmla="*/ 643 w 1282"/>
                <a:gd name="T15" fmla="*/ 1579 h 1579"/>
                <a:gd name="T16" fmla="*/ 712 w 1282"/>
                <a:gd name="T17" fmla="*/ 1554 h 1579"/>
                <a:gd name="T18" fmla="*/ 1224 w 1282"/>
                <a:gd name="T19" fmla="*/ 912 h 1579"/>
                <a:gd name="T20" fmla="*/ 1266 w 1282"/>
                <a:gd name="T21" fmla="*/ 787 h 1579"/>
                <a:gd name="T22" fmla="*/ 1271 w 1282"/>
                <a:gd name="T23" fmla="*/ 765 h 1579"/>
                <a:gd name="T24" fmla="*/ 1282 w 1282"/>
                <a:gd name="T25" fmla="*/ 645 h 1579"/>
                <a:gd name="T26" fmla="*/ 1087 w 1282"/>
                <a:gd name="T27" fmla="*/ 185 h 1579"/>
                <a:gd name="T28" fmla="*/ 1157 w 1282"/>
                <a:gd name="T29" fmla="*/ 745 h 1579"/>
                <a:gd name="T30" fmla="*/ 1157 w 1282"/>
                <a:gd name="T31" fmla="*/ 747 h 1579"/>
                <a:gd name="T32" fmla="*/ 1154 w 1282"/>
                <a:gd name="T33" fmla="*/ 760 h 1579"/>
                <a:gd name="T34" fmla="*/ 1154 w 1282"/>
                <a:gd name="T35" fmla="*/ 761 h 1579"/>
                <a:gd name="T36" fmla="*/ 1119 w 1282"/>
                <a:gd name="T37" fmla="*/ 865 h 1579"/>
                <a:gd name="T38" fmla="*/ 1118 w 1282"/>
                <a:gd name="T39" fmla="*/ 867 h 1579"/>
                <a:gd name="T40" fmla="*/ 643 w 1282"/>
                <a:gd name="T41" fmla="*/ 1462 h 1579"/>
                <a:gd name="T42" fmla="*/ 168 w 1282"/>
                <a:gd name="T43" fmla="*/ 867 h 1579"/>
                <a:gd name="T44" fmla="*/ 167 w 1282"/>
                <a:gd name="T45" fmla="*/ 865 h 1579"/>
                <a:gd name="T46" fmla="*/ 132 w 1282"/>
                <a:gd name="T47" fmla="*/ 761 h 1579"/>
                <a:gd name="T48" fmla="*/ 132 w 1282"/>
                <a:gd name="T49" fmla="*/ 760 h 1579"/>
                <a:gd name="T50" fmla="*/ 129 w 1282"/>
                <a:gd name="T51" fmla="*/ 747 h 1579"/>
                <a:gd name="T52" fmla="*/ 129 w 1282"/>
                <a:gd name="T53" fmla="*/ 745 h 1579"/>
                <a:gd name="T54" fmla="*/ 121 w 1282"/>
                <a:gd name="T55" fmla="*/ 594 h 1579"/>
                <a:gd name="T56" fmla="*/ 624 w 1282"/>
                <a:gd name="T57" fmla="*/ 121 h 1579"/>
                <a:gd name="T58" fmla="*/ 1007 w 1282"/>
                <a:gd name="T59" fmla="*/ 268 h 1579"/>
                <a:gd name="T60" fmla="*/ 1167 w 1282"/>
                <a:gd name="T61" fmla="*/ 645 h 1579"/>
                <a:gd name="T62" fmla="*/ 1157 w 1282"/>
                <a:gd name="T63" fmla="*/ 745 h 1579"/>
                <a:gd name="T64" fmla="*/ 1157 w 1282"/>
                <a:gd name="T65" fmla="*/ 745 h 1579"/>
                <a:gd name="T66" fmla="*/ 1157 w 1282"/>
                <a:gd name="T67" fmla="*/ 745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2" h="1579">
                  <a:moveTo>
                    <a:pt x="1087" y="185"/>
                  </a:moveTo>
                  <a:cubicBezTo>
                    <a:pt x="961" y="64"/>
                    <a:pt x="795" y="0"/>
                    <a:pt x="620" y="6"/>
                  </a:cubicBezTo>
                  <a:cubicBezTo>
                    <a:pt x="300" y="17"/>
                    <a:pt x="37" y="265"/>
                    <a:pt x="6" y="583"/>
                  </a:cubicBezTo>
                  <a:cubicBezTo>
                    <a:pt x="0" y="644"/>
                    <a:pt x="3" y="705"/>
                    <a:pt x="14" y="765"/>
                  </a:cubicBezTo>
                  <a:cubicBezTo>
                    <a:pt x="15" y="768"/>
                    <a:pt x="16" y="775"/>
                    <a:pt x="19" y="787"/>
                  </a:cubicBezTo>
                  <a:cubicBezTo>
                    <a:pt x="29" y="830"/>
                    <a:pt x="43" y="872"/>
                    <a:pt x="61" y="912"/>
                  </a:cubicBezTo>
                  <a:cubicBezTo>
                    <a:pt x="126" y="1065"/>
                    <a:pt x="268" y="1301"/>
                    <a:pt x="573" y="1554"/>
                  </a:cubicBezTo>
                  <a:cubicBezTo>
                    <a:pt x="594" y="1571"/>
                    <a:pt x="618" y="1579"/>
                    <a:pt x="643" y="1579"/>
                  </a:cubicBezTo>
                  <a:cubicBezTo>
                    <a:pt x="667" y="1579"/>
                    <a:pt x="692" y="1571"/>
                    <a:pt x="712" y="1554"/>
                  </a:cubicBezTo>
                  <a:cubicBezTo>
                    <a:pt x="1017" y="1301"/>
                    <a:pt x="1159" y="1065"/>
                    <a:pt x="1224" y="912"/>
                  </a:cubicBezTo>
                  <a:cubicBezTo>
                    <a:pt x="1242" y="872"/>
                    <a:pt x="1257" y="830"/>
                    <a:pt x="1266" y="787"/>
                  </a:cubicBezTo>
                  <a:cubicBezTo>
                    <a:pt x="1269" y="775"/>
                    <a:pt x="1270" y="768"/>
                    <a:pt x="1271" y="765"/>
                  </a:cubicBezTo>
                  <a:cubicBezTo>
                    <a:pt x="1278" y="726"/>
                    <a:pt x="1282" y="685"/>
                    <a:pt x="1282" y="645"/>
                  </a:cubicBezTo>
                  <a:cubicBezTo>
                    <a:pt x="1282" y="470"/>
                    <a:pt x="1212" y="307"/>
                    <a:pt x="1087" y="185"/>
                  </a:cubicBezTo>
                  <a:close/>
                  <a:moveTo>
                    <a:pt x="1157" y="745"/>
                  </a:moveTo>
                  <a:cubicBezTo>
                    <a:pt x="1157" y="746"/>
                    <a:pt x="1157" y="746"/>
                    <a:pt x="1157" y="747"/>
                  </a:cubicBezTo>
                  <a:cubicBezTo>
                    <a:pt x="1156" y="749"/>
                    <a:pt x="1156" y="753"/>
                    <a:pt x="1154" y="760"/>
                  </a:cubicBezTo>
                  <a:cubicBezTo>
                    <a:pt x="1154" y="761"/>
                    <a:pt x="1154" y="761"/>
                    <a:pt x="1154" y="761"/>
                  </a:cubicBezTo>
                  <a:cubicBezTo>
                    <a:pt x="1146" y="797"/>
                    <a:pt x="1134" y="832"/>
                    <a:pt x="1119" y="865"/>
                  </a:cubicBezTo>
                  <a:cubicBezTo>
                    <a:pt x="1118" y="866"/>
                    <a:pt x="1118" y="866"/>
                    <a:pt x="1118" y="867"/>
                  </a:cubicBezTo>
                  <a:cubicBezTo>
                    <a:pt x="1059" y="1007"/>
                    <a:pt x="928" y="1224"/>
                    <a:pt x="643" y="1462"/>
                  </a:cubicBezTo>
                  <a:cubicBezTo>
                    <a:pt x="358" y="1224"/>
                    <a:pt x="227" y="1007"/>
                    <a:pt x="168" y="867"/>
                  </a:cubicBezTo>
                  <a:cubicBezTo>
                    <a:pt x="167" y="866"/>
                    <a:pt x="167" y="865"/>
                    <a:pt x="167" y="865"/>
                  </a:cubicBezTo>
                  <a:cubicBezTo>
                    <a:pt x="152" y="832"/>
                    <a:pt x="140" y="797"/>
                    <a:pt x="132" y="761"/>
                  </a:cubicBezTo>
                  <a:cubicBezTo>
                    <a:pt x="132" y="760"/>
                    <a:pt x="132" y="760"/>
                    <a:pt x="132" y="760"/>
                  </a:cubicBezTo>
                  <a:cubicBezTo>
                    <a:pt x="130" y="753"/>
                    <a:pt x="129" y="749"/>
                    <a:pt x="129" y="747"/>
                  </a:cubicBezTo>
                  <a:cubicBezTo>
                    <a:pt x="129" y="746"/>
                    <a:pt x="129" y="746"/>
                    <a:pt x="129" y="745"/>
                  </a:cubicBezTo>
                  <a:cubicBezTo>
                    <a:pt x="118" y="695"/>
                    <a:pt x="116" y="644"/>
                    <a:pt x="121" y="594"/>
                  </a:cubicBezTo>
                  <a:cubicBezTo>
                    <a:pt x="146" y="333"/>
                    <a:pt x="362" y="130"/>
                    <a:pt x="624" y="121"/>
                  </a:cubicBezTo>
                  <a:cubicBezTo>
                    <a:pt x="767" y="116"/>
                    <a:pt x="903" y="168"/>
                    <a:pt x="1007" y="268"/>
                  </a:cubicBezTo>
                  <a:cubicBezTo>
                    <a:pt x="1110" y="368"/>
                    <a:pt x="1167" y="502"/>
                    <a:pt x="1167" y="645"/>
                  </a:cubicBezTo>
                  <a:cubicBezTo>
                    <a:pt x="1167" y="679"/>
                    <a:pt x="1164" y="712"/>
                    <a:pt x="1157" y="745"/>
                  </a:cubicBezTo>
                  <a:close/>
                  <a:moveTo>
                    <a:pt x="1157" y="745"/>
                  </a:moveTo>
                  <a:cubicBezTo>
                    <a:pt x="1157" y="745"/>
                    <a:pt x="1157" y="745"/>
                    <a:pt x="1157" y="745"/>
                  </a:cubicBezTo>
                </a:path>
              </a:pathLst>
            </a:custGeom>
            <a:solidFill>
              <a:srgbClr val="00EBF7"/>
            </a:solidFill>
            <a:ln w="9525">
              <a:noFill/>
              <a:round/>
              <a:headEnd/>
              <a:tailEnd/>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2" name="椭圆 1">
              <a:extLst>
                <a:ext uri="{FF2B5EF4-FFF2-40B4-BE49-F238E27FC236}">
                  <a16:creationId xmlns:a16="http://schemas.microsoft.com/office/drawing/2014/main" xmlns="" id="{66C1FF65-7E1B-457C-A1D2-1893498F8D96}"/>
                </a:ext>
              </a:extLst>
            </p:cNvPr>
            <p:cNvSpPr/>
            <p:nvPr/>
          </p:nvSpPr>
          <p:spPr>
            <a:xfrm>
              <a:off x="1857865" y="1731826"/>
              <a:ext cx="295200" cy="295200"/>
            </a:xfrm>
            <a:prstGeom prst="ellipse">
              <a:avLst/>
            </a:prstGeom>
            <a:solidFill>
              <a:srgbClr val="182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000" dirty="0">
                  <a:solidFill>
                    <a:srgbClr val="00EBF7"/>
                  </a:solidFill>
                  <a:latin typeface="思源黑体 CN Bold" panose="020B0800000000000000" pitchFamily="34" charset="-122"/>
                  <a:ea typeface="思源黑体 CN Bold" panose="020B0800000000000000" pitchFamily="34" charset="-122"/>
                </a:rPr>
                <a:t>89</a:t>
              </a:r>
              <a:endParaRPr lang="zh-CN" altLang="en-US" sz="1000" dirty="0">
                <a:solidFill>
                  <a:srgbClr val="00EBF7"/>
                </a:solidFill>
                <a:latin typeface="思源黑体 CN Bold" panose="020B0800000000000000" pitchFamily="34" charset="-122"/>
                <a:ea typeface="思源黑体 CN Bold" panose="020B0800000000000000" pitchFamily="34" charset="-122"/>
              </a:endParaRPr>
            </a:p>
          </p:txBody>
        </p:sp>
      </p:grpSp>
      <p:grpSp>
        <p:nvGrpSpPr>
          <p:cNvPr id="102" name="组合 101">
            <a:extLst>
              <a:ext uri="{FF2B5EF4-FFF2-40B4-BE49-F238E27FC236}">
                <a16:creationId xmlns:a16="http://schemas.microsoft.com/office/drawing/2014/main" xmlns="" id="{AAC3E371-F8E8-4F57-B739-B2D2AE404B38}"/>
              </a:ext>
            </a:extLst>
          </p:cNvPr>
          <p:cNvGrpSpPr/>
          <p:nvPr/>
        </p:nvGrpSpPr>
        <p:grpSpPr>
          <a:xfrm>
            <a:off x="2270992" y="3176810"/>
            <a:ext cx="353439" cy="435908"/>
            <a:chOff x="1827507" y="1698367"/>
            <a:chExt cx="353439" cy="435908"/>
          </a:xfrm>
        </p:grpSpPr>
        <p:sp>
          <p:nvSpPr>
            <p:cNvPr id="103" name="Freeform 23">
              <a:extLst>
                <a:ext uri="{FF2B5EF4-FFF2-40B4-BE49-F238E27FC236}">
                  <a16:creationId xmlns:a16="http://schemas.microsoft.com/office/drawing/2014/main" xmlns="" id="{1C17B2DF-4D44-4F5E-8E55-1836E92BE384}"/>
                </a:ext>
              </a:extLst>
            </p:cNvPr>
            <p:cNvSpPr>
              <a:spLocks noEditPoints="1"/>
            </p:cNvSpPr>
            <p:nvPr/>
          </p:nvSpPr>
          <p:spPr bwMode="auto">
            <a:xfrm>
              <a:off x="1827507" y="1698367"/>
              <a:ext cx="353439" cy="435908"/>
            </a:xfrm>
            <a:custGeom>
              <a:avLst/>
              <a:gdLst>
                <a:gd name="T0" fmla="*/ 1087 w 1282"/>
                <a:gd name="T1" fmla="*/ 185 h 1579"/>
                <a:gd name="T2" fmla="*/ 620 w 1282"/>
                <a:gd name="T3" fmla="*/ 6 h 1579"/>
                <a:gd name="T4" fmla="*/ 6 w 1282"/>
                <a:gd name="T5" fmla="*/ 583 h 1579"/>
                <a:gd name="T6" fmla="*/ 14 w 1282"/>
                <a:gd name="T7" fmla="*/ 765 h 1579"/>
                <a:gd name="T8" fmla="*/ 19 w 1282"/>
                <a:gd name="T9" fmla="*/ 787 h 1579"/>
                <a:gd name="T10" fmla="*/ 61 w 1282"/>
                <a:gd name="T11" fmla="*/ 912 h 1579"/>
                <a:gd name="T12" fmla="*/ 573 w 1282"/>
                <a:gd name="T13" fmla="*/ 1554 h 1579"/>
                <a:gd name="T14" fmla="*/ 643 w 1282"/>
                <a:gd name="T15" fmla="*/ 1579 h 1579"/>
                <a:gd name="T16" fmla="*/ 712 w 1282"/>
                <a:gd name="T17" fmla="*/ 1554 h 1579"/>
                <a:gd name="T18" fmla="*/ 1224 w 1282"/>
                <a:gd name="T19" fmla="*/ 912 h 1579"/>
                <a:gd name="T20" fmla="*/ 1266 w 1282"/>
                <a:gd name="T21" fmla="*/ 787 h 1579"/>
                <a:gd name="T22" fmla="*/ 1271 w 1282"/>
                <a:gd name="T23" fmla="*/ 765 h 1579"/>
                <a:gd name="T24" fmla="*/ 1282 w 1282"/>
                <a:gd name="T25" fmla="*/ 645 h 1579"/>
                <a:gd name="T26" fmla="*/ 1087 w 1282"/>
                <a:gd name="T27" fmla="*/ 185 h 1579"/>
                <a:gd name="T28" fmla="*/ 1157 w 1282"/>
                <a:gd name="T29" fmla="*/ 745 h 1579"/>
                <a:gd name="T30" fmla="*/ 1157 w 1282"/>
                <a:gd name="T31" fmla="*/ 747 h 1579"/>
                <a:gd name="T32" fmla="*/ 1154 w 1282"/>
                <a:gd name="T33" fmla="*/ 760 h 1579"/>
                <a:gd name="T34" fmla="*/ 1154 w 1282"/>
                <a:gd name="T35" fmla="*/ 761 h 1579"/>
                <a:gd name="T36" fmla="*/ 1119 w 1282"/>
                <a:gd name="T37" fmla="*/ 865 h 1579"/>
                <a:gd name="T38" fmla="*/ 1118 w 1282"/>
                <a:gd name="T39" fmla="*/ 867 h 1579"/>
                <a:gd name="T40" fmla="*/ 643 w 1282"/>
                <a:gd name="T41" fmla="*/ 1462 h 1579"/>
                <a:gd name="T42" fmla="*/ 168 w 1282"/>
                <a:gd name="T43" fmla="*/ 867 h 1579"/>
                <a:gd name="T44" fmla="*/ 167 w 1282"/>
                <a:gd name="T45" fmla="*/ 865 h 1579"/>
                <a:gd name="T46" fmla="*/ 132 w 1282"/>
                <a:gd name="T47" fmla="*/ 761 h 1579"/>
                <a:gd name="T48" fmla="*/ 132 w 1282"/>
                <a:gd name="T49" fmla="*/ 760 h 1579"/>
                <a:gd name="T50" fmla="*/ 129 w 1282"/>
                <a:gd name="T51" fmla="*/ 747 h 1579"/>
                <a:gd name="T52" fmla="*/ 129 w 1282"/>
                <a:gd name="T53" fmla="*/ 745 h 1579"/>
                <a:gd name="T54" fmla="*/ 121 w 1282"/>
                <a:gd name="T55" fmla="*/ 594 h 1579"/>
                <a:gd name="T56" fmla="*/ 624 w 1282"/>
                <a:gd name="T57" fmla="*/ 121 h 1579"/>
                <a:gd name="T58" fmla="*/ 1007 w 1282"/>
                <a:gd name="T59" fmla="*/ 268 h 1579"/>
                <a:gd name="T60" fmla="*/ 1167 w 1282"/>
                <a:gd name="T61" fmla="*/ 645 h 1579"/>
                <a:gd name="T62" fmla="*/ 1157 w 1282"/>
                <a:gd name="T63" fmla="*/ 745 h 1579"/>
                <a:gd name="T64" fmla="*/ 1157 w 1282"/>
                <a:gd name="T65" fmla="*/ 745 h 1579"/>
                <a:gd name="T66" fmla="*/ 1157 w 1282"/>
                <a:gd name="T67" fmla="*/ 745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2" h="1579">
                  <a:moveTo>
                    <a:pt x="1087" y="185"/>
                  </a:moveTo>
                  <a:cubicBezTo>
                    <a:pt x="961" y="64"/>
                    <a:pt x="795" y="0"/>
                    <a:pt x="620" y="6"/>
                  </a:cubicBezTo>
                  <a:cubicBezTo>
                    <a:pt x="300" y="17"/>
                    <a:pt x="37" y="265"/>
                    <a:pt x="6" y="583"/>
                  </a:cubicBezTo>
                  <a:cubicBezTo>
                    <a:pt x="0" y="644"/>
                    <a:pt x="3" y="705"/>
                    <a:pt x="14" y="765"/>
                  </a:cubicBezTo>
                  <a:cubicBezTo>
                    <a:pt x="15" y="768"/>
                    <a:pt x="16" y="775"/>
                    <a:pt x="19" y="787"/>
                  </a:cubicBezTo>
                  <a:cubicBezTo>
                    <a:pt x="29" y="830"/>
                    <a:pt x="43" y="872"/>
                    <a:pt x="61" y="912"/>
                  </a:cubicBezTo>
                  <a:cubicBezTo>
                    <a:pt x="126" y="1065"/>
                    <a:pt x="268" y="1301"/>
                    <a:pt x="573" y="1554"/>
                  </a:cubicBezTo>
                  <a:cubicBezTo>
                    <a:pt x="594" y="1571"/>
                    <a:pt x="618" y="1579"/>
                    <a:pt x="643" y="1579"/>
                  </a:cubicBezTo>
                  <a:cubicBezTo>
                    <a:pt x="667" y="1579"/>
                    <a:pt x="692" y="1571"/>
                    <a:pt x="712" y="1554"/>
                  </a:cubicBezTo>
                  <a:cubicBezTo>
                    <a:pt x="1017" y="1301"/>
                    <a:pt x="1159" y="1065"/>
                    <a:pt x="1224" y="912"/>
                  </a:cubicBezTo>
                  <a:cubicBezTo>
                    <a:pt x="1242" y="872"/>
                    <a:pt x="1257" y="830"/>
                    <a:pt x="1266" y="787"/>
                  </a:cubicBezTo>
                  <a:cubicBezTo>
                    <a:pt x="1269" y="775"/>
                    <a:pt x="1270" y="768"/>
                    <a:pt x="1271" y="765"/>
                  </a:cubicBezTo>
                  <a:cubicBezTo>
                    <a:pt x="1278" y="726"/>
                    <a:pt x="1282" y="685"/>
                    <a:pt x="1282" y="645"/>
                  </a:cubicBezTo>
                  <a:cubicBezTo>
                    <a:pt x="1282" y="470"/>
                    <a:pt x="1212" y="307"/>
                    <a:pt x="1087" y="185"/>
                  </a:cubicBezTo>
                  <a:close/>
                  <a:moveTo>
                    <a:pt x="1157" y="745"/>
                  </a:moveTo>
                  <a:cubicBezTo>
                    <a:pt x="1157" y="746"/>
                    <a:pt x="1157" y="746"/>
                    <a:pt x="1157" y="747"/>
                  </a:cubicBezTo>
                  <a:cubicBezTo>
                    <a:pt x="1156" y="749"/>
                    <a:pt x="1156" y="753"/>
                    <a:pt x="1154" y="760"/>
                  </a:cubicBezTo>
                  <a:cubicBezTo>
                    <a:pt x="1154" y="761"/>
                    <a:pt x="1154" y="761"/>
                    <a:pt x="1154" y="761"/>
                  </a:cubicBezTo>
                  <a:cubicBezTo>
                    <a:pt x="1146" y="797"/>
                    <a:pt x="1134" y="832"/>
                    <a:pt x="1119" y="865"/>
                  </a:cubicBezTo>
                  <a:cubicBezTo>
                    <a:pt x="1118" y="866"/>
                    <a:pt x="1118" y="866"/>
                    <a:pt x="1118" y="867"/>
                  </a:cubicBezTo>
                  <a:cubicBezTo>
                    <a:pt x="1059" y="1007"/>
                    <a:pt x="928" y="1224"/>
                    <a:pt x="643" y="1462"/>
                  </a:cubicBezTo>
                  <a:cubicBezTo>
                    <a:pt x="358" y="1224"/>
                    <a:pt x="227" y="1007"/>
                    <a:pt x="168" y="867"/>
                  </a:cubicBezTo>
                  <a:cubicBezTo>
                    <a:pt x="167" y="866"/>
                    <a:pt x="167" y="865"/>
                    <a:pt x="167" y="865"/>
                  </a:cubicBezTo>
                  <a:cubicBezTo>
                    <a:pt x="152" y="832"/>
                    <a:pt x="140" y="797"/>
                    <a:pt x="132" y="761"/>
                  </a:cubicBezTo>
                  <a:cubicBezTo>
                    <a:pt x="132" y="760"/>
                    <a:pt x="132" y="760"/>
                    <a:pt x="132" y="760"/>
                  </a:cubicBezTo>
                  <a:cubicBezTo>
                    <a:pt x="130" y="753"/>
                    <a:pt x="129" y="749"/>
                    <a:pt x="129" y="747"/>
                  </a:cubicBezTo>
                  <a:cubicBezTo>
                    <a:pt x="129" y="746"/>
                    <a:pt x="129" y="746"/>
                    <a:pt x="129" y="745"/>
                  </a:cubicBezTo>
                  <a:cubicBezTo>
                    <a:pt x="118" y="695"/>
                    <a:pt x="116" y="644"/>
                    <a:pt x="121" y="594"/>
                  </a:cubicBezTo>
                  <a:cubicBezTo>
                    <a:pt x="146" y="333"/>
                    <a:pt x="362" y="130"/>
                    <a:pt x="624" y="121"/>
                  </a:cubicBezTo>
                  <a:cubicBezTo>
                    <a:pt x="767" y="116"/>
                    <a:pt x="903" y="168"/>
                    <a:pt x="1007" y="268"/>
                  </a:cubicBezTo>
                  <a:cubicBezTo>
                    <a:pt x="1110" y="368"/>
                    <a:pt x="1167" y="502"/>
                    <a:pt x="1167" y="645"/>
                  </a:cubicBezTo>
                  <a:cubicBezTo>
                    <a:pt x="1167" y="679"/>
                    <a:pt x="1164" y="712"/>
                    <a:pt x="1157" y="745"/>
                  </a:cubicBezTo>
                  <a:close/>
                  <a:moveTo>
                    <a:pt x="1157" y="745"/>
                  </a:moveTo>
                  <a:cubicBezTo>
                    <a:pt x="1157" y="745"/>
                    <a:pt x="1157" y="745"/>
                    <a:pt x="1157" y="745"/>
                  </a:cubicBezTo>
                </a:path>
              </a:pathLst>
            </a:custGeom>
            <a:solidFill>
              <a:srgbClr val="00EBF7"/>
            </a:solidFill>
            <a:ln w="9525">
              <a:noFill/>
              <a:round/>
              <a:headEnd/>
              <a:tailEnd/>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104" name="椭圆 103">
              <a:extLst>
                <a:ext uri="{FF2B5EF4-FFF2-40B4-BE49-F238E27FC236}">
                  <a16:creationId xmlns:a16="http://schemas.microsoft.com/office/drawing/2014/main" xmlns="" id="{67A241B7-0E87-4F57-8F6D-7D561603CC65}"/>
                </a:ext>
              </a:extLst>
            </p:cNvPr>
            <p:cNvSpPr/>
            <p:nvPr/>
          </p:nvSpPr>
          <p:spPr>
            <a:xfrm>
              <a:off x="1857865" y="1731826"/>
              <a:ext cx="295200" cy="295200"/>
            </a:xfrm>
            <a:prstGeom prst="ellipse">
              <a:avLst/>
            </a:prstGeom>
            <a:solidFill>
              <a:srgbClr val="182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000" dirty="0">
                  <a:solidFill>
                    <a:srgbClr val="00EBF7"/>
                  </a:solidFill>
                  <a:latin typeface="思源黑体 CN Bold" panose="020B0800000000000000" pitchFamily="34" charset="-122"/>
                  <a:ea typeface="思源黑体 CN Bold" panose="020B0800000000000000" pitchFamily="34" charset="-122"/>
                </a:rPr>
                <a:t>96</a:t>
              </a:r>
              <a:endParaRPr lang="zh-CN" altLang="en-US" sz="1000" dirty="0">
                <a:solidFill>
                  <a:srgbClr val="00EBF7"/>
                </a:solidFill>
                <a:latin typeface="思源黑体 CN Bold" panose="020B0800000000000000" pitchFamily="34" charset="-122"/>
                <a:ea typeface="思源黑体 CN Bold" panose="020B0800000000000000" pitchFamily="34" charset="-122"/>
              </a:endParaRPr>
            </a:p>
          </p:txBody>
        </p:sp>
      </p:grpSp>
      <p:grpSp>
        <p:nvGrpSpPr>
          <p:cNvPr id="105" name="组合 104">
            <a:extLst>
              <a:ext uri="{FF2B5EF4-FFF2-40B4-BE49-F238E27FC236}">
                <a16:creationId xmlns:a16="http://schemas.microsoft.com/office/drawing/2014/main" xmlns="" id="{C1C70634-3FFB-411D-8E6D-48BACEAD0D9C}"/>
              </a:ext>
            </a:extLst>
          </p:cNvPr>
          <p:cNvGrpSpPr/>
          <p:nvPr/>
        </p:nvGrpSpPr>
        <p:grpSpPr>
          <a:xfrm>
            <a:off x="4047655" y="4706386"/>
            <a:ext cx="353439" cy="435908"/>
            <a:chOff x="1827507" y="1698367"/>
            <a:chExt cx="353439" cy="435908"/>
          </a:xfrm>
        </p:grpSpPr>
        <p:sp>
          <p:nvSpPr>
            <p:cNvPr id="106" name="Freeform 23">
              <a:extLst>
                <a:ext uri="{FF2B5EF4-FFF2-40B4-BE49-F238E27FC236}">
                  <a16:creationId xmlns:a16="http://schemas.microsoft.com/office/drawing/2014/main" xmlns="" id="{BA30BC96-42DC-42E7-A620-CDF6E9F2DD5B}"/>
                </a:ext>
              </a:extLst>
            </p:cNvPr>
            <p:cNvSpPr>
              <a:spLocks noEditPoints="1"/>
            </p:cNvSpPr>
            <p:nvPr/>
          </p:nvSpPr>
          <p:spPr bwMode="auto">
            <a:xfrm>
              <a:off x="1827507" y="1698367"/>
              <a:ext cx="353439" cy="435908"/>
            </a:xfrm>
            <a:custGeom>
              <a:avLst/>
              <a:gdLst>
                <a:gd name="T0" fmla="*/ 1087 w 1282"/>
                <a:gd name="T1" fmla="*/ 185 h 1579"/>
                <a:gd name="T2" fmla="*/ 620 w 1282"/>
                <a:gd name="T3" fmla="*/ 6 h 1579"/>
                <a:gd name="T4" fmla="*/ 6 w 1282"/>
                <a:gd name="T5" fmla="*/ 583 h 1579"/>
                <a:gd name="T6" fmla="*/ 14 w 1282"/>
                <a:gd name="T7" fmla="*/ 765 h 1579"/>
                <a:gd name="T8" fmla="*/ 19 w 1282"/>
                <a:gd name="T9" fmla="*/ 787 h 1579"/>
                <a:gd name="T10" fmla="*/ 61 w 1282"/>
                <a:gd name="T11" fmla="*/ 912 h 1579"/>
                <a:gd name="T12" fmla="*/ 573 w 1282"/>
                <a:gd name="T13" fmla="*/ 1554 h 1579"/>
                <a:gd name="T14" fmla="*/ 643 w 1282"/>
                <a:gd name="T15" fmla="*/ 1579 h 1579"/>
                <a:gd name="T16" fmla="*/ 712 w 1282"/>
                <a:gd name="T17" fmla="*/ 1554 h 1579"/>
                <a:gd name="T18" fmla="*/ 1224 w 1282"/>
                <a:gd name="T19" fmla="*/ 912 h 1579"/>
                <a:gd name="T20" fmla="*/ 1266 w 1282"/>
                <a:gd name="T21" fmla="*/ 787 h 1579"/>
                <a:gd name="T22" fmla="*/ 1271 w 1282"/>
                <a:gd name="T23" fmla="*/ 765 h 1579"/>
                <a:gd name="T24" fmla="*/ 1282 w 1282"/>
                <a:gd name="T25" fmla="*/ 645 h 1579"/>
                <a:gd name="T26" fmla="*/ 1087 w 1282"/>
                <a:gd name="T27" fmla="*/ 185 h 1579"/>
                <a:gd name="T28" fmla="*/ 1157 w 1282"/>
                <a:gd name="T29" fmla="*/ 745 h 1579"/>
                <a:gd name="T30" fmla="*/ 1157 w 1282"/>
                <a:gd name="T31" fmla="*/ 747 h 1579"/>
                <a:gd name="T32" fmla="*/ 1154 w 1282"/>
                <a:gd name="T33" fmla="*/ 760 h 1579"/>
                <a:gd name="T34" fmla="*/ 1154 w 1282"/>
                <a:gd name="T35" fmla="*/ 761 h 1579"/>
                <a:gd name="T36" fmla="*/ 1119 w 1282"/>
                <a:gd name="T37" fmla="*/ 865 h 1579"/>
                <a:gd name="T38" fmla="*/ 1118 w 1282"/>
                <a:gd name="T39" fmla="*/ 867 h 1579"/>
                <a:gd name="T40" fmla="*/ 643 w 1282"/>
                <a:gd name="T41" fmla="*/ 1462 h 1579"/>
                <a:gd name="T42" fmla="*/ 168 w 1282"/>
                <a:gd name="T43" fmla="*/ 867 h 1579"/>
                <a:gd name="T44" fmla="*/ 167 w 1282"/>
                <a:gd name="T45" fmla="*/ 865 h 1579"/>
                <a:gd name="T46" fmla="*/ 132 w 1282"/>
                <a:gd name="T47" fmla="*/ 761 h 1579"/>
                <a:gd name="T48" fmla="*/ 132 w 1282"/>
                <a:gd name="T49" fmla="*/ 760 h 1579"/>
                <a:gd name="T50" fmla="*/ 129 w 1282"/>
                <a:gd name="T51" fmla="*/ 747 h 1579"/>
                <a:gd name="T52" fmla="*/ 129 w 1282"/>
                <a:gd name="T53" fmla="*/ 745 h 1579"/>
                <a:gd name="T54" fmla="*/ 121 w 1282"/>
                <a:gd name="T55" fmla="*/ 594 h 1579"/>
                <a:gd name="T56" fmla="*/ 624 w 1282"/>
                <a:gd name="T57" fmla="*/ 121 h 1579"/>
                <a:gd name="T58" fmla="*/ 1007 w 1282"/>
                <a:gd name="T59" fmla="*/ 268 h 1579"/>
                <a:gd name="T60" fmla="*/ 1167 w 1282"/>
                <a:gd name="T61" fmla="*/ 645 h 1579"/>
                <a:gd name="T62" fmla="*/ 1157 w 1282"/>
                <a:gd name="T63" fmla="*/ 745 h 1579"/>
                <a:gd name="T64" fmla="*/ 1157 w 1282"/>
                <a:gd name="T65" fmla="*/ 745 h 1579"/>
                <a:gd name="T66" fmla="*/ 1157 w 1282"/>
                <a:gd name="T67" fmla="*/ 745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2" h="1579">
                  <a:moveTo>
                    <a:pt x="1087" y="185"/>
                  </a:moveTo>
                  <a:cubicBezTo>
                    <a:pt x="961" y="64"/>
                    <a:pt x="795" y="0"/>
                    <a:pt x="620" y="6"/>
                  </a:cubicBezTo>
                  <a:cubicBezTo>
                    <a:pt x="300" y="17"/>
                    <a:pt x="37" y="265"/>
                    <a:pt x="6" y="583"/>
                  </a:cubicBezTo>
                  <a:cubicBezTo>
                    <a:pt x="0" y="644"/>
                    <a:pt x="3" y="705"/>
                    <a:pt x="14" y="765"/>
                  </a:cubicBezTo>
                  <a:cubicBezTo>
                    <a:pt x="15" y="768"/>
                    <a:pt x="16" y="775"/>
                    <a:pt x="19" y="787"/>
                  </a:cubicBezTo>
                  <a:cubicBezTo>
                    <a:pt x="29" y="830"/>
                    <a:pt x="43" y="872"/>
                    <a:pt x="61" y="912"/>
                  </a:cubicBezTo>
                  <a:cubicBezTo>
                    <a:pt x="126" y="1065"/>
                    <a:pt x="268" y="1301"/>
                    <a:pt x="573" y="1554"/>
                  </a:cubicBezTo>
                  <a:cubicBezTo>
                    <a:pt x="594" y="1571"/>
                    <a:pt x="618" y="1579"/>
                    <a:pt x="643" y="1579"/>
                  </a:cubicBezTo>
                  <a:cubicBezTo>
                    <a:pt x="667" y="1579"/>
                    <a:pt x="692" y="1571"/>
                    <a:pt x="712" y="1554"/>
                  </a:cubicBezTo>
                  <a:cubicBezTo>
                    <a:pt x="1017" y="1301"/>
                    <a:pt x="1159" y="1065"/>
                    <a:pt x="1224" y="912"/>
                  </a:cubicBezTo>
                  <a:cubicBezTo>
                    <a:pt x="1242" y="872"/>
                    <a:pt x="1257" y="830"/>
                    <a:pt x="1266" y="787"/>
                  </a:cubicBezTo>
                  <a:cubicBezTo>
                    <a:pt x="1269" y="775"/>
                    <a:pt x="1270" y="768"/>
                    <a:pt x="1271" y="765"/>
                  </a:cubicBezTo>
                  <a:cubicBezTo>
                    <a:pt x="1278" y="726"/>
                    <a:pt x="1282" y="685"/>
                    <a:pt x="1282" y="645"/>
                  </a:cubicBezTo>
                  <a:cubicBezTo>
                    <a:pt x="1282" y="470"/>
                    <a:pt x="1212" y="307"/>
                    <a:pt x="1087" y="185"/>
                  </a:cubicBezTo>
                  <a:close/>
                  <a:moveTo>
                    <a:pt x="1157" y="745"/>
                  </a:moveTo>
                  <a:cubicBezTo>
                    <a:pt x="1157" y="746"/>
                    <a:pt x="1157" y="746"/>
                    <a:pt x="1157" y="747"/>
                  </a:cubicBezTo>
                  <a:cubicBezTo>
                    <a:pt x="1156" y="749"/>
                    <a:pt x="1156" y="753"/>
                    <a:pt x="1154" y="760"/>
                  </a:cubicBezTo>
                  <a:cubicBezTo>
                    <a:pt x="1154" y="761"/>
                    <a:pt x="1154" y="761"/>
                    <a:pt x="1154" y="761"/>
                  </a:cubicBezTo>
                  <a:cubicBezTo>
                    <a:pt x="1146" y="797"/>
                    <a:pt x="1134" y="832"/>
                    <a:pt x="1119" y="865"/>
                  </a:cubicBezTo>
                  <a:cubicBezTo>
                    <a:pt x="1118" y="866"/>
                    <a:pt x="1118" y="866"/>
                    <a:pt x="1118" y="867"/>
                  </a:cubicBezTo>
                  <a:cubicBezTo>
                    <a:pt x="1059" y="1007"/>
                    <a:pt x="928" y="1224"/>
                    <a:pt x="643" y="1462"/>
                  </a:cubicBezTo>
                  <a:cubicBezTo>
                    <a:pt x="358" y="1224"/>
                    <a:pt x="227" y="1007"/>
                    <a:pt x="168" y="867"/>
                  </a:cubicBezTo>
                  <a:cubicBezTo>
                    <a:pt x="167" y="866"/>
                    <a:pt x="167" y="865"/>
                    <a:pt x="167" y="865"/>
                  </a:cubicBezTo>
                  <a:cubicBezTo>
                    <a:pt x="152" y="832"/>
                    <a:pt x="140" y="797"/>
                    <a:pt x="132" y="761"/>
                  </a:cubicBezTo>
                  <a:cubicBezTo>
                    <a:pt x="132" y="760"/>
                    <a:pt x="132" y="760"/>
                    <a:pt x="132" y="760"/>
                  </a:cubicBezTo>
                  <a:cubicBezTo>
                    <a:pt x="130" y="753"/>
                    <a:pt x="129" y="749"/>
                    <a:pt x="129" y="747"/>
                  </a:cubicBezTo>
                  <a:cubicBezTo>
                    <a:pt x="129" y="746"/>
                    <a:pt x="129" y="746"/>
                    <a:pt x="129" y="745"/>
                  </a:cubicBezTo>
                  <a:cubicBezTo>
                    <a:pt x="118" y="695"/>
                    <a:pt x="116" y="644"/>
                    <a:pt x="121" y="594"/>
                  </a:cubicBezTo>
                  <a:cubicBezTo>
                    <a:pt x="146" y="333"/>
                    <a:pt x="362" y="130"/>
                    <a:pt x="624" y="121"/>
                  </a:cubicBezTo>
                  <a:cubicBezTo>
                    <a:pt x="767" y="116"/>
                    <a:pt x="903" y="168"/>
                    <a:pt x="1007" y="268"/>
                  </a:cubicBezTo>
                  <a:cubicBezTo>
                    <a:pt x="1110" y="368"/>
                    <a:pt x="1167" y="502"/>
                    <a:pt x="1167" y="645"/>
                  </a:cubicBezTo>
                  <a:cubicBezTo>
                    <a:pt x="1167" y="679"/>
                    <a:pt x="1164" y="712"/>
                    <a:pt x="1157" y="745"/>
                  </a:cubicBezTo>
                  <a:close/>
                  <a:moveTo>
                    <a:pt x="1157" y="745"/>
                  </a:moveTo>
                  <a:cubicBezTo>
                    <a:pt x="1157" y="745"/>
                    <a:pt x="1157" y="745"/>
                    <a:pt x="1157" y="745"/>
                  </a:cubicBezTo>
                </a:path>
              </a:pathLst>
            </a:custGeom>
            <a:solidFill>
              <a:srgbClr val="00EBF7"/>
            </a:solidFill>
            <a:ln w="9525">
              <a:noFill/>
              <a:round/>
              <a:headEnd/>
              <a:tailEnd/>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107" name="椭圆 106">
              <a:extLst>
                <a:ext uri="{FF2B5EF4-FFF2-40B4-BE49-F238E27FC236}">
                  <a16:creationId xmlns:a16="http://schemas.microsoft.com/office/drawing/2014/main" xmlns="" id="{2CB22798-5ED3-474B-A3F5-32E978C4D790}"/>
                </a:ext>
              </a:extLst>
            </p:cNvPr>
            <p:cNvSpPr/>
            <p:nvPr/>
          </p:nvSpPr>
          <p:spPr>
            <a:xfrm>
              <a:off x="1857865" y="1731826"/>
              <a:ext cx="295200" cy="295200"/>
            </a:xfrm>
            <a:prstGeom prst="ellipse">
              <a:avLst/>
            </a:prstGeom>
            <a:solidFill>
              <a:srgbClr val="182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000" dirty="0">
                  <a:solidFill>
                    <a:srgbClr val="00EBF7"/>
                  </a:solidFill>
                  <a:latin typeface="思源黑体 CN Bold" panose="020B0800000000000000" pitchFamily="34" charset="-122"/>
                  <a:ea typeface="思源黑体 CN Bold" panose="020B0800000000000000" pitchFamily="34" charset="-122"/>
                </a:rPr>
                <a:t>26</a:t>
              </a:r>
              <a:endParaRPr lang="zh-CN" altLang="en-US" sz="1000" dirty="0">
                <a:solidFill>
                  <a:srgbClr val="00EBF7"/>
                </a:solidFill>
                <a:latin typeface="思源黑体 CN Bold" panose="020B0800000000000000" pitchFamily="34" charset="-122"/>
                <a:ea typeface="思源黑体 CN Bold" panose="020B0800000000000000" pitchFamily="34" charset="-122"/>
              </a:endParaRPr>
            </a:p>
          </p:txBody>
        </p:sp>
      </p:grpSp>
      <p:grpSp>
        <p:nvGrpSpPr>
          <p:cNvPr id="109" name="组合 108">
            <a:extLst>
              <a:ext uri="{FF2B5EF4-FFF2-40B4-BE49-F238E27FC236}">
                <a16:creationId xmlns:a16="http://schemas.microsoft.com/office/drawing/2014/main" xmlns="" id="{05AA0DFD-65E6-4A99-B80D-40E23CBFEBEF}"/>
              </a:ext>
            </a:extLst>
          </p:cNvPr>
          <p:cNvGrpSpPr/>
          <p:nvPr/>
        </p:nvGrpSpPr>
        <p:grpSpPr>
          <a:xfrm>
            <a:off x="8443543" y="3308160"/>
            <a:ext cx="353439" cy="435908"/>
            <a:chOff x="1827507" y="1698367"/>
            <a:chExt cx="353439" cy="435908"/>
          </a:xfrm>
        </p:grpSpPr>
        <p:sp>
          <p:nvSpPr>
            <p:cNvPr id="110" name="Freeform 23">
              <a:extLst>
                <a:ext uri="{FF2B5EF4-FFF2-40B4-BE49-F238E27FC236}">
                  <a16:creationId xmlns:a16="http://schemas.microsoft.com/office/drawing/2014/main" xmlns="" id="{B04E3848-62B0-4005-89DC-6C882F47BA7B}"/>
                </a:ext>
              </a:extLst>
            </p:cNvPr>
            <p:cNvSpPr>
              <a:spLocks noEditPoints="1"/>
            </p:cNvSpPr>
            <p:nvPr/>
          </p:nvSpPr>
          <p:spPr bwMode="auto">
            <a:xfrm>
              <a:off x="1827507" y="1698367"/>
              <a:ext cx="353439" cy="435908"/>
            </a:xfrm>
            <a:custGeom>
              <a:avLst/>
              <a:gdLst>
                <a:gd name="T0" fmla="*/ 1087 w 1282"/>
                <a:gd name="T1" fmla="*/ 185 h 1579"/>
                <a:gd name="T2" fmla="*/ 620 w 1282"/>
                <a:gd name="T3" fmla="*/ 6 h 1579"/>
                <a:gd name="T4" fmla="*/ 6 w 1282"/>
                <a:gd name="T5" fmla="*/ 583 h 1579"/>
                <a:gd name="T6" fmla="*/ 14 w 1282"/>
                <a:gd name="T7" fmla="*/ 765 h 1579"/>
                <a:gd name="T8" fmla="*/ 19 w 1282"/>
                <a:gd name="T9" fmla="*/ 787 h 1579"/>
                <a:gd name="T10" fmla="*/ 61 w 1282"/>
                <a:gd name="T11" fmla="*/ 912 h 1579"/>
                <a:gd name="T12" fmla="*/ 573 w 1282"/>
                <a:gd name="T13" fmla="*/ 1554 h 1579"/>
                <a:gd name="T14" fmla="*/ 643 w 1282"/>
                <a:gd name="T15" fmla="*/ 1579 h 1579"/>
                <a:gd name="T16" fmla="*/ 712 w 1282"/>
                <a:gd name="T17" fmla="*/ 1554 h 1579"/>
                <a:gd name="T18" fmla="*/ 1224 w 1282"/>
                <a:gd name="T19" fmla="*/ 912 h 1579"/>
                <a:gd name="T20" fmla="*/ 1266 w 1282"/>
                <a:gd name="T21" fmla="*/ 787 h 1579"/>
                <a:gd name="T22" fmla="*/ 1271 w 1282"/>
                <a:gd name="T23" fmla="*/ 765 h 1579"/>
                <a:gd name="T24" fmla="*/ 1282 w 1282"/>
                <a:gd name="T25" fmla="*/ 645 h 1579"/>
                <a:gd name="T26" fmla="*/ 1087 w 1282"/>
                <a:gd name="T27" fmla="*/ 185 h 1579"/>
                <a:gd name="T28" fmla="*/ 1157 w 1282"/>
                <a:gd name="T29" fmla="*/ 745 h 1579"/>
                <a:gd name="T30" fmla="*/ 1157 w 1282"/>
                <a:gd name="T31" fmla="*/ 747 h 1579"/>
                <a:gd name="T32" fmla="*/ 1154 w 1282"/>
                <a:gd name="T33" fmla="*/ 760 h 1579"/>
                <a:gd name="T34" fmla="*/ 1154 w 1282"/>
                <a:gd name="T35" fmla="*/ 761 h 1579"/>
                <a:gd name="T36" fmla="*/ 1119 w 1282"/>
                <a:gd name="T37" fmla="*/ 865 h 1579"/>
                <a:gd name="T38" fmla="*/ 1118 w 1282"/>
                <a:gd name="T39" fmla="*/ 867 h 1579"/>
                <a:gd name="T40" fmla="*/ 643 w 1282"/>
                <a:gd name="T41" fmla="*/ 1462 h 1579"/>
                <a:gd name="T42" fmla="*/ 168 w 1282"/>
                <a:gd name="T43" fmla="*/ 867 h 1579"/>
                <a:gd name="T44" fmla="*/ 167 w 1282"/>
                <a:gd name="T45" fmla="*/ 865 h 1579"/>
                <a:gd name="T46" fmla="*/ 132 w 1282"/>
                <a:gd name="T47" fmla="*/ 761 h 1579"/>
                <a:gd name="T48" fmla="*/ 132 w 1282"/>
                <a:gd name="T49" fmla="*/ 760 h 1579"/>
                <a:gd name="T50" fmla="*/ 129 w 1282"/>
                <a:gd name="T51" fmla="*/ 747 h 1579"/>
                <a:gd name="T52" fmla="*/ 129 w 1282"/>
                <a:gd name="T53" fmla="*/ 745 h 1579"/>
                <a:gd name="T54" fmla="*/ 121 w 1282"/>
                <a:gd name="T55" fmla="*/ 594 h 1579"/>
                <a:gd name="T56" fmla="*/ 624 w 1282"/>
                <a:gd name="T57" fmla="*/ 121 h 1579"/>
                <a:gd name="T58" fmla="*/ 1007 w 1282"/>
                <a:gd name="T59" fmla="*/ 268 h 1579"/>
                <a:gd name="T60" fmla="*/ 1167 w 1282"/>
                <a:gd name="T61" fmla="*/ 645 h 1579"/>
                <a:gd name="T62" fmla="*/ 1157 w 1282"/>
                <a:gd name="T63" fmla="*/ 745 h 1579"/>
                <a:gd name="T64" fmla="*/ 1157 w 1282"/>
                <a:gd name="T65" fmla="*/ 745 h 1579"/>
                <a:gd name="T66" fmla="*/ 1157 w 1282"/>
                <a:gd name="T67" fmla="*/ 745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2" h="1579">
                  <a:moveTo>
                    <a:pt x="1087" y="185"/>
                  </a:moveTo>
                  <a:cubicBezTo>
                    <a:pt x="961" y="64"/>
                    <a:pt x="795" y="0"/>
                    <a:pt x="620" y="6"/>
                  </a:cubicBezTo>
                  <a:cubicBezTo>
                    <a:pt x="300" y="17"/>
                    <a:pt x="37" y="265"/>
                    <a:pt x="6" y="583"/>
                  </a:cubicBezTo>
                  <a:cubicBezTo>
                    <a:pt x="0" y="644"/>
                    <a:pt x="3" y="705"/>
                    <a:pt x="14" y="765"/>
                  </a:cubicBezTo>
                  <a:cubicBezTo>
                    <a:pt x="15" y="768"/>
                    <a:pt x="16" y="775"/>
                    <a:pt x="19" y="787"/>
                  </a:cubicBezTo>
                  <a:cubicBezTo>
                    <a:pt x="29" y="830"/>
                    <a:pt x="43" y="872"/>
                    <a:pt x="61" y="912"/>
                  </a:cubicBezTo>
                  <a:cubicBezTo>
                    <a:pt x="126" y="1065"/>
                    <a:pt x="268" y="1301"/>
                    <a:pt x="573" y="1554"/>
                  </a:cubicBezTo>
                  <a:cubicBezTo>
                    <a:pt x="594" y="1571"/>
                    <a:pt x="618" y="1579"/>
                    <a:pt x="643" y="1579"/>
                  </a:cubicBezTo>
                  <a:cubicBezTo>
                    <a:pt x="667" y="1579"/>
                    <a:pt x="692" y="1571"/>
                    <a:pt x="712" y="1554"/>
                  </a:cubicBezTo>
                  <a:cubicBezTo>
                    <a:pt x="1017" y="1301"/>
                    <a:pt x="1159" y="1065"/>
                    <a:pt x="1224" y="912"/>
                  </a:cubicBezTo>
                  <a:cubicBezTo>
                    <a:pt x="1242" y="872"/>
                    <a:pt x="1257" y="830"/>
                    <a:pt x="1266" y="787"/>
                  </a:cubicBezTo>
                  <a:cubicBezTo>
                    <a:pt x="1269" y="775"/>
                    <a:pt x="1270" y="768"/>
                    <a:pt x="1271" y="765"/>
                  </a:cubicBezTo>
                  <a:cubicBezTo>
                    <a:pt x="1278" y="726"/>
                    <a:pt x="1282" y="685"/>
                    <a:pt x="1282" y="645"/>
                  </a:cubicBezTo>
                  <a:cubicBezTo>
                    <a:pt x="1282" y="470"/>
                    <a:pt x="1212" y="307"/>
                    <a:pt x="1087" y="185"/>
                  </a:cubicBezTo>
                  <a:close/>
                  <a:moveTo>
                    <a:pt x="1157" y="745"/>
                  </a:moveTo>
                  <a:cubicBezTo>
                    <a:pt x="1157" y="746"/>
                    <a:pt x="1157" y="746"/>
                    <a:pt x="1157" y="747"/>
                  </a:cubicBezTo>
                  <a:cubicBezTo>
                    <a:pt x="1156" y="749"/>
                    <a:pt x="1156" y="753"/>
                    <a:pt x="1154" y="760"/>
                  </a:cubicBezTo>
                  <a:cubicBezTo>
                    <a:pt x="1154" y="761"/>
                    <a:pt x="1154" y="761"/>
                    <a:pt x="1154" y="761"/>
                  </a:cubicBezTo>
                  <a:cubicBezTo>
                    <a:pt x="1146" y="797"/>
                    <a:pt x="1134" y="832"/>
                    <a:pt x="1119" y="865"/>
                  </a:cubicBezTo>
                  <a:cubicBezTo>
                    <a:pt x="1118" y="866"/>
                    <a:pt x="1118" y="866"/>
                    <a:pt x="1118" y="867"/>
                  </a:cubicBezTo>
                  <a:cubicBezTo>
                    <a:pt x="1059" y="1007"/>
                    <a:pt x="928" y="1224"/>
                    <a:pt x="643" y="1462"/>
                  </a:cubicBezTo>
                  <a:cubicBezTo>
                    <a:pt x="358" y="1224"/>
                    <a:pt x="227" y="1007"/>
                    <a:pt x="168" y="867"/>
                  </a:cubicBezTo>
                  <a:cubicBezTo>
                    <a:pt x="167" y="866"/>
                    <a:pt x="167" y="865"/>
                    <a:pt x="167" y="865"/>
                  </a:cubicBezTo>
                  <a:cubicBezTo>
                    <a:pt x="152" y="832"/>
                    <a:pt x="140" y="797"/>
                    <a:pt x="132" y="761"/>
                  </a:cubicBezTo>
                  <a:cubicBezTo>
                    <a:pt x="132" y="760"/>
                    <a:pt x="132" y="760"/>
                    <a:pt x="132" y="760"/>
                  </a:cubicBezTo>
                  <a:cubicBezTo>
                    <a:pt x="130" y="753"/>
                    <a:pt x="129" y="749"/>
                    <a:pt x="129" y="747"/>
                  </a:cubicBezTo>
                  <a:cubicBezTo>
                    <a:pt x="129" y="746"/>
                    <a:pt x="129" y="746"/>
                    <a:pt x="129" y="745"/>
                  </a:cubicBezTo>
                  <a:cubicBezTo>
                    <a:pt x="118" y="695"/>
                    <a:pt x="116" y="644"/>
                    <a:pt x="121" y="594"/>
                  </a:cubicBezTo>
                  <a:cubicBezTo>
                    <a:pt x="146" y="333"/>
                    <a:pt x="362" y="130"/>
                    <a:pt x="624" y="121"/>
                  </a:cubicBezTo>
                  <a:cubicBezTo>
                    <a:pt x="767" y="116"/>
                    <a:pt x="903" y="168"/>
                    <a:pt x="1007" y="268"/>
                  </a:cubicBezTo>
                  <a:cubicBezTo>
                    <a:pt x="1110" y="368"/>
                    <a:pt x="1167" y="502"/>
                    <a:pt x="1167" y="645"/>
                  </a:cubicBezTo>
                  <a:cubicBezTo>
                    <a:pt x="1167" y="679"/>
                    <a:pt x="1164" y="712"/>
                    <a:pt x="1157" y="745"/>
                  </a:cubicBezTo>
                  <a:close/>
                  <a:moveTo>
                    <a:pt x="1157" y="745"/>
                  </a:moveTo>
                  <a:cubicBezTo>
                    <a:pt x="1157" y="745"/>
                    <a:pt x="1157" y="745"/>
                    <a:pt x="1157" y="745"/>
                  </a:cubicBezTo>
                </a:path>
              </a:pathLst>
            </a:custGeom>
            <a:solidFill>
              <a:srgbClr val="00EBF7"/>
            </a:solidFill>
            <a:ln w="9525">
              <a:noFill/>
              <a:round/>
              <a:headEnd/>
              <a:tailEnd/>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111" name="椭圆 110">
              <a:extLst>
                <a:ext uri="{FF2B5EF4-FFF2-40B4-BE49-F238E27FC236}">
                  <a16:creationId xmlns:a16="http://schemas.microsoft.com/office/drawing/2014/main" xmlns="" id="{6EEE24CB-743D-42F9-849C-9382A98B5D2D}"/>
                </a:ext>
              </a:extLst>
            </p:cNvPr>
            <p:cNvSpPr/>
            <p:nvPr/>
          </p:nvSpPr>
          <p:spPr>
            <a:xfrm>
              <a:off x="1857865" y="1731826"/>
              <a:ext cx="295200" cy="295200"/>
            </a:xfrm>
            <a:prstGeom prst="ellipse">
              <a:avLst/>
            </a:prstGeom>
            <a:solidFill>
              <a:srgbClr val="182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000" dirty="0">
                  <a:solidFill>
                    <a:srgbClr val="00EBF7"/>
                  </a:solidFill>
                  <a:latin typeface="思源黑体 CN Bold" panose="020B0800000000000000" pitchFamily="34" charset="-122"/>
                  <a:ea typeface="思源黑体 CN Bold" panose="020B0800000000000000" pitchFamily="34" charset="-122"/>
                </a:rPr>
                <a:t>69</a:t>
              </a:r>
              <a:endParaRPr lang="zh-CN" altLang="en-US" sz="1000" dirty="0">
                <a:solidFill>
                  <a:srgbClr val="00EBF7"/>
                </a:solidFill>
                <a:latin typeface="思源黑体 CN Bold" panose="020B0800000000000000" pitchFamily="34" charset="-122"/>
                <a:ea typeface="思源黑体 CN Bold" panose="020B0800000000000000" pitchFamily="34" charset="-122"/>
              </a:endParaRPr>
            </a:p>
          </p:txBody>
        </p:sp>
      </p:grpSp>
      <p:grpSp>
        <p:nvGrpSpPr>
          <p:cNvPr id="112" name="组合 111">
            <a:extLst>
              <a:ext uri="{FF2B5EF4-FFF2-40B4-BE49-F238E27FC236}">
                <a16:creationId xmlns:a16="http://schemas.microsoft.com/office/drawing/2014/main" xmlns="" id="{5A17C779-817D-4C2D-8F8A-0CE0279675C9}"/>
              </a:ext>
            </a:extLst>
          </p:cNvPr>
          <p:cNvGrpSpPr/>
          <p:nvPr/>
        </p:nvGrpSpPr>
        <p:grpSpPr>
          <a:xfrm>
            <a:off x="9015279" y="4984380"/>
            <a:ext cx="353439" cy="435908"/>
            <a:chOff x="1827507" y="1698367"/>
            <a:chExt cx="353439" cy="435908"/>
          </a:xfrm>
        </p:grpSpPr>
        <p:sp>
          <p:nvSpPr>
            <p:cNvPr id="113" name="Freeform 23">
              <a:extLst>
                <a:ext uri="{FF2B5EF4-FFF2-40B4-BE49-F238E27FC236}">
                  <a16:creationId xmlns:a16="http://schemas.microsoft.com/office/drawing/2014/main" xmlns="" id="{178641AA-67C9-400F-A4E2-58195990474A}"/>
                </a:ext>
              </a:extLst>
            </p:cNvPr>
            <p:cNvSpPr>
              <a:spLocks noEditPoints="1"/>
            </p:cNvSpPr>
            <p:nvPr/>
          </p:nvSpPr>
          <p:spPr bwMode="auto">
            <a:xfrm>
              <a:off x="1827507" y="1698367"/>
              <a:ext cx="353439" cy="435908"/>
            </a:xfrm>
            <a:custGeom>
              <a:avLst/>
              <a:gdLst>
                <a:gd name="T0" fmla="*/ 1087 w 1282"/>
                <a:gd name="T1" fmla="*/ 185 h 1579"/>
                <a:gd name="T2" fmla="*/ 620 w 1282"/>
                <a:gd name="T3" fmla="*/ 6 h 1579"/>
                <a:gd name="T4" fmla="*/ 6 w 1282"/>
                <a:gd name="T5" fmla="*/ 583 h 1579"/>
                <a:gd name="T6" fmla="*/ 14 w 1282"/>
                <a:gd name="T7" fmla="*/ 765 h 1579"/>
                <a:gd name="T8" fmla="*/ 19 w 1282"/>
                <a:gd name="T9" fmla="*/ 787 h 1579"/>
                <a:gd name="T10" fmla="*/ 61 w 1282"/>
                <a:gd name="T11" fmla="*/ 912 h 1579"/>
                <a:gd name="T12" fmla="*/ 573 w 1282"/>
                <a:gd name="T13" fmla="*/ 1554 h 1579"/>
                <a:gd name="T14" fmla="*/ 643 w 1282"/>
                <a:gd name="T15" fmla="*/ 1579 h 1579"/>
                <a:gd name="T16" fmla="*/ 712 w 1282"/>
                <a:gd name="T17" fmla="*/ 1554 h 1579"/>
                <a:gd name="T18" fmla="*/ 1224 w 1282"/>
                <a:gd name="T19" fmla="*/ 912 h 1579"/>
                <a:gd name="T20" fmla="*/ 1266 w 1282"/>
                <a:gd name="T21" fmla="*/ 787 h 1579"/>
                <a:gd name="T22" fmla="*/ 1271 w 1282"/>
                <a:gd name="T23" fmla="*/ 765 h 1579"/>
                <a:gd name="T24" fmla="*/ 1282 w 1282"/>
                <a:gd name="T25" fmla="*/ 645 h 1579"/>
                <a:gd name="T26" fmla="*/ 1087 w 1282"/>
                <a:gd name="T27" fmla="*/ 185 h 1579"/>
                <a:gd name="T28" fmla="*/ 1157 w 1282"/>
                <a:gd name="T29" fmla="*/ 745 h 1579"/>
                <a:gd name="T30" fmla="*/ 1157 w 1282"/>
                <a:gd name="T31" fmla="*/ 747 h 1579"/>
                <a:gd name="T32" fmla="*/ 1154 w 1282"/>
                <a:gd name="T33" fmla="*/ 760 h 1579"/>
                <a:gd name="T34" fmla="*/ 1154 w 1282"/>
                <a:gd name="T35" fmla="*/ 761 h 1579"/>
                <a:gd name="T36" fmla="*/ 1119 w 1282"/>
                <a:gd name="T37" fmla="*/ 865 h 1579"/>
                <a:gd name="T38" fmla="*/ 1118 w 1282"/>
                <a:gd name="T39" fmla="*/ 867 h 1579"/>
                <a:gd name="T40" fmla="*/ 643 w 1282"/>
                <a:gd name="T41" fmla="*/ 1462 h 1579"/>
                <a:gd name="T42" fmla="*/ 168 w 1282"/>
                <a:gd name="T43" fmla="*/ 867 h 1579"/>
                <a:gd name="T44" fmla="*/ 167 w 1282"/>
                <a:gd name="T45" fmla="*/ 865 h 1579"/>
                <a:gd name="T46" fmla="*/ 132 w 1282"/>
                <a:gd name="T47" fmla="*/ 761 h 1579"/>
                <a:gd name="T48" fmla="*/ 132 w 1282"/>
                <a:gd name="T49" fmla="*/ 760 h 1579"/>
                <a:gd name="T50" fmla="*/ 129 w 1282"/>
                <a:gd name="T51" fmla="*/ 747 h 1579"/>
                <a:gd name="T52" fmla="*/ 129 w 1282"/>
                <a:gd name="T53" fmla="*/ 745 h 1579"/>
                <a:gd name="T54" fmla="*/ 121 w 1282"/>
                <a:gd name="T55" fmla="*/ 594 h 1579"/>
                <a:gd name="T56" fmla="*/ 624 w 1282"/>
                <a:gd name="T57" fmla="*/ 121 h 1579"/>
                <a:gd name="T58" fmla="*/ 1007 w 1282"/>
                <a:gd name="T59" fmla="*/ 268 h 1579"/>
                <a:gd name="T60" fmla="*/ 1167 w 1282"/>
                <a:gd name="T61" fmla="*/ 645 h 1579"/>
                <a:gd name="T62" fmla="*/ 1157 w 1282"/>
                <a:gd name="T63" fmla="*/ 745 h 1579"/>
                <a:gd name="T64" fmla="*/ 1157 w 1282"/>
                <a:gd name="T65" fmla="*/ 745 h 1579"/>
                <a:gd name="T66" fmla="*/ 1157 w 1282"/>
                <a:gd name="T67" fmla="*/ 745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2" h="1579">
                  <a:moveTo>
                    <a:pt x="1087" y="185"/>
                  </a:moveTo>
                  <a:cubicBezTo>
                    <a:pt x="961" y="64"/>
                    <a:pt x="795" y="0"/>
                    <a:pt x="620" y="6"/>
                  </a:cubicBezTo>
                  <a:cubicBezTo>
                    <a:pt x="300" y="17"/>
                    <a:pt x="37" y="265"/>
                    <a:pt x="6" y="583"/>
                  </a:cubicBezTo>
                  <a:cubicBezTo>
                    <a:pt x="0" y="644"/>
                    <a:pt x="3" y="705"/>
                    <a:pt x="14" y="765"/>
                  </a:cubicBezTo>
                  <a:cubicBezTo>
                    <a:pt x="15" y="768"/>
                    <a:pt x="16" y="775"/>
                    <a:pt x="19" y="787"/>
                  </a:cubicBezTo>
                  <a:cubicBezTo>
                    <a:pt x="29" y="830"/>
                    <a:pt x="43" y="872"/>
                    <a:pt x="61" y="912"/>
                  </a:cubicBezTo>
                  <a:cubicBezTo>
                    <a:pt x="126" y="1065"/>
                    <a:pt x="268" y="1301"/>
                    <a:pt x="573" y="1554"/>
                  </a:cubicBezTo>
                  <a:cubicBezTo>
                    <a:pt x="594" y="1571"/>
                    <a:pt x="618" y="1579"/>
                    <a:pt x="643" y="1579"/>
                  </a:cubicBezTo>
                  <a:cubicBezTo>
                    <a:pt x="667" y="1579"/>
                    <a:pt x="692" y="1571"/>
                    <a:pt x="712" y="1554"/>
                  </a:cubicBezTo>
                  <a:cubicBezTo>
                    <a:pt x="1017" y="1301"/>
                    <a:pt x="1159" y="1065"/>
                    <a:pt x="1224" y="912"/>
                  </a:cubicBezTo>
                  <a:cubicBezTo>
                    <a:pt x="1242" y="872"/>
                    <a:pt x="1257" y="830"/>
                    <a:pt x="1266" y="787"/>
                  </a:cubicBezTo>
                  <a:cubicBezTo>
                    <a:pt x="1269" y="775"/>
                    <a:pt x="1270" y="768"/>
                    <a:pt x="1271" y="765"/>
                  </a:cubicBezTo>
                  <a:cubicBezTo>
                    <a:pt x="1278" y="726"/>
                    <a:pt x="1282" y="685"/>
                    <a:pt x="1282" y="645"/>
                  </a:cubicBezTo>
                  <a:cubicBezTo>
                    <a:pt x="1282" y="470"/>
                    <a:pt x="1212" y="307"/>
                    <a:pt x="1087" y="185"/>
                  </a:cubicBezTo>
                  <a:close/>
                  <a:moveTo>
                    <a:pt x="1157" y="745"/>
                  </a:moveTo>
                  <a:cubicBezTo>
                    <a:pt x="1157" y="746"/>
                    <a:pt x="1157" y="746"/>
                    <a:pt x="1157" y="747"/>
                  </a:cubicBezTo>
                  <a:cubicBezTo>
                    <a:pt x="1156" y="749"/>
                    <a:pt x="1156" y="753"/>
                    <a:pt x="1154" y="760"/>
                  </a:cubicBezTo>
                  <a:cubicBezTo>
                    <a:pt x="1154" y="761"/>
                    <a:pt x="1154" y="761"/>
                    <a:pt x="1154" y="761"/>
                  </a:cubicBezTo>
                  <a:cubicBezTo>
                    <a:pt x="1146" y="797"/>
                    <a:pt x="1134" y="832"/>
                    <a:pt x="1119" y="865"/>
                  </a:cubicBezTo>
                  <a:cubicBezTo>
                    <a:pt x="1118" y="866"/>
                    <a:pt x="1118" y="866"/>
                    <a:pt x="1118" y="867"/>
                  </a:cubicBezTo>
                  <a:cubicBezTo>
                    <a:pt x="1059" y="1007"/>
                    <a:pt x="928" y="1224"/>
                    <a:pt x="643" y="1462"/>
                  </a:cubicBezTo>
                  <a:cubicBezTo>
                    <a:pt x="358" y="1224"/>
                    <a:pt x="227" y="1007"/>
                    <a:pt x="168" y="867"/>
                  </a:cubicBezTo>
                  <a:cubicBezTo>
                    <a:pt x="167" y="866"/>
                    <a:pt x="167" y="865"/>
                    <a:pt x="167" y="865"/>
                  </a:cubicBezTo>
                  <a:cubicBezTo>
                    <a:pt x="152" y="832"/>
                    <a:pt x="140" y="797"/>
                    <a:pt x="132" y="761"/>
                  </a:cubicBezTo>
                  <a:cubicBezTo>
                    <a:pt x="132" y="760"/>
                    <a:pt x="132" y="760"/>
                    <a:pt x="132" y="760"/>
                  </a:cubicBezTo>
                  <a:cubicBezTo>
                    <a:pt x="130" y="753"/>
                    <a:pt x="129" y="749"/>
                    <a:pt x="129" y="747"/>
                  </a:cubicBezTo>
                  <a:cubicBezTo>
                    <a:pt x="129" y="746"/>
                    <a:pt x="129" y="746"/>
                    <a:pt x="129" y="745"/>
                  </a:cubicBezTo>
                  <a:cubicBezTo>
                    <a:pt x="118" y="695"/>
                    <a:pt x="116" y="644"/>
                    <a:pt x="121" y="594"/>
                  </a:cubicBezTo>
                  <a:cubicBezTo>
                    <a:pt x="146" y="333"/>
                    <a:pt x="362" y="130"/>
                    <a:pt x="624" y="121"/>
                  </a:cubicBezTo>
                  <a:cubicBezTo>
                    <a:pt x="767" y="116"/>
                    <a:pt x="903" y="168"/>
                    <a:pt x="1007" y="268"/>
                  </a:cubicBezTo>
                  <a:cubicBezTo>
                    <a:pt x="1110" y="368"/>
                    <a:pt x="1167" y="502"/>
                    <a:pt x="1167" y="645"/>
                  </a:cubicBezTo>
                  <a:cubicBezTo>
                    <a:pt x="1167" y="679"/>
                    <a:pt x="1164" y="712"/>
                    <a:pt x="1157" y="745"/>
                  </a:cubicBezTo>
                  <a:close/>
                  <a:moveTo>
                    <a:pt x="1157" y="745"/>
                  </a:moveTo>
                  <a:cubicBezTo>
                    <a:pt x="1157" y="745"/>
                    <a:pt x="1157" y="745"/>
                    <a:pt x="1157" y="745"/>
                  </a:cubicBezTo>
                </a:path>
              </a:pathLst>
            </a:custGeom>
            <a:solidFill>
              <a:srgbClr val="00EBF7"/>
            </a:solidFill>
            <a:ln w="9525">
              <a:noFill/>
              <a:round/>
              <a:headEnd/>
              <a:tailEnd/>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114" name="椭圆 113">
              <a:extLst>
                <a:ext uri="{FF2B5EF4-FFF2-40B4-BE49-F238E27FC236}">
                  <a16:creationId xmlns:a16="http://schemas.microsoft.com/office/drawing/2014/main" xmlns="" id="{30963AA1-9DB8-4C47-BDF9-CF1DA6760E36}"/>
                </a:ext>
              </a:extLst>
            </p:cNvPr>
            <p:cNvSpPr/>
            <p:nvPr/>
          </p:nvSpPr>
          <p:spPr>
            <a:xfrm>
              <a:off x="1857865" y="1731826"/>
              <a:ext cx="295200" cy="295200"/>
            </a:xfrm>
            <a:prstGeom prst="ellipse">
              <a:avLst/>
            </a:prstGeom>
            <a:solidFill>
              <a:srgbClr val="182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000" dirty="0">
                  <a:solidFill>
                    <a:srgbClr val="00EBF7"/>
                  </a:solidFill>
                  <a:latin typeface="思源黑体 CN Bold" panose="020B0800000000000000" pitchFamily="34" charset="-122"/>
                  <a:ea typeface="思源黑体 CN Bold" panose="020B0800000000000000" pitchFamily="34" charset="-122"/>
                </a:rPr>
                <a:t>96</a:t>
              </a:r>
              <a:endParaRPr lang="zh-CN" altLang="en-US" sz="1000" dirty="0">
                <a:solidFill>
                  <a:srgbClr val="00EBF7"/>
                </a:solidFill>
                <a:latin typeface="思源黑体 CN Bold" panose="020B0800000000000000" pitchFamily="34" charset="-122"/>
                <a:ea typeface="思源黑体 CN Bold" panose="020B0800000000000000" pitchFamily="34" charset="-122"/>
              </a:endParaRPr>
            </a:p>
          </p:txBody>
        </p:sp>
      </p:grpSp>
      <p:grpSp>
        <p:nvGrpSpPr>
          <p:cNvPr id="115" name="组合 114">
            <a:extLst>
              <a:ext uri="{FF2B5EF4-FFF2-40B4-BE49-F238E27FC236}">
                <a16:creationId xmlns:a16="http://schemas.microsoft.com/office/drawing/2014/main" xmlns="" id="{6365B010-CBC1-46F2-8D82-D5EF280B3A3E}"/>
              </a:ext>
            </a:extLst>
          </p:cNvPr>
          <p:cNvGrpSpPr/>
          <p:nvPr/>
        </p:nvGrpSpPr>
        <p:grpSpPr>
          <a:xfrm>
            <a:off x="5925999" y="2405639"/>
            <a:ext cx="353439" cy="435908"/>
            <a:chOff x="1827507" y="1698367"/>
            <a:chExt cx="353439" cy="435908"/>
          </a:xfrm>
        </p:grpSpPr>
        <p:sp>
          <p:nvSpPr>
            <p:cNvPr id="116" name="Freeform 23">
              <a:extLst>
                <a:ext uri="{FF2B5EF4-FFF2-40B4-BE49-F238E27FC236}">
                  <a16:creationId xmlns:a16="http://schemas.microsoft.com/office/drawing/2014/main" xmlns="" id="{F82F0665-7F82-4BE4-8D1E-5164DCA0E49B}"/>
                </a:ext>
              </a:extLst>
            </p:cNvPr>
            <p:cNvSpPr>
              <a:spLocks noEditPoints="1"/>
            </p:cNvSpPr>
            <p:nvPr/>
          </p:nvSpPr>
          <p:spPr bwMode="auto">
            <a:xfrm>
              <a:off x="1827507" y="1698367"/>
              <a:ext cx="353439" cy="435908"/>
            </a:xfrm>
            <a:custGeom>
              <a:avLst/>
              <a:gdLst>
                <a:gd name="T0" fmla="*/ 1087 w 1282"/>
                <a:gd name="T1" fmla="*/ 185 h 1579"/>
                <a:gd name="T2" fmla="*/ 620 w 1282"/>
                <a:gd name="T3" fmla="*/ 6 h 1579"/>
                <a:gd name="T4" fmla="*/ 6 w 1282"/>
                <a:gd name="T5" fmla="*/ 583 h 1579"/>
                <a:gd name="T6" fmla="*/ 14 w 1282"/>
                <a:gd name="T7" fmla="*/ 765 h 1579"/>
                <a:gd name="T8" fmla="*/ 19 w 1282"/>
                <a:gd name="T9" fmla="*/ 787 h 1579"/>
                <a:gd name="T10" fmla="*/ 61 w 1282"/>
                <a:gd name="T11" fmla="*/ 912 h 1579"/>
                <a:gd name="T12" fmla="*/ 573 w 1282"/>
                <a:gd name="T13" fmla="*/ 1554 h 1579"/>
                <a:gd name="T14" fmla="*/ 643 w 1282"/>
                <a:gd name="T15" fmla="*/ 1579 h 1579"/>
                <a:gd name="T16" fmla="*/ 712 w 1282"/>
                <a:gd name="T17" fmla="*/ 1554 h 1579"/>
                <a:gd name="T18" fmla="*/ 1224 w 1282"/>
                <a:gd name="T19" fmla="*/ 912 h 1579"/>
                <a:gd name="T20" fmla="*/ 1266 w 1282"/>
                <a:gd name="T21" fmla="*/ 787 h 1579"/>
                <a:gd name="T22" fmla="*/ 1271 w 1282"/>
                <a:gd name="T23" fmla="*/ 765 h 1579"/>
                <a:gd name="T24" fmla="*/ 1282 w 1282"/>
                <a:gd name="T25" fmla="*/ 645 h 1579"/>
                <a:gd name="T26" fmla="*/ 1087 w 1282"/>
                <a:gd name="T27" fmla="*/ 185 h 1579"/>
                <a:gd name="T28" fmla="*/ 1157 w 1282"/>
                <a:gd name="T29" fmla="*/ 745 h 1579"/>
                <a:gd name="T30" fmla="*/ 1157 w 1282"/>
                <a:gd name="T31" fmla="*/ 747 h 1579"/>
                <a:gd name="T32" fmla="*/ 1154 w 1282"/>
                <a:gd name="T33" fmla="*/ 760 h 1579"/>
                <a:gd name="T34" fmla="*/ 1154 w 1282"/>
                <a:gd name="T35" fmla="*/ 761 h 1579"/>
                <a:gd name="T36" fmla="*/ 1119 w 1282"/>
                <a:gd name="T37" fmla="*/ 865 h 1579"/>
                <a:gd name="T38" fmla="*/ 1118 w 1282"/>
                <a:gd name="T39" fmla="*/ 867 h 1579"/>
                <a:gd name="T40" fmla="*/ 643 w 1282"/>
                <a:gd name="T41" fmla="*/ 1462 h 1579"/>
                <a:gd name="T42" fmla="*/ 168 w 1282"/>
                <a:gd name="T43" fmla="*/ 867 h 1579"/>
                <a:gd name="T44" fmla="*/ 167 w 1282"/>
                <a:gd name="T45" fmla="*/ 865 h 1579"/>
                <a:gd name="T46" fmla="*/ 132 w 1282"/>
                <a:gd name="T47" fmla="*/ 761 h 1579"/>
                <a:gd name="T48" fmla="*/ 132 w 1282"/>
                <a:gd name="T49" fmla="*/ 760 h 1579"/>
                <a:gd name="T50" fmla="*/ 129 w 1282"/>
                <a:gd name="T51" fmla="*/ 747 h 1579"/>
                <a:gd name="T52" fmla="*/ 129 w 1282"/>
                <a:gd name="T53" fmla="*/ 745 h 1579"/>
                <a:gd name="T54" fmla="*/ 121 w 1282"/>
                <a:gd name="T55" fmla="*/ 594 h 1579"/>
                <a:gd name="T56" fmla="*/ 624 w 1282"/>
                <a:gd name="T57" fmla="*/ 121 h 1579"/>
                <a:gd name="T58" fmla="*/ 1007 w 1282"/>
                <a:gd name="T59" fmla="*/ 268 h 1579"/>
                <a:gd name="T60" fmla="*/ 1167 w 1282"/>
                <a:gd name="T61" fmla="*/ 645 h 1579"/>
                <a:gd name="T62" fmla="*/ 1157 w 1282"/>
                <a:gd name="T63" fmla="*/ 745 h 1579"/>
                <a:gd name="T64" fmla="*/ 1157 w 1282"/>
                <a:gd name="T65" fmla="*/ 745 h 1579"/>
                <a:gd name="T66" fmla="*/ 1157 w 1282"/>
                <a:gd name="T67" fmla="*/ 745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2" h="1579">
                  <a:moveTo>
                    <a:pt x="1087" y="185"/>
                  </a:moveTo>
                  <a:cubicBezTo>
                    <a:pt x="961" y="64"/>
                    <a:pt x="795" y="0"/>
                    <a:pt x="620" y="6"/>
                  </a:cubicBezTo>
                  <a:cubicBezTo>
                    <a:pt x="300" y="17"/>
                    <a:pt x="37" y="265"/>
                    <a:pt x="6" y="583"/>
                  </a:cubicBezTo>
                  <a:cubicBezTo>
                    <a:pt x="0" y="644"/>
                    <a:pt x="3" y="705"/>
                    <a:pt x="14" y="765"/>
                  </a:cubicBezTo>
                  <a:cubicBezTo>
                    <a:pt x="15" y="768"/>
                    <a:pt x="16" y="775"/>
                    <a:pt x="19" y="787"/>
                  </a:cubicBezTo>
                  <a:cubicBezTo>
                    <a:pt x="29" y="830"/>
                    <a:pt x="43" y="872"/>
                    <a:pt x="61" y="912"/>
                  </a:cubicBezTo>
                  <a:cubicBezTo>
                    <a:pt x="126" y="1065"/>
                    <a:pt x="268" y="1301"/>
                    <a:pt x="573" y="1554"/>
                  </a:cubicBezTo>
                  <a:cubicBezTo>
                    <a:pt x="594" y="1571"/>
                    <a:pt x="618" y="1579"/>
                    <a:pt x="643" y="1579"/>
                  </a:cubicBezTo>
                  <a:cubicBezTo>
                    <a:pt x="667" y="1579"/>
                    <a:pt x="692" y="1571"/>
                    <a:pt x="712" y="1554"/>
                  </a:cubicBezTo>
                  <a:cubicBezTo>
                    <a:pt x="1017" y="1301"/>
                    <a:pt x="1159" y="1065"/>
                    <a:pt x="1224" y="912"/>
                  </a:cubicBezTo>
                  <a:cubicBezTo>
                    <a:pt x="1242" y="872"/>
                    <a:pt x="1257" y="830"/>
                    <a:pt x="1266" y="787"/>
                  </a:cubicBezTo>
                  <a:cubicBezTo>
                    <a:pt x="1269" y="775"/>
                    <a:pt x="1270" y="768"/>
                    <a:pt x="1271" y="765"/>
                  </a:cubicBezTo>
                  <a:cubicBezTo>
                    <a:pt x="1278" y="726"/>
                    <a:pt x="1282" y="685"/>
                    <a:pt x="1282" y="645"/>
                  </a:cubicBezTo>
                  <a:cubicBezTo>
                    <a:pt x="1282" y="470"/>
                    <a:pt x="1212" y="307"/>
                    <a:pt x="1087" y="185"/>
                  </a:cubicBezTo>
                  <a:close/>
                  <a:moveTo>
                    <a:pt x="1157" y="745"/>
                  </a:moveTo>
                  <a:cubicBezTo>
                    <a:pt x="1157" y="746"/>
                    <a:pt x="1157" y="746"/>
                    <a:pt x="1157" y="747"/>
                  </a:cubicBezTo>
                  <a:cubicBezTo>
                    <a:pt x="1156" y="749"/>
                    <a:pt x="1156" y="753"/>
                    <a:pt x="1154" y="760"/>
                  </a:cubicBezTo>
                  <a:cubicBezTo>
                    <a:pt x="1154" y="761"/>
                    <a:pt x="1154" y="761"/>
                    <a:pt x="1154" y="761"/>
                  </a:cubicBezTo>
                  <a:cubicBezTo>
                    <a:pt x="1146" y="797"/>
                    <a:pt x="1134" y="832"/>
                    <a:pt x="1119" y="865"/>
                  </a:cubicBezTo>
                  <a:cubicBezTo>
                    <a:pt x="1118" y="866"/>
                    <a:pt x="1118" y="866"/>
                    <a:pt x="1118" y="867"/>
                  </a:cubicBezTo>
                  <a:cubicBezTo>
                    <a:pt x="1059" y="1007"/>
                    <a:pt x="928" y="1224"/>
                    <a:pt x="643" y="1462"/>
                  </a:cubicBezTo>
                  <a:cubicBezTo>
                    <a:pt x="358" y="1224"/>
                    <a:pt x="227" y="1007"/>
                    <a:pt x="168" y="867"/>
                  </a:cubicBezTo>
                  <a:cubicBezTo>
                    <a:pt x="167" y="866"/>
                    <a:pt x="167" y="865"/>
                    <a:pt x="167" y="865"/>
                  </a:cubicBezTo>
                  <a:cubicBezTo>
                    <a:pt x="152" y="832"/>
                    <a:pt x="140" y="797"/>
                    <a:pt x="132" y="761"/>
                  </a:cubicBezTo>
                  <a:cubicBezTo>
                    <a:pt x="132" y="760"/>
                    <a:pt x="132" y="760"/>
                    <a:pt x="132" y="760"/>
                  </a:cubicBezTo>
                  <a:cubicBezTo>
                    <a:pt x="130" y="753"/>
                    <a:pt x="129" y="749"/>
                    <a:pt x="129" y="747"/>
                  </a:cubicBezTo>
                  <a:cubicBezTo>
                    <a:pt x="129" y="746"/>
                    <a:pt x="129" y="746"/>
                    <a:pt x="129" y="745"/>
                  </a:cubicBezTo>
                  <a:cubicBezTo>
                    <a:pt x="118" y="695"/>
                    <a:pt x="116" y="644"/>
                    <a:pt x="121" y="594"/>
                  </a:cubicBezTo>
                  <a:cubicBezTo>
                    <a:pt x="146" y="333"/>
                    <a:pt x="362" y="130"/>
                    <a:pt x="624" y="121"/>
                  </a:cubicBezTo>
                  <a:cubicBezTo>
                    <a:pt x="767" y="116"/>
                    <a:pt x="903" y="168"/>
                    <a:pt x="1007" y="268"/>
                  </a:cubicBezTo>
                  <a:cubicBezTo>
                    <a:pt x="1110" y="368"/>
                    <a:pt x="1167" y="502"/>
                    <a:pt x="1167" y="645"/>
                  </a:cubicBezTo>
                  <a:cubicBezTo>
                    <a:pt x="1167" y="679"/>
                    <a:pt x="1164" y="712"/>
                    <a:pt x="1157" y="745"/>
                  </a:cubicBezTo>
                  <a:close/>
                  <a:moveTo>
                    <a:pt x="1157" y="745"/>
                  </a:moveTo>
                  <a:cubicBezTo>
                    <a:pt x="1157" y="745"/>
                    <a:pt x="1157" y="745"/>
                    <a:pt x="1157" y="745"/>
                  </a:cubicBezTo>
                </a:path>
              </a:pathLst>
            </a:custGeom>
            <a:solidFill>
              <a:srgbClr val="00EBF7"/>
            </a:solidFill>
            <a:ln w="9525">
              <a:noFill/>
              <a:round/>
              <a:headEnd/>
              <a:tailEnd/>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117" name="椭圆 116">
              <a:extLst>
                <a:ext uri="{FF2B5EF4-FFF2-40B4-BE49-F238E27FC236}">
                  <a16:creationId xmlns:a16="http://schemas.microsoft.com/office/drawing/2014/main" xmlns="" id="{D9880615-8EA6-4110-B7BE-7CF90001D46E}"/>
                </a:ext>
              </a:extLst>
            </p:cNvPr>
            <p:cNvSpPr/>
            <p:nvPr/>
          </p:nvSpPr>
          <p:spPr>
            <a:xfrm>
              <a:off x="1857865" y="1731826"/>
              <a:ext cx="295200" cy="295200"/>
            </a:xfrm>
            <a:prstGeom prst="ellipse">
              <a:avLst/>
            </a:prstGeom>
            <a:solidFill>
              <a:srgbClr val="182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000" dirty="0">
                  <a:solidFill>
                    <a:srgbClr val="00EBF7"/>
                  </a:solidFill>
                  <a:latin typeface="思源黑体 CN Bold" panose="020B0800000000000000" pitchFamily="34" charset="-122"/>
                  <a:ea typeface="思源黑体 CN Bold" panose="020B0800000000000000" pitchFamily="34" charset="-122"/>
                </a:rPr>
                <a:t>23</a:t>
              </a:r>
              <a:endParaRPr lang="zh-CN" altLang="en-US" sz="1000" dirty="0">
                <a:solidFill>
                  <a:srgbClr val="00EBF7"/>
                </a:solidFill>
                <a:latin typeface="思源黑体 CN Bold" panose="020B0800000000000000" pitchFamily="34" charset="-122"/>
                <a:ea typeface="思源黑体 CN Bold" panose="020B0800000000000000" pitchFamily="34" charset="-122"/>
              </a:endParaRPr>
            </a:p>
          </p:txBody>
        </p:sp>
      </p:grpSp>
      <p:grpSp>
        <p:nvGrpSpPr>
          <p:cNvPr id="118" name="组合 117">
            <a:extLst>
              <a:ext uri="{FF2B5EF4-FFF2-40B4-BE49-F238E27FC236}">
                <a16:creationId xmlns:a16="http://schemas.microsoft.com/office/drawing/2014/main" xmlns="" id="{E1AC744D-640B-4FD2-A5E8-991AF68F8CF6}"/>
              </a:ext>
            </a:extLst>
          </p:cNvPr>
          <p:cNvGrpSpPr/>
          <p:nvPr/>
        </p:nvGrpSpPr>
        <p:grpSpPr>
          <a:xfrm>
            <a:off x="6090861" y="3724408"/>
            <a:ext cx="353439" cy="435908"/>
            <a:chOff x="1827507" y="1698367"/>
            <a:chExt cx="353439" cy="435908"/>
          </a:xfrm>
        </p:grpSpPr>
        <p:sp>
          <p:nvSpPr>
            <p:cNvPr id="119" name="Freeform 23">
              <a:extLst>
                <a:ext uri="{FF2B5EF4-FFF2-40B4-BE49-F238E27FC236}">
                  <a16:creationId xmlns:a16="http://schemas.microsoft.com/office/drawing/2014/main" xmlns="" id="{0B4251C9-89C3-4F5B-886A-1EFF612DDD3C}"/>
                </a:ext>
              </a:extLst>
            </p:cNvPr>
            <p:cNvSpPr>
              <a:spLocks noEditPoints="1"/>
            </p:cNvSpPr>
            <p:nvPr/>
          </p:nvSpPr>
          <p:spPr bwMode="auto">
            <a:xfrm>
              <a:off x="1827507" y="1698367"/>
              <a:ext cx="353439" cy="435908"/>
            </a:xfrm>
            <a:custGeom>
              <a:avLst/>
              <a:gdLst>
                <a:gd name="T0" fmla="*/ 1087 w 1282"/>
                <a:gd name="T1" fmla="*/ 185 h 1579"/>
                <a:gd name="T2" fmla="*/ 620 w 1282"/>
                <a:gd name="T3" fmla="*/ 6 h 1579"/>
                <a:gd name="T4" fmla="*/ 6 w 1282"/>
                <a:gd name="T5" fmla="*/ 583 h 1579"/>
                <a:gd name="T6" fmla="*/ 14 w 1282"/>
                <a:gd name="T7" fmla="*/ 765 h 1579"/>
                <a:gd name="T8" fmla="*/ 19 w 1282"/>
                <a:gd name="T9" fmla="*/ 787 h 1579"/>
                <a:gd name="T10" fmla="*/ 61 w 1282"/>
                <a:gd name="T11" fmla="*/ 912 h 1579"/>
                <a:gd name="T12" fmla="*/ 573 w 1282"/>
                <a:gd name="T13" fmla="*/ 1554 h 1579"/>
                <a:gd name="T14" fmla="*/ 643 w 1282"/>
                <a:gd name="T15" fmla="*/ 1579 h 1579"/>
                <a:gd name="T16" fmla="*/ 712 w 1282"/>
                <a:gd name="T17" fmla="*/ 1554 h 1579"/>
                <a:gd name="T18" fmla="*/ 1224 w 1282"/>
                <a:gd name="T19" fmla="*/ 912 h 1579"/>
                <a:gd name="T20" fmla="*/ 1266 w 1282"/>
                <a:gd name="T21" fmla="*/ 787 h 1579"/>
                <a:gd name="T22" fmla="*/ 1271 w 1282"/>
                <a:gd name="T23" fmla="*/ 765 h 1579"/>
                <a:gd name="T24" fmla="*/ 1282 w 1282"/>
                <a:gd name="T25" fmla="*/ 645 h 1579"/>
                <a:gd name="T26" fmla="*/ 1087 w 1282"/>
                <a:gd name="T27" fmla="*/ 185 h 1579"/>
                <a:gd name="T28" fmla="*/ 1157 w 1282"/>
                <a:gd name="T29" fmla="*/ 745 h 1579"/>
                <a:gd name="T30" fmla="*/ 1157 w 1282"/>
                <a:gd name="T31" fmla="*/ 747 h 1579"/>
                <a:gd name="T32" fmla="*/ 1154 w 1282"/>
                <a:gd name="T33" fmla="*/ 760 h 1579"/>
                <a:gd name="T34" fmla="*/ 1154 w 1282"/>
                <a:gd name="T35" fmla="*/ 761 h 1579"/>
                <a:gd name="T36" fmla="*/ 1119 w 1282"/>
                <a:gd name="T37" fmla="*/ 865 h 1579"/>
                <a:gd name="T38" fmla="*/ 1118 w 1282"/>
                <a:gd name="T39" fmla="*/ 867 h 1579"/>
                <a:gd name="T40" fmla="*/ 643 w 1282"/>
                <a:gd name="T41" fmla="*/ 1462 h 1579"/>
                <a:gd name="T42" fmla="*/ 168 w 1282"/>
                <a:gd name="T43" fmla="*/ 867 h 1579"/>
                <a:gd name="T44" fmla="*/ 167 w 1282"/>
                <a:gd name="T45" fmla="*/ 865 h 1579"/>
                <a:gd name="T46" fmla="*/ 132 w 1282"/>
                <a:gd name="T47" fmla="*/ 761 h 1579"/>
                <a:gd name="T48" fmla="*/ 132 w 1282"/>
                <a:gd name="T49" fmla="*/ 760 h 1579"/>
                <a:gd name="T50" fmla="*/ 129 w 1282"/>
                <a:gd name="T51" fmla="*/ 747 h 1579"/>
                <a:gd name="T52" fmla="*/ 129 w 1282"/>
                <a:gd name="T53" fmla="*/ 745 h 1579"/>
                <a:gd name="T54" fmla="*/ 121 w 1282"/>
                <a:gd name="T55" fmla="*/ 594 h 1579"/>
                <a:gd name="T56" fmla="*/ 624 w 1282"/>
                <a:gd name="T57" fmla="*/ 121 h 1579"/>
                <a:gd name="T58" fmla="*/ 1007 w 1282"/>
                <a:gd name="T59" fmla="*/ 268 h 1579"/>
                <a:gd name="T60" fmla="*/ 1167 w 1282"/>
                <a:gd name="T61" fmla="*/ 645 h 1579"/>
                <a:gd name="T62" fmla="*/ 1157 w 1282"/>
                <a:gd name="T63" fmla="*/ 745 h 1579"/>
                <a:gd name="T64" fmla="*/ 1157 w 1282"/>
                <a:gd name="T65" fmla="*/ 745 h 1579"/>
                <a:gd name="T66" fmla="*/ 1157 w 1282"/>
                <a:gd name="T67" fmla="*/ 745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2" h="1579">
                  <a:moveTo>
                    <a:pt x="1087" y="185"/>
                  </a:moveTo>
                  <a:cubicBezTo>
                    <a:pt x="961" y="64"/>
                    <a:pt x="795" y="0"/>
                    <a:pt x="620" y="6"/>
                  </a:cubicBezTo>
                  <a:cubicBezTo>
                    <a:pt x="300" y="17"/>
                    <a:pt x="37" y="265"/>
                    <a:pt x="6" y="583"/>
                  </a:cubicBezTo>
                  <a:cubicBezTo>
                    <a:pt x="0" y="644"/>
                    <a:pt x="3" y="705"/>
                    <a:pt x="14" y="765"/>
                  </a:cubicBezTo>
                  <a:cubicBezTo>
                    <a:pt x="15" y="768"/>
                    <a:pt x="16" y="775"/>
                    <a:pt x="19" y="787"/>
                  </a:cubicBezTo>
                  <a:cubicBezTo>
                    <a:pt x="29" y="830"/>
                    <a:pt x="43" y="872"/>
                    <a:pt x="61" y="912"/>
                  </a:cubicBezTo>
                  <a:cubicBezTo>
                    <a:pt x="126" y="1065"/>
                    <a:pt x="268" y="1301"/>
                    <a:pt x="573" y="1554"/>
                  </a:cubicBezTo>
                  <a:cubicBezTo>
                    <a:pt x="594" y="1571"/>
                    <a:pt x="618" y="1579"/>
                    <a:pt x="643" y="1579"/>
                  </a:cubicBezTo>
                  <a:cubicBezTo>
                    <a:pt x="667" y="1579"/>
                    <a:pt x="692" y="1571"/>
                    <a:pt x="712" y="1554"/>
                  </a:cubicBezTo>
                  <a:cubicBezTo>
                    <a:pt x="1017" y="1301"/>
                    <a:pt x="1159" y="1065"/>
                    <a:pt x="1224" y="912"/>
                  </a:cubicBezTo>
                  <a:cubicBezTo>
                    <a:pt x="1242" y="872"/>
                    <a:pt x="1257" y="830"/>
                    <a:pt x="1266" y="787"/>
                  </a:cubicBezTo>
                  <a:cubicBezTo>
                    <a:pt x="1269" y="775"/>
                    <a:pt x="1270" y="768"/>
                    <a:pt x="1271" y="765"/>
                  </a:cubicBezTo>
                  <a:cubicBezTo>
                    <a:pt x="1278" y="726"/>
                    <a:pt x="1282" y="685"/>
                    <a:pt x="1282" y="645"/>
                  </a:cubicBezTo>
                  <a:cubicBezTo>
                    <a:pt x="1282" y="470"/>
                    <a:pt x="1212" y="307"/>
                    <a:pt x="1087" y="185"/>
                  </a:cubicBezTo>
                  <a:close/>
                  <a:moveTo>
                    <a:pt x="1157" y="745"/>
                  </a:moveTo>
                  <a:cubicBezTo>
                    <a:pt x="1157" y="746"/>
                    <a:pt x="1157" y="746"/>
                    <a:pt x="1157" y="747"/>
                  </a:cubicBezTo>
                  <a:cubicBezTo>
                    <a:pt x="1156" y="749"/>
                    <a:pt x="1156" y="753"/>
                    <a:pt x="1154" y="760"/>
                  </a:cubicBezTo>
                  <a:cubicBezTo>
                    <a:pt x="1154" y="761"/>
                    <a:pt x="1154" y="761"/>
                    <a:pt x="1154" y="761"/>
                  </a:cubicBezTo>
                  <a:cubicBezTo>
                    <a:pt x="1146" y="797"/>
                    <a:pt x="1134" y="832"/>
                    <a:pt x="1119" y="865"/>
                  </a:cubicBezTo>
                  <a:cubicBezTo>
                    <a:pt x="1118" y="866"/>
                    <a:pt x="1118" y="866"/>
                    <a:pt x="1118" y="867"/>
                  </a:cubicBezTo>
                  <a:cubicBezTo>
                    <a:pt x="1059" y="1007"/>
                    <a:pt x="928" y="1224"/>
                    <a:pt x="643" y="1462"/>
                  </a:cubicBezTo>
                  <a:cubicBezTo>
                    <a:pt x="358" y="1224"/>
                    <a:pt x="227" y="1007"/>
                    <a:pt x="168" y="867"/>
                  </a:cubicBezTo>
                  <a:cubicBezTo>
                    <a:pt x="167" y="866"/>
                    <a:pt x="167" y="865"/>
                    <a:pt x="167" y="865"/>
                  </a:cubicBezTo>
                  <a:cubicBezTo>
                    <a:pt x="152" y="832"/>
                    <a:pt x="140" y="797"/>
                    <a:pt x="132" y="761"/>
                  </a:cubicBezTo>
                  <a:cubicBezTo>
                    <a:pt x="132" y="760"/>
                    <a:pt x="132" y="760"/>
                    <a:pt x="132" y="760"/>
                  </a:cubicBezTo>
                  <a:cubicBezTo>
                    <a:pt x="130" y="753"/>
                    <a:pt x="129" y="749"/>
                    <a:pt x="129" y="747"/>
                  </a:cubicBezTo>
                  <a:cubicBezTo>
                    <a:pt x="129" y="746"/>
                    <a:pt x="129" y="746"/>
                    <a:pt x="129" y="745"/>
                  </a:cubicBezTo>
                  <a:cubicBezTo>
                    <a:pt x="118" y="695"/>
                    <a:pt x="116" y="644"/>
                    <a:pt x="121" y="594"/>
                  </a:cubicBezTo>
                  <a:cubicBezTo>
                    <a:pt x="146" y="333"/>
                    <a:pt x="362" y="130"/>
                    <a:pt x="624" y="121"/>
                  </a:cubicBezTo>
                  <a:cubicBezTo>
                    <a:pt x="767" y="116"/>
                    <a:pt x="903" y="168"/>
                    <a:pt x="1007" y="268"/>
                  </a:cubicBezTo>
                  <a:cubicBezTo>
                    <a:pt x="1110" y="368"/>
                    <a:pt x="1167" y="502"/>
                    <a:pt x="1167" y="645"/>
                  </a:cubicBezTo>
                  <a:cubicBezTo>
                    <a:pt x="1167" y="679"/>
                    <a:pt x="1164" y="712"/>
                    <a:pt x="1157" y="745"/>
                  </a:cubicBezTo>
                  <a:close/>
                  <a:moveTo>
                    <a:pt x="1157" y="745"/>
                  </a:moveTo>
                  <a:cubicBezTo>
                    <a:pt x="1157" y="745"/>
                    <a:pt x="1157" y="745"/>
                    <a:pt x="1157" y="745"/>
                  </a:cubicBezTo>
                </a:path>
              </a:pathLst>
            </a:custGeom>
            <a:solidFill>
              <a:srgbClr val="00EBF7"/>
            </a:solidFill>
            <a:ln w="9525">
              <a:noFill/>
              <a:round/>
              <a:headEnd/>
              <a:tailEnd/>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120" name="椭圆 119">
              <a:extLst>
                <a:ext uri="{FF2B5EF4-FFF2-40B4-BE49-F238E27FC236}">
                  <a16:creationId xmlns:a16="http://schemas.microsoft.com/office/drawing/2014/main" xmlns="" id="{FE140E92-0336-4F23-9542-C3BAA4B4DA1B}"/>
                </a:ext>
              </a:extLst>
            </p:cNvPr>
            <p:cNvSpPr/>
            <p:nvPr/>
          </p:nvSpPr>
          <p:spPr>
            <a:xfrm>
              <a:off x="1857865" y="1731826"/>
              <a:ext cx="295200" cy="295200"/>
            </a:xfrm>
            <a:prstGeom prst="ellipse">
              <a:avLst/>
            </a:prstGeom>
            <a:solidFill>
              <a:srgbClr val="182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000" dirty="0">
                  <a:solidFill>
                    <a:srgbClr val="00EBF7"/>
                  </a:solidFill>
                  <a:latin typeface="思源黑体 CN Bold" panose="020B0800000000000000" pitchFamily="34" charset="-122"/>
                  <a:ea typeface="思源黑体 CN Bold" panose="020B0800000000000000" pitchFamily="34" charset="-122"/>
                </a:rPr>
                <a:t>63</a:t>
              </a:r>
              <a:endParaRPr lang="zh-CN" altLang="en-US" sz="1000" dirty="0">
                <a:solidFill>
                  <a:srgbClr val="00EBF7"/>
                </a:solidFill>
                <a:latin typeface="思源黑体 CN Bold" panose="020B0800000000000000" pitchFamily="34" charset="-122"/>
                <a:ea typeface="思源黑体 CN Bold" panose="020B0800000000000000" pitchFamily="34" charset="-122"/>
              </a:endParaRPr>
            </a:p>
          </p:txBody>
        </p:sp>
      </p:grpSp>
      <p:grpSp>
        <p:nvGrpSpPr>
          <p:cNvPr id="121" name="组合 120">
            <a:extLst>
              <a:ext uri="{FF2B5EF4-FFF2-40B4-BE49-F238E27FC236}">
                <a16:creationId xmlns:a16="http://schemas.microsoft.com/office/drawing/2014/main" xmlns="" id="{B9B76CE5-10CB-4B99-96F9-B1676133162B}"/>
              </a:ext>
            </a:extLst>
          </p:cNvPr>
          <p:cNvGrpSpPr/>
          <p:nvPr/>
        </p:nvGrpSpPr>
        <p:grpSpPr>
          <a:xfrm>
            <a:off x="7488170" y="3813084"/>
            <a:ext cx="353439" cy="435908"/>
            <a:chOff x="1827507" y="1698367"/>
            <a:chExt cx="353439" cy="435908"/>
          </a:xfrm>
        </p:grpSpPr>
        <p:sp>
          <p:nvSpPr>
            <p:cNvPr id="122" name="Freeform 23">
              <a:extLst>
                <a:ext uri="{FF2B5EF4-FFF2-40B4-BE49-F238E27FC236}">
                  <a16:creationId xmlns:a16="http://schemas.microsoft.com/office/drawing/2014/main" xmlns="" id="{E7BB7E84-DA99-47F6-8F32-1E068EDE99B7}"/>
                </a:ext>
              </a:extLst>
            </p:cNvPr>
            <p:cNvSpPr>
              <a:spLocks noEditPoints="1"/>
            </p:cNvSpPr>
            <p:nvPr/>
          </p:nvSpPr>
          <p:spPr bwMode="auto">
            <a:xfrm>
              <a:off x="1827507" y="1698367"/>
              <a:ext cx="353439" cy="435908"/>
            </a:xfrm>
            <a:custGeom>
              <a:avLst/>
              <a:gdLst>
                <a:gd name="T0" fmla="*/ 1087 w 1282"/>
                <a:gd name="T1" fmla="*/ 185 h 1579"/>
                <a:gd name="T2" fmla="*/ 620 w 1282"/>
                <a:gd name="T3" fmla="*/ 6 h 1579"/>
                <a:gd name="T4" fmla="*/ 6 w 1282"/>
                <a:gd name="T5" fmla="*/ 583 h 1579"/>
                <a:gd name="T6" fmla="*/ 14 w 1282"/>
                <a:gd name="T7" fmla="*/ 765 h 1579"/>
                <a:gd name="T8" fmla="*/ 19 w 1282"/>
                <a:gd name="T9" fmla="*/ 787 h 1579"/>
                <a:gd name="T10" fmla="*/ 61 w 1282"/>
                <a:gd name="T11" fmla="*/ 912 h 1579"/>
                <a:gd name="T12" fmla="*/ 573 w 1282"/>
                <a:gd name="T13" fmla="*/ 1554 h 1579"/>
                <a:gd name="T14" fmla="*/ 643 w 1282"/>
                <a:gd name="T15" fmla="*/ 1579 h 1579"/>
                <a:gd name="T16" fmla="*/ 712 w 1282"/>
                <a:gd name="T17" fmla="*/ 1554 h 1579"/>
                <a:gd name="T18" fmla="*/ 1224 w 1282"/>
                <a:gd name="T19" fmla="*/ 912 h 1579"/>
                <a:gd name="T20" fmla="*/ 1266 w 1282"/>
                <a:gd name="T21" fmla="*/ 787 h 1579"/>
                <a:gd name="T22" fmla="*/ 1271 w 1282"/>
                <a:gd name="T23" fmla="*/ 765 h 1579"/>
                <a:gd name="T24" fmla="*/ 1282 w 1282"/>
                <a:gd name="T25" fmla="*/ 645 h 1579"/>
                <a:gd name="T26" fmla="*/ 1087 w 1282"/>
                <a:gd name="T27" fmla="*/ 185 h 1579"/>
                <a:gd name="T28" fmla="*/ 1157 w 1282"/>
                <a:gd name="T29" fmla="*/ 745 h 1579"/>
                <a:gd name="T30" fmla="*/ 1157 w 1282"/>
                <a:gd name="T31" fmla="*/ 747 h 1579"/>
                <a:gd name="T32" fmla="*/ 1154 w 1282"/>
                <a:gd name="T33" fmla="*/ 760 h 1579"/>
                <a:gd name="T34" fmla="*/ 1154 w 1282"/>
                <a:gd name="T35" fmla="*/ 761 h 1579"/>
                <a:gd name="T36" fmla="*/ 1119 w 1282"/>
                <a:gd name="T37" fmla="*/ 865 h 1579"/>
                <a:gd name="T38" fmla="*/ 1118 w 1282"/>
                <a:gd name="T39" fmla="*/ 867 h 1579"/>
                <a:gd name="T40" fmla="*/ 643 w 1282"/>
                <a:gd name="T41" fmla="*/ 1462 h 1579"/>
                <a:gd name="T42" fmla="*/ 168 w 1282"/>
                <a:gd name="T43" fmla="*/ 867 h 1579"/>
                <a:gd name="T44" fmla="*/ 167 w 1282"/>
                <a:gd name="T45" fmla="*/ 865 h 1579"/>
                <a:gd name="T46" fmla="*/ 132 w 1282"/>
                <a:gd name="T47" fmla="*/ 761 h 1579"/>
                <a:gd name="T48" fmla="*/ 132 w 1282"/>
                <a:gd name="T49" fmla="*/ 760 h 1579"/>
                <a:gd name="T50" fmla="*/ 129 w 1282"/>
                <a:gd name="T51" fmla="*/ 747 h 1579"/>
                <a:gd name="T52" fmla="*/ 129 w 1282"/>
                <a:gd name="T53" fmla="*/ 745 h 1579"/>
                <a:gd name="T54" fmla="*/ 121 w 1282"/>
                <a:gd name="T55" fmla="*/ 594 h 1579"/>
                <a:gd name="T56" fmla="*/ 624 w 1282"/>
                <a:gd name="T57" fmla="*/ 121 h 1579"/>
                <a:gd name="T58" fmla="*/ 1007 w 1282"/>
                <a:gd name="T59" fmla="*/ 268 h 1579"/>
                <a:gd name="T60" fmla="*/ 1167 w 1282"/>
                <a:gd name="T61" fmla="*/ 645 h 1579"/>
                <a:gd name="T62" fmla="*/ 1157 w 1282"/>
                <a:gd name="T63" fmla="*/ 745 h 1579"/>
                <a:gd name="T64" fmla="*/ 1157 w 1282"/>
                <a:gd name="T65" fmla="*/ 745 h 1579"/>
                <a:gd name="T66" fmla="*/ 1157 w 1282"/>
                <a:gd name="T67" fmla="*/ 745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2" h="1579">
                  <a:moveTo>
                    <a:pt x="1087" y="185"/>
                  </a:moveTo>
                  <a:cubicBezTo>
                    <a:pt x="961" y="64"/>
                    <a:pt x="795" y="0"/>
                    <a:pt x="620" y="6"/>
                  </a:cubicBezTo>
                  <a:cubicBezTo>
                    <a:pt x="300" y="17"/>
                    <a:pt x="37" y="265"/>
                    <a:pt x="6" y="583"/>
                  </a:cubicBezTo>
                  <a:cubicBezTo>
                    <a:pt x="0" y="644"/>
                    <a:pt x="3" y="705"/>
                    <a:pt x="14" y="765"/>
                  </a:cubicBezTo>
                  <a:cubicBezTo>
                    <a:pt x="15" y="768"/>
                    <a:pt x="16" y="775"/>
                    <a:pt x="19" y="787"/>
                  </a:cubicBezTo>
                  <a:cubicBezTo>
                    <a:pt x="29" y="830"/>
                    <a:pt x="43" y="872"/>
                    <a:pt x="61" y="912"/>
                  </a:cubicBezTo>
                  <a:cubicBezTo>
                    <a:pt x="126" y="1065"/>
                    <a:pt x="268" y="1301"/>
                    <a:pt x="573" y="1554"/>
                  </a:cubicBezTo>
                  <a:cubicBezTo>
                    <a:pt x="594" y="1571"/>
                    <a:pt x="618" y="1579"/>
                    <a:pt x="643" y="1579"/>
                  </a:cubicBezTo>
                  <a:cubicBezTo>
                    <a:pt x="667" y="1579"/>
                    <a:pt x="692" y="1571"/>
                    <a:pt x="712" y="1554"/>
                  </a:cubicBezTo>
                  <a:cubicBezTo>
                    <a:pt x="1017" y="1301"/>
                    <a:pt x="1159" y="1065"/>
                    <a:pt x="1224" y="912"/>
                  </a:cubicBezTo>
                  <a:cubicBezTo>
                    <a:pt x="1242" y="872"/>
                    <a:pt x="1257" y="830"/>
                    <a:pt x="1266" y="787"/>
                  </a:cubicBezTo>
                  <a:cubicBezTo>
                    <a:pt x="1269" y="775"/>
                    <a:pt x="1270" y="768"/>
                    <a:pt x="1271" y="765"/>
                  </a:cubicBezTo>
                  <a:cubicBezTo>
                    <a:pt x="1278" y="726"/>
                    <a:pt x="1282" y="685"/>
                    <a:pt x="1282" y="645"/>
                  </a:cubicBezTo>
                  <a:cubicBezTo>
                    <a:pt x="1282" y="470"/>
                    <a:pt x="1212" y="307"/>
                    <a:pt x="1087" y="185"/>
                  </a:cubicBezTo>
                  <a:close/>
                  <a:moveTo>
                    <a:pt x="1157" y="745"/>
                  </a:moveTo>
                  <a:cubicBezTo>
                    <a:pt x="1157" y="746"/>
                    <a:pt x="1157" y="746"/>
                    <a:pt x="1157" y="747"/>
                  </a:cubicBezTo>
                  <a:cubicBezTo>
                    <a:pt x="1156" y="749"/>
                    <a:pt x="1156" y="753"/>
                    <a:pt x="1154" y="760"/>
                  </a:cubicBezTo>
                  <a:cubicBezTo>
                    <a:pt x="1154" y="761"/>
                    <a:pt x="1154" y="761"/>
                    <a:pt x="1154" y="761"/>
                  </a:cubicBezTo>
                  <a:cubicBezTo>
                    <a:pt x="1146" y="797"/>
                    <a:pt x="1134" y="832"/>
                    <a:pt x="1119" y="865"/>
                  </a:cubicBezTo>
                  <a:cubicBezTo>
                    <a:pt x="1118" y="866"/>
                    <a:pt x="1118" y="866"/>
                    <a:pt x="1118" y="867"/>
                  </a:cubicBezTo>
                  <a:cubicBezTo>
                    <a:pt x="1059" y="1007"/>
                    <a:pt x="928" y="1224"/>
                    <a:pt x="643" y="1462"/>
                  </a:cubicBezTo>
                  <a:cubicBezTo>
                    <a:pt x="358" y="1224"/>
                    <a:pt x="227" y="1007"/>
                    <a:pt x="168" y="867"/>
                  </a:cubicBezTo>
                  <a:cubicBezTo>
                    <a:pt x="167" y="866"/>
                    <a:pt x="167" y="865"/>
                    <a:pt x="167" y="865"/>
                  </a:cubicBezTo>
                  <a:cubicBezTo>
                    <a:pt x="152" y="832"/>
                    <a:pt x="140" y="797"/>
                    <a:pt x="132" y="761"/>
                  </a:cubicBezTo>
                  <a:cubicBezTo>
                    <a:pt x="132" y="760"/>
                    <a:pt x="132" y="760"/>
                    <a:pt x="132" y="760"/>
                  </a:cubicBezTo>
                  <a:cubicBezTo>
                    <a:pt x="130" y="753"/>
                    <a:pt x="129" y="749"/>
                    <a:pt x="129" y="747"/>
                  </a:cubicBezTo>
                  <a:cubicBezTo>
                    <a:pt x="129" y="746"/>
                    <a:pt x="129" y="746"/>
                    <a:pt x="129" y="745"/>
                  </a:cubicBezTo>
                  <a:cubicBezTo>
                    <a:pt x="118" y="695"/>
                    <a:pt x="116" y="644"/>
                    <a:pt x="121" y="594"/>
                  </a:cubicBezTo>
                  <a:cubicBezTo>
                    <a:pt x="146" y="333"/>
                    <a:pt x="362" y="130"/>
                    <a:pt x="624" y="121"/>
                  </a:cubicBezTo>
                  <a:cubicBezTo>
                    <a:pt x="767" y="116"/>
                    <a:pt x="903" y="168"/>
                    <a:pt x="1007" y="268"/>
                  </a:cubicBezTo>
                  <a:cubicBezTo>
                    <a:pt x="1110" y="368"/>
                    <a:pt x="1167" y="502"/>
                    <a:pt x="1167" y="645"/>
                  </a:cubicBezTo>
                  <a:cubicBezTo>
                    <a:pt x="1167" y="679"/>
                    <a:pt x="1164" y="712"/>
                    <a:pt x="1157" y="745"/>
                  </a:cubicBezTo>
                  <a:close/>
                  <a:moveTo>
                    <a:pt x="1157" y="745"/>
                  </a:moveTo>
                  <a:cubicBezTo>
                    <a:pt x="1157" y="745"/>
                    <a:pt x="1157" y="745"/>
                    <a:pt x="1157" y="745"/>
                  </a:cubicBezTo>
                </a:path>
              </a:pathLst>
            </a:custGeom>
            <a:solidFill>
              <a:srgbClr val="00EBF7"/>
            </a:solidFill>
            <a:ln w="9525">
              <a:noFill/>
              <a:round/>
              <a:headEnd/>
              <a:tailEnd/>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123" name="椭圆 122">
              <a:extLst>
                <a:ext uri="{FF2B5EF4-FFF2-40B4-BE49-F238E27FC236}">
                  <a16:creationId xmlns:a16="http://schemas.microsoft.com/office/drawing/2014/main" xmlns="" id="{59EB9B62-F135-4198-A8E9-63231FAA3CC1}"/>
                </a:ext>
              </a:extLst>
            </p:cNvPr>
            <p:cNvSpPr/>
            <p:nvPr/>
          </p:nvSpPr>
          <p:spPr>
            <a:xfrm>
              <a:off x="1857865" y="1731826"/>
              <a:ext cx="295200" cy="295200"/>
            </a:xfrm>
            <a:prstGeom prst="ellipse">
              <a:avLst/>
            </a:prstGeom>
            <a:solidFill>
              <a:srgbClr val="182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000" dirty="0">
                  <a:solidFill>
                    <a:srgbClr val="00EBF7"/>
                  </a:solidFill>
                  <a:latin typeface="思源黑体 CN Bold" panose="020B0800000000000000" pitchFamily="34" charset="-122"/>
                  <a:ea typeface="思源黑体 CN Bold" panose="020B0800000000000000" pitchFamily="34" charset="-122"/>
                </a:rPr>
                <a:t>39</a:t>
              </a:r>
              <a:endParaRPr lang="zh-CN" altLang="en-US" sz="1000" dirty="0">
                <a:solidFill>
                  <a:srgbClr val="00EBF7"/>
                </a:solidFill>
                <a:latin typeface="思源黑体 CN Bold" panose="020B0800000000000000" pitchFamily="34" charset="-122"/>
                <a:ea typeface="思源黑体 CN Bold" panose="020B0800000000000000" pitchFamily="34" charset="-122"/>
              </a:endParaRPr>
            </a:p>
          </p:txBody>
        </p:sp>
      </p:grpSp>
      <p:grpSp>
        <p:nvGrpSpPr>
          <p:cNvPr id="124" name="组合 123">
            <a:extLst>
              <a:ext uri="{FF2B5EF4-FFF2-40B4-BE49-F238E27FC236}">
                <a16:creationId xmlns:a16="http://schemas.microsoft.com/office/drawing/2014/main" xmlns="" id="{08DF7B88-F5D2-49DA-AA68-876186BE597F}"/>
              </a:ext>
            </a:extLst>
          </p:cNvPr>
          <p:cNvGrpSpPr/>
          <p:nvPr/>
        </p:nvGrpSpPr>
        <p:grpSpPr>
          <a:xfrm>
            <a:off x="8059723" y="2339464"/>
            <a:ext cx="353439" cy="435908"/>
            <a:chOff x="1827507" y="1698367"/>
            <a:chExt cx="353439" cy="435908"/>
          </a:xfrm>
        </p:grpSpPr>
        <p:sp>
          <p:nvSpPr>
            <p:cNvPr id="125" name="Freeform 23">
              <a:extLst>
                <a:ext uri="{FF2B5EF4-FFF2-40B4-BE49-F238E27FC236}">
                  <a16:creationId xmlns:a16="http://schemas.microsoft.com/office/drawing/2014/main" xmlns="" id="{EB189227-8E86-4DEA-A908-8B63992B6141}"/>
                </a:ext>
              </a:extLst>
            </p:cNvPr>
            <p:cNvSpPr>
              <a:spLocks noEditPoints="1"/>
            </p:cNvSpPr>
            <p:nvPr/>
          </p:nvSpPr>
          <p:spPr bwMode="auto">
            <a:xfrm>
              <a:off x="1827507" y="1698367"/>
              <a:ext cx="353439" cy="435908"/>
            </a:xfrm>
            <a:custGeom>
              <a:avLst/>
              <a:gdLst>
                <a:gd name="T0" fmla="*/ 1087 w 1282"/>
                <a:gd name="T1" fmla="*/ 185 h 1579"/>
                <a:gd name="T2" fmla="*/ 620 w 1282"/>
                <a:gd name="T3" fmla="*/ 6 h 1579"/>
                <a:gd name="T4" fmla="*/ 6 w 1282"/>
                <a:gd name="T5" fmla="*/ 583 h 1579"/>
                <a:gd name="T6" fmla="*/ 14 w 1282"/>
                <a:gd name="T7" fmla="*/ 765 h 1579"/>
                <a:gd name="T8" fmla="*/ 19 w 1282"/>
                <a:gd name="T9" fmla="*/ 787 h 1579"/>
                <a:gd name="T10" fmla="*/ 61 w 1282"/>
                <a:gd name="T11" fmla="*/ 912 h 1579"/>
                <a:gd name="T12" fmla="*/ 573 w 1282"/>
                <a:gd name="T13" fmla="*/ 1554 h 1579"/>
                <a:gd name="T14" fmla="*/ 643 w 1282"/>
                <a:gd name="T15" fmla="*/ 1579 h 1579"/>
                <a:gd name="T16" fmla="*/ 712 w 1282"/>
                <a:gd name="T17" fmla="*/ 1554 h 1579"/>
                <a:gd name="T18" fmla="*/ 1224 w 1282"/>
                <a:gd name="T19" fmla="*/ 912 h 1579"/>
                <a:gd name="T20" fmla="*/ 1266 w 1282"/>
                <a:gd name="T21" fmla="*/ 787 h 1579"/>
                <a:gd name="T22" fmla="*/ 1271 w 1282"/>
                <a:gd name="T23" fmla="*/ 765 h 1579"/>
                <a:gd name="T24" fmla="*/ 1282 w 1282"/>
                <a:gd name="T25" fmla="*/ 645 h 1579"/>
                <a:gd name="T26" fmla="*/ 1087 w 1282"/>
                <a:gd name="T27" fmla="*/ 185 h 1579"/>
                <a:gd name="T28" fmla="*/ 1157 w 1282"/>
                <a:gd name="T29" fmla="*/ 745 h 1579"/>
                <a:gd name="T30" fmla="*/ 1157 w 1282"/>
                <a:gd name="T31" fmla="*/ 747 h 1579"/>
                <a:gd name="T32" fmla="*/ 1154 w 1282"/>
                <a:gd name="T33" fmla="*/ 760 h 1579"/>
                <a:gd name="T34" fmla="*/ 1154 w 1282"/>
                <a:gd name="T35" fmla="*/ 761 h 1579"/>
                <a:gd name="T36" fmla="*/ 1119 w 1282"/>
                <a:gd name="T37" fmla="*/ 865 h 1579"/>
                <a:gd name="T38" fmla="*/ 1118 w 1282"/>
                <a:gd name="T39" fmla="*/ 867 h 1579"/>
                <a:gd name="T40" fmla="*/ 643 w 1282"/>
                <a:gd name="T41" fmla="*/ 1462 h 1579"/>
                <a:gd name="T42" fmla="*/ 168 w 1282"/>
                <a:gd name="T43" fmla="*/ 867 h 1579"/>
                <a:gd name="T44" fmla="*/ 167 w 1282"/>
                <a:gd name="T45" fmla="*/ 865 h 1579"/>
                <a:gd name="T46" fmla="*/ 132 w 1282"/>
                <a:gd name="T47" fmla="*/ 761 h 1579"/>
                <a:gd name="T48" fmla="*/ 132 w 1282"/>
                <a:gd name="T49" fmla="*/ 760 h 1579"/>
                <a:gd name="T50" fmla="*/ 129 w 1282"/>
                <a:gd name="T51" fmla="*/ 747 h 1579"/>
                <a:gd name="T52" fmla="*/ 129 w 1282"/>
                <a:gd name="T53" fmla="*/ 745 h 1579"/>
                <a:gd name="T54" fmla="*/ 121 w 1282"/>
                <a:gd name="T55" fmla="*/ 594 h 1579"/>
                <a:gd name="T56" fmla="*/ 624 w 1282"/>
                <a:gd name="T57" fmla="*/ 121 h 1579"/>
                <a:gd name="T58" fmla="*/ 1007 w 1282"/>
                <a:gd name="T59" fmla="*/ 268 h 1579"/>
                <a:gd name="T60" fmla="*/ 1167 w 1282"/>
                <a:gd name="T61" fmla="*/ 645 h 1579"/>
                <a:gd name="T62" fmla="*/ 1157 w 1282"/>
                <a:gd name="T63" fmla="*/ 745 h 1579"/>
                <a:gd name="T64" fmla="*/ 1157 w 1282"/>
                <a:gd name="T65" fmla="*/ 745 h 1579"/>
                <a:gd name="T66" fmla="*/ 1157 w 1282"/>
                <a:gd name="T67" fmla="*/ 745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82" h="1579">
                  <a:moveTo>
                    <a:pt x="1087" y="185"/>
                  </a:moveTo>
                  <a:cubicBezTo>
                    <a:pt x="961" y="64"/>
                    <a:pt x="795" y="0"/>
                    <a:pt x="620" y="6"/>
                  </a:cubicBezTo>
                  <a:cubicBezTo>
                    <a:pt x="300" y="17"/>
                    <a:pt x="37" y="265"/>
                    <a:pt x="6" y="583"/>
                  </a:cubicBezTo>
                  <a:cubicBezTo>
                    <a:pt x="0" y="644"/>
                    <a:pt x="3" y="705"/>
                    <a:pt x="14" y="765"/>
                  </a:cubicBezTo>
                  <a:cubicBezTo>
                    <a:pt x="15" y="768"/>
                    <a:pt x="16" y="775"/>
                    <a:pt x="19" y="787"/>
                  </a:cubicBezTo>
                  <a:cubicBezTo>
                    <a:pt x="29" y="830"/>
                    <a:pt x="43" y="872"/>
                    <a:pt x="61" y="912"/>
                  </a:cubicBezTo>
                  <a:cubicBezTo>
                    <a:pt x="126" y="1065"/>
                    <a:pt x="268" y="1301"/>
                    <a:pt x="573" y="1554"/>
                  </a:cubicBezTo>
                  <a:cubicBezTo>
                    <a:pt x="594" y="1571"/>
                    <a:pt x="618" y="1579"/>
                    <a:pt x="643" y="1579"/>
                  </a:cubicBezTo>
                  <a:cubicBezTo>
                    <a:pt x="667" y="1579"/>
                    <a:pt x="692" y="1571"/>
                    <a:pt x="712" y="1554"/>
                  </a:cubicBezTo>
                  <a:cubicBezTo>
                    <a:pt x="1017" y="1301"/>
                    <a:pt x="1159" y="1065"/>
                    <a:pt x="1224" y="912"/>
                  </a:cubicBezTo>
                  <a:cubicBezTo>
                    <a:pt x="1242" y="872"/>
                    <a:pt x="1257" y="830"/>
                    <a:pt x="1266" y="787"/>
                  </a:cubicBezTo>
                  <a:cubicBezTo>
                    <a:pt x="1269" y="775"/>
                    <a:pt x="1270" y="768"/>
                    <a:pt x="1271" y="765"/>
                  </a:cubicBezTo>
                  <a:cubicBezTo>
                    <a:pt x="1278" y="726"/>
                    <a:pt x="1282" y="685"/>
                    <a:pt x="1282" y="645"/>
                  </a:cubicBezTo>
                  <a:cubicBezTo>
                    <a:pt x="1282" y="470"/>
                    <a:pt x="1212" y="307"/>
                    <a:pt x="1087" y="185"/>
                  </a:cubicBezTo>
                  <a:close/>
                  <a:moveTo>
                    <a:pt x="1157" y="745"/>
                  </a:moveTo>
                  <a:cubicBezTo>
                    <a:pt x="1157" y="746"/>
                    <a:pt x="1157" y="746"/>
                    <a:pt x="1157" y="747"/>
                  </a:cubicBezTo>
                  <a:cubicBezTo>
                    <a:pt x="1156" y="749"/>
                    <a:pt x="1156" y="753"/>
                    <a:pt x="1154" y="760"/>
                  </a:cubicBezTo>
                  <a:cubicBezTo>
                    <a:pt x="1154" y="761"/>
                    <a:pt x="1154" y="761"/>
                    <a:pt x="1154" y="761"/>
                  </a:cubicBezTo>
                  <a:cubicBezTo>
                    <a:pt x="1146" y="797"/>
                    <a:pt x="1134" y="832"/>
                    <a:pt x="1119" y="865"/>
                  </a:cubicBezTo>
                  <a:cubicBezTo>
                    <a:pt x="1118" y="866"/>
                    <a:pt x="1118" y="866"/>
                    <a:pt x="1118" y="867"/>
                  </a:cubicBezTo>
                  <a:cubicBezTo>
                    <a:pt x="1059" y="1007"/>
                    <a:pt x="928" y="1224"/>
                    <a:pt x="643" y="1462"/>
                  </a:cubicBezTo>
                  <a:cubicBezTo>
                    <a:pt x="358" y="1224"/>
                    <a:pt x="227" y="1007"/>
                    <a:pt x="168" y="867"/>
                  </a:cubicBezTo>
                  <a:cubicBezTo>
                    <a:pt x="167" y="866"/>
                    <a:pt x="167" y="865"/>
                    <a:pt x="167" y="865"/>
                  </a:cubicBezTo>
                  <a:cubicBezTo>
                    <a:pt x="152" y="832"/>
                    <a:pt x="140" y="797"/>
                    <a:pt x="132" y="761"/>
                  </a:cubicBezTo>
                  <a:cubicBezTo>
                    <a:pt x="132" y="760"/>
                    <a:pt x="132" y="760"/>
                    <a:pt x="132" y="760"/>
                  </a:cubicBezTo>
                  <a:cubicBezTo>
                    <a:pt x="130" y="753"/>
                    <a:pt x="129" y="749"/>
                    <a:pt x="129" y="747"/>
                  </a:cubicBezTo>
                  <a:cubicBezTo>
                    <a:pt x="129" y="746"/>
                    <a:pt x="129" y="746"/>
                    <a:pt x="129" y="745"/>
                  </a:cubicBezTo>
                  <a:cubicBezTo>
                    <a:pt x="118" y="695"/>
                    <a:pt x="116" y="644"/>
                    <a:pt x="121" y="594"/>
                  </a:cubicBezTo>
                  <a:cubicBezTo>
                    <a:pt x="146" y="333"/>
                    <a:pt x="362" y="130"/>
                    <a:pt x="624" y="121"/>
                  </a:cubicBezTo>
                  <a:cubicBezTo>
                    <a:pt x="767" y="116"/>
                    <a:pt x="903" y="168"/>
                    <a:pt x="1007" y="268"/>
                  </a:cubicBezTo>
                  <a:cubicBezTo>
                    <a:pt x="1110" y="368"/>
                    <a:pt x="1167" y="502"/>
                    <a:pt x="1167" y="645"/>
                  </a:cubicBezTo>
                  <a:cubicBezTo>
                    <a:pt x="1167" y="679"/>
                    <a:pt x="1164" y="712"/>
                    <a:pt x="1157" y="745"/>
                  </a:cubicBezTo>
                  <a:close/>
                  <a:moveTo>
                    <a:pt x="1157" y="745"/>
                  </a:moveTo>
                  <a:cubicBezTo>
                    <a:pt x="1157" y="745"/>
                    <a:pt x="1157" y="745"/>
                    <a:pt x="1157" y="745"/>
                  </a:cubicBezTo>
                </a:path>
              </a:pathLst>
            </a:custGeom>
            <a:solidFill>
              <a:srgbClr val="00EBF7"/>
            </a:solidFill>
            <a:ln w="9525">
              <a:noFill/>
              <a:round/>
              <a:headEnd/>
              <a:tailEnd/>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lt1"/>
                </a:solidFill>
              </a:endParaRPr>
            </a:p>
          </p:txBody>
        </p:sp>
        <p:sp>
          <p:nvSpPr>
            <p:cNvPr id="126" name="椭圆 125">
              <a:extLst>
                <a:ext uri="{FF2B5EF4-FFF2-40B4-BE49-F238E27FC236}">
                  <a16:creationId xmlns:a16="http://schemas.microsoft.com/office/drawing/2014/main" xmlns="" id="{0C1F8F4F-F506-428F-9AE2-DE25CDAD538A}"/>
                </a:ext>
              </a:extLst>
            </p:cNvPr>
            <p:cNvSpPr/>
            <p:nvPr/>
          </p:nvSpPr>
          <p:spPr>
            <a:xfrm>
              <a:off x="1857865" y="1731826"/>
              <a:ext cx="295200" cy="295200"/>
            </a:xfrm>
            <a:prstGeom prst="ellipse">
              <a:avLst/>
            </a:prstGeom>
            <a:solidFill>
              <a:srgbClr val="182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000" dirty="0">
                  <a:solidFill>
                    <a:srgbClr val="00EBF7"/>
                  </a:solidFill>
                  <a:latin typeface="思源黑体 CN Bold" panose="020B0800000000000000" pitchFamily="34" charset="-122"/>
                  <a:ea typeface="思源黑体 CN Bold" panose="020B0800000000000000" pitchFamily="34" charset="-122"/>
                </a:rPr>
                <a:t>65</a:t>
              </a:r>
              <a:endParaRPr lang="zh-CN" altLang="en-US" sz="1000" dirty="0">
                <a:solidFill>
                  <a:srgbClr val="00EBF7"/>
                </a:solidFill>
                <a:latin typeface="思源黑体 CN Bold" panose="020B0800000000000000" pitchFamily="34" charset="-122"/>
                <a:ea typeface="思源黑体 CN Bold" panose="020B0800000000000000" pitchFamily="34" charset="-122"/>
              </a:endParaRPr>
            </a:p>
          </p:txBody>
        </p:sp>
      </p:grpSp>
    </p:spTree>
    <p:extLst>
      <p:ext uri="{BB962C8B-B14F-4D97-AF65-F5344CB8AC3E}">
        <p14:creationId xmlns:p14="http://schemas.microsoft.com/office/powerpoint/2010/main" val="3112035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文本框 64">
            <a:extLst>
              <a:ext uri="{FF2B5EF4-FFF2-40B4-BE49-F238E27FC236}">
                <a16:creationId xmlns:a16="http://schemas.microsoft.com/office/drawing/2014/main" xmlns="" id="{76F31791-D435-49AD-A792-65DB4D083BAE}"/>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66" name="文本框 65">
            <a:extLst>
              <a:ext uri="{FF2B5EF4-FFF2-40B4-BE49-F238E27FC236}">
                <a16:creationId xmlns:a16="http://schemas.microsoft.com/office/drawing/2014/main" xmlns="" id="{904ECB75-6241-4129-96AF-3B10BA5C7FC6}"/>
              </a:ext>
            </a:extLst>
          </p:cNvPr>
          <p:cNvSpPr txBox="1"/>
          <p:nvPr/>
        </p:nvSpPr>
        <p:spPr>
          <a:xfrm>
            <a:off x="402626" y="751681"/>
            <a:ext cx="3170548" cy="307777"/>
          </a:xfrm>
          <a:prstGeom prst="rect">
            <a:avLst/>
          </a:prstGeom>
          <a:noFill/>
        </p:spPr>
        <p:txBody>
          <a:bodyPr wrap="squar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31" name="Shape 500">
            <a:extLst>
              <a:ext uri="{FF2B5EF4-FFF2-40B4-BE49-F238E27FC236}">
                <a16:creationId xmlns:a16="http://schemas.microsoft.com/office/drawing/2014/main" xmlns="" id="{2E0F3FFA-07F3-4B06-A94F-83CDA5958858}"/>
              </a:ext>
            </a:extLst>
          </p:cNvPr>
          <p:cNvSpPr/>
          <p:nvPr/>
        </p:nvSpPr>
        <p:spPr>
          <a:xfrm flipH="1" flipV="1">
            <a:off x="654654" y="2452854"/>
            <a:ext cx="5203165" cy="0"/>
          </a:xfrm>
          <a:prstGeom prst="line">
            <a:avLst/>
          </a:prstGeom>
          <a:ln w="38100" cap="rnd">
            <a:solidFill>
              <a:srgbClr val="18202E"/>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bg1"/>
              </a:solidFill>
            </a:endParaRPr>
          </a:p>
        </p:txBody>
      </p:sp>
      <p:sp>
        <p:nvSpPr>
          <p:cNvPr id="32" name="Shape 501">
            <a:extLst>
              <a:ext uri="{FF2B5EF4-FFF2-40B4-BE49-F238E27FC236}">
                <a16:creationId xmlns:a16="http://schemas.microsoft.com/office/drawing/2014/main" xmlns="" id="{E9DC2596-5F29-441B-A1F4-CC911EB243CD}"/>
              </a:ext>
            </a:extLst>
          </p:cNvPr>
          <p:cNvSpPr/>
          <p:nvPr/>
        </p:nvSpPr>
        <p:spPr>
          <a:xfrm flipH="1">
            <a:off x="654654" y="2452854"/>
            <a:ext cx="2710901" cy="0"/>
          </a:xfrm>
          <a:prstGeom prst="line">
            <a:avLst/>
          </a:prstGeom>
          <a:ln w="38100" cap="rnd">
            <a:solidFill>
              <a:srgbClr val="00EBF7"/>
            </a:solidFill>
            <a:miter lim="400000"/>
            <a:headEnd type="diamond"/>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bg1"/>
              </a:solidFill>
            </a:endParaRPr>
          </a:p>
        </p:txBody>
      </p:sp>
      <p:sp>
        <p:nvSpPr>
          <p:cNvPr id="33" name="Shape 504">
            <a:extLst>
              <a:ext uri="{FF2B5EF4-FFF2-40B4-BE49-F238E27FC236}">
                <a16:creationId xmlns:a16="http://schemas.microsoft.com/office/drawing/2014/main" xmlns="" id="{C04651AE-A7C7-4ED1-92C3-7A8DC9B47BFA}"/>
              </a:ext>
            </a:extLst>
          </p:cNvPr>
          <p:cNvSpPr/>
          <p:nvPr/>
        </p:nvSpPr>
        <p:spPr>
          <a:xfrm flipH="1">
            <a:off x="654654" y="3496009"/>
            <a:ext cx="5203165" cy="0"/>
          </a:xfrm>
          <a:prstGeom prst="line">
            <a:avLst/>
          </a:prstGeom>
          <a:ln w="38100" cap="rnd">
            <a:solidFill>
              <a:srgbClr val="18202E"/>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bg1"/>
              </a:solidFill>
            </a:endParaRPr>
          </a:p>
        </p:txBody>
      </p:sp>
      <p:sp>
        <p:nvSpPr>
          <p:cNvPr id="34" name="Shape 505">
            <a:extLst>
              <a:ext uri="{FF2B5EF4-FFF2-40B4-BE49-F238E27FC236}">
                <a16:creationId xmlns:a16="http://schemas.microsoft.com/office/drawing/2014/main" xmlns="" id="{3BF492DC-1C56-4ABA-84A7-4ACF4624092E}"/>
              </a:ext>
            </a:extLst>
          </p:cNvPr>
          <p:cNvSpPr/>
          <p:nvPr/>
        </p:nvSpPr>
        <p:spPr>
          <a:xfrm flipH="1">
            <a:off x="654654" y="3496009"/>
            <a:ext cx="4272354" cy="0"/>
          </a:xfrm>
          <a:prstGeom prst="line">
            <a:avLst/>
          </a:prstGeom>
          <a:ln w="38100" cap="rnd">
            <a:solidFill>
              <a:srgbClr val="00EBF7"/>
            </a:solidFill>
            <a:miter lim="400000"/>
            <a:headEnd type="diamond"/>
          </a:ln>
        </p:spPr>
        <p:txBody>
          <a:bodyPr lIns="50800" tIns="50800" rIns="50800" bIns="50800" anchor="ctr"/>
          <a:lstStyle/>
          <a:p>
            <a:endParaRPr sz="1000">
              <a:solidFill>
                <a:schemeClr val="bg1"/>
              </a:solidFill>
            </a:endParaRPr>
          </a:p>
        </p:txBody>
      </p:sp>
      <p:sp>
        <p:nvSpPr>
          <p:cNvPr id="35" name="Shape 508">
            <a:extLst>
              <a:ext uri="{FF2B5EF4-FFF2-40B4-BE49-F238E27FC236}">
                <a16:creationId xmlns:a16="http://schemas.microsoft.com/office/drawing/2014/main" xmlns="" id="{3D99A2A7-F1A5-4893-8EFC-4898552428BE}"/>
              </a:ext>
            </a:extLst>
          </p:cNvPr>
          <p:cNvSpPr/>
          <p:nvPr/>
        </p:nvSpPr>
        <p:spPr>
          <a:xfrm flipH="1">
            <a:off x="654654" y="4528985"/>
            <a:ext cx="5203165" cy="0"/>
          </a:xfrm>
          <a:prstGeom prst="line">
            <a:avLst/>
          </a:prstGeom>
          <a:ln w="38100" cap="rnd">
            <a:solidFill>
              <a:srgbClr val="18202E"/>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bg1"/>
              </a:solidFill>
            </a:endParaRPr>
          </a:p>
        </p:txBody>
      </p:sp>
      <p:sp>
        <p:nvSpPr>
          <p:cNvPr id="36" name="Shape 509">
            <a:extLst>
              <a:ext uri="{FF2B5EF4-FFF2-40B4-BE49-F238E27FC236}">
                <a16:creationId xmlns:a16="http://schemas.microsoft.com/office/drawing/2014/main" xmlns="" id="{E74A4967-A0DC-402A-A0E0-33AE7180F98A}"/>
              </a:ext>
            </a:extLst>
          </p:cNvPr>
          <p:cNvSpPr/>
          <p:nvPr/>
        </p:nvSpPr>
        <p:spPr>
          <a:xfrm flipH="1">
            <a:off x="654654" y="4528985"/>
            <a:ext cx="1915067" cy="0"/>
          </a:xfrm>
          <a:prstGeom prst="line">
            <a:avLst/>
          </a:prstGeom>
          <a:ln w="38100" cap="rnd">
            <a:solidFill>
              <a:srgbClr val="00EBF7"/>
            </a:solidFill>
            <a:miter lim="400000"/>
            <a:headEnd type="diamond"/>
          </a:ln>
        </p:spPr>
        <p:txBody>
          <a:bodyPr lIns="50800" tIns="50800" rIns="50800" bIns="50800" anchor="ctr"/>
          <a:lstStyle/>
          <a:p>
            <a:endParaRPr sz="1000">
              <a:solidFill>
                <a:schemeClr val="bg1"/>
              </a:solidFill>
            </a:endParaRPr>
          </a:p>
        </p:txBody>
      </p:sp>
      <p:sp>
        <p:nvSpPr>
          <p:cNvPr id="37" name="Shape 512">
            <a:extLst>
              <a:ext uri="{FF2B5EF4-FFF2-40B4-BE49-F238E27FC236}">
                <a16:creationId xmlns:a16="http://schemas.microsoft.com/office/drawing/2014/main" xmlns="" id="{B8CBA9E2-7207-4361-935F-C5AF66F92073}"/>
              </a:ext>
            </a:extLst>
          </p:cNvPr>
          <p:cNvSpPr/>
          <p:nvPr/>
        </p:nvSpPr>
        <p:spPr>
          <a:xfrm flipH="1">
            <a:off x="654654" y="5572140"/>
            <a:ext cx="5203165" cy="0"/>
          </a:xfrm>
          <a:prstGeom prst="line">
            <a:avLst/>
          </a:prstGeom>
          <a:ln w="38100" cap="rnd">
            <a:solidFill>
              <a:srgbClr val="18202E"/>
            </a:solidFill>
            <a:miter lim="400000"/>
          </a:ln>
        </p:spPr>
        <p:txBody>
          <a:bodyPr lIns="50800" tIns="50800" rIns="50800" bIns="50800" anchor="ctr"/>
          <a:lstStyle/>
          <a:p>
            <a:pPr lvl="0">
              <a:lnSpc>
                <a:spcPct val="100000"/>
              </a:lnSpc>
              <a:defRPr sz="3200">
                <a:latin typeface="+mn-lt"/>
                <a:ea typeface="+mn-ea"/>
                <a:cs typeface="+mn-cs"/>
                <a:sym typeface="Helvetica Light"/>
              </a:defRPr>
            </a:pPr>
            <a:endParaRPr sz="1000">
              <a:solidFill>
                <a:schemeClr val="bg1"/>
              </a:solidFill>
            </a:endParaRPr>
          </a:p>
        </p:txBody>
      </p:sp>
      <p:sp>
        <p:nvSpPr>
          <p:cNvPr id="38" name="Shape 513">
            <a:extLst>
              <a:ext uri="{FF2B5EF4-FFF2-40B4-BE49-F238E27FC236}">
                <a16:creationId xmlns:a16="http://schemas.microsoft.com/office/drawing/2014/main" xmlns="" id="{B84E9F97-B574-404E-A4C4-1B233B941FFE}"/>
              </a:ext>
            </a:extLst>
          </p:cNvPr>
          <p:cNvSpPr/>
          <p:nvPr/>
        </p:nvSpPr>
        <p:spPr>
          <a:xfrm flipH="1">
            <a:off x="654654" y="5572140"/>
            <a:ext cx="2956168" cy="0"/>
          </a:xfrm>
          <a:prstGeom prst="line">
            <a:avLst/>
          </a:prstGeom>
          <a:ln w="38100" cap="rnd">
            <a:solidFill>
              <a:srgbClr val="00EBF7"/>
            </a:solidFill>
            <a:miter lim="400000"/>
            <a:headEnd type="diamond"/>
          </a:ln>
        </p:spPr>
        <p:txBody>
          <a:bodyPr lIns="50800" tIns="50800" rIns="50800" bIns="50800" anchor="ctr"/>
          <a:lstStyle/>
          <a:p>
            <a:endParaRPr sz="1000">
              <a:solidFill>
                <a:schemeClr val="bg1"/>
              </a:solidFill>
            </a:endParaRPr>
          </a:p>
        </p:txBody>
      </p:sp>
      <p:sp>
        <p:nvSpPr>
          <p:cNvPr id="40" name="Text Placeholder 5">
            <a:extLst>
              <a:ext uri="{FF2B5EF4-FFF2-40B4-BE49-F238E27FC236}">
                <a16:creationId xmlns:a16="http://schemas.microsoft.com/office/drawing/2014/main" xmlns="" id="{1CE59CED-ED82-4EB0-A70B-FF0C3F089BF5}"/>
              </a:ext>
            </a:extLst>
          </p:cNvPr>
          <p:cNvSpPr txBox="1">
            <a:spLocks/>
          </p:cNvSpPr>
          <p:nvPr/>
        </p:nvSpPr>
        <p:spPr>
          <a:xfrm>
            <a:off x="3004768" y="2634552"/>
            <a:ext cx="832274" cy="223426"/>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bg1"/>
                </a:solidFill>
              </a:rPr>
              <a:t>50%</a:t>
            </a:r>
          </a:p>
        </p:txBody>
      </p:sp>
      <p:sp>
        <p:nvSpPr>
          <p:cNvPr id="42" name="Text Placeholder 5">
            <a:extLst>
              <a:ext uri="{FF2B5EF4-FFF2-40B4-BE49-F238E27FC236}">
                <a16:creationId xmlns:a16="http://schemas.microsoft.com/office/drawing/2014/main" xmlns="" id="{4750481A-DE6C-4A06-912D-888400128A57}"/>
              </a:ext>
            </a:extLst>
          </p:cNvPr>
          <p:cNvSpPr txBox="1">
            <a:spLocks/>
          </p:cNvSpPr>
          <p:nvPr/>
        </p:nvSpPr>
        <p:spPr>
          <a:xfrm>
            <a:off x="4517385" y="3689357"/>
            <a:ext cx="832274" cy="223426"/>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bg1"/>
                </a:solidFill>
              </a:rPr>
              <a:t>80%</a:t>
            </a:r>
          </a:p>
        </p:txBody>
      </p:sp>
      <p:sp>
        <p:nvSpPr>
          <p:cNvPr id="44" name="Text Placeholder 5">
            <a:extLst>
              <a:ext uri="{FF2B5EF4-FFF2-40B4-BE49-F238E27FC236}">
                <a16:creationId xmlns:a16="http://schemas.microsoft.com/office/drawing/2014/main" xmlns="" id="{C224E444-B6EF-44E1-AEB8-01DA78D871F7}"/>
              </a:ext>
            </a:extLst>
          </p:cNvPr>
          <p:cNvSpPr txBox="1">
            <a:spLocks/>
          </p:cNvSpPr>
          <p:nvPr/>
        </p:nvSpPr>
        <p:spPr>
          <a:xfrm>
            <a:off x="2146798" y="4722226"/>
            <a:ext cx="832274" cy="223426"/>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bg1"/>
                </a:solidFill>
              </a:rPr>
              <a:t>30%</a:t>
            </a:r>
          </a:p>
        </p:txBody>
      </p:sp>
      <p:sp>
        <p:nvSpPr>
          <p:cNvPr id="49" name="Text Placeholder 5">
            <a:extLst>
              <a:ext uri="{FF2B5EF4-FFF2-40B4-BE49-F238E27FC236}">
                <a16:creationId xmlns:a16="http://schemas.microsoft.com/office/drawing/2014/main" xmlns="" id="{538C66E6-7F50-4E03-BAE6-6153239AF05A}"/>
              </a:ext>
            </a:extLst>
          </p:cNvPr>
          <p:cNvSpPr txBox="1">
            <a:spLocks/>
          </p:cNvSpPr>
          <p:nvPr/>
        </p:nvSpPr>
        <p:spPr>
          <a:xfrm>
            <a:off x="3205362" y="5753838"/>
            <a:ext cx="832274" cy="223426"/>
          </a:xfrm>
          <a:prstGeom prst="rect">
            <a:avLst/>
          </a:prstGeom>
        </p:spPr>
        <p:txBody>
          <a:bodyPr lIns="0" tIns="0" rIns="0" bIns="0">
            <a:noAutofit/>
          </a:bodyPr>
          <a:lstStyle>
            <a:lvl1pPr marL="0" indent="0" algn="ctr" defTabSz="914400" rtl="0" eaLnBrk="1" latinLnBrk="0" hangingPunct="1">
              <a:lnSpc>
                <a:spcPts val="1400"/>
              </a:lnSpc>
              <a:spcBef>
                <a:spcPts val="1000"/>
              </a:spcBef>
              <a:buFont typeface="Arial" panose="020B0604020202020204" pitchFamily="34" charset="0"/>
              <a:buNone/>
              <a:defRPr sz="105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solidFill>
                  <a:schemeClr val="bg1"/>
                </a:solidFill>
              </a:rPr>
              <a:t>60%</a:t>
            </a:r>
          </a:p>
        </p:txBody>
      </p:sp>
      <p:sp>
        <p:nvSpPr>
          <p:cNvPr id="51" name="矩形 50">
            <a:extLst>
              <a:ext uri="{FF2B5EF4-FFF2-40B4-BE49-F238E27FC236}">
                <a16:creationId xmlns:a16="http://schemas.microsoft.com/office/drawing/2014/main" xmlns="" id="{FF297D7C-2DF1-4641-9E9C-05212BD70A48}"/>
              </a:ext>
            </a:extLst>
          </p:cNvPr>
          <p:cNvSpPr/>
          <p:nvPr/>
        </p:nvSpPr>
        <p:spPr>
          <a:xfrm>
            <a:off x="654654" y="1863436"/>
            <a:ext cx="4067175" cy="406771"/>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11">
            <a:extLst>
              <a:ext uri="{FF2B5EF4-FFF2-40B4-BE49-F238E27FC236}">
                <a16:creationId xmlns:a16="http://schemas.microsoft.com/office/drawing/2014/main" xmlns="" id="{3CA95402-06DE-48D8-A649-9C1E34E0D5E1}"/>
              </a:ext>
            </a:extLst>
          </p:cNvPr>
          <p:cNvSpPr txBox="1"/>
          <p:nvPr/>
        </p:nvSpPr>
        <p:spPr>
          <a:xfrm>
            <a:off x="728942" y="1896710"/>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3" name="矩形 52">
            <a:extLst>
              <a:ext uri="{FF2B5EF4-FFF2-40B4-BE49-F238E27FC236}">
                <a16:creationId xmlns:a16="http://schemas.microsoft.com/office/drawing/2014/main" xmlns="" id="{100E5EBB-99AF-41C4-95C4-E95B61655DFC}"/>
              </a:ext>
            </a:extLst>
          </p:cNvPr>
          <p:cNvSpPr/>
          <p:nvPr/>
        </p:nvSpPr>
        <p:spPr>
          <a:xfrm>
            <a:off x="654654" y="2890711"/>
            <a:ext cx="4067175" cy="406771"/>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11">
            <a:extLst>
              <a:ext uri="{FF2B5EF4-FFF2-40B4-BE49-F238E27FC236}">
                <a16:creationId xmlns:a16="http://schemas.microsoft.com/office/drawing/2014/main" xmlns="" id="{BE14E2FC-028C-449A-9531-5D51D892E21D}"/>
              </a:ext>
            </a:extLst>
          </p:cNvPr>
          <p:cNvSpPr txBox="1"/>
          <p:nvPr/>
        </p:nvSpPr>
        <p:spPr>
          <a:xfrm>
            <a:off x="728942" y="2923985"/>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5" name="矩形 54">
            <a:extLst>
              <a:ext uri="{FF2B5EF4-FFF2-40B4-BE49-F238E27FC236}">
                <a16:creationId xmlns:a16="http://schemas.microsoft.com/office/drawing/2014/main" xmlns="" id="{4DB98D85-5016-45A1-941D-28A942C92B64}"/>
              </a:ext>
            </a:extLst>
          </p:cNvPr>
          <p:cNvSpPr/>
          <p:nvPr/>
        </p:nvSpPr>
        <p:spPr>
          <a:xfrm>
            <a:off x="654654" y="3969056"/>
            <a:ext cx="4067175" cy="406771"/>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11">
            <a:extLst>
              <a:ext uri="{FF2B5EF4-FFF2-40B4-BE49-F238E27FC236}">
                <a16:creationId xmlns:a16="http://schemas.microsoft.com/office/drawing/2014/main" xmlns="" id="{1F415F95-E194-4335-BD62-C26E486AAA07}"/>
              </a:ext>
            </a:extLst>
          </p:cNvPr>
          <p:cNvSpPr txBox="1"/>
          <p:nvPr/>
        </p:nvSpPr>
        <p:spPr>
          <a:xfrm>
            <a:off x="728942" y="4002330"/>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7" name="矩形 56">
            <a:extLst>
              <a:ext uri="{FF2B5EF4-FFF2-40B4-BE49-F238E27FC236}">
                <a16:creationId xmlns:a16="http://schemas.microsoft.com/office/drawing/2014/main" xmlns="" id="{BBBE1B8F-B266-4E34-8DB1-2E1D11C0E259}"/>
              </a:ext>
            </a:extLst>
          </p:cNvPr>
          <p:cNvSpPr/>
          <p:nvPr/>
        </p:nvSpPr>
        <p:spPr>
          <a:xfrm>
            <a:off x="654654" y="4983672"/>
            <a:ext cx="4067175" cy="406771"/>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11">
            <a:extLst>
              <a:ext uri="{FF2B5EF4-FFF2-40B4-BE49-F238E27FC236}">
                <a16:creationId xmlns:a16="http://schemas.microsoft.com/office/drawing/2014/main" xmlns="" id="{07168F6A-DA55-4EBB-B1E3-968C4B99E830}"/>
              </a:ext>
            </a:extLst>
          </p:cNvPr>
          <p:cNvSpPr txBox="1"/>
          <p:nvPr/>
        </p:nvSpPr>
        <p:spPr>
          <a:xfrm>
            <a:off x="728942" y="5016946"/>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 name="矩形 4">
            <a:extLst>
              <a:ext uri="{FF2B5EF4-FFF2-40B4-BE49-F238E27FC236}">
                <a16:creationId xmlns:a16="http://schemas.microsoft.com/office/drawing/2014/main" xmlns="" id="{E8A81BD1-08C7-466D-BACE-B98E088B60C8}"/>
              </a:ext>
            </a:extLst>
          </p:cNvPr>
          <p:cNvSpPr/>
          <p:nvPr/>
        </p:nvSpPr>
        <p:spPr>
          <a:xfrm>
            <a:off x="6226921" y="1727207"/>
            <a:ext cx="5451528" cy="4001223"/>
          </a:xfrm>
          <a:prstGeom prst="rect">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a:extLst>
              <a:ext uri="{FF2B5EF4-FFF2-40B4-BE49-F238E27FC236}">
                <a16:creationId xmlns:a16="http://schemas.microsoft.com/office/drawing/2014/main" xmlns="" id="{B16DB5E1-9757-47CF-9177-D8DBFDFED4F0}"/>
              </a:ext>
            </a:extLst>
          </p:cNvPr>
          <p:cNvSpPr/>
          <p:nvPr/>
        </p:nvSpPr>
        <p:spPr>
          <a:xfrm>
            <a:off x="6382549" y="1863436"/>
            <a:ext cx="5156200" cy="3708697"/>
          </a:xfrm>
          <a:prstGeom prst="rect">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xmlns="" id="{6F3EC3B4-326E-4117-BE6B-DF77E81DC1F9}"/>
              </a:ext>
            </a:extLst>
          </p:cNvPr>
          <p:cNvSpPr/>
          <p:nvPr/>
        </p:nvSpPr>
        <p:spPr>
          <a:xfrm>
            <a:off x="6452599" y="1930178"/>
            <a:ext cx="5028512" cy="3595279"/>
          </a:xfrm>
          <a:prstGeom prst="rect">
            <a:avLst/>
          </a:prstGeom>
          <a:blipFill>
            <a:blip r:embed="rId3"/>
            <a:stretch>
              <a:fillRect l="-3666" r="-3648"/>
            </a:stretch>
          </a:blip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梯形 7">
            <a:extLst>
              <a:ext uri="{FF2B5EF4-FFF2-40B4-BE49-F238E27FC236}">
                <a16:creationId xmlns:a16="http://schemas.microsoft.com/office/drawing/2014/main" xmlns="" id="{D302C963-1F35-4B17-A9C8-C8678022738C}"/>
              </a:ext>
            </a:extLst>
          </p:cNvPr>
          <p:cNvSpPr/>
          <p:nvPr/>
        </p:nvSpPr>
        <p:spPr>
          <a:xfrm rot="18900000">
            <a:off x="6044763" y="2075229"/>
            <a:ext cx="1444032" cy="346960"/>
          </a:xfrm>
          <a:prstGeom prst="trapezoid">
            <a:avLst>
              <a:gd name="adj" fmla="val 95603"/>
            </a:avLst>
          </a:prstGeom>
          <a:solidFill>
            <a:srgbClr val="00EBF7"/>
          </a:solidFill>
          <a:ln>
            <a:solidFill>
              <a:srgbClr val="00EBF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18202E"/>
                </a:solidFill>
                <a:latin typeface="思源黑体 CN Bold" panose="020B0800000000000000" pitchFamily="34" charset="-122"/>
                <a:ea typeface="思源黑体 CN Bold" panose="020B0800000000000000" pitchFamily="34" charset="-122"/>
              </a:rPr>
              <a:t>璞石</a:t>
            </a:r>
            <a:r>
              <a:rPr lang="en-US" altLang="zh-CN" sz="1600" dirty="0">
                <a:solidFill>
                  <a:srgbClr val="18202E"/>
                </a:solidFill>
                <a:latin typeface="思源黑体 CN Bold" panose="020B0800000000000000" pitchFamily="34" charset="-122"/>
                <a:ea typeface="思源黑体 CN Bold" panose="020B0800000000000000" pitchFamily="34" charset="-122"/>
              </a:rPr>
              <a:t>PPT</a:t>
            </a:r>
            <a:endParaRPr lang="zh-CN" altLang="en-US" sz="1600" dirty="0">
              <a:solidFill>
                <a:srgbClr val="18202E"/>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3366534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xmlns="" id="{D76E9D78-10DC-4F3C-8039-981AD16D3CD1}"/>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35" name="文本框 34">
            <a:extLst>
              <a:ext uri="{FF2B5EF4-FFF2-40B4-BE49-F238E27FC236}">
                <a16:creationId xmlns:a16="http://schemas.microsoft.com/office/drawing/2014/main" xmlns="" id="{E2EB4654-EC4C-4EDC-9A74-109046E5CCEC}"/>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4" name="矩形 3">
            <a:extLst>
              <a:ext uri="{FF2B5EF4-FFF2-40B4-BE49-F238E27FC236}">
                <a16:creationId xmlns:a16="http://schemas.microsoft.com/office/drawing/2014/main" xmlns="" id="{01AE5394-9E99-4006-9A5F-77034D9CCDD4}"/>
              </a:ext>
            </a:extLst>
          </p:cNvPr>
          <p:cNvSpPr/>
          <p:nvPr/>
        </p:nvSpPr>
        <p:spPr>
          <a:xfrm>
            <a:off x="5981700" y="2173250"/>
            <a:ext cx="6210300" cy="1384300"/>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55B4AEBC-6711-44A6-B5FF-656A9D9CFFC1}"/>
              </a:ext>
            </a:extLst>
          </p:cNvPr>
          <p:cNvSpPr/>
          <p:nvPr/>
        </p:nvSpPr>
        <p:spPr>
          <a:xfrm>
            <a:off x="5981700" y="3786150"/>
            <a:ext cx="6210300" cy="1384300"/>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29746DC9-9B07-4775-B485-FEE5CB7B712C}"/>
              </a:ext>
            </a:extLst>
          </p:cNvPr>
          <p:cNvGrpSpPr/>
          <p:nvPr/>
        </p:nvGrpSpPr>
        <p:grpSpPr>
          <a:xfrm>
            <a:off x="-338105" y="1674092"/>
            <a:ext cx="7766548" cy="4432227"/>
            <a:chOff x="152811" y="1482042"/>
            <a:chExt cx="7766548" cy="4432227"/>
          </a:xfrm>
        </p:grpSpPr>
        <p:pic>
          <p:nvPicPr>
            <p:cNvPr id="11" name="Picture 9">
              <a:extLst>
                <a:ext uri="{FF2B5EF4-FFF2-40B4-BE49-F238E27FC236}">
                  <a16:creationId xmlns:a16="http://schemas.microsoft.com/office/drawing/2014/main" xmlns="" id="{F007EBF4-FC9A-4D13-9247-6ADF95304B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811" y="1482042"/>
              <a:ext cx="7766548" cy="4432227"/>
            </a:xfrm>
            <a:prstGeom prst="rect">
              <a:avLst/>
            </a:prstGeom>
          </p:spPr>
        </p:pic>
        <p:sp>
          <p:nvSpPr>
            <p:cNvPr id="3" name="矩形 2">
              <a:extLst>
                <a:ext uri="{FF2B5EF4-FFF2-40B4-BE49-F238E27FC236}">
                  <a16:creationId xmlns:a16="http://schemas.microsoft.com/office/drawing/2014/main" xmlns="" id="{0C80F7ED-D992-4535-8DEF-0170E1EF2553}"/>
                </a:ext>
              </a:extLst>
            </p:cNvPr>
            <p:cNvSpPr/>
            <p:nvPr/>
          </p:nvSpPr>
          <p:spPr>
            <a:xfrm>
              <a:off x="1445350" y="1816100"/>
              <a:ext cx="5139600" cy="3213100"/>
            </a:xfrm>
            <a:prstGeom prst="rect">
              <a:avLst/>
            </a:prstGeom>
            <a:blipFill>
              <a:blip r:embed="rId3"/>
              <a:stretch>
                <a:fillRect t="-10433" b="-103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圆角 18">
            <a:extLst>
              <a:ext uri="{FF2B5EF4-FFF2-40B4-BE49-F238E27FC236}">
                <a16:creationId xmlns:a16="http://schemas.microsoft.com/office/drawing/2014/main" xmlns="" id="{A8ED0B45-8FD8-4E2E-B4CA-088745808E94}"/>
              </a:ext>
            </a:extLst>
          </p:cNvPr>
          <p:cNvSpPr/>
          <p:nvPr/>
        </p:nvSpPr>
        <p:spPr>
          <a:xfrm>
            <a:off x="6478389" y="2375254"/>
            <a:ext cx="950054" cy="950054"/>
          </a:xfrm>
          <a:prstGeom prst="roundRect">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xmlns="" id="{62AD104D-47A6-4D05-B190-90FC5D7270B9}"/>
              </a:ext>
            </a:extLst>
          </p:cNvPr>
          <p:cNvSpPr/>
          <p:nvPr/>
        </p:nvSpPr>
        <p:spPr>
          <a:xfrm>
            <a:off x="6478389" y="4003273"/>
            <a:ext cx="950054" cy="950054"/>
          </a:xfrm>
          <a:prstGeom prst="roundRect">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58">
            <a:extLst>
              <a:ext uri="{FF2B5EF4-FFF2-40B4-BE49-F238E27FC236}">
                <a16:creationId xmlns:a16="http://schemas.microsoft.com/office/drawing/2014/main" xmlns="" id="{5B221182-6889-43C3-834D-7ED688EA863A}"/>
              </a:ext>
            </a:extLst>
          </p:cNvPr>
          <p:cNvSpPr>
            <a:spLocks noEditPoints="1"/>
          </p:cNvSpPr>
          <p:nvPr/>
        </p:nvSpPr>
        <p:spPr bwMode="auto">
          <a:xfrm>
            <a:off x="6631374" y="4155323"/>
            <a:ext cx="617287" cy="645953"/>
          </a:xfrm>
          <a:custGeom>
            <a:avLst/>
            <a:gdLst>
              <a:gd name="T0" fmla="*/ 13 w 189"/>
              <a:gd name="T1" fmla="*/ 137 h 197"/>
              <a:gd name="T2" fmla="*/ 103 w 189"/>
              <a:gd name="T3" fmla="*/ 197 h 197"/>
              <a:gd name="T4" fmla="*/ 96 w 189"/>
              <a:gd name="T5" fmla="*/ 0 h 197"/>
              <a:gd name="T6" fmla="*/ 94 w 189"/>
              <a:gd name="T7" fmla="*/ 6 h 197"/>
              <a:gd name="T8" fmla="*/ 38 w 189"/>
              <a:gd name="T9" fmla="*/ 32 h 197"/>
              <a:gd name="T10" fmla="*/ 34 w 189"/>
              <a:gd name="T11" fmla="*/ 36 h 197"/>
              <a:gd name="T12" fmla="*/ 46 w 189"/>
              <a:gd name="T13" fmla="*/ 96 h 197"/>
              <a:gd name="T14" fmla="*/ 34 w 189"/>
              <a:gd name="T15" fmla="*/ 36 h 197"/>
              <a:gd name="T16" fmla="*/ 12 w 189"/>
              <a:gd name="T17" fmla="*/ 102 h 197"/>
              <a:gd name="T18" fmla="*/ 56 w 189"/>
              <a:gd name="T19" fmla="*/ 145 h 197"/>
              <a:gd name="T20" fmla="*/ 10 w 189"/>
              <a:gd name="T21" fmla="*/ 102 h 197"/>
              <a:gd name="T22" fmla="*/ 58 w 189"/>
              <a:gd name="T23" fmla="*/ 150 h 197"/>
              <a:gd name="T24" fmla="*/ 92 w 189"/>
              <a:gd name="T25" fmla="*/ 190 h 197"/>
              <a:gd name="T26" fmla="*/ 99 w 189"/>
              <a:gd name="T27" fmla="*/ 188 h 197"/>
              <a:gd name="T28" fmla="*/ 64 w 189"/>
              <a:gd name="T29" fmla="*/ 147 h 197"/>
              <a:gd name="T30" fmla="*/ 99 w 189"/>
              <a:gd name="T31" fmla="*/ 188 h 197"/>
              <a:gd name="T32" fmla="*/ 51 w 189"/>
              <a:gd name="T33" fmla="*/ 102 h 197"/>
              <a:gd name="T34" fmla="*/ 99 w 189"/>
              <a:gd name="T35" fmla="*/ 102 h 197"/>
              <a:gd name="T36" fmla="*/ 61 w 189"/>
              <a:gd name="T37" fmla="*/ 142 h 197"/>
              <a:gd name="T38" fmla="*/ 99 w 189"/>
              <a:gd name="T39" fmla="*/ 96 h 197"/>
              <a:gd name="T40" fmla="*/ 51 w 189"/>
              <a:gd name="T41" fmla="*/ 96 h 197"/>
              <a:gd name="T42" fmla="*/ 99 w 189"/>
              <a:gd name="T43" fmla="*/ 64 h 197"/>
              <a:gd name="T44" fmla="*/ 63 w 189"/>
              <a:gd name="T45" fmla="*/ 49 h 197"/>
              <a:gd name="T46" fmla="*/ 99 w 189"/>
              <a:gd name="T47" fmla="*/ 58 h 197"/>
              <a:gd name="T48" fmla="*/ 142 w 189"/>
              <a:gd name="T49" fmla="*/ 93 h 197"/>
              <a:gd name="T50" fmla="*/ 116 w 189"/>
              <a:gd name="T51" fmla="*/ 126 h 197"/>
              <a:gd name="T52" fmla="*/ 127 w 189"/>
              <a:gd name="T53" fmla="*/ 16 h 197"/>
              <a:gd name="T54" fmla="*/ 180 w 189"/>
              <a:gd name="T55" fmla="*/ 93 h 197"/>
              <a:gd name="T56" fmla="*/ 141 w 189"/>
              <a:gd name="T57" fmla="*/ 166 h 197"/>
              <a:gd name="T58" fmla="*/ 116 w 189"/>
              <a:gd name="T59" fmla="*/ 186 h 197"/>
              <a:gd name="T60" fmla="*/ 116 w 189"/>
              <a:gd name="T61" fmla="*/ 137 h 197"/>
              <a:gd name="T62" fmla="*/ 141 w 189"/>
              <a:gd name="T63" fmla="*/ 157 h 197"/>
              <a:gd name="T64" fmla="*/ 116 w 189"/>
              <a:gd name="T65" fmla="*/ 13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6"/>
                  <a:pt x="99" y="96"/>
                  <a:pt x="99" y="96"/>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80" y="93"/>
                </a:moveTo>
                <a:cubicBezTo>
                  <a:pt x="142" y="93"/>
                  <a:pt x="142" y="93"/>
                  <a:pt x="142" y="93"/>
                </a:cubicBezTo>
                <a:cubicBezTo>
                  <a:pt x="142" y="126"/>
                  <a:pt x="142" y="126"/>
                  <a:pt x="142" y="126"/>
                </a:cubicBezTo>
                <a:cubicBezTo>
                  <a:pt x="116" y="126"/>
                  <a:pt x="116" y="126"/>
                  <a:pt x="116" y="126"/>
                </a:cubicBezTo>
                <a:cubicBezTo>
                  <a:pt x="116" y="11"/>
                  <a:pt x="116" y="11"/>
                  <a:pt x="116" y="11"/>
                </a:cubicBezTo>
                <a:cubicBezTo>
                  <a:pt x="119" y="11"/>
                  <a:pt x="123" y="12"/>
                  <a:pt x="127" y="16"/>
                </a:cubicBezTo>
                <a:cubicBezTo>
                  <a:pt x="187" y="85"/>
                  <a:pt x="187" y="85"/>
                  <a:pt x="187" y="85"/>
                </a:cubicBezTo>
                <a:cubicBezTo>
                  <a:pt x="189" y="93"/>
                  <a:pt x="180" y="93"/>
                  <a:pt x="180" y="93"/>
                </a:cubicBezTo>
                <a:close/>
                <a:moveTo>
                  <a:pt x="116" y="166"/>
                </a:moveTo>
                <a:cubicBezTo>
                  <a:pt x="141" y="166"/>
                  <a:pt x="141" y="166"/>
                  <a:pt x="141" y="166"/>
                </a:cubicBezTo>
                <a:cubicBezTo>
                  <a:pt x="141" y="186"/>
                  <a:pt x="141" y="186"/>
                  <a:pt x="141" y="186"/>
                </a:cubicBezTo>
                <a:cubicBezTo>
                  <a:pt x="116" y="186"/>
                  <a:pt x="116" y="186"/>
                  <a:pt x="116" y="186"/>
                </a:cubicBezTo>
                <a:lnTo>
                  <a:pt x="116" y="166"/>
                </a:lnTo>
                <a:close/>
                <a:moveTo>
                  <a:pt x="116" y="137"/>
                </a:moveTo>
                <a:cubicBezTo>
                  <a:pt x="141" y="137"/>
                  <a:pt x="141" y="137"/>
                  <a:pt x="141" y="137"/>
                </a:cubicBezTo>
                <a:cubicBezTo>
                  <a:pt x="141" y="157"/>
                  <a:pt x="141" y="157"/>
                  <a:pt x="141" y="157"/>
                </a:cubicBezTo>
                <a:cubicBezTo>
                  <a:pt x="116" y="157"/>
                  <a:pt x="116" y="157"/>
                  <a:pt x="116" y="157"/>
                </a:cubicBezTo>
                <a:lnTo>
                  <a:pt x="116" y="137"/>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83">
            <a:extLst>
              <a:ext uri="{FF2B5EF4-FFF2-40B4-BE49-F238E27FC236}">
                <a16:creationId xmlns:a16="http://schemas.microsoft.com/office/drawing/2014/main" xmlns="" id="{BD20744E-4F6C-4A4B-811A-4CC4FE075D07}"/>
              </a:ext>
            </a:extLst>
          </p:cNvPr>
          <p:cNvSpPr>
            <a:spLocks noEditPoints="1"/>
          </p:cNvSpPr>
          <p:nvPr/>
        </p:nvSpPr>
        <p:spPr bwMode="auto">
          <a:xfrm>
            <a:off x="6595064" y="2535046"/>
            <a:ext cx="689909" cy="659331"/>
          </a:xfrm>
          <a:custGeom>
            <a:avLst/>
            <a:gdLst>
              <a:gd name="T0" fmla="*/ 170 w 211"/>
              <a:gd name="T1" fmla="*/ 163 h 201"/>
              <a:gd name="T2" fmla="*/ 144 w 211"/>
              <a:gd name="T3" fmla="*/ 138 h 201"/>
              <a:gd name="T4" fmla="*/ 104 w 211"/>
              <a:gd name="T5" fmla="*/ 105 h 201"/>
              <a:gd name="T6" fmla="*/ 125 w 211"/>
              <a:gd name="T7" fmla="*/ 99 h 201"/>
              <a:gd name="T8" fmla="*/ 144 w 211"/>
              <a:gd name="T9" fmla="*/ 65 h 201"/>
              <a:gd name="T10" fmla="*/ 183 w 211"/>
              <a:gd name="T11" fmla="*/ 58 h 201"/>
              <a:gd name="T12" fmla="*/ 19 w 211"/>
              <a:gd name="T13" fmla="*/ 51 h 201"/>
              <a:gd name="T14" fmla="*/ 191 w 211"/>
              <a:gd name="T15" fmla="*/ 142 h 201"/>
              <a:gd name="T16" fmla="*/ 54 w 211"/>
              <a:gd name="T17" fmla="*/ 129 h 201"/>
              <a:gd name="T18" fmla="*/ 98 w 211"/>
              <a:gd name="T19" fmla="*/ 136 h 201"/>
              <a:gd name="T20" fmla="*/ 71 w 211"/>
              <a:gd name="T21" fmla="*/ 147 h 201"/>
              <a:gd name="T22" fmla="*/ 55 w 211"/>
              <a:gd name="T23" fmla="*/ 155 h 201"/>
              <a:gd name="T24" fmla="*/ 56 w 211"/>
              <a:gd name="T25" fmla="*/ 134 h 201"/>
              <a:gd name="T26" fmla="*/ 98 w 211"/>
              <a:gd name="T27" fmla="*/ 67 h 201"/>
              <a:gd name="T28" fmla="*/ 56 w 211"/>
              <a:gd name="T29" fmla="*/ 69 h 201"/>
              <a:gd name="T30" fmla="*/ 48 w 211"/>
              <a:gd name="T31" fmla="*/ 53 h 201"/>
              <a:gd name="T32" fmla="*/ 62 w 211"/>
              <a:gd name="T33" fmla="*/ 41 h 201"/>
              <a:gd name="T34" fmla="*/ 68 w 211"/>
              <a:gd name="T35" fmla="*/ 61 h 201"/>
              <a:gd name="T36" fmla="*/ 48 w 211"/>
              <a:gd name="T37" fmla="*/ 53 h 201"/>
              <a:gd name="T38" fmla="*/ 76 w 211"/>
              <a:gd name="T39" fmla="*/ 53 h 201"/>
              <a:gd name="T40" fmla="*/ 65 w 211"/>
              <a:gd name="T41" fmla="*/ 37 h 201"/>
              <a:gd name="T42" fmla="*/ 93 w 211"/>
              <a:gd name="T43" fmla="*/ 9 h 201"/>
              <a:gd name="T44" fmla="*/ 51 w 211"/>
              <a:gd name="T45" fmla="*/ 67 h 201"/>
              <a:gd name="T46" fmla="*/ 10 w 211"/>
              <a:gd name="T47" fmla="*/ 105 h 201"/>
              <a:gd name="T48" fmla="*/ 43 w 211"/>
              <a:gd name="T49" fmla="*/ 145 h 201"/>
              <a:gd name="T50" fmla="*/ 38 w 211"/>
              <a:gd name="T51" fmla="*/ 167 h 201"/>
              <a:gd name="T52" fmla="*/ 62 w 211"/>
              <a:gd name="T53" fmla="*/ 161 h 201"/>
              <a:gd name="T54" fmla="*/ 76 w 211"/>
              <a:gd name="T55" fmla="*/ 145 h 201"/>
              <a:gd name="T56" fmla="*/ 166 w 211"/>
              <a:gd name="T57" fmla="*/ 35 h 201"/>
              <a:gd name="T58" fmla="*/ 139 w 211"/>
              <a:gd name="T59" fmla="*/ 53 h 201"/>
              <a:gd name="T60" fmla="*/ 104 w 211"/>
              <a:gd name="T61" fmla="*/ 141 h 201"/>
              <a:gd name="T62" fmla="*/ 110 w 211"/>
              <a:gd name="T63" fmla="*/ 194 h 201"/>
              <a:gd name="T64" fmla="*/ 211 w 211"/>
              <a:gd name="T65" fmla="*/ 98 h 201"/>
              <a:gd name="T66" fmla="*/ 194 w 211"/>
              <a:gd name="T67" fmla="*/ 68 h 201"/>
              <a:gd name="T68" fmla="*/ 146 w 211"/>
              <a:gd name="T69" fmla="*/ 69 h 201"/>
              <a:gd name="T70" fmla="*/ 144 w 211"/>
              <a:gd name="T71" fmla="*/ 132 h 201"/>
              <a:gd name="T72" fmla="*/ 151 w 211"/>
              <a:gd name="T73" fmla="*/ 137 h 201"/>
              <a:gd name="T74" fmla="*/ 171 w 211"/>
              <a:gd name="T75" fmla="*/ 142 h 201"/>
              <a:gd name="T76" fmla="*/ 185 w 211"/>
              <a:gd name="T77" fmla="*/ 139 h 201"/>
              <a:gd name="T78" fmla="*/ 211 w 211"/>
              <a:gd name="T79" fmla="*/ 105 h 201"/>
              <a:gd name="T80" fmla="*/ 211 w 211"/>
              <a:gd name="T81" fmla="*/ 98 h 201"/>
              <a:gd name="T82" fmla="*/ 201 w 211"/>
              <a:gd name="T83" fmla="*/ 105 h 201"/>
              <a:gd name="T84" fmla="*/ 181 w 211"/>
              <a:gd name="T85" fmla="*/ 130 h 201"/>
              <a:gd name="T86" fmla="*/ 170 w 211"/>
              <a:gd name="T87" fmla="*/ 132 h 201"/>
              <a:gd name="T88" fmla="*/ 154 w 211"/>
              <a:gd name="T89" fmla="*/ 127 h 201"/>
              <a:gd name="T90" fmla="*/ 140 w 211"/>
              <a:gd name="T91" fmla="*/ 105 h 201"/>
              <a:gd name="T92" fmla="*/ 153 w 211"/>
              <a:gd name="T93" fmla="*/ 76 h 201"/>
              <a:gd name="T94" fmla="*/ 200 w 211"/>
              <a:gd name="T95" fmla="*/ 95 h 201"/>
              <a:gd name="T96" fmla="*/ 201 w 211"/>
              <a:gd name="T97" fmla="*/ 101 h 201"/>
              <a:gd name="T98" fmla="*/ 193 w 211"/>
              <a:gd name="T99" fmla="*/ 102 h 201"/>
              <a:gd name="T100" fmla="*/ 193 w 211"/>
              <a:gd name="T101" fmla="*/ 105 h 201"/>
              <a:gd name="T102" fmla="*/ 174 w 211"/>
              <a:gd name="T103" fmla="*/ 124 h 201"/>
              <a:gd name="T104" fmla="*/ 160 w 211"/>
              <a:gd name="T105" fmla="*/ 122 h 201"/>
              <a:gd name="T106" fmla="*/ 155 w 211"/>
              <a:gd name="T107" fmla="*/ 118 h 201"/>
              <a:gd name="T108" fmla="*/ 157 w 211"/>
              <a:gd name="T109" fmla="*/ 83 h 201"/>
              <a:gd name="T110" fmla="*/ 193 w 211"/>
              <a:gd name="T111" fmla="*/ 9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1" h="201">
                <a:moveTo>
                  <a:pt x="187" y="144"/>
                </a:moveTo>
                <a:cubicBezTo>
                  <a:pt x="187" y="144"/>
                  <a:pt x="187" y="144"/>
                  <a:pt x="187" y="144"/>
                </a:cubicBezTo>
                <a:cubicBezTo>
                  <a:pt x="186" y="144"/>
                  <a:pt x="184" y="145"/>
                  <a:pt x="183" y="145"/>
                </a:cubicBezTo>
                <a:cubicBezTo>
                  <a:pt x="180" y="151"/>
                  <a:pt x="175" y="158"/>
                  <a:pt x="170" y="163"/>
                </a:cubicBezTo>
                <a:cubicBezTo>
                  <a:pt x="163" y="157"/>
                  <a:pt x="156" y="151"/>
                  <a:pt x="147" y="147"/>
                </a:cubicBezTo>
                <a:cubicBezTo>
                  <a:pt x="148" y="145"/>
                  <a:pt x="149" y="143"/>
                  <a:pt x="149" y="141"/>
                </a:cubicBezTo>
                <a:cubicBezTo>
                  <a:pt x="148" y="141"/>
                  <a:pt x="148" y="141"/>
                  <a:pt x="148" y="141"/>
                </a:cubicBezTo>
                <a:cubicBezTo>
                  <a:pt x="147" y="140"/>
                  <a:pt x="146" y="139"/>
                  <a:pt x="144" y="138"/>
                </a:cubicBezTo>
                <a:cubicBezTo>
                  <a:pt x="144" y="140"/>
                  <a:pt x="143" y="142"/>
                  <a:pt x="142" y="144"/>
                </a:cubicBezTo>
                <a:cubicBezTo>
                  <a:pt x="131" y="139"/>
                  <a:pt x="118" y="136"/>
                  <a:pt x="105" y="136"/>
                </a:cubicBezTo>
                <a:cubicBezTo>
                  <a:pt x="105" y="136"/>
                  <a:pt x="104" y="136"/>
                  <a:pt x="104" y="135"/>
                </a:cubicBezTo>
                <a:cubicBezTo>
                  <a:pt x="104" y="105"/>
                  <a:pt x="104" y="105"/>
                  <a:pt x="104" y="105"/>
                </a:cubicBezTo>
                <a:cubicBezTo>
                  <a:pt x="114" y="105"/>
                  <a:pt x="114" y="105"/>
                  <a:pt x="114" y="105"/>
                </a:cubicBezTo>
                <a:cubicBezTo>
                  <a:pt x="125" y="105"/>
                  <a:pt x="125" y="105"/>
                  <a:pt x="125" y="105"/>
                </a:cubicBezTo>
                <a:cubicBezTo>
                  <a:pt x="125" y="104"/>
                  <a:pt x="125" y="103"/>
                  <a:pt x="125" y="101"/>
                </a:cubicBezTo>
                <a:cubicBezTo>
                  <a:pt x="125" y="101"/>
                  <a:pt x="125" y="100"/>
                  <a:pt x="125" y="99"/>
                </a:cubicBezTo>
                <a:cubicBezTo>
                  <a:pt x="104" y="99"/>
                  <a:pt x="104" y="99"/>
                  <a:pt x="104" y="99"/>
                </a:cubicBezTo>
                <a:cubicBezTo>
                  <a:pt x="103" y="67"/>
                  <a:pt x="103" y="67"/>
                  <a:pt x="103" y="67"/>
                </a:cubicBezTo>
                <a:cubicBezTo>
                  <a:pt x="117" y="67"/>
                  <a:pt x="130" y="64"/>
                  <a:pt x="142" y="59"/>
                </a:cubicBezTo>
                <a:cubicBezTo>
                  <a:pt x="143" y="61"/>
                  <a:pt x="143" y="63"/>
                  <a:pt x="144" y="65"/>
                </a:cubicBezTo>
                <a:cubicBezTo>
                  <a:pt x="146" y="64"/>
                  <a:pt x="147" y="62"/>
                  <a:pt x="149" y="62"/>
                </a:cubicBezTo>
                <a:cubicBezTo>
                  <a:pt x="148" y="60"/>
                  <a:pt x="148" y="58"/>
                  <a:pt x="147" y="56"/>
                </a:cubicBezTo>
                <a:cubicBezTo>
                  <a:pt x="155" y="52"/>
                  <a:pt x="163" y="46"/>
                  <a:pt x="170" y="39"/>
                </a:cubicBezTo>
                <a:cubicBezTo>
                  <a:pt x="175" y="45"/>
                  <a:pt x="180" y="51"/>
                  <a:pt x="183" y="58"/>
                </a:cubicBezTo>
                <a:cubicBezTo>
                  <a:pt x="186" y="59"/>
                  <a:pt x="188" y="60"/>
                  <a:pt x="191" y="61"/>
                </a:cubicBezTo>
                <a:cubicBezTo>
                  <a:pt x="190" y="60"/>
                  <a:pt x="190" y="60"/>
                  <a:pt x="190" y="60"/>
                </a:cubicBezTo>
                <a:cubicBezTo>
                  <a:pt x="173" y="23"/>
                  <a:pt x="135" y="0"/>
                  <a:pt x="95" y="3"/>
                </a:cubicBezTo>
                <a:cubicBezTo>
                  <a:pt x="65" y="5"/>
                  <a:pt x="35" y="23"/>
                  <a:pt x="19" y="51"/>
                </a:cubicBezTo>
                <a:cubicBezTo>
                  <a:pt x="3" y="76"/>
                  <a:pt x="0" y="113"/>
                  <a:pt x="13" y="140"/>
                </a:cubicBezTo>
                <a:cubicBezTo>
                  <a:pt x="27" y="174"/>
                  <a:pt x="63" y="199"/>
                  <a:pt x="100" y="200"/>
                </a:cubicBezTo>
                <a:cubicBezTo>
                  <a:pt x="137" y="201"/>
                  <a:pt x="174" y="178"/>
                  <a:pt x="190" y="144"/>
                </a:cubicBezTo>
                <a:cubicBezTo>
                  <a:pt x="190" y="143"/>
                  <a:pt x="191" y="143"/>
                  <a:pt x="191" y="142"/>
                </a:cubicBezTo>
                <a:cubicBezTo>
                  <a:pt x="190" y="142"/>
                  <a:pt x="189" y="143"/>
                  <a:pt x="187" y="143"/>
                </a:cubicBezTo>
                <a:lnTo>
                  <a:pt x="187" y="144"/>
                </a:lnTo>
                <a:close/>
                <a:moveTo>
                  <a:pt x="60" y="128"/>
                </a:moveTo>
                <a:cubicBezTo>
                  <a:pt x="58" y="128"/>
                  <a:pt x="56" y="128"/>
                  <a:pt x="54" y="129"/>
                </a:cubicBezTo>
                <a:cubicBezTo>
                  <a:pt x="52" y="121"/>
                  <a:pt x="51" y="113"/>
                  <a:pt x="51" y="105"/>
                </a:cubicBezTo>
                <a:cubicBezTo>
                  <a:pt x="52" y="105"/>
                  <a:pt x="52" y="105"/>
                  <a:pt x="52" y="105"/>
                </a:cubicBezTo>
                <a:cubicBezTo>
                  <a:pt x="98" y="105"/>
                  <a:pt x="98" y="105"/>
                  <a:pt x="98" y="105"/>
                </a:cubicBezTo>
                <a:cubicBezTo>
                  <a:pt x="98" y="136"/>
                  <a:pt x="98" y="136"/>
                  <a:pt x="98" y="136"/>
                </a:cubicBezTo>
                <a:cubicBezTo>
                  <a:pt x="90" y="136"/>
                  <a:pt x="83" y="137"/>
                  <a:pt x="75" y="139"/>
                </a:cubicBezTo>
                <a:cubicBezTo>
                  <a:pt x="73" y="133"/>
                  <a:pt x="67" y="128"/>
                  <a:pt x="60" y="128"/>
                </a:cubicBezTo>
                <a:close/>
                <a:moveTo>
                  <a:pt x="71" y="145"/>
                </a:moveTo>
                <a:cubicBezTo>
                  <a:pt x="71" y="145"/>
                  <a:pt x="71" y="146"/>
                  <a:pt x="71" y="147"/>
                </a:cubicBezTo>
                <a:cubicBezTo>
                  <a:pt x="70" y="150"/>
                  <a:pt x="68" y="153"/>
                  <a:pt x="65" y="155"/>
                </a:cubicBezTo>
                <a:cubicBezTo>
                  <a:pt x="63" y="156"/>
                  <a:pt x="62" y="156"/>
                  <a:pt x="60" y="156"/>
                </a:cubicBezTo>
                <a:cubicBezTo>
                  <a:pt x="59" y="156"/>
                  <a:pt x="59" y="156"/>
                  <a:pt x="59" y="156"/>
                </a:cubicBezTo>
                <a:cubicBezTo>
                  <a:pt x="57" y="156"/>
                  <a:pt x="56" y="156"/>
                  <a:pt x="55" y="155"/>
                </a:cubicBezTo>
                <a:cubicBezTo>
                  <a:pt x="53" y="154"/>
                  <a:pt x="51" y="153"/>
                  <a:pt x="50" y="151"/>
                </a:cubicBezTo>
                <a:cubicBezTo>
                  <a:pt x="49" y="149"/>
                  <a:pt x="48" y="147"/>
                  <a:pt x="48" y="145"/>
                </a:cubicBezTo>
                <a:cubicBezTo>
                  <a:pt x="48" y="142"/>
                  <a:pt x="49" y="140"/>
                  <a:pt x="51" y="138"/>
                </a:cubicBezTo>
                <a:cubicBezTo>
                  <a:pt x="52" y="136"/>
                  <a:pt x="54" y="135"/>
                  <a:pt x="56" y="134"/>
                </a:cubicBezTo>
                <a:cubicBezTo>
                  <a:pt x="57" y="134"/>
                  <a:pt x="58" y="133"/>
                  <a:pt x="60" y="133"/>
                </a:cubicBezTo>
                <a:cubicBezTo>
                  <a:pt x="65" y="133"/>
                  <a:pt x="69" y="136"/>
                  <a:pt x="71" y="141"/>
                </a:cubicBezTo>
                <a:cubicBezTo>
                  <a:pt x="71" y="142"/>
                  <a:pt x="71" y="143"/>
                  <a:pt x="71" y="145"/>
                </a:cubicBezTo>
                <a:close/>
                <a:moveTo>
                  <a:pt x="98" y="67"/>
                </a:moveTo>
                <a:cubicBezTo>
                  <a:pt x="98" y="99"/>
                  <a:pt x="98" y="99"/>
                  <a:pt x="98" y="99"/>
                </a:cubicBezTo>
                <a:cubicBezTo>
                  <a:pt x="98" y="99"/>
                  <a:pt x="98" y="99"/>
                  <a:pt x="98" y="99"/>
                </a:cubicBezTo>
                <a:cubicBezTo>
                  <a:pt x="51" y="99"/>
                  <a:pt x="51" y="99"/>
                  <a:pt x="51" y="99"/>
                </a:cubicBezTo>
                <a:cubicBezTo>
                  <a:pt x="51" y="89"/>
                  <a:pt x="53" y="78"/>
                  <a:pt x="56" y="69"/>
                </a:cubicBezTo>
                <a:cubicBezTo>
                  <a:pt x="57" y="69"/>
                  <a:pt x="59" y="69"/>
                  <a:pt x="60" y="69"/>
                </a:cubicBezTo>
                <a:cubicBezTo>
                  <a:pt x="65" y="69"/>
                  <a:pt x="70" y="67"/>
                  <a:pt x="73" y="62"/>
                </a:cubicBezTo>
                <a:cubicBezTo>
                  <a:pt x="81" y="65"/>
                  <a:pt x="89" y="67"/>
                  <a:pt x="98" y="67"/>
                </a:cubicBezTo>
                <a:close/>
                <a:moveTo>
                  <a:pt x="48" y="53"/>
                </a:moveTo>
                <a:cubicBezTo>
                  <a:pt x="48" y="52"/>
                  <a:pt x="48" y="51"/>
                  <a:pt x="48" y="51"/>
                </a:cubicBezTo>
                <a:cubicBezTo>
                  <a:pt x="49" y="49"/>
                  <a:pt x="50" y="47"/>
                  <a:pt x="51" y="46"/>
                </a:cubicBezTo>
                <a:cubicBezTo>
                  <a:pt x="53" y="43"/>
                  <a:pt x="56" y="41"/>
                  <a:pt x="60" y="41"/>
                </a:cubicBezTo>
                <a:cubicBezTo>
                  <a:pt x="61" y="41"/>
                  <a:pt x="62" y="41"/>
                  <a:pt x="62" y="41"/>
                </a:cubicBezTo>
                <a:cubicBezTo>
                  <a:pt x="64" y="42"/>
                  <a:pt x="66" y="43"/>
                  <a:pt x="68" y="44"/>
                </a:cubicBezTo>
                <a:cubicBezTo>
                  <a:pt x="70" y="46"/>
                  <a:pt x="71" y="49"/>
                  <a:pt x="71" y="53"/>
                </a:cubicBezTo>
                <a:cubicBezTo>
                  <a:pt x="71" y="54"/>
                  <a:pt x="71" y="55"/>
                  <a:pt x="71" y="56"/>
                </a:cubicBezTo>
                <a:cubicBezTo>
                  <a:pt x="70" y="58"/>
                  <a:pt x="69" y="59"/>
                  <a:pt x="68" y="61"/>
                </a:cubicBezTo>
                <a:cubicBezTo>
                  <a:pt x="66" y="63"/>
                  <a:pt x="63" y="64"/>
                  <a:pt x="60" y="64"/>
                </a:cubicBezTo>
                <a:cubicBezTo>
                  <a:pt x="59" y="64"/>
                  <a:pt x="58" y="64"/>
                  <a:pt x="58" y="64"/>
                </a:cubicBezTo>
                <a:cubicBezTo>
                  <a:pt x="56" y="64"/>
                  <a:pt x="54" y="63"/>
                  <a:pt x="53" y="62"/>
                </a:cubicBezTo>
                <a:cubicBezTo>
                  <a:pt x="50" y="59"/>
                  <a:pt x="48" y="56"/>
                  <a:pt x="48" y="53"/>
                </a:cubicBezTo>
                <a:close/>
                <a:moveTo>
                  <a:pt x="98" y="13"/>
                </a:moveTo>
                <a:cubicBezTo>
                  <a:pt x="98" y="61"/>
                  <a:pt x="98" y="61"/>
                  <a:pt x="98" y="61"/>
                </a:cubicBezTo>
                <a:cubicBezTo>
                  <a:pt x="90" y="61"/>
                  <a:pt x="83" y="60"/>
                  <a:pt x="76" y="57"/>
                </a:cubicBezTo>
                <a:cubicBezTo>
                  <a:pt x="76" y="56"/>
                  <a:pt x="76" y="54"/>
                  <a:pt x="76" y="53"/>
                </a:cubicBezTo>
                <a:cubicBezTo>
                  <a:pt x="76" y="47"/>
                  <a:pt x="74" y="43"/>
                  <a:pt x="70" y="40"/>
                </a:cubicBezTo>
                <a:cubicBezTo>
                  <a:pt x="78" y="30"/>
                  <a:pt x="87" y="20"/>
                  <a:pt x="98" y="13"/>
                </a:cubicBezTo>
                <a:close/>
                <a:moveTo>
                  <a:pt x="93" y="9"/>
                </a:moveTo>
                <a:cubicBezTo>
                  <a:pt x="83" y="16"/>
                  <a:pt x="73" y="26"/>
                  <a:pt x="65" y="37"/>
                </a:cubicBezTo>
                <a:cubicBezTo>
                  <a:pt x="64" y="36"/>
                  <a:pt x="62" y="36"/>
                  <a:pt x="60" y="36"/>
                </a:cubicBezTo>
                <a:cubicBezTo>
                  <a:pt x="54" y="36"/>
                  <a:pt x="50" y="39"/>
                  <a:pt x="47" y="43"/>
                </a:cubicBezTo>
                <a:cubicBezTo>
                  <a:pt x="44" y="40"/>
                  <a:pt x="41" y="38"/>
                  <a:pt x="38" y="35"/>
                </a:cubicBezTo>
                <a:cubicBezTo>
                  <a:pt x="54" y="20"/>
                  <a:pt x="73" y="11"/>
                  <a:pt x="93" y="9"/>
                </a:cubicBezTo>
                <a:close/>
                <a:moveTo>
                  <a:pt x="34" y="39"/>
                </a:moveTo>
                <a:cubicBezTo>
                  <a:pt x="37" y="42"/>
                  <a:pt x="41" y="45"/>
                  <a:pt x="44" y="48"/>
                </a:cubicBezTo>
                <a:cubicBezTo>
                  <a:pt x="44" y="49"/>
                  <a:pt x="43" y="51"/>
                  <a:pt x="43" y="53"/>
                </a:cubicBezTo>
                <a:cubicBezTo>
                  <a:pt x="43" y="58"/>
                  <a:pt x="46" y="64"/>
                  <a:pt x="51" y="67"/>
                </a:cubicBezTo>
                <a:cubicBezTo>
                  <a:pt x="47" y="77"/>
                  <a:pt x="45" y="88"/>
                  <a:pt x="45" y="99"/>
                </a:cubicBezTo>
                <a:cubicBezTo>
                  <a:pt x="10" y="99"/>
                  <a:pt x="10" y="99"/>
                  <a:pt x="10" y="99"/>
                </a:cubicBezTo>
                <a:cubicBezTo>
                  <a:pt x="11" y="76"/>
                  <a:pt x="19" y="56"/>
                  <a:pt x="34" y="39"/>
                </a:cubicBezTo>
                <a:close/>
                <a:moveTo>
                  <a:pt x="10" y="105"/>
                </a:moveTo>
                <a:cubicBezTo>
                  <a:pt x="11" y="105"/>
                  <a:pt x="11" y="105"/>
                  <a:pt x="12" y="105"/>
                </a:cubicBezTo>
                <a:cubicBezTo>
                  <a:pt x="45" y="105"/>
                  <a:pt x="45" y="105"/>
                  <a:pt x="45" y="105"/>
                </a:cubicBezTo>
                <a:cubicBezTo>
                  <a:pt x="45" y="114"/>
                  <a:pt x="47" y="123"/>
                  <a:pt x="49" y="132"/>
                </a:cubicBezTo>
                <a:cubicBezTo>
                  <a:pt x="46" y="135"/>
                  <a:pt x="43" y="140"/>
                  <a:pt x="43" y="145"/>
                </a:cubicBezTo>
                <a:cubicBezTo>
                  <a:pt x="43" y="148"/>
                  <a:pt x="44" y="151"/>
                  <a:pt x="46" y="154"/>
                </a:cubicBezTo>
                <a:cubicBezTo>
                  <a:pt x="42" y="157"/>
                  <a:pt x="38" y="160"/>
                  <a:pt x="34" y="163"/>
                </a:cubicBezTo>
                <a:cubicBezTo>
                  <a:pt x="20" y="147"/>
                  <a:pt x="11" y="127"/>
                  <a:pt x="10" y="105"/>
                </a:cubicBezTo>
                <a:close/>
                <a:moveTo>
                  <a:pt x="38" y="167"/>
                </a:moveTo>
                <a:cubicBezTo>
                  <a:pt x="42" y="164"/>
                  <a:pt x="46" y="161"/>
                  <a:pt x="50" y="158"/>
                </a:cubicBezTo>
                <a:cubicBezTo>
                  <a:pt x="53" y="160"/>
                  <a:pt x="56" y="161"/>
                  <a:pt x="60" y="161"/>
                </a:cubicBezTo>
                <a:cubicBezTo>
                  <a:pt x="61" y="161"/>
                  <a:pt x="61" y="161"/>
                  <a:pt x="62" y="161"/>
                </a:cubicBezTo>
                <a:cubicBezTo>
                  <a:pt x="62" y="161"/>
                  <a:pt x="62" y="161"/>
                  <a:pt x="62" y="161"/>
                </a:cubicBezTo>
                <a:cubicBezTo>
                  <a:pt x="69" y="173"/>
                  <a:pt x="80" y="185"/>
                  <a:pt x="91" y="193"/>
                </a:cubicBezTo>
                <a:cubicBezTo>
                  <a:pt x="71" y="191"/>
                  <a:pt x="53" y="182"/>
                  <a:pt x="38" y="167"/>
                </a:cubicBezTo>
                <a:close/>
                <a:moveTo>
                  <a:pt x="68" y="159"/>
                </a:moveTo>
                <a:cubicBezTo>
                  <a:pt x="73" y="157"/>
                  <a:pt x="76" y="151"/>
                  <a:pt x="76" y="145"/>
                </a:cubicBezTo>
                <a:cubicBezTo>
                  <a:pt x="83" y="143"/>
                  <a:pt x="91" y="142"/>
                  <a:pt x="98" y="141"/>
                </a:cubicBezTo>
                <a:cubicBezTo>
                  <a:pt x="98" y="191"/>
                  <a:pt x="98" y="191"/>
                  <a:pt x="98" y="191"/>
                </a:cubicBezTo>
                <a:cubicBezTo>
                  <a:pt x="86" y="183"/>
                  <a:pt x="75" y="172"/>
                  <a:pt x="68" y="159"/>
                </a:cubicBezTo>
                <a:close/>
                <a:moveTo>
                  <a:pt x="166" y="35"/>
                </a:moveTo>
                <a:cubicBezTo>
                  <a:pt x="160" y="41"/>
                  <a:pt x="152" y="47"/>
                  <a:pt x="144" y="51"/>
                </a:cubicBezTo>
                <a:cubicBezTo>
                  <a:pt x="137" y="35"/>
                  <a:pt x="124" y="20"/>
                  <a:pt x="109" y="9"/>
                </a:cubicBezTo>
                <a:cubicBezTo>
                  <a:pt x="131" y="11"/>
                  <a:pt x="150" y="20"/>
                  <a:pt x="166" y="35"/>
                </a:cubicBezTo>
                <a:close/>
                <a:moveTo>
                  <a:pt x="139" y="53"/>
                </a:moveTo>
                <a:cubicBezTo>
                  <a:pt x="128" y="58"/>
                  <a:pt x="117" y="61"/>
                  <a:pt x="104" y="61"/>
                </a:cubicBezTo>
                <a:cubicBezTo>
                  <a:pt x="103" y="12"/>
                  <a:pt x="103" y="12"/>
                  <a:pt x="103" y="12"/>
                </a:cubicBezTo>
                <a:cubicBezTo>
                  <a:pt x="118" y="23"/>
                  <a:pt x="131" y="37"/>
                  <a:pt x="139" y="53"/>
                </a:cubicBezTo>
                <a:close/>
                <a:moveTo>
                  <a:pt x="104" y="141"/>
                </a:moveTo>
                <a:cubicBezTo>
                  <a:pt x="117" y="142"/>
                  <a:pt x="129" y="144"/>
                  <a:pt x="140" y="149"/>
                </a:cubicBezTo>
                <a:cubicBezTo>
                  <a:pt x="132" y="166"/>
                  <a:pt x="119" y="181"/>
                  <a:pt x="104" y="191"/>
                </a:cubicBezTo>
                <a:lnTo>
                  <a:pt x="104" y="141"/>
                </a:lnTo>
                <a:close/>
                <a:moveTo>
                  <a:pt x="110" y="194"/>
                </a:moveTo>
                <a:cubicBezTo>
                  <a:pt x="125" y="183"/>
                  <a:pt x="137" y="167"/>
                  <a:pt x="145" y="152"/>
                </a:cubicBezTo>
                <a:cubicBezTo>
                  <a:pt x="152" y="156"/>
                  <a:pt x="160" y="161"/>
                  <a:pt x="166" y="168"/>
                </a:cubicBezTo>
                <a:cubicBezTo>
                  <a:pt x="151" y="182"/>
                  <a:pt x="132" y="192"/>
                  <a:pt x="110" y="194"/>
                </a:cubicBezTo>
                <a:close/>
                <a:moveTo>
                  <a:pt x="211" y="98"/>
                </a:moveTo>
                <a:cubicBezTo>
                  <a:pt x="211" y="98"/>
                  <a:pt x="211" y="97"/>
                  <a:pt x="211" y="96"/>
                </a:cubicBezTo>
                <a:cubicBezTo>
                  <a:pt x="211" y="95"/>
                  <a:pt x="210" y="94"/>
                  <a:pt x="210" y="93"/>
                </a:cubicBezTo>
                <a:cubicBezTo>
                  <a:pt x="210" y="93"/>
                  <a:pt x="210" y="93"/>
                  <a:pt x="210" y="93"/>
                </a:cubicBezTo>
                <a:cubicBezTo>
                  <a:pt x="208" y="82"/>
                  <a:pt x="202" y="74"/>
                  <a:pt x="194" y="68"/>
                </a:cubicBezTo>
                <a:cubicBezTo>
                  <a:pt x="191" y="66"/>
                  <a:pt x="189" y="65"/>
                  <a:pt x="186" y="64"/>
                </a:cubicBezTo>
                <a:cubicBezTo>
                  <a:pt x="181" y="62"/>
                  <a:pt x="176" y="61"/>
                  <a:pt x="171" y="61"/>
                </a:cubicBezTo>
                <a:cubicBezTo>
                  <a:pt x="163" y="61"/>
                  <a:pt x="156" y="63"/>
                  <a:pt x="150" y="66"/>
                </a:cubicBezTo>
                <a:cubicBezTo>
                  <a:pt x="149" y="67"/>
                  <a:pt x="147" y="68"/>
                  <a:pt x="146" y="69"/>
                </a:cubicBezTo>
                <a:cubicBezTo>
                  <a:pt x="137" y="76"/>
                  <a:pt x="131" y="87"/>
                  <a:pt x="130" y="99"/>
                </a:cubicBezTo>
                <a:cubicBezTo>
                  <a:pt x="130" y="100"/>
                  <a:pt x="130" y="101"/>
                  <a:pt x="130" y="101"/>
                </a:cubicBezTo>
                <a:cubicBezTo>
                  <a:pt x="130" y="103"/>
                  <a:pt x="130" y="104"/>
                  <a:pt x="130" y="105"/>
                </a:cubicBezTo>
                <a:cubicBezTo>
                  <a:pt x="131" y="116"/>
                  <a:pt x="136" y="125"/>
                  <a:pt x="144" y="132"/>
                </a:cubicBezTo>
                <a:cubicBezTo>
                  <a:pt x="145" y="132"/>
                  <a:pt x="145" y="133"/>
                  <a:pt x="146" y="133"/>
                </a:cubicBezTo>
                <a:cubicBezTo>
                  <a:pt x="147" y="134"/>
                  <a:pt x="147" y="134"/>
                  <a:pt x="147" y="134"/>
                </a:cubicBezTo>
                <a:cubicBezTo>
                  <a:pt x="148" y="135"/>
                  <a:pt x="149" y="136"/>
                  <a:pt x="151" y="137"/>
                </a:cubicBezTo>
                <a:cubicBezTo>
                  <a:pt x="151" y="137"/>
                  <a:pt x="151" y="137"/>
                  <a:pt x="151" y="137"/>
                </a:cubicBezTo>
                <a:cubicBezTo>
                  <a:pt x="151" y="137"/>
                  <a:pt x="151" y="137"/>
                  <a:pt x="151" y="137"/>
                </a:cubicBezTo>
                <a:cubicBezTo>
                  <a:pt x="153" y="138"/>
                  <a:pt x="154" y="139"/>
                  <a:pt x="156" y="139"/>
                </a:cubicBezTo>
                <a:cubicBezTo>
                  <a:pt x="160" y="141"/>
                  <a:pt x="165" y="142"/>
                  <a:pt x="170" y="142"/>
                </a:cubicBezTo>
                <a:cubicBezTo>
                  <a:pt x="171" y="142"/>
                  <a:pt x="171" y="142"/>
                  <a:pt x="171" y="142"/>
                </a:cubicBezTo>
                <a:cubicBezTo>
                  <a:pt x="172" y="142"/>
                  <a:pt x="174" y="142"/>
                  <a:pt x="176" y="142"/>
                </a:cubicBezTo>
                <a:cubicBezTo>
                  <a:pt x="177" y="141"/>
                  <a:pt x="179" y="141"/>
                  <a:pt x="180" y="141"/>
                </a:cubicBezTo>
                <a:cubicBezTo>
                  <a:pt x="182" y="140"/>
                  <a:pt x="183" y="140"/>
                  <a:pt x="185" y="139"/>
                </a:cubicBezTo>
                <a:cubicBezTo>
                  <a:pt x="185" y="139"/>
                  <a:pt x="185" y="139"/>
                  <a:pt x="185" y="139"/>
                </a:cubicBezTo>
                <a:cubicBezTo>
                  <a:pt x="185" y="139"/>
                  <a:pt x="186" y="139"/>
                  <a:pt x="186" y="139"/>
                </a:cubicBezTo>
                <a:cubicBezTo>
                  <a:pt x="189" y="138"/>
                  <a:pt x="191" y="136"/>
                  <a:pt x="194" y="135"/>
                </a:cubicBezTo>
                <a:cubicBezTo>
                  <a:pt x="203" y="128"/>
                  <a:pt x="209" y="118"/>
                  <a:pt x="211" y="106"/>
                </a:cubicBezTo>
                <a:cubicBezTo>
                  <a:pt x="211" y="106"/>
                  <a:pt x="211" y="105"/>
                  <a:pt x="211" y="105"/>
                </a:cubicBezTo>
                <a:cubicBezTo>
                  <a:pt x="211" y="104"/>
                  <a:pt x="211" y="103"/>
                  <a:pt x="211" y="102"/>
                </a:cubicBezTo>
                <a:cubicBezTo>
                  <a:pt x="211" y="102"/>
                  <a:pt x="211" y="102"/>
                  <a:pt x="211" y="102"/>
                </a:cubicBezTo>
                <a:cubicBezTo>
                  <a:pt x="211" y="101"/>
                  <a:pt x="211" y="101"/>
                  <a:pt x="211" y="101"/>
                </a:cubicBezTo>
                <a:cubicBezTo>
                  <a:pt x="211" y="100"/>
                  <a:pt x="211" y="99"/>
                  <a:pt x="211" y="98"/>
                </a:cubicBezTo>
                <a:close/>
                <a:moveTo>
                  <a:pt x="201" y="102"/>
                </a:moveTo>
                <a:cubicBezTo>
                  <a:pt x="201" y="102"/>
                  <a:pt x="201" y="102"/>
                  <a:pt x="201" y="102"/>
                </a:cubicBezTo>
                <a:cubicBezTo>
                  <a:pt x="201" y="102"/>
                  <a:pt x="201" y="103"/>
                  <a:pt x="201" y="104"/>
                </a:cubicBezTo>
                <a:cubicBezTo>
                  <a:pt x="201" y="104"/>
                  <a:pt x="201" y="105"/>
                  <a:pt x="201" y="105"/>
                </a:cubicBezTo>
                <a:cubicBezTo>
                  <a:pt x="200" y="108"/>
                  <a:pt x="200" y="111"/>
                  <a:pt x="199" y="113"/>
                </a:cubicBezTo>
                <a:cubicBezTo>
                  <a:pt x="197" y="117"/>
                  <a:pt x="194" y="121"/>
                  <a:pt x="191" y="124"/>
                </a:cubicBezTo>
                <a:cubicBezTo>
                  <a:pt x="188" y="126"/>
                  <a:pt x="185" y="128"/>
                  <a:pt x="181" y="130"/>
                </a:cubicBezTo>
                <a:cubicBezTo>
                  <a:pt x="181" y="130"/>
                  <a:pt x="181" y="130"/>
                  <a:pt x="181" y="130"/>
                </a:cubicBezTo>
                <a:cubicBezTo>
                  <a:pt x="180" y="130"/>
                  <a:pt x="179" y="131"/>
                  <a:pt x="178" y="131"/>
                </a:cubicBezTo>
                <a:cubicBezTo>
                  <a:pt x="177" y="131"/>
                  <a:pt x="176" y="131"/>
                  <a:pt x="175" y="132"/>
                </a:cubicBezTo>
                <a:cubicBezTo>
                  <a:pt x="173" y="132"/>
                  <a:pt x="172" y="132"/>
                  <a:pt x="171" y="132"/>
                </a:cubicBezTo>
                <a:cubicBezTo>
                  <a:pt x="170" y="132"/>
                  <a:pt x="170" y="132"/>
                  <a:pt x="170" y="132"/>
                </a:cubicBezTo>
                <a:cubicBezTo>
                  <a:pt x="167" y="132"/>
                  <a:pt x="163" y="131"/>
                  <a:pt x="160" y="130"/>
                </a:cubicBezTo>
                <a:cubicBezTo>
                  <a:pt x="158" y="129"/>
                  <a:pt x="157" y="129"/>
                  <a:pt x="156" y="128"/>
                </a:cubicBezTo>
                <a:cubicBezTo>
                  <a:pt x="156" y="128"/>
                  <a:pt x="156" y="128"/>
                  <a:pt x="156" y="128"/>
                </a:cubicBezTo>
                <a:cubicBezTo>
                  <a:pt x="155" y="128"/>
                  <a:pt x="154" y="127"/>
                  <a:pt x="154" y="127"/>
                </a:cubicBezTo>
                <a:cubicBezTo>
                  <a:pt x="153" y="126"/>
                  <a:pt x="153" y="126"/>
                  <a:pt x="153" y="126"/>
                </a:cubicBezTo>
                <a:cubicBezTo>
                  <a:pt x="152" y="125"/>
                  <a:pt x="151" y="125"/>
                  <a:pt x="151" y="124"/>
                </a:cubicBezTo>
                <a:cubicBezTo>
                  <a:pt x="150" y="124"/>
                  <a:pt x="149" y="123"/>
                  <a:pt x="149" y="122"/>
                </a:cubicBezTo>
                <a:cubicBezTo>
                  <a:pt x="144" y="118"/>
                  <a:pt x="141" y="112"/>
                  <a:pt x="140" y="105"/>
                </a:cubicBezTo>
                <a:cubicBezTo>
                  <a:pt x="140" y="104"/>
                  <a:pt x="140" y="103"/>
                  <a:pt x="140" y="101"/>
                </a:cubicBezTo>
                <a:cubicBezTo>
                  <a:pt x="140" y="98"/>
                  <a:pt x="141" y="94"/>
                  <a:pt x="142" y="90"/>
                </a:cubicBezTo>
                <a:cubicBezTo>
                  <a:pt x="144" y="87"/>
                  <a:pt x="146" y="83"/>
                  <a:pt x="148" y="81"/>
                </a:cubicBezTo>
                <a:cubicBezTo>
                  <a:pt x="150" y="79"/>
                  <a:pt x="151" y="78"/>
                  <a:pt x="153" y="76"/>
                </a:cubicBezTo>
                <a:cubicBezTo>
                  <a:pt x="158" y="73"/>
                  <a:pt x="164" y="71"/>
                  <a:pt x="171" y="71"/>
                </a:cubicBezTo>
                <a:cubicBezTo>
                  <a:pt x="178" y="71"/>
                  <a:pt x="186" y="74"/>
                  <a:pt x="191" y="79"/>
                </a:cubicBezTo>
                <a:cubicBezTo>
                  <a:pt x="194" y="82"/>
                  <a:pt x="197" y="85"/>
                  <a:pt x="199" y="90"/>
                </a:cubicBezTo>
                <a:cubicBezTo>
                  <a:pt x="199" y="91"/>
                  <a:pt x="200" y="93"/>
                  <a:pt x="200" y="95"/>
                </a:cubicBezTo>
                <a:cubicBezTo>
                  <a:pt x="200" y="95"/>
                  <a:pt x="200" y="95"/>
                  <a:pt x="200" y="95"/>
                </a:cubicBezTo>
                <a:cubicBezTo>
                  <a:pt x="200" y="96"/>
                  <a:pt x="201" y="97"/>
                  <a:pt x="201" y="97"/>
                </a:cubicBezTo>
                <a:cubicBezTo>
                  <a:pt x="201" y="98"/>
                  <a:pt x="201" y="98"/>
                  <a:pt x="201" y="99"/>
                </a:cubicBezTo>
                <a:cubicBezTo>
                  <a:pt x="201" y="100"/>
                  <a:pt x="201" y="101"/>
                  <a:pt x="201" y="101"/>
                </a:cubicBezTo>
                <a:lnTo>
                  <a:pt x="201" y="102"/>
                </a:lnTo>
                <a:close/>
                <a:moveTo>
                  <a:pt x="193" y="100"/>
                </a:moveTo>
                <a:cubicBezTo>
                  <a:pt x="193" y="100"/>
                  <a:pt x="193" y="101"/>
                  <a:pt x="193" y="101"/>
                </a:cubicBezTo>
                <a:cubicBezTo>
                  <a:pt x="193" y="102"/>
                  <a:pt x="193" y="102"/>
                  <a:pt x="193" y="102"/>
                </a:cubicBezTo>
                <a:cubicBezTo>
                  <a:pt x="193" y="102"/>
                  <a:pt x="193" y="102"/>
                  <a:pt x="193" y="102"/>
                </a:cubicBezTo>
                <a:cubicBezTo>
                  <a:pt x="193" y="102"/>
                  <a:pt x="193" y="103"/>
                  <a:pt x="193" y="103"/>
                </a:cubicBezTo>
                <a:cubicBezTo>
                  <a:pt x="193" y="104"/>
                  <a:pt x="193" y="104"/>
                  <a:pt x="193" y="104"/>
                </a:cubicBezTo>
                <a:cubicBezTo>
                  <a:pt x="193" y="105"/>
                  <a:pt x="193" y="105"/>
                  <a:pt x="193" y="105"/>
                </a:cubicBezTo>
                <a:cubicBezTo>
                  <a:pt x="192" y="113"/>
                  <a:pt x="186" y="120"/>
                  <a:pt x="179" y="123"/>
                </a:cubicBezTo>
                <a:cubicBezTo>
                  <a:pt x="179" y="123"/>
                  <a:pt x="179" y="123"/>
                  <a:pt x="179" y="123"/>
                </a:cubicBezTo>
                <a:cubicBezTo>
                  <a:pt x="178" y="123"/>
                  <a:pt x="177" y="123"/>
                  <a:pt x="176" y="124"/>
                </a:cubicBezTo>
                <a:cubicBezTo>
                  <a:pt x="175" y="124"/>
                  <a:pt x="174" y="124"/>
                  <a:pt x="174" y="124"/>
                </a:cubicBezTo>
                <a:cubicBezTo>
                  <a:pt x="173" y="124"/>
                  <a:pt x="172" y="124"/>
                  <a:pt x="171" y="124"/>
                </a:cubicBezTo>
                <a:cubicBezTo>
                  <a:pt x="170" y="124"/>
                  <a:pt x="170" y="124"/>
                  <a:pt x="170" y="124"/>
                </a:cubicBezTo>
                <a:cubicBezTo>
                  <a:pt x="168" y="124"/>
                  <a:pt x="165" y="124"/>
                  <a:pt x="162" y="123"/>
                </a:cubicBezTo>
                <a:cubicBezTo>
                  <a:pt x="162" y="122"/>
                  <a:pt x="161" y="122"/>
                  <a:pt x="160" y="122"/>
                </a:cubicBezTo>
                <a:cubicBezTo>
                  <a:pt x="159" y="121"/>
                  <a:pt x="159" y="121"/>
                  <a:pt x="159" y="121"/>
                </a:cubicBezTo>
                <a:cubicBezTo>
                  <a:pt x="159" y="121"/>
                  <a:pt x="158" y="120"/>
                  <a:pt x="157" y="120"/>
                </a:cubicBezTo>
                <a:cubicBezTo>
                  <a:pt x="157" y="119"/>
                  <a:pt x="156" y="119"/>
                  <a:pt x="156" y="119"/>
                </a:cubicBezTo>
                <a:cubicBezTo>
                  <a:pt x="155" y="118"/>
                  <a:pt x="155" y="118"/>
                  <a:pt x="155" y="118"/>
                </a:cubicBezTo>
                <a:cubicBezTo>
                  <a:pt x="152" y="115"/>
                  <a:pt x="150" y="112"/>
                  <a:pt x="149" y="108"/>
                </a:cubicBezTo>
                <a:cubicBezTo>
                  <a:pt x="148" y="106"/>
                  <a:pt x="148" y="104"/>
                  <a:pt x="148" y="101"/>
                </a:cubicBezTo>
                <a:cubicBezTo>
                  <a:pt x="148" y="97"/>
                  <a:pt x="149" y="93"/>
                  <a:pt x="151" y="89"/>
                </a:cubicBezTo>
                <a:cubicBezTo>
                  <a:pt x="153" y="87"/>
                  <a:pt x="155" y="84"/>
                  <a:pt x="157" y="83"/>
                </a:cubicBezTo>
                <a:cubicBezTo>
                  <a:pt x="161" y="80"/>
                  <a:pt x="166" y="79"/>
                  <a:pt x="171" y="79"/>
                </a:cubicBezTo>
                <a:cubicBezTo>
                  <a:pt x="181" y="79"/>
                  <a:pt x="191" y="86"/>
                  <a:pt x="193" y="96"/>
                </a:cubicBezTo>
                <a:cubicBezTo>
                  <a:pt x="193" y="97"/>
                  <a:pt x="193" y="97"/>
                  <a:pt x="193" y="97"/>
                </a:cubicBezTo>
                <a:cubicBezTo>
                  <a:pt x="193" y="97"/>
                  <a:pt x="193" y="98"/>
                  <a:pt x="193" y="98"/>
                </a:cubicBezTo>
                <a:cubicBezTo>
                  <a:pt x="193" y="99"/>
                  <a:pt x="193" y="99"/>
                  <a:pt x="193" y="99"/>
                </a:cubicBezTo>
                <a:lnTo>
                  <a:pt x="193" y="100"/>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TextBox 11">
            <a:extLst>
              <a:ext uri="{FF2B5EF4-FFF2-40B4-BE49-F238E27FC236}">
                <a16:creationId xmlns:a16="http://schemas.microsoft.com/office/drawing/2014/main" xmlns="" id="{E2ADCE2E-937E-4807-AD3C-7317D5DD3FB9}"/>
              </a:ext>
            </a:extLst>
          </p:cNvPr>
          <p:cNvSpPr txBox="1"/>
          <p:nvPr/>
        </p:nvSpPr>
        <p:spPr>
          <a:xfrm>
            <a:off x="9239346" y="2607137"/>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4" name="TextBox 11">
            <a:extLst>
              <a:ext uri="{FF2B5EF4-FFF2-40B4-BE49-F238E27FC236}">
                <a16:creationId xmlns:a16="http://schemas.microsoft.com/office/drawing/2014/main" xmlns="" id="{2F62E85C-43A4-45E9-B60E-A419BE298041}"/>
              </a:ext>
            </a:extLst>
          </p:cNvPr>
          <p:cNvSpPr txBox="1"/>
          <p:nvPr/>
        </p:nvSpPr>
        <p:spPr>
          <a:xfrm>
            <a:off x="7586392" y="2671496"/>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cxnSp>
        <p:nvCxnSpPr>
          <p:cNvPr id="25" name="直接连接符 24">
            <a:extLst>
              <a:ext uri="{FF2B5EF4-FFF2-40B4-BE49-F238E27FC236}">
                <a16:creationId xmlns:a16="http://schemas.microsoft.com/office/drawing/2014/main" xmlns="" id="{8FBAF6CC-E71E-474D-9FC3-C2B2A4274A7D}"/>
              </a:ext>
            </a:extLst>
          </p:cNvPr>
          <p:cNvCxnSpPr/>
          <p:nvPr/>
        </p:nvCxnSpPr>
        <p:spPr>
          <a:xfrm>
            <a:off x="9096869" y="2607137"/>
            <a:ext cx="0" cy="497517"/>
          </a:xfrm>
          <a:prstGeom prst="line">
            <a:avLst/>
          </a:prstGeom>
          <a:ln>
            <a:solidFill>
              <a:srgbClr val="00EBF7"/>
            </a:solidFill>
          </a:ln>
        </p:spPr>
        <p:style>
          <a:lnRef idx="1">
            <a:schemeClr val="accent1"/>
          </a:lnRef>
          <a:fillRef idx="0">
            <a:schemeClr val="accent1"/>
          </a:fillRef>
          <a:effectRef idx="0">
            <a:schemeClr val="accent1"/>
          </a:effectRef>
          <a:fontRef idx="minor">
            <a:schemeClr val="tx1"/>
          </a:fontRef>
        </p:style>
      </p:cxnSp>
      <p:sp>
        <p:nvSpPr>
          <p:cNvPr id="26" name="TextBox 11">
            <a:extLst>
              <a:ext uri="{FF2B5EF4-FFF2-40B4-BE49-F238E27FC236}">
                <a16:creationId xmlns:a16="http://schemas.microsoft.com/office/drawing/2014/main" xmlns="" id="{47907BCF-C46D-4BBA-AA1E-E7534F03ABE6}"/>
              </a:ext>
            </a:extLst>
          </p:cNvPr>
          <p:cNvSpPr txBox="1"/>
          <p:nvPr/>
        </p:nvSpPr>
        <p:spPr>
          <a:xfrm>
            <a:off x="9239346" y="4242652"/>
            <a:ext cx="1881954"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7" name="TextBox 11">
            <a:extLst>
              <a:ext uri="{FF2B5EF4-FFF2-40B4-BE49-F238E27FC236}">
                <a16:creationId xmlns:a16="http://schemas.microsoft.com/office/drawing/2014/main" xmlns="" id="{70621CAA-742E-4FB6-B2D6-C06C1D52C328}"/>
              </a:ext>
            </a:extLst>
          </p:cNvPr>
          <p:cNvSpPr txBox="1"/>
          <p:nvPr/>
        </p:nvSpPr>
        <p:spPr>
          <a:xfrm>
            <a:off x="7586392" y="4307011"/>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cxnSp>
        <p:nvCxnSpPr>
          <p:cNvPr id="28" name="直接连接符 27">
            <a:extLst>
              <a:ext uri="{FF2B5EF4-FFF2-40B4-BE49-F238E27FC236}">
                <a16:creationId xmlns:a16="http://schemas.microsoft.com/office/drawing/2014/main" xmlns="" id="{6A0B00F5-1FE1-4DD8-9D2C-971A91A6C07F}"/>
              </a:ext>
            </a:extLst>
          </p:cNvPr>
          <p:cNvCxnSpPr/>
          <p:nvPr/>
        </p:nvCxnSpPr>
        <p:spPr>
          <a:xfrm>
            <a:off x="9096869" y="4242652"/>
            <a:ext cx="0" cy="497517"/>
          </a:xfrm>
          <a:prstGeom prst="line">
            <a:avLst/>
          </a:prstGeom>
          <a:ln>
            <a:solidFill>
              <a:srgbClr val="00EBF7"/>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xmlns="" id="{97C28F9A-F0D9-4EA5-9DCC-5F66B959EDB5}"/>
              </a:ext>
            </a:extLst>
          </p:cNvPr>
          <p:cNvSpPr txBox="1"/>
          <p:nvPr/>
        </p:nvSpPr>
        <p:spPr>
          <a:xfrm>
            <a:off x="1943309" y="2790576"/>
            <a:ext cx="2840852" cy="1352702"/>
          </a:xfrm>
          <a:custGeom>
            <a:avLst/>
            <a:gdLst/>
            <a:ahLst/>
            <a:cxnLst/>
            <a:rect l="l" t="t" r="r" b="b"/>
            <a:pathLst>
              <a:path w="2206738" h="1050762">
                <a:moveTo>
                  <a:pt x="931245" y="227031"/>
                </a:moveTo>
                <a:cubicBezTo>
                  <a:pt x="903385" y="227031"/>
                  <a:pt x="881793" y="244676"/>
                  <a:pt x="866470" y="279966"/>
                </a:cubicBezTo>
                <a:cubicBezTo>
                  <a:pt x="851146" y="315256"/>
                  <a:pt x="840698" y="354726"/>
                  <a:pt x="835126" y="398374"/>
                </a:cubicBezTo>
                <a:cubicBezTo>
                  <a:pt x="825839" y="460596"/>
                  <a:pt x="824214" y="526301"/>
                  <a:pt x="830251" y="595488"/>
                </a:cubicBezTo>
                <a:cubicBezTo>
                  <a:pt x="836287" y="664675"/>
                  <a:pt x="854629" y="714128"/>
                  <a:pt x="885275" y="743846"/>
                </a:cubicBezTo>
                <a:cubicBezTo>
                  <a:pt x="914993" y="772635"/>
                  <a:pt x="941461" y="774725"/>
                  <a:pt x="964678" y="750114"/>
                </a:cubicBezTo>
                <a:cubicBezTo>
                  <a:pt x="987895" y="725504"/>
                  <a:pt x="1005540" y="689053"/>
                  <a:pt x="1017613" y="640761"/>
                </a:cubicBezTo>
                <a:cubicBezTo>
                  <a:pt x="1024114" y="611972"/>
                  <a:pt x="1028758" y="582022"/>
                  <a:pt x="1031544" y="550911"/>
                </a:cubicBezTo>
                <a:cubicBezTo>
                  <a:pt x="1034330" y="519800"/>
                  <a:pt x="1035723" y="488921"/>
                  <a:pt x="1035723" y="458274"/>
                </a:cubicBezTo>
                <a:cubicBezTo>
                  <a:pt x="1034794" y="453631"/>
                  <a:pt x="1034098" y="442719"/>
                  <a:pt x="1033633" y="425538"/>
                </a:cubicBezTo>
                <a:cubicBezTo>
                  <a:pt x="1033169" y="408357"/>
                  <a:pt x="1031544" y="396052"/>
                  <a:pt x="1028758" y="388623"/>
                </a:cubicBezTo>
                <a:lnTo>
                  <a:pt x="1019006" y="366334"/>
                </a:lnTo>
                <a:lnTo>
                  <a:pt x="1016220" y="312006"/>
                </a:lnTo>
                <a:cubicBezTo>
                  <a:pt x="1013434" y="286003"/>
                  <a:pt x="1003451" y="265340"/>
                  <a:pt x="986270" y="250016"/>
                </a:cubicBezTo>
                <a:cubicBezTo>
                  <a:pt x="969089" y="234693"/>
                  <a:pt x="950748" y="227031"/>
                  <a:pt x="931245" y="227031"/>
                </a:cubicBezTo>
                <a:close/>
                <a:moveTo>
                  <a:pt x="1956352" y="210892"/>
                </a:moveTo>
                <a:cubicBezTo>
                  <a:pt x="1943749" y="210565"/>
                  <a:pt x="1930396" y="214320"/>
                  <a:pt x="1916291" y="222155"/>
                </a:cubicBezTo>
                <a:cubicBezTo>
                  <a:pt x="1878679" y="243051"/>
                  <a:pt x="1856159" y="277645"/>
                  <a:pt x="1848729" y="325936"/>
                </a:cubicBezTo>
                <a:cubicBezTo>
                  <a:pt x="1839442" y="376085"/>
                  <a:pt x="1845015" y="417412"/>
                  <a:pt x="1865446" y="449916"/>
                </a:cubicBezTo>
                <a:cubicBezTo>
                  <a:pt x="1885877" y="482420"/>
                  <a:pt x="1915595" y="493100"/>
                  <a:pt x="1954600" y="481956"/>
                </a:cubicBezTo>
                <a:cubicBezTo>
                  <a:pt x="1971316" y="477312"/>
                  <a:pt x="1986871" y="467561"/>
                  <a:pt x="2001266" y="452702"/>
                </a:cubicBezTo>
                <a:cubicBezTo>
                  <a:pt x="2015661" y="437843"/>
                  <a:pt x="2025180" y="420198"/>
                  <a:pt x="2029823" y="399767"/>
                </a:cubicBezTo>
                <a:lnTo>
                  <a:pt x="2024251" y="396981"/>
                </a:lnTo>
                <a:lnTo>
                  <a:pt x="2014500" y="381658"/>
                </a:lnTo>
                <a:lnTo>
                  <a:pt x="2021465" y="363548"/>
                </a:lnTo>
                <a:lnTo>
                  <a:pt x="2036788" y="325936"/>
                </a:lnTo>
                <a:cubicBezTo>
                  <a:pt x="2040503" y="314792"/>
                  <a:pt x="2039342" y="301094"/>
                  <a:pt x="2033306" y="284842"/>
                </a:cubicBezTo>
                <a:cubicBezTo>
                  <a:pt x="2027269" y="268590"/>
                  <a:pt x="2020536" y="255820"/>
                  <a:pt x="2013107" y="246534"/>
                </a:cubicBezTo>
                <a:cubicBezTo>
                  <a:pt x="1996274" y="223316"/>
                  <a:pt x="1977356" y="211436"/>
                  <a:pt x="1956352" y="210892"/>
                </a:cubicBezTo>
                <a:close/>
                <a:moveTo>
                  <a:pt x="1960172" y="9718"/>
                </a:moveTo>
                <a:cubicBezTo>
                  <a:pt x="2001034" y="10647"/>
                  <a:pt x="2039806" y="24577"/>
                  <a:pt x="2076490" y="51509"/>
                </a:cubicBezTo>
                <a:cubicBezTo>
                  <a:pt x="2113173" y="78441"/>
                  <a:pt x="2145445" y="117446"/>
                  <a:pt x="2173305" y="168524"/>
                </a:cubicBezTo>
                <a:cubicBezTo>
                  <a:pt x="2189093" y="165738"/>
                  <a:pt x="2198380" y="167363"/>
                  <a:pt x="2201166" y="173399"/>
                </a:cubicBezTo>
                <a:cubicBezTo>
                  <a:pt x="2203952" y="179436"/>
                  <a:pt x="2205345" y="195920"/>
                  <a:pt x="2205345" y="222852"/>
                </a:cubicBezTo>
                <a:lnTo>
                  <a:pt x="2206738" y="256285"/>
                </a:lnTo>
                <a:cubicBezTo>
                  <a:pt x="2206738" y="261857"/>
                  <a:pt x="2205577" y="267197"/>
                  <a:pt x="2203256" y="272305"/>
                </a:cubicBezTo>
                <a:cubicBezTo>
                  <a:pt x="2200934" y="277412"/>
                  <a:pt x="2197451" y="284145"/>
                  <a:pt x="2192808" y="292504"/>
                </a:cubicBezTo>
                <a:cubicBezTo>
                  <a:pt x="2199309" y="312006"/>
                  <a:pt x="2203488" y="331508"/>
                  <a:pt x="2205345" y="351011"/>
                </a:cubicBezTo>
                <a:cubicBezTo>
                  <a:pt x="2207203" y="370513"/>
                  <a:pt x="2207203" y="392338"/>
                  <a:pt x="2205345" y="416483"/>
                </a:cubicBezTo>
                <a:cubicBezTo>
                  <a:pt x="2202559" y="450845"/>
                  <a:pt x="2196522" y="486135"/>
                  <a:pt x="2187236" y="522354"/>
                </a:cubicBezTo>
                <a:cubicBezTo>
                  <a:pt x="2177949" y="558573"/>
                  <a:pt x="2166340" y="598970"/>
                  <a:pt x="2152410" y="643547"/>
                </a:cubicBezTo>
                <a:cubicBezTo>
                  <a:pt x="2140337" y="677909"/>
                  <a:pt x="2127335" y="712967"/>
                  <a:pt x="2113405" y="748721"/>
                </a:cubicBezTo>
                <a:cubicBezTo>
                  <a:pt x="2099475" y="784476"/>
                  <a:pt x="2084151" y="824642"/>
                  <a:pt x="2067435" y="869219"/>
                </a:cubicBezTo>
                <a:cubicBezTo>
                  <a:pt x="2048861" y="912867"/>
                  <a:pt x="2029823" y="951175"/>
                  <a:pt x="2010321" y="984144"/>
                </a:cubicBezTo>
                <a:cubicBezTo>
                  <a:pt x="1990818" y="1017112"/>
                  <a:pt x="1968530" y="1038240"/>
                  <a:pt x="1943455" y="1047527"/>
                </a:cubicBezTo>
                <a:cubicBezTo>
                  <a:pt x="1928596" y="1053099"/>
                  <a:pt x="1915363" y="1051473"/>
                  <a:pt x="1903754" y="1042651"/>
                </a:cubicBezTo>
                <a:cubicBezTo>
                  <a:pt x="1892145" y="1033828"/>
                  <a:pt x="1882626" y="1020130"/>
                  <a:pt x="1875197" y="1001557"/>
                </a:cubicBezTo>
                <a:lnTo>
                  <a:pt x="1852908" y="948621"/>
                </a:lnTo>
                <a:lnTo>
                  <a:pt x="1820869" y="895686"/>
                </a:lnTo>
                <a:cubicBezTo>
                  <a:pt x="1828298" y="892900"/>
                  <a:pt x="1835031" y="889650"/>
                  <a:pt x="1841068" y="885935"/>
                </a:cubicBezTo>
                <a:cubicBezTo>
                  <a:pt x="1847104" y="882220"/>
                  <a:pt x="1852908" y="877112"/>
                  <a:pt x="1858480" y="870612"/>
                </a:cubicBezTo>
                <a:cubicBezTo>
                  <a:pt x="1872411" y="847394"/>
                  <a:pt x="1885645" y="821159"/>
                  <a:pt x="1898182" y="791905"/>
                </a:cubicBezTo>
                <a:cubicBezTo>
                  <a:pt x="1910719" y="762652"/>
                  <a:pt x="1924882" y="727594"/>
                  <a:pt x="1940669" y="686731"/>
                </a:cubicBezTo>
                <a:cubicBezTo>
                  <a:pt x="1899807" y="697876"/>
                  <a:pt x="1865446" y="700430"/>
                  <a:pt x="1837585" y="694393"/>
                </a:cubicBezTo>
                <a:cubicBezTo>
                  <a:pt x="1809724" y="688357"/>
                  <a:pt x="1781864" y="669086"/>
                  <a:pt x="1754003" y="636582"/>
                </a:cubicBezTo>
                <a:cubicBezTo>
                  <a:pt x="1721499" y="601292"/>
                  <a:pt x="1698282" y="560662"/>
                  <a:pt x="1684351" y="514692"/>
                </a:cubicBezTo>
                <a:cubicBezTo>
                  <a:pt x="1670421" y="468722"/>
                  <a:pt x="1665778" y="417876"/>
                  <a:pt x="1670421" y="362155"/>
                </a:cubicBezTo>
                <a:cubicBezTo>
                  <a:pt x="1674136" y="301790"/>
                  <a:pt x="1686441" y="247230"/>
                  <a:pt x="1707337" y="198474"/>
                </a:cubicBezTo>
                <a:cubicBezTo>
                  <a:pt x="1728232" y="149718"/>
                  <a:pt x="1757718" y="109088"/>
                  <a:pt x="1795794" y="76584"/>
                </a:cubicBezTo>
                <a:cubicBezTo>
                  <a:pt x="1822726" y="53367"/>
                  <a:pt x="1849890" y="36186"/>
                  <a:pt x="1877286" y="25042"/>
                </a:cubicBezTo>
                <a:cubicBezTo>
                  <a:pt x="1904683" y="13897"/>
                  <a:pt x="1932311" y="8790"/>
                  <a:pt x="1960172" y="9718"/>
                </a:cubicBezTo>
                <a:close/>
                <a:moveTo>
                  <a:pt x="1444274" y="8325"/>
                </a:moveTo>
                <a:cubicBezTo>
                  <a:pt x="1466562" y="8325"/>
                  <a:pt x="1491405" y="22488"/>
                  <a:pt x="1518801" y="50813"/>
                </a:cubicBezTo>
                <a:cubicBezTo>
                  <a:pt x="1546197" y="79138"/>
                  <a:pt x="1566861" y="108623"/>
                  <a:pt x="1580791" y="139270"/>
                </a:cubicBezTo>
                <a:cubicBezTo>
                  <a:pt x="1582648" y="143914"/>
                  <a:pt x="1584273" y="149486"/>
                  <a:pt x="1585667" y="155986"/>
                </a:cubicBezTo>
                <a:cubicBezTo>
                  <a:pt x="1587059" y="162487"/>
                  <a:pt x="1586363" y="167595"/>
                  <a:pt x="1583577" y="171310"/>
                </a:cubicBezTo>
                <a:lnTo>
                  <a:pt x="1543179" y="220066"/>
                </a:lnTo>
                <a:lnTo>
                  <a:pt x="1545965" y="899865"/>
                </a:lnTo>
                <a:cubicBezTo>
                  <a:pt x="1545965" y="921225"/>
                  <a:pt x="1545036" y="935155"/>
                  <a:pt x="1543179" y="941656"/>
                </a:cubicBezTo>
                <a:cubicBezTo>
                  <a:pt x="1541322" y="948157"/>
                  <a:pt x="1535750" y="955587"/>
                  <a:pt x="1526463" y="963945"/>
                </a:cubicBezTo>
                <a:cubicBezTo>
                  <a:pt x="1515318" y="972303"/>
                  <a:pt x="1502549" y="980197"/>
                  <a:pt x="1488154" y="987626"/>
                </a:cubicBezTo>
                <a:cubicBezTo>
                  <a:pt x="1473760" y="995056"/>
                  <a:pt x="1462383" y="996913"/>
                  <a:pt x="1454025" y="993198"/>
                </a:cubicBezTo>
                <a:cubicBezTo>
                  <a:pt x="1439166" y="985769"/>
                  <a:pt x="1424771" y="977643"/>
                  <a:pt x="1410841" y="968820"/>
                </a:cubicBezTo>
                <a:cubicBezTo>
                  <a:pt x="1396911" y="959998"/>
                  <a:pt x="1379266" y="948157"/>
                  <a:pt x="1357906" y="933298"/>
                </a:cubicBezTo>
                <a:cubicBezTo>
                  <a:pt x="1353263" y="928655"/>
                  <a:pt x="1349083" y="924708"/>
                  <a:pt x="1345369" y="921457"/>
                </a:cubicBezTo>
                <a:cubicBezTo>
                  <a:pt x="1341654" y="918207"/>
                  <a:pt x="1338404" y="915189"/>
                  <a:pt x="1335617" y="912403"/>
                </a:cubicBezTo>
                <a:cubicBezTo>
                  <a:pt x="1337475" y="905902"/>
                  <a:pt x="1342350" y="899865"/>
                  <a:pt x="1350244" y="894293"/>
                </a:cubicBezTo>
                <a:cubicBezTo>
                  <a:pt x="1358138" y="888721"/>
                  <a:pt x="1363478" y="885471"/>
                  <a:pt x="1366264" y="884542"/>
                </a:cubicBezTo>
                <a:lnTo>
                  <a:pt x="1364871" y="235389"/>
                </a:lnTo>
                <a:cubicBezTo>
                  <a:pt x="1351869" y="226102"/>
                  <a:pt x="1343047" y="221459"/>
                  <a:pt x="1338404" y="221459"/>
                </a:cubicBezTo>
                <a:cubicBezTo>
                  <a:pt x="1333760" y="221459"/>
                  <a:pt x="1320294" y="222852"/>
                  <a:pt x="1298006" y="225638"/>
                </a:cubicBezTo>
                <a:cubicBezTo>
                  <a:pt x="1288719" y="225638"/>
                  <a:pt x="1282682" y="219602"/>
                  <a:pt x="1279896" y="207529"/>
                </a:cubicBezTo>
                <a:cubicBezTo>
                  <a:pt x="1277110" y="195456"/>
                  <a:pt x="1274788" y="183383"/>
                  <a:pt x="1272931" y="171310"/>
                </a:cubicBezTo>
                <a:lnTo>
                  <a:pt x="1271538" y="153200"/>
                </a:lnTo>
                <a:lnTo>
                  <a:pt x="1275717" y="133698"/>
                </a:lnTo>
                <a:cubicBezTo>
                  <a:pt x="1303578" y="104909"/>
                  <a:pt x="1333992" y="76816"/>
                  <a:pt x="1366961" y="49420"/>
                </a:cubicBezTo>
                <a:cubicBezTo>
                  <a:pt x="1399929" y="22023"/>
                  <a:pt x="1425700" y="8325"/>
                  <a:pt x="1444274" y="8325"/>
                </a:cubicBezTo>
                <a:close/>
                <a:moveTo>
                  <a:pt x="957365" y="5713"/>
                </a:moveTo>
                <a:cubicBezTo>
                  <a:pt x="974313" y="6294"/>
                  <a:pt x="991610" y="9254"/>
                  <a:pt x="1009255" y="14594"/>
                </a:cubicBezTo>
                <a:cubicBezTo>
                  <a:pt x="1044545" y="25274"/>
                  <a:pt x="1076121" y="44080"/>
                  <a:pt x="1103981" y="71012"/>
                </a:cubicBezTo>
                <a:lnTo>
                  <a:pt x="1126270" y="61260"/>
                </a:lnTo>
                <a:lnTo>
                  <a:pt x="1137414" y="69619"/>
                </a:lnTo>
                <a:cubicBezTo>
                  <a:pt x="1140200" y="82620"/>
                  <a:pt x="1141825" y="96086"/>
                  <a:pt x="1142290" y="110016"/>
                </a:cubicBezTo>
                <a:cubicBezTo>
                  <a:pt x="1142754" y="123947"/>
                  <a:pt x="1142986" y="139734"/>
                  <a:pt x="1142986" y="157380"/>
                </a:cubicBezTo>
                <a:cubicBezTo>
                  <a:pt x="1162489" y="211243"/>
                  <a:pt x="1177812" y="264875"/>
                  <a:pt x="1188956" y="318275"/>
                </a:cubicBezTo>
                <a:cubicBezTo>
                  <a:pt x="1200101" y="371674"/>
                  <a:pt x="1205673" y="424842"/>
                  <a:pt x="1205673" y="477777"/>
                </a:cubicBezTo>
                <a:cubicBezTo>
                  <a:pt x="1205673" y="539070"/>
                  <a:pt x="1201494" y="598506"/>
                  <a:pt x="1193135" y="656085"/>
                </a:cubicBezTo>
                <a:cubicBezTo>
                  <a:pt x="1184777" y="713663"/>
                  <a:pt x="1171776" y="767527"/>
                  <a:pt x="1154131" y="817676"/>
                </a:cubicBezTo>
                <a:cubicBezTo>
                  <a:pt x="1114197" y="932834"/>
                  <a:pt x="1050117" y="994127"/>
                  <a:pt x="961892" y="1001557"/>
                </a:cubicBezTo>
                <a:cubicBezTo>
                  <a:pt x="873667" y="1008986"/>
                  <a:pt x="798907" y="965338"/>
                  <a:pt x="737614" y="870612"/>
                </a:cubicBezTo>
                <a:cubicBezTo>
                  <a:pt x="701395" y="814890"/>
                  <a:pt x="676785" y="748721"/>
                  <a:pt x="663783" y="672105"/>
                </a:cubicBezTo>
                <a:cubicBezTo>
                  <a:pt x="650782" y="595488"/>
                  <a:pt x="647067" y="515853"/>
                  <a:pt x="652639" y="433200"/>
                </a:cubicBezTo>
                <a:cubicBezTo>
                  <a:pt x="659140" y="323615"/>
                  <a:pt x="683750" y="230514"/>
                  <a:pt x="726470" y="153897"/>
                </a:cubicBezTo>
                <a:cubicBezTo>
                  <a:pt x="769189" y="77280"/>
                  <a:pt x="829554" y="29685"/>
                  <a:pt x="907564" y="11111"/>
                </a:cubicBezTo>
                <a:cubicBezTo>
                  <a:pt x="923816" y="6932"/>
                  <a:pt x="940416" y="5133"/>
                  <a:pt x="957365" y="5713"/>
                </a:cubicBezTo>
                <a:close/>
                <a:moveTo>
                  <a:pt x="302221" y="54"/>
                </a:moveTo>
                <a:cubicBezTo>
                  <a:pt x="334696" y="925"/>
                  <a:pt x="366779" y="12504"/>
                  <a:pt x="398471" y="34793"/>
                </a:cubicBezTo>
                <a:cubicBezTo>
                  <a:pt x="440726" y="64511"/>
                  <a:pt x="473462" y="106302"/>
                  <a:pt x="496679" y="160166"/>
                </a:cubicBezTo>
                <a:cubicBezTo>
                  <a:pt x="510610" y="194527"/>
                  <a:pt x="520129" y="233532"/>
                  <a:pt x="525236" y="277180"/>
                </a:cubicBezTo>
                <a:cubicBezTo>
                  <a:pt x="530344" y="320829"/>
                  <a:pt x="529183" y="360762"/>
                  <a:pt x="521754" y="396981"/>
                </a:cubicBezTo>
                <a:cubicBezTo>
                  <a:pt x="515253" y="422984"/>
                  <a:pt x="505966" y="447362"/>
                  <a:pt x="493893" y="470115"/>
                </a:cubicBezTo>
                <a:cubicBezTo>
                  <a:pt x="481820" y="492868"/>
                  <a:pt x="466961" y="516317"/>
                  <a:pt x="449316" y="540463"/>
                </a:cubicBezTo>
                <a:cubicBezTo>
                  <a:pt x="439101" y="553465"/>
                  <a:pt x="427028" y="568788"/>
                  <a:pt x="413097" y="586433"/>
                </a:cubicBezTo>
                <a:cubicBezTo>
                  <a:pt x="399167" y="604078"/>
                  <a:pt x="387094" y="619402"/>
                  <a:pt x="376878" y="632403"/>
                </a:cubicBezTo>
                <a:cubicBezTo>
                  <a:pt x="370378" y="638904"/>
                  <a:pt x="363877" y="645869"/>
                  <a:pt x="357376" y="653299"/>
                </a:cubicBezTo>
                <a:cubicBezTo>
                  <a:pt x="350875" y="660728"/>
                  <a:pt x="345303" y="668622"/>
                  <a:pt x="340660" y="676980"/>
                </a:cubicBezTo>
                <a:cubicBezTo>
                  <a:pt x="327658" y="691839"/>
                  <a:pt x="314889" y="706698"/>
                  <a:pt x="302351" y="721557"/>
                </a:cubicBezTo>
                <a:cubicBezTo>
                  <a:pt x="289814" y="736416"/>
                  <a:pt x="277973" y="751740"/>
                  <a:pt x="266829" y="767527"/>
                </a:cubicBezTo>
                <a:lnTo>
                  <a:pt x="484142" y="754990"/>
                </a:lnTo>
                <a:lnTo>
                  <a:pt x="492500" y="736881"/>
                </a:lnTo>
                <a:cubicBezTo>
                  <a:pt x="510145" y="756383"/>
                  <a:pt x="525468" y="776814"/>
                  <a:pt x="538470" y="798174"/>
                </a:cubicBezTo>
                <a:cubicBezTo>
                  <a:pt x="551472" y="819534"/>
                  <a:pt x="560294" y="842287"/>
                  <a:pt x="564938" y="866432"/>
                </a:cubicBezTo>
                <a:cubicBezTo>
                  <a:pt x="567724" y="880363"/>
                  <a:pt x="567724" y="893829"/>
                  <a:pt x="564938" y="906830"/>
                </a:cubicBezTo>
                <a:cubicBezTo>
                  <a:pt x="562152" y="919832"/>
                  <a:pt x="557044" y="931441"/>
                  <a:pt x="549614" y="941656"/>
                </a:cubicBezTo>
                <a:cubicBezTo>
                  <a:pt x="541256" y="951872"/>
                  <a:pt x="530344" y="959069"/>
                  <a:pt x="516878" y="963248"/>
                </a:cubicBezTo>
                <a:cubicBezTo>
                  <a:pt x="503412" y="967427"/>
                  <a:pt x="489250" y="970446"/>
                  <a:pt x="474391" y="972303"/>
                </a:cubicBezTo>
                <a:lnTo>
                  <a:pt x="179068" y="980661"/>
                </a:lnTo>
                <a:cubicBezTo>
                  <a:pt x="172567" y="987162"/>
                  <a:pt x="167227" y="992502"/>
                  <a:pt x="163048" y="996681"/>
                </a:cubicBezTo>
                <a:cubicBezTo>
                  <a:pt x="158869" y="1000860"/>
                  <a:pt x="154458" y="1003878"/>
                  <a:pt x="149814" y="1005736"/>
                </a:cubicBezTo>
                <a:cubicBezTo>
                  <a:pt x="135884" y="1009450"/>
                  <a:pt x="112667" y="999235"/>
                  <a:pt x="80163" y="975089"/>
                </a:cubicBezTo>
                <a:cubicBezTo>
                  <a:pt x="47659" y="950943"/>
                  <a:pt x="26299" y="930976"/>
                  <a:pt x="16083" y="915189"/>
                </a:cubicBezTo>
                <a:cubicBezTo>
                  <a:pt x="5868" y="900330"/>
                  <a:pt x="528" y="882917"/>
                  <a:pt x="64" y="862950"/>
                </a:cubicBezTo>
                <a:cubicBezTo>
                  <a:pt x="-401" y="842983"/>
                  <a:pt x="1689" y="821391"/>
                  <a:pt x="6332" y="798174"/>
                </a:cubicBezTo>
                <a:lnTo>
                  <a:pt x="32800" y="788423"/>
                </a:lnTo>
                <a:cubicBezTo>
                  <a:pt x="53231" y="756847"/>
                  <a:pt x="73430" y="727362"/>
                  <a:pt x="93397" y="699965"/>
                </a:cubicBezTo>
                <a:cubicBezTo>
                  <a:pt x="113363" y="672569"/>
                  <a:pt x="133562" y="646798"/>
                  <a:pt x="153994" y="622652"/>
                </a:cubicBezTo>
                <a:cubicBezTo>
                  <a:pt x="164209" y="608722"/>
                  <a:pt x="187891" y="579004"/>
                  <a:pt x="225038" y="533498"/>
                </a:cubicBezTo>
                <a:cubicBezTo>
                  <a:pt x="262186" y="487992"/>
                  <a:pt x="291439" y="450845"/>
                  <a:pt x="312799" y="422055"/>
                </a:cubicBezTo>
                <a:cubicBezTo>
                  <a:pt x="329515" y="399767"/>
                  <a:pt x="341588" y="375157"/>
                  <a:pt x="349018" y="348225"/>
                </a:cubicBezTo>
                <a:cubicBezTo>
                  <a:pt x="356447" y="321293"/>
                  <a:pt x="355519" y="295754"/>
                  <a:pt x="346232" y="271608"/>
                </a:cubicBezTo>
                <a:cubicBezTo>
                  <a:pt x="337874" y="250248"/>
                  <a:pt x="323711" y="237943"/>
                  <a:pt x="303744" y="234693"/>
                </a:cubicBezTo>
                <a:cubicBezTo>
                  <a:pt x="283778" y="231442"/>
                  <a:pt x="266829" y="236782"/>
                  <a:pt x="252899" y="250713"/>
                </a:cubicBezTo>
                <a:cubicBezTo>
                  <a:pt x="240826" y="260928"/>
                  <a:pt x="230378" y="275091"/>
                  <a:pt x="221556" y="293200"/>
                </a:cubicBezTo>
                <a:cubicBezTo>
                  <a:pt x="212733" y="311310"/>
                  <a:pt x="206232" y="324311"/>
                  <a:pt x="202053" y="332205"/>
                </a:cubicBezTo>
                <a:cubicBezTo>
                  <a:pt x="197874" y="340099"/>
                  <a:pt x="190909" y="345207"/>
                  <a:pt x="181158" y="347528"/>
                </a:cubicBezTo>
                <a:cubicBezTo>
                  <a:pt x="171406" y="349850"/>
                  <a:pt x="156780" y="346832"/>
                  <a:pt x="137277" y="338474"/>
                </a:cubicBezTo>
                <a:cubicBezTo>
                  <a:pt x="122418" y="331044"/>
                  <a:pt x="106166" y="320132"/>
                  <a:pt x="88521" y="305737"/>
                </a:cubicBezTo>
                <a:cubicBezTo>
                  <a:pt x="70876" y="291343"/>
                  <a:pt x="59267" y="277645"/>
                  <a:pt x="53695" y="264643"/>
                </a:cubicBezTo>
                <a:cubicBezTo>
                  <a:pt x="47194" y="252570"/>
                  <a:pt x="44408" y="236550"/>
                  <a:pt x="45337" y="216583"/>
                </a:cubicBezTo>
                <a:cubicBezTo>
                  <a:pt x="46266" y="196617"/>
                  <a:pt x="47659" y="175953"/>
                  <a:pt x="49516" y="154593"/>
                </a:cubicBezTo>
                <a:cubicBezTo>
                  <a:pt x="58803" y="155522"/>
                  <a:pt x="66697" y="155058"/>
                  <a:pt x="73198" y="153200"/>
                </a:cubicBezTo>
                <a:cubicBezTo>
                  <a:pt x="79698" y="151343"/>
                  <a:pt x="86664" y="146700"/>
                  <a:pt x="94093" y="139270"/>
                </a:cubicBezTo>
                <a:lnTo>
                  <a:pt x="128919" y="94693"/>
                </a:lnTo>
                <a:cubicBezTo>
                  <a:pt x="147493" y="70547"/>
                  <a:pt x="169085" y="50348"/>
                  <a:pt x="193695" y="34096"/>
                </a:cubicBezTo>
                <a:cubicBezTo>
                  <a:pt x="218305" y="17844"/>
                  <a:pt x="243612" y="7397"/>
                  <a:pt x="269615" y="2753"/>
                </a:cubicBezTo>
                <a:cubicBezTo>
                  <a:pt x="280527" y="663"/>
                  <a:pt x="291396" y="-236"/>
                  <a:pt x="302221" y="54"/>
                </a:cubicBezTo>
                <a:close/>
              </a:path>
            </a:pathLst>
          </a:custGeom>
          <a:gradFill>
            <a:gsLst>
              <a:gs pos="7965">
                <a:schemeClr val="bg1">
                  <a:alpha val="86000"/>
                </a:schemeClr>
              </a:gs>
              <a:gs pos="57000">
                <a:schemeClr val="bg1">
                  <a:alpha val="49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14" name="矩形: 圆角 13">
            <a:extLst>
              <a:ext uri="{FF2B5EF4-FFF2-40B4-BE49-F238E27FC236}">
                <a16:creationId xmlns:a16="http://schemas.microsoft.com/office/drawing/2014/main" xmlns="" id="{9067A159-4AC8-4D41-A8E1-33CDF5E14682}"/>
              </a:ext>
            </a:extLst>
          </p:cNvPr>
          <p:cNvSpPr/>
          <p:nvPr/>
        </p:nvSpPr>
        <p:spPr>
          <a:xfrm>
            <a:off x="2670136" y="4728939"/>
            <a:ext cx="1387198" cy="313590"/>
          </a:xfrm>
          <a:prstGeom prst="roundRect">
            <a:avLst/>
          </a:prstGeom>
          <a:solidFill>
            <a:srgbClr val="182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100">
                <a:solidFill>
                  <a:srgbClr val="00EBF7"/>
                </a:solidFill>
                <a:latin typeface="思源黑体 CN Bold" panose="020B0800000000000000" pitchFamily="34" charset="-122"/>
                <a:ea typeface="思源黑体 CN Bold" panose="020B0800000000000000" pitchFamily="34" charset="-122"/>
                <a:cs typeface="Calibri"/>
              </a:rPr>
              <a:t>璞石</a:t>
            </a:r>
            <a:r>
              <a:rPr lang="en-US" altLang="zh-CN" sz="1100">
                <a:solidFill>
                  <a:srgbClr val="00EBF7"/>
                </a:solidFill>
                <a:latin typeface="思源黑体 CN Bold" panose="020B0800000000000000" pitchFamily="34" charset="-122"/>
                <a:ea typeface="思源黑体 CN Bold" panose="020B0800000000000000" pitchFamily="34" charset="-122"/>
                <a:cs typeface="Calibri"/>
              </a:rPr>
              <a:t>PPT</a:t>
            </a:r>
            <a:r>
              <a:rPr lang="zh-CN" altLang="en-US" sz="1100">
                <a:solidFill>
                  <a:srgbClr val="00EBF7"/>
                </a:solidFill>
                <a:latin typeface="思源黑体 CN Bold" panose="020B0800000000000000" pitchFamily="34" charset="-122"/>
                <a:ea typeface="思源黑体 CN Bold" panose="020B0800000000000000" pitchFamily="34" charset="-122"/>
                <a:cs typeface="Calibri"/>
              </a:rPr>
              <a:t>设计</a:t>
            </a:r>
            <a:endParaRPr lang="en-US" altLang="zh-CN" sz="1100" dirty="0">
              <a:solidFill>
                <a:srgbClr val="00EBF7"/>
              </a:solidFill>
              <a:latin typeface="思源黑体 CN Bold" panose="020B0800000000000000" pitchFamily="34" charset="-122"/>
              <a:ea typeface="思源黑体 CN Bold" panose="020B0800000000000000" pitchFamily="34" charset="-122"/>
              <a:cs typeface="Roboto Thin" charset="0"/>
            </a:endParaRPr>
          </a:p>
        </p:txBody>
      </p:sp>
    </p:spTree>
    <p:extLst>
      <p:ext uri="{BB962C8B-B14F-4D97-AF65-F5344CB8AC3E}">
        <p14:creationId xmlns:p14="http://schemas.microsoft.com/office/powerpoint/2010/main" val="19234743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a:extLst>
              <a:ext uri="{FF2B5EF4-FFF2-40B4-BE49-F238E27FC236}">
                <a16:creationId xmlns:a16="http://schemas.microsoft.com/office/drawing/2014/main" xmlns="" id="{B2D56897-1D55-4B99-A643-32CF75F1178C}"/>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107" name="文本框 106">
            <a:extLst>
              <a:ext uri="{FF2B5EF4-FFF2-40B4-BE49-F238E27FC236}">
                <a16:creationId xmlns:a16="http://schemas.microsoft.com/office/drawing/2014/main" xmlns="" id="{0F8EAC22-9B21-4E2B-9437-3A0EDDA253ED}"/>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a:extLst>
              <a:ext uri="{FF2B5EF4-FFF2-40B4-BE49-F238E27FC236}">
                <a16:creationId xmlns:a16="http://schemas.microsoft.com/office/drawing/2014/main" xmlns="" id="{8F13838E-5D1A-4937-90BE-8376BD98F7D1}"/>
              </a:ext>
            </a:extLst>
          </p:cNvPr>
          <p:cNvSpPr/>
          <p:nvPr/>
        </p:nvSpPr>
        <p:spPr>
          <a:xfrm>
            <a:off x="0" y="1828800"/>
            <a:ext cx="7289800" cy="2006600"/>
          </a:xfrm>
          <a:prstGeom prst="rect">
            <a:avLst/>
          </a:prstGeom>
          <a:blipFill>
            <a:blip r:embed="rId2"/>
            <a:stretch>
              <a:fillRect t="-70689" b="-698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6EADE0A3-4E0E-464E-9FA0-5A790F4A6FAF}"/>
              </a:ext>
            </a:extLst>
          </p:cNvPr>
          <p:cNvSpPr/>
          <p:nvPr/>
        </p:nvSpPr>
        <p:spPr>
          <a:xfrm>
            <a:off x="7289800" y="1828800"/>
            <a:ext cx="190500" cy="2006600"/>
          </a:xfrm>
          <a:prstGeom prst="rect">
            <a:avLst/>
          </a:prstGeom>
          <a:solidFill>
            <a:srgbClr val="00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xmlns="" id="{379D8EE2-EFBA-4000-AC29-23F20FA0367E}"/>
              </a:ext>
            </a:extLst>
          </p:cNvPr>
          <p:cNvSpPr/>
          <p:nvPr/>
        </p:nvSpPr>
        <p:spPr>
          <a:xfrm>
            <a:off x="4902200" y="4040231"/>
            <a:ext cx="7289800" cy="2006600"/>
          </a:xfrm>
          <a:prstGeom prst="rect">
            <a:avLst/>
          </a:prstGeom>
          <a:blipFill>
            <a:blip r:embed="rId3"/>
            <a:stretch>
              <a:fillRect t="-52507" b="-518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xmlns="" id="{442D28F5-9CB1-44E0-9D7A-C5AA6CC07AD5}"/>
              </a:ext>
            </a:extLst>
          </p:cNvPr>
          <p:cNvSpPr/>
          <p:nvPr/>
        </p:nvSpPr>
        <p:spPr>
          <a:xfrm>
            <a:off x="4726835" y="4040231"/>
            <a:ext cx="190500" cy="2006600"/>
          </a:xfrm>
          <a:prstGeom prst="rect">
            <a:avLst/>
          </a:prstGeom>
          <a:solidFill>
            <a:srgbClr val="00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xmlns="" id="{30E753A7-46B5-4D5B-B80D-A47479470B7C}"/>
              </a:ext>
            </a:extLst>
          </p:cNvPr>
          <p:cNvSpPr/>
          <p:nvPr/>
        </p:nvSpPr>
        <p:spPr>
          <a:xfrm rot="16200000">
            <a:off x="8832853" y="476247"/>
            <a:ext cx="2006598" cy="4711700"/>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a16="http://schemas.microsoft.com/office/drawing/2014/main" xmlns="" id="{9104633B-88FA-454B-B23C-F5760EE1C3A3}"/>
              </a:ext>
            </a:extLst>
          </p:cNvPr>
          <p:cNvSpPr/>
          <p:nvPr/>
        </p:nvSpPr>
        <p:spPr>
          <a:xfrm rot="5400000">
            <a:off x="1308099" y="2617831"/>
            <a:ext cx="2006599" cy="4851399"/>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xmlns="" id="{D0475C19-903F-49F7-A582-5628CA5209A1}"/>
              </a:ext>
            </a:extLst>
          </p:cNvPr>
          <p:cNvSpPr/>
          <p:nvPr/>
        </p:nvSpPr>
        <p:spPr>
          <a:xfrm rot="5400000">
            <a:off x="3953064" y="498662"/>
            <a:ext cx="672714" cy="6000754"/>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xmlns="" id="{15E4688E-5DAD-4149-A743-E4543F2C7D02}"/>
              </a:ext>
            </a:extLst>
          </p:cNvPr>
          <p:cNvSpPr/>
          <p:nvPr/>
        </p:nvSpPr>
        <p:spPr>
          <a:xfrm rot="16200000">
            <a:off x="7572562" y="2710096"/>
            <a:ext cx="672714" cy="6000754"/>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xmlns="" id="{3E4663EC-32BF-4D97-8E58-60D7C5896FD5}"/>
              </a:ext>
            </a:extLst>
          </p:cNvPr>
          <p:cNvSpPr/>
          <p:nvPr/>
        </p:nvSpPr>
        <p:spPr>
          <a:xfrm rot="5400000">
            <a:off x="4806953" y="1352551"/>
            <a:ext cx="253995" cy="4711700"/>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xmlns="" id="{E6E36B70-5C45-4DCB-9F8D-9EB9E0B865DC}"/>
              </a:ext>
            </a:extLst>
          </p:cNvPr>
          <p:cNvSpPr/>
          <p:nvPr/>
        </p:nvSpPr>
        <p:spPr>
          <a:xfrm rot="16200000">
            <a:off x="7137405" y="3551281"/>
            <a:ext cx="253995" cy="4711700"/>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1">
            <a:extLst>
              <a:ext uri="{FF2B5EF4-FFF2-40B4-BE49-F238E27FC236}">
                <a16:creationId xmlns:a16="http://schemas.microsoft.com/office/drawing/2014/main" xmlns="" id="{E66A7BC1-FB18-47F5-BD0C-57D606F6AAE1}"/>
              </a:ext>
            </a:extLst>
          </p:cNvPr>
          <p:cNvSpPr txBox="1"/>
          <p:nvPr/>
        </p:nvSpPr>
        <p:spPr>
          <a:xfrm>
            <a:off x="7670802" y="2608829"/>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1" name="TextBox 11">
            <a:extLst>
              <a:ext uri="{FF2B5EF4-FFF2-40B4-BE49-F238E27FC236}">
                <a16:creationId xmlns:a16="http://schemas.microsoft.com/office/drawing/2014/main" xmlns="" id="{634FC0A6-95D6-45E0-8C20-062131CCC7C2}"/>
              </a:ext>
            </a:extLst>
          </p:cNvPr>
          <p:cNvSpPr txBox="1"/>
          <p:nvPr/>
        </p:nvSpPr>
        <p:spPr>
          <a:xfrm>
            <a:off x="7670802" y="3095116"/>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2" name="TextBox 11">
            <a:extLst>
              <a:ext uri="{FF2B5EF4-FFF2-40B4-BE49-F238E27FC236}">
                <a16:creationId xmlns:a16="http://schemas.microsoft.com/office/drawing/2014/main" xmlns="" id="{8502AFB2-2C1A-4E71-BD20-E947B628E973}"/>
              </a:ext>
            </a:extLst>
          </p:cNvPr>
          <p:cNvSpPr txBox="1"/>
          <p:nvPr/>
        </p:nvSpPr>
        <p:spPr>
          <a:xfrm>
            <a:off x="7670802" y="2153896"/>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3" name="TextBox 11">
            <a:extLst>
              <a:ext uri="{FF2B5EF4-FFF2-40B4-BE49-F238E27FC236}">
                <a16:creationId xmlns:a16="http://schemas.microsoft.com/office/drawing/2014/main" xmlns="" id="{BFBEA22D-9E74-4D43-B7FF-82EA75893BB3}"/>
              </a:ext>
            </a:extLst>
          </p:cNvPr>
          <p:cNvSpPr txBox="1"/>
          <p:nvPr/>
        </p:nvSpPr>
        <p:spPr>
          <a:xfrm>
            <a:off x="2937695" y="4792254"/>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4" name="TextBox 11">
            <a:extLst>
              <a:ext uri="{FF2B5EF4-FFF2-40B4-BE49-F238E27FC236}">
                <a16:creationId xmlns:a16="http://schemas.microsoft.com/office/drawing/2014/main" xmlns="" id="{A1EB2CD8-ED7E-4615-88B5-EDFACBAC5E20}"/>
              </a:ext>
            </a:extLst>
          </p:cNvPr>
          <p:cNvSpPr txBox="1"/>
          <p:nvPr/>
        </p:nvSpPr>
        <p:spPr>
          <a:xfrm>
            <a:off x="2937695" y="5278541"/>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5" name="TextBox 11">
            <a:extLst>
              <a:ext uri="{FF2B5EF4-FFF2-40B4-BE49-F238E27FC236}">
                <a16:creationId xmlns:a16="http://schemas.microsoft.com/office/drawing/2014/main" xmlns="" id="{5A6DC65B-FC54-496E-8DF1-FA0F450D24D8}"/>
              </a:ext>
            </a:extLst>
          </p:cNvPr>
          <p:cNvSpPr txBox="1"/>
          <p:nvPr/>
        </p:nvSpPr>
        <p:spPr>
          <a:xfrm>
            <a:off x="2937695" y="4337321"/>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6" name="文本框 25">
            <a:extLst>
              <a:ext uri="{FF2B5EF4-FFF2-40B4-BE49-F238E27FC236}">
                <a16:creationId xmlns:a16="http://schemas.microsoft.com/office/drawing/2014/main" xmlns="" id="{93EA5229-D489-4583-B32E-43F2FADBDB13}"/>
              </a:ext>
            </a:extLst>
          </p:cNvPr>
          <p:cNvSpPr txBox="1"/>
          <p:nvPr/>
        </p:nvSpPr>
        <p:spPr>
          <a:xfrm>
            <a:off x="9245669" y="2044191"/>
            <a:ext cx="1365898" cy="1557456"/>
          </a:xfrm>
          <a:custGeom>
            <a:avLst/>
            <a:gdLst/>
            <a:ahLst/>
            <a:cxnLst/>
            <a:rect l="l" t="t" r="r" b="b"/>
            <a:pathLst>
              <a:path w="1365898" h="1557456">
                <a:moveTo>
                  <a:pt x="671369" y="235500"/>
                </a:moveTo>
                <a:cubicBezTo>
                  <a:pt x="651244" y="321226"/>
                  <a:pt x="629935" y="407216"/>
                  <a:pt x="607442" y="493467"/>
                </a:cubicBezTo>
                <a:cubicBezTo>
                  <a:pt x="584949" y="579719"/>
                  <a:pt x="562061" y="663601"/>
                  <a:pt x="538779" y="745114"/>
                </a:cubicBezTo>
                <a:lnTo>
                  <a:pt x="492478" y="915686"/>
                </a:lnTo>
                <a:lnTo>
                  <a:pt x="862889" y="915686"/>
                </a:lnTo>
                <a:lnTo>
                  <a:pt x="816587" y="745114"/>
                </a:lnTo>
                <a:cubicBezTo>
                  <a:pt x="792603" y="663469"/>
                  <a:pt x="769540" y="579324"/>
                  <a:pt x="747398" y="492677"/>
                </a:cubicBezTo>
                <a:cubicBezTo>
                  <a:pt x="725256" y="406031"/>
                  <a:pt x="702719" y="320305"/>
                  <a:pt x="679788" y="235500"/>
                </a:cubicBezTo>
                <a:close/>
                <a:moveTo>
                  <a:pt x="498791" y="0"/>
                </a:moveTo>
                <a:lnTo>
                  <a:pt x="864993" y="0"/>
                </a:lnTo>
                <a:lnTo>
                  <a:pt x="1365898" y="1557456"/>
                </a:lnTo>
                <a:lnTo>
                  <a:pt x="1039676" y="1557456"/>
                </a:lnTo>
                <a:lnTo>
                  <a:pt x="930236" y="1157501"/>
                </a:lnTo>
                <a:lnTo>
                  <a:pt x="425130" y="1157501"/>
                </a:lnTo>
                <a:lnTo>
                  <a:pt x="315691" y="1557456"/>
                </a:lnTo>
                <a:lnTo>
                  <a:pt x="0" y="1557456"/>
                </a:lnTo>
                <a:close/>
              </a:path>
            </a:pathLst>
          </a:custGeom>
          <a:solidFill>
            <a:schemeClr val="bg1">
              <a:alpha val="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alpha val="8000"/>
                </a:schemeClr>
              </a:solidFill>
              <a:latin typeface="思源黑体 CN Bold" panose="020B0800000000000000" pitchFamily="34" charset="-122"/>
              <a:ea typeface="思源黑体 CN Bold" panose="020B0800000000000000" pitchFamily="34" charset="-122"/>
            </a:endParaRPr>
          </a:p>
        </p:txBody>
      </p:sp>
      <p:sp>
        <p:nvSpPr>
          <p:cNvPr id="27" name="文本框 26">
            <a:extLst>
              <a:ext uri="{FF2B5EF4-FFF2-40B4-BE49-F238E27FC236}">
                <a16:creationId xmlns:a16="http://schemas.microsoft.com/office/drawing/2014/main" xmlns="" id="{0E9B4254-5767-4CA6-9EF0-DBCC4B98ACF5}"/>
              </a:ext>
            </a:extLst>
          </p:cNvPr>
          <p:cNvSpPr txBox="1"/>
          <p:nvPr/>
        </p:nvSpPr>
        <p:spPr>
          <a:xfrm>
            <a:off x="1648652" y="4337321"/>
            <a:ext cx="1159606" cy="1557578"/>
          </a:xfrm>
          <a:custGeom>
            <a:avLst/>
            <a:gdLst/>
            <a:ahLst/>
            <a:cxnLst/>
            <a:rect l="l" t="t" r="r" b="b"/>
            <a:pathLst>
              <a:path w="1159606" h="1557578">
                <a:moveTo>
                  <a:pt x="311280" y="865024"/>
                </a:moveTo>
                <a:lnTo>
                  <a:pt x="311280" y="1317868"/>
                </a:lnTo>
                <a:lnTo>
                  <a:pt x="528204" y="1317868"/>
                </a:lnTo>
                <a:cubicBezTo>
                  <a:pt x="634954" y="1318087"/>
                  <a:pt x="716300" y="1298692"/>
                  <a:pt x="772241" y="1259683"/>
                </a:cubicBezTo>
                <a:cubicBezTo>
                  <a:pt x="828182" y="1220673"/>
                  <a:pt x="856350" y="1160733"/>
                  <a:pt x="856745" y="1079862"/>
                </a:cubicBezTo>
                <a:cubicBezTo>
                  <a:pt x="856482" y="1004564"/>
                  <a:pt x="828578" y="949801"/>
                  <a:pt x="773033" y="915575"/>
                </a:cubicBezTo>
                <a:cubicBezTo>
                  <a:pt x="717489" y="881348"/>
                  <a:pt x="635884" y="864498"/>
                  <a:pt x="528220" y="865024"/>
                </a:cubicBezTo>
                <a:close/>
                <a:moveTo>
                  <a:pt x="311280" y="237727"/>
                </a:moveTo>
                <a:lnTo>
                  <a:pt x="311280" y="633735"/>
                </a:lnTo>
                <a:lnTo>
                  <a:pt x="492415" y="633735"/>
                </a:lnTo>
                <a:cubicBezTo>
                  <a:pt x="590880" y="632989"/>
                  <a:pt x="663018" y="614470"/>
                  <a:pt x="708829" y="578178"/>
                </a:cubicBezTo>
                <a:cubicBezTo>
                  <a:pt x="754639" y="541885"/>
                  <a:pt x="777281" y="492296"/>
                  <a:pt x="776754" y="429410"/>
                </a:cubicBezTo>
                <a:cubicBezTo>
                  <a:pt x="776798" y="361522"/>
                  <a:pt x="753542" y="312460"/>
                  <a:pt x="706986" y="282224"/>
                </a:cubicBezTo>
                <a:cubicBezTo>
                  <a:pt x="660429" y="251989"/>
                  <a:pt x="590310" y="237156"/>
                  <a:pt x="496627" y="237727"/>
                </a:cubicBezTo>
                <a:close/>
                <a:moveTo>
                  <a:pt x="0" y="122"/>
                </a:moveTo>
                <a:lnTo>
                  <a:pt x="515583" y="122"/>
                </a:lnTo>
                <a:cubicBezTo>
                  <a:pt x="679111" y="-2073"/>
                  <a:pt x="813124" y="25447"/>
                  <a:pt x="917622" y="82685"/>
                </a:cubicBezTo>
                <a:cubicBezTo>
                  <a:pt x="1022120" y="139922"/>
                  <a:pt x="1076117" y="240050"/>
                  <a:pt x="1079615" y="383069"/>
                </a:cubicBezTo>
                <a:cubicBezTo>
                  <a:pt x="1079044" y="456880"/>
                  <a:pt x="1060205" y="525148"/>
                  <a:pt x="1023100" y="587872"/>
                </a:cubicBezTo>
                <a:cubicBezTo>
                  <a:pt x="985994" y="650597"/>
                  <a:pt x="934048" y="694620"/>
                  <a:pt x="867261" y="719942"/>
                </a:cubicBezTo>
                <a:lnTo>
                  <a:pt x="867261" y="730455"/>
                </a:lnTo>
                <a:cubicBezTo>
                  <a:pt x="953054" y="750118"/>
                  <a:pt x="1022810" y="790177"/>
                  <a:pt x="1076529" y="850634"/>
                </a:cubicBezTo>
                <a:cubicBezTo>
                  <a:pt x="1130249" y="911090"/>
                  <a:pt x="1157941" y="993818"/>
                  <a:pt x="1159606" y="1098818"/>
                </a:cubicBezTo>
                <a:cubicBezTo>
                  <a:pt x="1158505" y="1203231"/>
                  <a:pt x="1131729" y="1289346"/>
                  <a:pt x="1079280" y="1357166"/>
                </a:cubicBezTo>
                <a:cubicBezTo>
                  <a:pt x="1026830" y="1424985"/>
                  <a:pt x="955312" y="1475378"/>
                  <a:pt x="864726" y="1508345"/>
                </a:cubicBezTo>
                <a:cubicBezTo>
                  <a:pt x="774140" y="1541312"/>
                  <a:pt x="671092" y="1557723"/>
                  <a:pt x="555583" y="1557578"/>
                </a:cubicBezTo>
                <a:lnTo>
                  <a:pt x="0" y="1557578"/>
                </a:lnTo>
                <a:close/>
              </a:path>
            </a:pathLst>
          </a:custGeom>
          <a:solidFill>
            <a:schemeClr val="bg1">
              <a:alpha val="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alpha val="8000"/>
                </a:schemeClr>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7817593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xmlns="" id="{D76E9D78-10DC-4F3C-8039-981AD16D3CD1}"/>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35" name="文本框 34">
            <a:extLst>
              <a:ext uri="{FF2B5EF4-FFF2-40B4-BE49-F238E27FC236}">
                <a16:creationId xmlns:a16="http://schemas.microsoft.com/office/drawing/2014/main" xmlns="" id="{E2EB4654-EC4C-4EDC-9A74-109046E5CCEC}"/>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2" name="矩形 1">
            <a:extLst>
              <a:ext uri="{FF2B5EF4-FFF2-40B4-BE49-F238E27FC236}">
                <a16:creationId xmlns:a16="http://schemas.microsoft.com/office/drawing/2014/main" xmlns="" id="{26AD9F0E-6701-4B91-AC10-8369998890A8}"/>
              </a:ext>
            </a:extLst>
          </p:cNvPr>
          <p:cNvSpPr/>
          <p:nvPr/>
        </p:nvSpPr>
        <p:spPr>
          <a:xfrm>
            <a:off x="562782" y="1304060"/>
            <a:ext cx="2514248" cy="4037197"/>
          </a:xfrm>
          <a:prstGeom prst="rect">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a:extLst>
              <a:ext uri="{FF2B5EF4-FFF2-40B4-BE49-F238E27FC236}">
                <a16:creationId xmlns:a16="http://schemas.microsoft.com/office/drawing/2014/main" xmlns="" id="{A3D0539A-8995-4B9E-8739-3EA2F9E199FC}"/>
              </a:ext>
            </a:extLst>
          </p:cNvPr>
          <p:cNvSpPr/>
          <p:nvPr/>
        </p:nvSpPr>
        <p:spPr>
          <a:xfrm>
            <a:off x="3303869" y="2203945"/>
            <a:ext cx="2514248" cy="4037197"/>
          </a:xfrm>
          <a:prstGeom prst="rect">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a:extLst>
              <a:ext uri="{FF2B5EF4-FFF2-40B4-BE49-F238E27FC236}">
                <a16:creationId xmlns:a16="http://schemas.microsoft.com/office/drawing/2014/main" xmlns="" id="{52BA7C29-A6AB-46A9-8DBA-14B02B4BDEFB}"/>
              </a:ext>
            </a:extLst>
          </p:cNvPr>
          <p:cNvSpPr/>
          <p:nvPr/>
        </p:nvSpPr>
        <p:spPr>
          <a:xfrm>
            <a:off x="6044956" y="1304059"/>
            <a:ext cx="2514248" cy="4037197"/>
          </a:xfrm>
          <a:prstGeom prst="rect">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a:extLst>
              <a:ext uri="{FF2B5EF4-FFF2-40B4-BE49-F238E27FC236}">
                <a16:creationId xmlns:a16="http://schemas.microsoft.com/office/drawing/2014/main" xmlns="" id="{9ABFC42B-AA67-47D4-8DFF-1559480B4D1F}"/>
              </a:ext>
            </a:extLst>
          </p:cNvPr>
          <p:cNvSpPr/>
          <p:nvPr/>
        </p:nvSpPr>
        <p:spPr>
          <a:xfrm>
            <a:off x="8786043" y="2203944"/>
            <a:ext cx="2514248" cy="4037197"/>
          </a:xfrm>
          <a:prstGeom prst="rect">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a:extLst>
              <a:ext uri="{FF2B5EF4-FFF2-40B4-BE49-F238E27FC236}">
                <a16:creationId xmlns:a16="http://schemas.microsoft.com/office/drawing/2014/main" xmlns="" id="{413609AC-BEB4-457E-A537-2B1C087E8CC4}"/>
              </a:ext>
            </a:extLst>
          </p:cNvPr>
          <p:cNvSpPr/>
          <p:nvPr/>
        </p:nvSpPr>
        <p:spPr>
          <a:xfrm>
            <a:off x="676186" y="1396317"/>
            <a:ext cx="2298044" cy="3851957"/>
          </a:xfrm>
          <a:prstGeom prst="rect">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DF26AC5E-3FFB-41D1-97CC-BB3CFC2C3927}"/>
              </a:ext>
            </a:extLst>
          </p:cNvPr>
          <p:cNvSpPr/>
          <p:nvPr/>
        </p:nvSpPr>
        <p:spPr>
          <a:xfrm>
            <a:off x="3417273" y="2296202"/>
            <a:ext cx="2298044" cy="3851957"/>
          </a:xfrm>
          <a:prstGeom prst="rect">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DC402191-5B1A-4C7E-B55D-0051C765ED8C}"/>
              </a:ext>
            </a:extLst>
          </p:cNvPr>
          <p:cNvSpPr/>
          <p:nvPr/>
        </p:nvSpPr>
        <p:spPr>
          <a:xfrm>
            <a:off x="6158360" y="1396316"/>
            <a:ext cx="2298044" cy="3851957"/>
          </a:xfrm>
          <a:prstGeom prst="rect">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B3B56B4F-6B01-43B2-8215-B87688916052}"/>
              </a:ext>
            </a:extLst>
          </p:cNvPr>
          <p:cNvSpPr/>
          <p:nvPr/>
        </p:nvSpPr>
        <p:spPr>
          <a:xfrm>
            <a:off x="8899447" y="2296201"/>
            <a:ext cx="2298044" cy="3851957"/>
          </a:xfrm>
          <a:prstGeom prst="rect">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23264701-CA0A-43F9-9ED4-01F7C5246E12}"/>
              </a:ext>
            </a:extLst>
          </p:cNvPr>
          <p:cNvSpPr/>
          <p:nvPr/>
        </p:nvSpPr>
        <p:spPr>
          <a:xfrm>
            <a:off x="790575" y="1504950"/>
            <a:ext cx="2066925" cy="2933700"/>
          </a:xfrm>
          <a:prstGeom prst="rect">
            <a:avLst/>
          </a:prstGeom>
          <a:blipFill>
            <a:blip r:embed="rId2"/>
            <a:stretch>
              <a:fillRect l="-44897" r="-4435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2D7F1376-2D75-453C-A43A-7F52E5FC7C5F}"/>
              </a:ext>
            </a:extLst>
          </p:cNvPr>
          <p:cNvSpPr/>
          <p:nvPr/>
        </p:nvSpPr>
        <p:spPr>
          <a:xfrm>
            <a:off x="3537055" y="2407556"/>
            <a:ext cx="2066925" cy="2933700"/>
          </a:xfrm>
          <a:prstGeom prst="rect">
            <a:avLst/>
          </a:prstGeom>
          <a:blipFill>
            <a:blip r:embed="rId3"/>
            <a:stretch>
              <a:fillRect l="-56840" r="-5614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3DD4CD7C-9A9B-49A4-B4B2-3575C8B25B69}"/>
              </a:ext>
            </a:extLst>
          </p:cNvPr>
          <p:cNvSpPr/>
          <p:nvPr/>
        </p:nvSpPr>
        <p:spPr>
          <a:xfrm>
            <a:off x="6287667" y="1504950"/>
            <a:ext cx="2066925" cy="2933700"/>
          </a:xfrm>
          <a:prstGeom prst="rect">
            <a:avLst/>
          </a:prstGeom>
          <a:blipFill>
            <a:blip r:embed="rId4"/>
            <a:stretch>
              <a:fillRect l="-76633" r="-7569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794265FB-1C98-4171-B6B4-47750426EF0B}"/>
              </a:ext>
            </a:extLst>
          </p:cNvPr>
          <p:cNvSpPr/>
          <p:nvPr/>
        </p:nvSpPr>
        <p:spPr>
          <a:xfrm>
            <a:off x="9009704" y="2407556"/>
            <a:ext cx="2066925" cy="2933700"/>
          </a:xfrm>
          <a:prstGeom prst="rect">
            <a:avLst/>
          </a:prstGeom>
          <a:blipFill>
            <a:blip r:embed="rId5"/>
            <a:stretch>
              <a:fillRect l="-76633" r="-7569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11">
            <a:extLst>
              <a:ext uri="{FF2B5EF4-FFF2-40B4-BE49-F238E27FC236}">
                <a16:creationId xmlns:a16="http://schemas.microsoft.com/office/drawing/2014/main" xmlns="" id="{C7C10850-A895-45D2-ADCF-C06D4EB412F7}"/>
              </a:ext>
            </a:extLst>
          </p:cNvPr>
          <p:cNvSpPr txBox="1"/>
          <p:nvPr/>
        </p:nvSpPr>
        <p:spPr>
          <a:xfrm>
            <a:off x="878929" y="4821678"/>
            <a:ext cx="1881954" cy="278538"/>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2" name="TextBox 11">
            <a:extLst>
              <a:ext uri="{FF2B5EF4-FFF2-40B4-BE49-F238E27FC236}">
                <a16:creationId xmlns:a16="http://schemas.microsoft.com/office/drawing/2014/main" xmlns="" id="{49CB1C1B-75CC-4428-8C7D-68408CD35CE4}"/>
              </a:ext>
            </a:extLst>
          </p:cNvPr>
          <p:cNvSpPr txBox="1"/>
          <p:nvPr/>
        </p:nvSpPr>
        <p:spPr>
          <a:xfrm>
            <a:off x="878929" y="4513141"/>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3" name="TextBox 11">
            <a:extLst>
              <a:ext uri="{FF2B5EF4-FFF2-40B4-BE49-F238E27FC236}">
                <a16:creationId xmlns:a16="http://schemas.microsoft.com/office/drawing/2014/main" xmlns="" id="{23C0FF58-2131-48A0-AE02-8632F9216338}"/>
              </a:ext>
            </a:extLst>
          </p:cNvPr>
          <p:cNvSpPr txBox="1"/>
          <p:nvPr/>
        </p:nvSpPr>
        <p:spPr>
          <a:xfrm>
            <a:off x="3631654" y="5742050"/>
            <a:ext cx="1881954" cy="278538"/>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4" name="TextBox 11">
            <a:extLst>
              <a:ext uri="{FF2B5EF4-FFF2-40B4-BE49-F238E27FC236}">
                <a16:creationId xmlns:a16="http://schemas.microsoft.com/office/drawing/2014/main" xmlns="" id="{3B1E641B-7E68-4B73-8C2A-E82C3545FFE1}"/>
              </a:ext>
            </a:extLst>
          </p:cNvPr>
          <p:cNvSpPr txBox="1"/>
          <p:nvPr/>
        </p:nvSpPr>
        <p:spPr>
          <a:xfrm>
            <a:off x="3631654" y="5433513"/>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5" name="TextBox 11">
            <a:extLst>
              <a:ext uri="{FF2B5EF4-FFF2-40B4-BE49-F238E27FC236}">
                <a16:creationId xmlns:a16="http://schemas.microsoft.com/office/drawing/2014/main" xmlns="" id="{BE25D709-BDF8-4496-B850-1938ADFD367E}"/>
              </a:ext>
            </a:extLst>
          </p:cNvPr>
          <p:cNvSpPr txBox="1"/>
          <p:nvPr/>
        </p:nvSpPr>
        <p:spPr>
          <a:xfrm>
            <a:off x="6361102" y="4853232"/>
            <a:ext cx="1881954" cy="278538"/>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6" name="TextBox 11">
            <a:extLst>
              <a:ext uri="{FF2B5EF4-FFF2-40B4-BE49-F238E27FC236}">
                <a16:creationId xmlns:a16="http://schemas.microsoft.com/office/drawing/2014/main" xmlns="" id="{02D83339-4354-435F-9560-9FA8FD2B36A0}"/>
              </a:ext>
            </a:extLst>
          </p:cNvPr>
          <p:cNvSpPr txBox="1"/>
          <p:nvPr/>
        </p:nvSpPr>
        <p:spPr>
          <a:xfrm>
            <a:off x="6361102" y="4544695"/>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7" name="TextBox 11">
            <a:extLst>
              <a:ext uri="{FF2B5EF4-FFF2-40B4-BE49-F238E27FC236}">
                <a16:creationId xmlns:a16="http://schemas.microsoft.com/office/drawing/2014/main" xmlns="" id="{F3CCE0DE-83E7-4CEB-ADFA-5FC37E9000A2}"/>
              </a:ext>
            </a:extLst>
          </p:cNvPr>
          <p:cNvSpPr txBox="1"/>
          <p:nvPr/>
        </p:nvSpPr>
        <p:spPr>
          <a:xfrm>
            <a:off x="9123352" y="5722089"/>
            <a:ext cx="1881954" cy="278538"/>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p:txBody>
      </p:sp>
      <p:sp>
        <p:nvSpPr>
          <p:cNvPr id="28" name="TextBox 11">
            <a:extLst>
              <a:ext uri="{FF2B5EF4-FFF2-40B4-BE49-F238E27FC236}">
                <a16:creationId xmlns:a16="http://schemas.microsoft.com/office/drawing/2014/main" xmlns="" id="{8775F6A0-2776-4B2B-9953-319CB64B7157}"/>
              </a:ext>
            </a:extLst>
          </p:cNvPr>
          <p:cNvSpPr txBox="1"/>
          <p:nvPr/>
        </p:nvSpPr>
        <p:spPr>
          <a:xfrm>
            <a:off x="9123352" y="5413552"/>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9" name="矩形 28">
            <a:extLst>
              <a:ext uri="{FF2B5EF4-FFF2-40B4-BE49-F238E27FC236}">
                <a16:creationId xmlns:a16="http://schemas.microsoft.com/office/drawing/2014/main" xmlns="" id="{40A901B6-2630-41FF-8211-C184C1464BDE}"/>
              </a:ext>
            </a:extLst>
          </p:cNvPr>
          <p:cNvSpPr/>
          <p:nvPr/>
        </p:nvSpPr>
        <p:spPr>
          <a:xfrm rot="5400000">
            <a:off x="1067427" y="4848403"/>
            <a:ext cx="1504953" cy="2514249"/>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xmlns="" id="{E51293F7-E7E9-42F7-9882-0958069327E3}"/>
              </a:ext>
            </a:extLst>
          </p:cNvPr>
          <p:cNvSpPr/>
          <p:nvPr/>
        </p:nvSpPr>
        <p:spPr>
          <a:xfrm rot="5400000">
            <a:off x="4249625" y="5292448"/>
            <a:ext cx="616863" cy="2514249"/>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A11D360F-E757-477A-930A-5BEAA44CA8D5}"/>
              </a:ext>
            </a:extLst>
          </p:cNvPr>
          <p:cNvSpPr/>
          <p:nvPr/>
        </p:nvSpPr>
        <p:spPr>
          <a:xfrm rot="5400000">
            <a:off x="6537835" y="4842506"/>
            <a:ext cx="1516748" cy="2514249"/>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xmlns="" id="{41763E22-CD3C-445E-84E8-3C78DBE9AFAD}"/>
              </a:ext>
            </a:extLst>
          </p:cNvPr>
          <p:cNvSpPr/>
          <p:nvPr/>
        </p:nvSpPr>
        <p:spPr>
          <a:xfrm rot="5400000">
            <a:off x="9722994" y="5292449"/>
            <a:ext cx="616863" cy="2514249"/>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39078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矩形 91">
            <a:extLst>
              <a:ext uri="{FF2B5EF4-FFF2-40B4-BE49-F238E27FC236}">
                <a16:creationId xmlns:a16="http://schemas.microsoft.com/office/drawing/2014/main" xmlns="" id="{5C119013-79ED-40B3-8BCF-D7E9150999EC}"/>
              </a:ext>
            </a:extLst>
          </p:cNvPr>
          <p:cNvSpPr/>
          <p:nvPr/>
        </p:nvSpPr>
        <p:spPr>
          <a:xfrm rot="5400000">
            <a:off x="1056804" y="908011"/>
            <a:ext cx="1970751" cy="4084364"/>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a:extLst>
              <a:ext uri="{FF2B5EF4-FFF2-40B4-BE49-F238E27FC236}">
                <a16:creationId xmlns:a16="http://schemas.microsoft.com/office/drawing/2014/main" xmlns="" id="{D697B198-E289-43B1-81C2-1904951FFDFB}"/>
              </a:ext>
            </a:extLst>
          </p:cNvPr>
          <p:cNvSpPr/>
          <p:nvPr/>
        </p:nvSpPr>
        <p:spPr>
          <a:xfrm rot="5400000">
            <a:off x="1943384" y="2323556"/>
            <a:ext cx="1713926" cy="5600701"/>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a16="http://schemas.microsoft.com/office/drawing/2014/main" xmlns="" id="{230B455C-3F99-4FF8-9D09-01CD5327CBC1}"/>
              </a:ext>
            </a:extLst>
          </p:cNvPr>
          <p:cNvSpPr/>
          <p:nvPr/>
        </p:nvSpPr>
        <p:spPr>
          <a:xfrm rot="16200000">
            <a:off x="8822477" y="354995"/>
            <a:ext cx="1409081" cy="5329967"/>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a:extLst>
              <a:ext uri="{FF2B5EF4-FFF2-40B4-BE49-F238E27FC236}">
                <a16:creationId xmlns:a16="http://schemas.microsoft.com/office/drawing/2014/main" xmlns="" id="{0E74AA84-AFAA-4568-9830-DDB0B1ADD718}"/>
              </a:ext>
            </a:extLst>
          </p:cNvPr>
          <p:cNvSpPr/>
          <p:nvPr/>
        </p:nvSpPr>
        <p:spPr>
          <a:xfrm rot="16200000">
            <a:off x="9238541" y="2884452"/>
            <a:ext cx="1910229" cy="3996693"/>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形状 90">
            <a:extLst>
              <a:ext uri="{FF2B5EF4-FFF2-40B4-BE49-F238E27FC236}">
                <a16:creationId xmlns:a16="http://schemas.microsoft.com/office/drawing/2014/main" xmlns="" id="{C23CB7FA-3B33-4043-A7EC-8CA52F600862}"/>
              </a:ext>
            </a:extLst>
          </p:cNvPr>
          <p:cNvSpPr/>
          <p:nvPr/>
        </p:nvSpPr>
        <p:spPr>
          <a:xfrm>
            <a:off x="2815771" y="1747622"/>
            <a:ext cx="6614156" cy="4400884"/>
          </a:xfrm>
          <a:custGeom>
            <a:avLst/>
            <a:gdLst>
              <a:gd name="connsiteX0" fmla="*/ 1207857 w 6614156"/>
              <a:gd name="connsiteY0" fmla="*/ 0 h 4400884"/>
              <a:gd name="connsiteX1" fmla="*/ 2415714 w 6614156"/>
              <a:gd name="connsiteY1" fmla="*/ 1209994 h 4400884"/>
              <a:gd name="connsiteX2" fmla="*/ 2320795 w 6614156"/>
              <a:gd name="connsiteY2" fmla="*/ 1680978 h 4400884"/>
              <a:gd name="connsiteX3" fmla="*/ 2296835 w 6614156"/>
              <a:gd name="connsiteY3" fmla="*/ 1725199 h 4400884"/>
              <a:gd name="connsiteX4" fmla="*/ 2300254 w 6614156"/>
              <a:gd name="connsiteY4" fmla="*/ 1722786 h 4400884"/>
              <a:gd name="connsiteX5" fmla="*/ 2302172 w 6614156"/>
              <a:gd name="connsiteY5" fmla="*/ 1721433 h 4400884"/>
              <a:gd name="connsiteX6" fmla="*/ 2463070 w 6614156"/>
              <a:gd name="connsiteY6" fmla="*/ 2339683 h 4400884"/>
              <a:gd name="connsiteX7" fmla="*/ 2518354 w 6614156"/>
              <a:gd name="connsiteY7" fmla="*/ 2357708 h 4400884"/>
              <a:gd name="connsiteX8" fmla="*/ 2521673 w 6614156"/>
              <a:gd name="connsiteY8" fmla="*/ 2356853 h 4400884"/>
              <a:gd name="connsiteX9" fmla="*/ 2729390 w 6614156"/>
              <a:gd name="connsiteY9" fmla="*/ 2335876 h 4400884"/>
              <a:gd name="connsiteX10" fmla="*/ 2834771 w 6614156"/>
              <a:gd name="connsiteY10" fmla="*/ 2341207 h 4400884"/>
              <a:gd name="connsiteX11" fmla="*/ 2851239 w 6614156"/>
              <a:gd name="connsiteY11" fmla="*/ 2343725 h 4400884"/>
              <a:gd name="connsiteX12" fmla="*/ 2851236 w 6614156"/>
              <a:gd name="connsiteY12" fmla="*/ 2343723 h 4400884"/>
              <a:gd name="connsiteX13" fmla="*/ 3399140 w 6614156"/>
              <a:gd name="connsiteY13" fmla="*/ 1924323 h 4400884"/>
              <a:gd name="connsiteX14" fmla="*/ 3390910 w 6614156"/>
              <a:gd name="connsiteY14" fmla="*/ 1853947 h 4400884"/>
              <a:gd name="connsiteX15" fmla="*/ 3325966 w 6614156"/>
              <a:gd name="connsiteY15" fmla="*/ 1775094 h 4400884"/>
              <a:gd name="connsiteX16" fmla="*/ 3175826 w 6614156"/>
              <a:gd name="connsiteY16" fmla="*/ 1282700 h 4400884"/>
              <a:gd name="connsiteX17" fmla="*/ 4054946 w 6614156"/>
              <a:gd name="connsiteY17" fmla="*/ 402024 h 4400884"/>
              <a:gd name="connsiteX18" fmla="*/ 4934066 w 6614156"/>
              <a:gd name="connsiteY18" fmla="*/ 1282700 h 4400884"/>
              <a:gd name="connsiteX19" fmla="*/ 4864981 w 6614156"/>
              <a:gd name="connsiteY19" fmla="*/ 1625499 h 4400884"/>
              <a:gd name="connsiteX20" fmla="*/ 4849351 w 6614156"/>
              <a:gd name="connsiteY20" fmla="*/ 1654346 h 4400884"/>
              <a:gd name="connsiteX21" fmla="*/ 4837663 w 6614156"/>
              <a:gd name="connsiteY21" fmla="*/ 1691030 h 4400884"/>
              <a:gd name="connsiteX22" fmla="*/ 5082333 w 6614156"/>
              <a:gd name="connsiteY22" fmla="*/ 1959293 h 4400884"/>
              <a:gd name="connsiteX23" fmla="*/ 5160465 w 6614156"/>
              <a:gd name="connsiteY23" fmla="*/ 1952202 h 4400884"/>
              <a:gd name="connsiteX24" fmla="*/ 5164025 w 6614156"/>
              <a:gd name="connsiteY24" fmla="*/ 1951285 h 4400884"/>
              <a:gd name="connsiteX25" fmla="*/ 5407257 w 6614156"/>
              <a:gd name="connsiteY25" fmla="*/ 1926722 h 4400884"/>
              <a:gd name="connsiteX26" fmla="*/ 6614156 w 6614156"/>
              <a:gd name="connsiteY26" fmla="*/ 3135758 h 4400884"/>
              <a:gd name="connsiteX27" fmla="*/ 5407257 w 6614156"/>
              <a:gd name="connsiteY27" fmla="*/ 4344794 h 4400884"/>
              <a:gd name="connsiteX28" fmla="*/ 4200358 w 6614156"/>
              <a:gd name="connsiteY28" fmla="*/ 3135758 h 4400884"/>
              <a:gd name="connsiteX29" fmla="*/ 4295202 w 6614156"/>
              <a:gd name="connsiteY29" fmla="*/ 2665147 h 4400884"/>
              <a:gd name="connsiteX30" fmla="*/ 4363481 w 6614156"/>
              <a:gd name="connsiteY30" fmla="*/ 2539131 h 4400884"/>
              <a:gd name="connsiteX31" fmla="*/ 4362267 w 6614156"/>
              <a:gd name="connsiteY31" fmla="*/ 2540014 h 4400884"/>
              <a:gd name="connsiteX32" fmla="*/ 4360682 w 6614156"/>
              <a:gd name="connsiteY32" fmla="*/ 2541166 h 4400884"/>
              <a:gd name="connsiteX33" fmla="*/ 4287651 w 6614156"/>
              <a:gd name="connsiteY33" fmla="*/ 2162066 h 4400884"/>
              <a:gd name="connsiteX34" fmla="*/ 4234410 w 6614156"/>
              <a:gd name="connsiteY34" fmla="*/ 2144894 h 4400884"/>
              <a:gd name="connsiteX35" fmla="*/ 4232120 w 6614156"/>
              <a:gd name="connsiteY35" fmla="*/ 2145484 h 4400884"/>
              <a:gd name="connsiteX36" fmla="*/ 4054946 w 6614156"/>
              <a:gd name="connsiteY36" fmla="*/ 2163376 h 4400884"/>
              <a:gd name="connsiteX37" fmla="*/ 3877773 w 6614156"/>
              <a:gd name="connsiteY37" fmla="*/ 2145484 h 4400884"/>
              <a:gd name="connsiteX38" fmla="*/ 3804665 w 6614156"/>
              <a:gd name="connsiteY38" fmla="*/ 2126652 h 4400884"/>
              <a:gd name="connsiteX39" fmla="*/ 3752174 w 6614156"/>
              <a:gd name="connsiteY39" fmla="*/ 2148338 h 4400884"/>
              <a:gd name="connsiteX40" fmla="*/ 3603422 w 6614156"/>
              <a:gd name="connsiteY40" fmla="*/ 2822725 h 4400884"/>
              <a:gd name="connsiteX41" fmla="*/ 3600002 w 6614156"/>
              <a:gd name="connsiteY41" fmla="*/ 2820547 h 4400884"/>
              <a:gd name="connsiteX42" fmla="*/ 3679073 w 6614156"/>
              <a:gd name="connsiteY42" fmla="*/ 2966483 h 4400884"/>
              <a:gd name="connsiteX43" fmla="*/ 3760069 w 6614156"/>
              <a:gd name="connsiteY43" fmla="*/ 3368380 h 4400884"/>
              <a:gd name="connsiteX44" fmla="*/ 2729390 w 6614156"/>
              <a:gd name="connsiteY44" fmla="*/ 4400884 h 4400884"/>
              <a:gd name="connsiteX45" fmla="*/ 1698711 w 6614156"/>
              <a:gd name="connsiteY45" fmla="*/ 3368380 h 4400884"/>
              <a:gd name="connsiteX46" fmla="*/ 1779707 w 6614156"/>
              <a:gd name="connsiteY46" fmla="*/ 2966483 h 4400884"/>
              <a:gd name="connsiteX47" fmla="*/ 1846712 w 6614156"/>
              <a:gd name="connsiteY47" fmla="*/ 2842817 h 4400884"/>
              <a:gd name="connsiteX48" fmla="*/ 1848941 w 6614156"/>
              <a:gd name="connsiteY48" fmla="*/ 2773095 h 4400884"/>
              <a:gd name="connsiteX49" fmla="*/ 1320123 w 6614156"/>
              <a:gd name="connsiteY49" fmla="*/ 2414455 h 4400884"/>
              <a:gd name="connsiteX50" fmla="*/ 1320345 w 6614156"/>
              <a:gd name="connsiteY50" fmla="*/ 2414298 h 4400884"/>
              <a:gd name="connsiteX51" fmla="*/ 1207857 w 6614156"/>
              <a:gd name="connsiteY51" fmla="*/ 2419988 h 4400884"/>
              <a:gd name="connsiteX52" fmla="*/ 0 w 6614156"/>
              <a:gd name="connsiteY52" fmla="*/ 1209994 h 4400884"/>
              <a:gd name="connsiteX53" fmla="*/ 1207857 w 6614156"/>
              <a:gd name="connsiteY53" fmla="*/ 0 h 44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614156" h="4400884">
                <a:moveTo>
                  <a:pt x="1207857" y="0"/>
                </a:moveTo>
                <a:cubicBezTo>
                  <a:pt x="1874938" y="0"/>
                  <a:pt x="2415714" y="541733"/>
                  <a:pt x="2415714" y="1209994"/>
                </a:cubicBezTo>
                <a:cubicBezTo>
                  <a:pt x="2415714" y="1377059"/>
                  <a:pt x="2381916" y="1536216"/>
                  <a:pt x="2320795" y="1680978"/>
                </a:cubicBezTo>
                <a:lnTo>
                  <a:pt x="2296835" y="1725199"/>
                </a:lnTo>
                <a:lnTo>
                  <a:pt x="2300254" y="1722786"/>
                </a:lnTo>
                <a:cubicBezTo>
                  <a:pt x="2302172" y="1721433"/>
                  <a:pt x="2302172" y="1721433"/>
                  <a:pt x="2302172" y="1721433"/>
                </a:cubicBezTo>
                <a:cubicBezTo>
                  <a:pt x="2168226" y="2009736"/>
                  <a:pt x="2262577" y="2244760"/>
                  <a:pt x="2463070" y="2339683"/>
                </a:cubicBezTo>
                <a:lnTo>
                  <a:pt x="2518354" y="2357708"/>
                </a:lnTo>
                <a:lnTo>
                  <a:pt x="2521673" y="2356853"/>
                </a:lnTo>
                <a:cubicBezTo>
                  <a:pt x="2588767" y="2343099"/>
                  <a:pt x="2658237" y="2335876"/>
                  <a:pt x="2729390" y="2335876"/>
                </a:cubicBezTo>
                <a:cubicBezTo>
                  <a:pt x="2764967" y="2335876"/>
                  <a:pt x="2800123" y="2337682"/>
                  <a:pt x="2834771" y="2341207"/>
                </a:cubicBezTo>
                <a:lnTo>
                  <a:pt x="2851239" y="2343725"/>
                </a:lnTo>
                <a:lnTo>
                  <a:pt x="2851236" y="2343723"/>
                </a:lnTo>
                <a:cubicBezTo>
                  <a:pt x="3192137" y="2384307"/>
                  <a:pt x="3394575" y="2169165"/>
                  <a:pt x="3399140" y="1924323"/>
                </a:cubicBezTo>
                <a:lnTo>
                  <a:pt x="3390910" y="1853947"/>
                </a:lnTo>
                <a:lnTo>
                  <a:pt x="3325966" y="1775094"/>
                </a:lnTo>
                <a:cubicBezTo>
                  <a:pt x="3231176" y="1634537"/>
                  <a:pt x="3175826" y="1465094"/>
                  <a:pt x="3175826" y="1282700"/>
                </a:cubicBezTo>
                <a:cubicBezTo>
                  <a:pt x="3175826" y="796316"/>
                  <a:pt x="3569421" y="402024"/>
                  <a:pt x="4054946" y="402024"/>
                </a:cubicBezTo>
                <a:cubicBezTo>
                  <a:pt x="4540471" y="402024"/>
                  <a:pt x="4934066" y="796316"/>
                  <a:pt x="4934066" y="1282700"/>
                </a:cubicBezTo>
                <a:cubicBezTo>
                  <a:pt x="4934066" y="1404296"/>
                  <a:pt x="4909467" y="1520136"/>
                  <a:pt x="4864981" y="1625499"/>
                </a:cubicBezTo>
                <a:lnTo>
                  <a:pt x="4849351" y="1654346"/>
                </a:lnTo>
                <a:lnTo>
                  <a:pt x="4837663" y="1691030"/>
                </a:lnTo>
                <a:cubicBezTo>
                  <a:pt x="4813322" y="1823582"/>
                  <a:pt x="4910678" y="1954304"/>
                  <a:pt x="5082333" y="1959293"/>
                </a:cubicBezTo>
                <a:lnTo>
                  <a:pt x="5160465" y="1952202"/>
                </a:lnTo>
                <a:lnTo>
                  <a:pt x="5164025" y="1951285"/>
                </a:lnTo>
                <a:cubicBezTo>
                  <a:pt x="5242591" y="1935180"/>
                  <a:pt x="5323938" y="1926722"/>
                  <a:pt x="5407257" y="1926722"/>
                </a:cubicBezTo>
                <a:cubicBezTo>
                  <a:pt x="6073809" y="1926722"/>
                  <a:pt x="6614156" y="2468026"/>
                  <a:pt x="6614156" y="3135758"/>
                </a:cubicBezTo>
                <a:cubicBezTo>
                  <a:pt x="6614156" y="3803490"/>
                  <a:pt x="6073809" y="4344794"/>
                  <a:pt x="5407257" y="4344794"/>
                </a:cubicBezTo>
                <a:cubicBezTo>
                  <a:pt x="4740705" y="4344794"/>
                  <a:pt x="4200358" y="3803490"/>
                  <a:pt x="4200358" y="3135758"/>
                </a:cubicBezTo>
                <a:cubicBezTo>
                  <a:pt x="4200358" y="2968825"/>
                  <a:pt x="4234130" y="2809794"/>
                  <a:pt x="4295202" y="2665147"/>
                </a:cubicBezTo>
                <a:lnTo>
                  <a:pt x="4363481" y="2539131"/>
                </a:lnTo>
                <a:lnTo>
                  <a:pt x="4362267" y="2540014"/>
                </a:lnTo>
                <a:cubicBezTo>
                  <a:pt x="4360682" y="2541166"/>
                  <a:pt x="4360682" y="2541166"/>
                  <a:pt x="4360682" y="2541166"/>
                </a:cubicBezTo>
                <a:cubicBezTo>
                  <a:pt x="4458064" y="2370657"/>
                  <a:pt x="4401766" y="2218400"/>
                  <a:pt x="4287651" y="2162066"/>
                </a:cubicBezTo>
                <a:lnTo>
                  <a:pt x="4234410" y="2144894"/>
                </a:lnTo>
                <a:lnTo>
                  <a:pt x="4232120" y="2145484"/>
                </a:lnTo>
                <a:cubicBezTo>
                  <a:pt x="4174891" y="2157215"/>
                  <a:pt x="4115637" y="2163376"/>
                  <a:pt x="4054946" y="2163376"/>
                </a:cubicBezTo>
                <a:cubicBezTo>
                  <a:pt x="3994256" y="2163376"/>
                  <a:pt x="3935001" y="2157215"/>
                  <a:pt x="3877773" y="2145484"/>
                </a:cubicBezTo>
                <a:lnTo>
                  <a:pt x="3804665" y="2126652"/>
                </a:lnTo>
                <a:lnTo>
                  <a:pt x="3752174" y="2148338"/>
                </a:lnTo>
                <a:cubicBezTo>
                  <a:pt x="3531364" y="2257434"/>
                  <a:pt x="3422807" y="2532478"/>
                  <a:pt x="3603422" y="2822725"/>
                </a:cubicBezTo>
                <a:lnTo>
                  <a:pt x="3600002" y="2820547"/>
                </a:lnTo>
                <a:lnTo>
                  <a:pt x="3679073" y="2966483"/>
                </a:lnTo>
                <a:cubicBezTo>
                  <a:pt x="3731229" y="3090010"/>
                  <a:pt x="3760069" y="3225821"/>
                  <a:pt x="3760069" y="3368380"/>
                </a:cubicBezTo>
                <a:cubicBezTo>
                  <a:pt x="3760069" y="3938616"/>
                  <a:pt x="3298618" y="4400884"/>
                  <a:pt x="2729390" y="4400884"/>
                </a:cubicBezTo>
                <a:cubicBezTo>
                  <a:pt x="2160162" y="4400884"/>
                  <a:pt x="1698711" y="3938616"/>
                  <a:pt x="1698711" y="3368380"/>
                </a:cubicBezTo>
                <a:cubicBezTo>
                  <a:pt x="1698711" y="3225821"/>
                  <a:pt x="1727552" y="3090010"/>
                  <a:pt x="1779707" y="2966483"/>
                </a:cubicBezTo>
                <a:lnTo>
                  <a:pt x="1846712" y="2842817"/>
                </a:lnTo>
                <a:lnTo>
                  <a:pt x="1848941" y="2773095"/>
                </a:lnTo>
                <a:cubicBezTo>
                  <a:pt x="1827885" y="2551529"/>
                  <a:pt x="1638692" y="2384004"/>
                  <a:pt x="1320123" y="2414455"/>
                </a:cubicBezTo>
                <a:lnTo>
                  <a:pt x="1320345" y="2414298"/>
                </a:lnTo>
                <a:lnTo>
                  <a:pt x="1207857" y="2419988"/>
                </a:lnTo>
                <a:cubicBezTo>
                  <a:pt x="540776" y="2419988"/>
                  <a:pt x="0" y="1878255"/>
                  <a:pt x="0" y="1209994"/>
                </a:cubicBezTo>
                <a:cubicBezTo>
                  <a:pt x="0" y="541733"/>
                  <a:pt x="540776" y="0"/>
                  <a:pt x="1207857" y="0"/>
                </a:cubicBezTo>
                <a:close/>
              </a:path>
            </a:pathLst>
          </a:cu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7" name="Freeform: Shape 19">
            <a:extLst>
              <a:ext uri="{FF2B5EF4-FFF2-40B4-BE49-F238E27FC236}">
                <a16:creationId xmlns:a16="http://schemas.microsoft.com/office/drawing/2014/main" xmlns="" id="{F068062F-0E93-4503-B000-CF616061C58F}"/>
              </a:ext>
            </a:extLst>
          </p:cNvPr>
          <p:cNvSpPr/>
          <p:nvPr/>
        </p:nvSpPr>
        <p:spPr>
          <a:xfrm>
            <a:off x="3039890" y="1964815"/>
            <a:ext cx="1967498" cy="1970752"/>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8" name="Freeform: Shape 20">
            <a:extLst>
              <a:ext uri="{FF2B5EF4-FFF2-40B4-BE49-F238E27FC236}">
                <a16:creationId xmlns:a16="http://schemas.microsoft.com/office/drawing/2014/main" xmlns="" id="{37D6BC8D-6C76-44AD-9F80-ED03DCB655F0}"/>
              </a:ext>
            </a:extLst>
          </p:cNvPr>
          <p:cNvSpPr/>
          <p:nvPr/>
        </p:nvSpPr>
        <p:spPr>
          <a:xfrm>
            <a:off x="4696866" y="4266944"/>
            <a:ext cx="1712186" cy="1713924"/>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9" name="Freeform: Shape 21">
            <a:extLst>
              <a:ext uri="{FF2B5EF4-FFF2-40B4-BE49-F238E27FC236}">
                <a16:creationId xmlns:a16="http://schemas.microsoft.com/office/drawing/2014/main" xmlns="" id="{FA5ED08E-693A-4EE1-BDEB-7F139703DA10}"/>
              </a:ext>
            </a:extLst>
          </p:cNvPr>
          <p:cNvSpPr/>
          <p:nvPr/>
        </p:nvSpPr>
        <p:spPr>
          <a:xfrm>
            <a:off x="7279665" y="3927685"/>
            <a:ext cx="1909602" cy="191023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0" name="Freeform: Shape 22">
            <a:extLst>
              <a:ext uri="{FF2B5EF4-FFF2-40B4-BE49-F238E27FC236}">
                <a16:creationId xmlns:a16="http://schemas.microsoft.com/office/drawing/2014/main" xmlns="" id="{883CF2B4-ADF5-4800-9EA8-3232B05BCCC3}"/>
              </a:ext>
            </a:extLst>
          </p:cNvPr>
          <p:cNvSpPr/>
          <p:nvPr/>
        </p:nvSpPr>
        <p:spPr>
          <a:xfrm>
            <a:off x="6171808" y="2315440"/>
            <a:ext cx="1408872" cy="1409082"/>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8" name="Freeform 102">
            <a:extLst>
              <a:ext uri="{FF2B5EF4-FFF2-40B4-BE49-F238E27FC236}">
                <a16:creationId xmlns:a16="http://schemas.microsoft.com/office/drawing/2014/main" xmlns="" id="{6756D370-40AC-45EF-B790-5E7FE8D934B8}"/>
              </a:ext>
            </a:extLst>
          </p:cNvPr>
          <p:cNvSpPr>
            <a:spLocks noEditPoints="1"/>
          </p:cNvSpPr>
          <p:nvPr/>
        </p:nvSpPr>
        <p:spPr bwMode="auto">
          <a:xfrm>
            <a:off x="3728756" y="2627898"/>
            <a:ext cx="589765" cy="644585"/>
          </a:xfrm>
          <a:custGeom>
            <a:avLst/>
            <a:gdLst>
              <a:gd name="T0" fmla="*/ 23 w 182"/>
              <a:gd name="T1" fmla="*/ 126 h 199"/>
              <a:gd name="T2" fmla="*/ 43 w 182"/>
              <a:gd name="T3" fmla="*/ 91 h 199"/>
              <a:gd name="T4" fmla="*/ 50 w 182"/>
              <a:gd name="T5" fmla="*/ 117 h 199"/>
              <a:gd name="T6" fmla="*/ 51 w 182"/>
              <a:gd name="T7" fmla="*/ 93 h 199"/>
              <a:gd name="T8" fmla="*/ 83 w 182"/>
              <a:gd name="T9" fmla="*/ 91 h 199"/>
              <a:gd name="T10" fmla="*/ 92 w 182"/>
              <a:gd name="T11" fmla="*/ 107 h 199"/>
              <a:gd name="T12" fmla="*/ 97 w 182"/>
              <a:gd name="T13" fmla="*/ 91 h 199"/>
              <a:gd name="T14" fmla="*/ 123 w 182"/>
              <a:gd name="T15" fmla="*/ 89 h 199"/>
              <a:gd name="T16" fmla="*/ 136 w 182"/>
              <a:gd name="T17" fmla="*/ 91 h 199"/>
              <a:gd name="T18" fmla="*/ 130 w 182"/>
              <a:gd name="T19" fmla="*/ 126 h 199"/>
              <a:gd name="T20" fmla="*/ 118 w 182"/>
              <a:gd name="T21" fmla="*/ 126 h 199"/>
              <a:gd name="T22" fmla="*/ 127 w 182"/>
              <a:gd name="T23" fmla="*/ 130 h 199"/>
              <a:gd name="T24" fmla="*/ 113 w 182"/>
              <a:gd name="T25" fmla="*/ 151 h 199"/>
              <a:gd name="T26" fmla="*/ 128 w 182"/>
              <a:gd name="T27" fmla="*/ 140 h 199"/>
              <a:gd name="T28" fmla="*/ 147 w 182"/>
              <a:gd name="T29" fmla="*/ 144 h 199"/>
              <a:gd name="T30" fmla="*/ 134 w 182"/>
              <a:gd name="T31" fmla="*/ 128 h 199"/>
              <a:gd name="T32" fmla="*/ 171 w 182"/>
              <a:gd name="T33" fmla="*/ 91 h 199"/>
              <a:gd name="T34" fmla="*/ 152 w 182"/>
              <a:gd name="T35" fmla="*/ 141 h 199"/>
              <a:gd name="T36" fmla="*/ 170 w 182"/>
              <a:gd name="T37" fmla="*/ 121 h 199"/>
              <a:gd name="T38" fmla="*/ 99 w 182"/>
              <a:gd name="T39" fmla="*/ 2 h 199"/>
              <a:gd name="T40" fmla="*/ 17 w 182"/>
              <a:gd name="T41" fmla="*/ 125 h 199"/>
              <a:gd name="T42" fmla="*/ 173 w 182"/>
              <a:gd name="T43" fmla="*/ 86 h 199"/>
              <a:gd name="T44" fmla="*/ 134 w 182"/>
              <a:gd name="T45" fmla="*/ 47 h 199"/>
              <a:gd name="T46" fmla="*/ 173 w 182"/>
              <a:gd name="T47" fmla="*/ 86 h 199"/>
              <a:gd name="T48" fmla="*/ 131 w 182"/>
              <a:gd name="T49" fmla="*/ 43 h 199"/>
              <a:gd name="T50" fmla="*/ 149 w 182"/>
              <a:gd name="T51" fmla="*/ 30 h 199"/>
              <a:gd name="T52" fmla="*/ 127 w 182"/>
              <a:gd name="T53" fmla="*/ 45 h 199"/>
              <a:gd name="T54" fmla="*/ 97 w 182"/>
              <a:gd name="T55" fmla="*/ 11 h 199"/>
              <a:gd name="T56" fmla="*/ 129 w 182"/>
              <a:gd name="T57" fmla="*/ 49 h 199"/>
              <a:gd name="T58" fmla="*/ 97 w 182"/>
              <a:gd name="T59" fmla="*/ 86 h 199"/>
              <a:gd name="T60" fmla="*/ 97 w 182"/>
              <a:gd name="T61" fmla="*/ 58 h 199"/>
              <a:gd name="T62" fmla="*/ 51 w 182"/>
              <a:gd name="T63" fmla="*/ 86 h 199"/>
              <a:gd name="T64" fmla="*/ 92 w 182"/>
              <a:gd name="T65" fmla="*/ 58 h 199"/>
              <a:gd name="T66" fmla="*/ 92 w 182"/>
              <a:gd name="T67" fmla="*/ 53 h 199"/>
              <a:gd name="T68" fmla="*/ 92 w 182"/>
              <a:gd name="T69" fmla="*/ 10 h 199"/>
              <a:gd name="T70" fmla="*/ 87 w 182"/>
              <a:gd name="T71" fmla="*/ 7 h 199"/>
              <a:gd name="T72" fmla="*/ 37 w 182"/>
              <a:gd name="T73" fmla="*/ 30 h 199"/>
              <a:gd name="T74" fmla="*/ 13 w 182"/>
              <a:gd name="T75" fmla="*/ 80 h 199"/>
              <a:gd name="T76" fmla="*/ 34 w 182"/>
              <a:gd name="T77" fmla="*/ 33 h 199"/>
              <a:gd name="T78" fmla="*/ 46 w 182"/>
              <a:gd name="T79" fmla="*/ 86 h 199"/>
              <a:gd name="T80" fmla="*/ 13 w 182"/>
              <a:gd name="T81" fmla="*/ 86 h 199"/>
              <a:gd name="T82" fmla="*/ 176 w 182"/>
              <a:gd name="T83" fmla="*/ 143 h 199"/>
              <a:gd name="T84" fmla="*/ 116 w 182"/>
              <a:gd name="T85" fmla="*/ 191 h 199"/>
              <a:gd name="T86" fmla="*/ 45 w 182"/>
              <a:gd name="T87" fmla="*/ 180 h 199"/>
              <a:gd name="T88" fmla="*/ 0 w 182"/>
              <a:gd name="T89" fmla="*/ 199 h 199"/>
              <a:gd name="T90" fmla="*/ 22 w 182"/>
              <a:gd name="T91" fmla="*/ 138 h 199"/>
              <a:gd name="T92" fmla="*/ 26 w 182"/>
              <a:gd name="T93" fmla="*/ 132 h 199"/>
              <a:gd name="T94" fmla="*/ 52 w 182"/>
              <a:gd name="T95" fmla="*/ 124 h 199"/>
              <a:gd name="T96" fmla="*/ 60 w 182"/>
              <a:gd name="T97" fmla="*/ 124 h 199"/>
              <a:gd name="T98" fmla="*/ 73 w 182"/>
              <a:gd name="T99" fmla="*/ 125 h 199"/>
              <a:gd name="T100" fmla="*/ 82 w 182"/>
              <a:gd name="T101" fmla="*/ 122 h 199"/>
              <a:gd name="T102" fmla="*/ 92 w 182"/>
              <a:gd name="T103" fmla="*/ 115 h 199"/>
              <a:gd name="T104" fmla="*/ 119 w 182"/>
              <a:gd name="T105" fmla="*/ 97 h 199"/>
              <a:gd name="T106" fmla="*/ 114 w 182"/>
              <a:gd name="T107" fmla="*/ 120 h 199"/>
              <a:gd name="T108" fmla="*/ 98 w 182"/>
              <a:gd name="T109" fmla="*/ 141 h 199"/>
              <a:gd name="T110" fmla="*/ 108 w 182"/>
              <a:gd name="T111" fmla="*/ 156 h 199"/>
              <a:gd name="T112" fmla="*/ 119 w 182"/>
              <a:gd name="T113" fmla="*/ 161 h 199"/>
              <a:gd name="T114" fmla="*/ 136 w 182"/>
              <a:gd name="T115" fmla="*/ 160 h 199"/>
              <a:gd name="T116" fmla="*/ 171 w 182"/>
              <a:gd name="T117" fmla="*/ 1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2" h="199">
                <a:moveTo>
                  <a:pt x="19" y="130"/>
                </a:moveTo>
                <a:cubicBezTo>
                  <a:pt x="20" y="128"/>
                  <a:pt x="21" y="127"/>
                  <a:pt x="23" y="126"/>
                </a:cubicBezTo>
                <a:cubicBezTo>
                  <a:pt x="17" y="115"/>
                  <a:pt x="14" y="104"/>
                  <a:pt x="13" y="91"/>
                </a:cubicBezTo>
                <a:cubicBezTo>
                  <a:pt x="43" y="91"/>
                  <a:pt x="43" y="91"/>
                  <a:pt x="43" y="91"/>
                </a:cubicBezTo>
                <a:cubicBezTo>
                  <a:pt x="46" y="91"/>
                  <a:pt x="46" y="91"/>
                  <a:pt x="46" y="91"/>
                </a:cubicBezTo>
                <a:cubicBezTo>
                  <a:pt x="46" y="100"/>
                  <a:pt x="48" y="108"/>
                  <a:pt x="50" y="117"/>
                </a:cubicBezTo>
                <a:cubicBezTo>
                  <a:pt x="51" y="117"/>
                  <a:pt x="53" y="117"/>
                  <a:pt x="55" y="117"/>
                </a:cubicBezTo>
                <a:cubicBezTo>
                  <a:pt x="53" y="109"/>
                  <a:pt x="51" y="101"/>
                  <a:pt x="51" y="93"/>
                </a:cubicBezTo>
                <a:cubicBezTo>
                  <a:pt x="51" y="91"/>
                  <a:pt x="51" y="91"/>
                  <a:pt x="51" y="91"/>
                </a:cubicBezTo>
                <a:cubicBezTo>
                  <a:pt x="83" y="91"/>
                  <a:pt x="83" y="91"/>
                  <a:pt x="83" y="91"/>
                </a:cubicBezTo>
                <a:cubicBezTo>
                  <a:pt x="92" y="91"/>
                  <a:pt x="92" y="91"/>
                  <a:pt x="92" y="91"/>
                </a:cubicBezTo>
                <a:cubicBezTo>
                  <a:pt x="92" y="107"/>
                  <a:pt x="92" y="107"/>
                  <a:pt x="92" y="107"/>
                </a:cubicBezTo>
                <a:cubicBezTo>
                  <a:pt x="93" y="106"/>
                  <a:pt x="95" y="105"/>
                  <a:pt x="97" y="104"/>
                </a:cubicBezTo>
                <a:cubicBezTo>
                  <a:pt x="97" y="91"/>
                  <a:pt x="97" y="91"/>
                  <a:pt x="97" y="91"/>
                </a:cubicBezTo>
                <a:cubicBezTo>
                  <a:pt x="116" y="91"/>
                  <a:pt x="116" y="91"/>
                  <a:pt x="116" y="91"/>
                </a:cubicBezTo>
                <a:cubicBezTo>
                  <a:pt x="119" y="89"/>
                  <a:pt x="121" y="89"/>
                  <a:pt x="123" y="89"/>
                </a:cubicBezTo>
                <a:cubicBezTo>
                  <a:pt x="126" y="89"/>
                  <a:pt x="128" y="89"/>
                  <a:pt x="130" y="91"/>
                </a:cubicBezTo>
                <a:cubicBezTo>
                  <a:pt x="136" y="91"/>
                  <a:pt x="136" y="91"/>
                  <a:pt x="136" y="91"/>
                </a:cubicBezTo>
                <a:cubicBezTo>
                  <a:pt x="137" y="91"/>
                  <a:pt x="137" y="91"/>
                  <a:pt x="137" y="91"/>
                </a:cubicBezTo>
                <a:cubicBezTo>
                  <a:pt x="137" y="103"/>
                  <a:pt x="134" y="115"/>
                  <a:pt x="130" y="126"/>
                </a:cubicBezTo>
                <a:cubicBezTo>
                  <a:pt x="127" y="124"/>
                  <a:pt x="124" y="123"/>
                  <a:pt x="121" y="122"/>
                </a:cubicBezTo>
                <a:cubicBezTo>
                  <a:pt x="120" y="124"/>
                  <a:pt x="119" y="125"/>
                  <a:pt x="118" y="126"/>
                </a:cubicBezTo>
                <a:cubicBezTo>
                  <a:pt x="121" y="127"/>
                  <a:pt x="124" y="129"/>
                  <a:pt x="127" y="130"/>
                </a:cubicBezTo>
                <a:cubicBezTo>
                  <a:pt x="127" y="130"/>
                  <a:pt x="127" y="130"/>
                  <a:pt x="127" y="130"/>
                </a:cubicBezTo>
                <a:cubicBezTo>
                  <a:pt x="124" y="138"/>
                  <a:pt x="119" y="145"/>
                  <a:pt x="113" y="151"/>
                </a:cubicBezTo>
                <a:cubicBezTo>
                  <a:pt x="113" y="151"/>
                  <a:pt x="113" y="151"/>
                  <a:pt x="113" y="151"/>
                </a:cubicBezTo>
                <a:cubicBezTo>
                  <a:pt x="115" y="152"/>
                  <a:pt x="116" y="153"/>
                  <a:pt x="118" y="153"/>
                </a:cubicBezTo>
                <a:cubicBezTo>
                  <a:pt x="121" y="149"/>
                  <a:pt x="125" y="144"/>
                  <a:pt x="128" y="140"/>
                </a:cubicBezTo>
                <a:cubicBezTo>
                  <a:pt x="129" y="137"/>
                  <a:pt x="130" y="135"/>
                  <a:pt x="132" y="133"/>
                </a:cubicBezTo>
                <a:cubicBezTo>
                  <a:pt x="137" y="136"/>
                  <a:pt x="143" y="140"/>
                  <a:pt x="147" y="144"/>
                </a:cubicBezTo>
                <a:cubicBezTo>
                  <a:pt x="149" y="143"/>
                  <a:pt x="150" y="142"/>
                  <a:pt x="152" y="141"/>
                </a:cubicBezTo>
                <a:cubicBezTo>
                  <a:pt x="146" y="136"/>
                  <a:pt x="140" y="132"/>
                  <a:pt x="134" y="128"/>
                </a:cubicBezTo>
                <a:cubicBezTo>
                  <a:pt x="139" y="117"/>
                  <a:pt x="142" y="103"/>
                  <a:pt x="142" y="91"/>
                </a:cubicBezTo>
                <a:cubicBezTo>
                  <a:pt x="171" y="91"/>
                  <a:pt x="171" y="91"/>
                  <a:pt x="171" y="91"/>
                </a:cubicBezTo>
                <a:cubicBezTo>
                  <a:pt x="172" y="91"/>
                  <a:pt x="172" y="91"/>
                  <a:pt x="173" y="91"/>
                </a:cubicBezTo>
                <a:cubicBezTo>
                  <a:pt x="172" y="110"/>
                  <a:pt x="165" y="127"/>
                  <a:pt x="152" y="141"/>
                </a:cubicBezTo>
                <a:cubicBezTo>
                  <a:pt x="157" y="138"/>
                  <a:pt x="161" y="135"/>
                  <a:pt x="164" y="133"/>
                </a:cubicBezTo>
                <a:cubicBezTo>
                  <a:pt x="167" y="129"/>
                  <a:pt x="169" y="125"/>
                  <a:pt x="170" y="121"/>
                </a:cubicBezTo>
                <a:cubicBezTo>
                  <a:pt x="182" y="97"/>
                  <a:pt x="179" y="65"/>
                  <a:pt x="165" y="43"/>
                </a:cubicBezTo>
                <a:cubicBezTo>
                  <a:pt x="152" y="20"/>
                  <a:pt x="125" y="4"/>
                  <a:pt x="99" y="2"/>
                </a:cubicBezTo>
                <a:cubicBezTo>
                  <a:pt x="64" y="0"/>
                  <a:pt x="31" y="20"/>
                  <a:pt x="16" y="52"/>
                </a:cubicBezTo>
                <a:cubicBezTo>
                  <a:pt x="6" y="73"/>
                  <a:pt x="6" y="104"/>
                  <a:pt x="17" y="125"/>
                </a:cubicBezTo>
                <a:cubicBezTo>
                  <a:pt x="17" y="126"/>
                  <a:pt x="18" y="128"/>
                  <a:pt x="19" y="130"/>
                </a:cubicBezTo>
                <a:close/>
                <a:moveTo>
                  <a:pt x="173" y="86"/>
                </a:moveTo>
                <a:cubicBezTo>
                  <a:pt x="142" y="86"/>
                  <a:pt x="142" y="86"/>
                  <a:pt x="142" y="86"/>
                </a:cubicBezTo>
                <a:cubicBezTo>
                  <a:pt x="142" y="72"/>
                  <a:pt x="139" y="59"/>
                  <a:pt x="134" y="47"/>
                </a:cubicBezTo>
                <a:cubicBezTo>
                  <a:pt x="140" y="44"/>
                  <a:pt x="146" y="39"/>
                  <a:pt x="152" y="33"/>
                </a:cubicBezTo>
                <a:cubicBezTo>
                  <a:pt x="165" y="48"/>
                  <a:pt x="172" y="66"/>
                  <a:pt x="173" y="86"/>
                </a:cubicBezTo>
                <a:close/>
                <a:moveTo>
                  <a:pt x="149" y="30"/>
                </a:moveTo>
                <a:cubicBezTo>
                  <a:pt x="144" y="35"/>
                  <a:pt x="138" y="39"/>
                  <a:pt x="131" y="43"/>
                </a:cubicBezTo>
                <a:cubicBezTo>
                  <a:pt x="125" y="29"/>
                  <a:pt x="113" y="16"/>
                  <a:pt x="101" y="7"/>
                </a:cubicBezTo>
                <a:cubicBezTo>
                  <a:pt x="119" y="9"/>
                  <a:pt x="135" y="17"/>
                  <a:pt x="149" y="30"/>
                </a:cubicBezTo>
                <a:close/>
                <a:moveTo>
                  <a:pt x="97" y="11"/>
                </a:moveTo>
                <a:cubicBezTo>
                  <a:pt x="109" y="19"/>
                  <a:pt x="121" y="32"/>
                  <a:pt x="127" y="45"/>
                </a:cubicBezTo>
                <a:cubicBezTo>
                  <a:pt x="118" y="49"/>
                  <a:pt x="108" y="52"/>
                  <a:pt x="97" y="53"/>
                </a:cubicBezTo>
                <a:lnTo>
                  <a:pt x="97" y="11"/>
                </a:lnTo>
                <a:close/>
                <a:moveTo>
                  <a:pt x="97" y="58"/>
                </a:moveTo>
                <a:cubicBezTo>
                  <a:pt x="108" y="57"/>
                  <a:pt x="119" y="54"/>
                  <a:pt x="129" y="49"/>
                </a:cubicBezTo>
                <a:cubicBezTo>
                  <a:pt x="134" y="61"/>
                  <a:pt x="137" y="73"/>
                  <a:pt x="137" y="86"/>
                </a:cubicBezTo>
                <a:cubicBezTo>
                  <a:pt x="97" y="86"/>
                  <a:pt x="97" y="86"/>
                  <a:pt x="97" y="86"/>
                </a:cubicBezTo>
                <a:cubicBezTo>
                  <a:pt x="97" y="86"/>
                  <a:pt x="97" y="86"/>
                  <a:pt x="97" y="86"/>
                </a:cubicBezTo>
                <a:cubicBezTo>
                  <a:pt x="97" y="58"/>
                  <a:pt x="97" y="58"/>
                  <a:pt x="97" y="58"/>
                </a:cubicBezTo>
                <a:close/>
                <a:moveTo>
                  <a:pt x="92" y="86"/>
                </a:moveTo>
                <a:cubicBezTo>
                  <a:pt x="51" y="86"/>
                  <a:pt x="51" y="86"/>
                  <a:pt x="51" y="86"/>
                </a:cubicBezTo>
                <a:cubicBezTo>
                  <a:pt x="51" y="73"/>
                  <a:pt x="54" y="61"/>
                  <a:pt x="58" y="50"/>
                </a:cubicBezTo>
                <a:cubicBezTo>
                  <a:pt x="69" y="55"/>
                  <a:pt x="80" y="58"/>
                  <a:pt x="92" y="58"/>
                </a:cubicBezTo>
                <a:lnTo>
                  <a:pt x="92" y="86"/>
                </a:lnTo>
                <a:close/>
                <a:moveTo>
                  <a:pt x="92" y="53"/>
                </a:moveTo>
                <a:cubicBezTo>
                  <a:pt x="80" y="53"/>
                  <a:pt x="71" y="50"/>
                  <a:pt x="61" y="46"/>
                </a:cubicBezTo>
                <a:cubicBezTo>
                  <a:pt x="67" y="32"/>
                  <a:pt x="79" y="19"/>
                  <a:pt x="92" y="10"/>
                </a:cubicBezTo>
                <a:lnTo>
                  <a:pt x="92" y="53"/>
                </a:lnTo>
                <a:close/>
                <a:moveTo>
                  <a:pt x="87" y="7"/>
                </a:moveTo>
                <a:cubicBezTo>
                  <a:pt x="74" y="17"/>
                  <a:pt x="63" y="30"/>
                  <a:pt x="56" y="44"/>
                </a:cubicBezTo>
                <a:cubicBezTo>
                  <a:pt x="49" y="40"/>
                  <a:pt x="43" y="35"/>
                  <a:pt x="37" y="30"/>
                </a:cubicBezTo>
                <a:cubicBezTo>
                  <a:pt x="51" y="17"/>
                  <a:pt x="68" y="9"/>
                  <a:pt x="87" y="7"/>
                </a:cubicBezTo>
                <a:close/>
                <a:moveTo>
                  <a:pt x="13" y="80"/>
                </a:moveTo>
                <a:cubicBezTo>
                  <a:pt x="14" y="79"/>
                  <a:pt x="14" y="79"/>
                  <a:pt x="14" y="79"/>
                </a:cubicBezTo>
                <a:cubicBezTo>
                  <a:pt x="16" y="62"/>
                  <a:pt x="22" y="46"/>
                  <a:pt x="34" y="33"/>
                </a:cubicBezTo>
                <a:cubicBezTo>
                  <a:pt x="40" y="39"/>
                  <a:pt x="47" y="44"/>
                  <a:pt x="54" y="48"/>
                </a:cubicBezTo>
                <a:cubicBezTo>
                  <a:pt x="49" y="60"/>
                  <a:pt x="46" y="74"/>
                  <a:pt x="46" y="86"/>
                </a:cubicBezTo>
                <a:cubicBezTo>
                  <a:pt x="13" y="86"/>
                  <a:pt x="13" y="86"/>
                  <a:pt x="13" y="86"/>
                </a:cubicBezTo>
                <a:cubicBezTo>
                  <a:pt x="13" y="86"/>
                  <a:pt x="13" y="86"/>
                  <a:pt x="13" y="86"/>
                </a:cubicBezTo>
                <a:lnTo>
                  <a:pt x="13" y="80"/>
                </a:lnTo>
                <a:close/>
                <a:moveTo>
                  <a:pt x="176" y="143"/>
                </a:moveTo>
                <a:cubicBezTo>
                  <a:pt x="172" y="147"/>
                  <a:pt x="135" y="183"/>
                  <a:pt x="132" y="185"/>
                </a:cubicBezTo>
                <a:cubicBezTo>
                  <a:pt x="127" y="190"/>
                  <a:pt x="122" y="192"/>
                  <a:pt x="116" y="191"/>
                </a:cubicBezTo>
                <a:cubicBezTo>
                  <a:pt x="109" y="189"/>
                  <a:pt x="51" y="176"/>
                  <a:pt x="51" y="176"/>
                </a:cubicBezTo>
                <a:cubicBezTo>
                  <a:pt x="51" y="176"/>
                  <a:pt x="45" y="178"/>
                  <a:pt x="45" y="180"/>
                </a:cubicBezTo>
                <a:cubicBezTo>
                  <a:pt x="45" y="180"/>
                  <a:pt x="43" y="189"/>
                  <a:pt x="41" y="199"/>
                </a:cubicBezTo>
                <a:cubicBezTo>
                  <a:pt x="0" y="199"/>
                  <a:pt x="0" y="199"/>
                  <a:pt x="0" y="199"/>
                </a:cubicBezTo>
                <a:cubicBezTo>
                  <a:pt x="0" y="189"/>
                  <a:pt x="0" y="189"/>
                  <a:pt x="0" y="189"/>
                </a:cubicBezTo>
                <a:cubicBezTo>
                  <a:pt x="9" y="167"/>
                  <a:pt x="19" y="141"/>
                  <a:pt x="22" y="138"/>
                </a:cubicBezTo>
                <a:cubicBezTo>
                  <a:pt x="22" y="137"/>
                  <a:pt x="22" y="136"/>
                  <a:pt x="23" y="136"/>
                </a:cubicBezTo>
                <a:cubicBezTo>
                  <a:pt x="24" y="134"/>
                  <a:pt x="25" y="133"/>
                  <a:pt x="26" y="132"/>
                </a:cubicBezTo>
                <a:cubicBezTo>
                  <a:pt x="32" y="126"/>
                  <a:pt x="40" y="123"/>
                  <a:pt x="50" y="123"/>
                </a:cubicBezTo>
                <a:cubicBezTo>
                  <a:pt x="50" y="123"/>
                  <a:pt x="51" y="123"/>
                  <a:pt x="52" y="124"/>
                </a:cubicBezTo>
                <a:cubicBezTo>
                  <a:pt x="54" y="124"/>
                  <a:pt x="56" y="124"/>
                  <a:pt x="58" y="124"/>
                </a:cubicBezTo>
                <a:cubicBezTo>
                  <a:pt x="58" y="124"/>
                  <a:pt x="59" y="124"/>
                  <a:pt x="60" y="124"/>
                </a:cubicBezTo>
                <a:cubicBezTo>
                  <a:pt x="64" y="124"/>
                  <a:pt x="68" y="125"/>
                  <a:pt x="71" y="125"/>
                </a:cubicBezTo>
                <a:cubicBezTo>
                  <a:pt x="72" y="125"/>
                  <a:pt x="72" y="125"/>
                  <a:pt x="73" y="125"/>
                </a:cubicBezTo>
                <a:cubicBezTo>
                  <a:pt x="75" y="125"/>
                  <a:pt x="77" y="124"/>
                  <a:pt x="79" y="124"/>
                </a:cubicBezTo>
                <a:cubicBezTo>
                  <a:pt x="81" y="123"/>
                  <a:pt x="82" y="122"/>
                  <a:pt x="82" y="122"/>
                </a:cubicBezTo>
                <a:cubicBezTo>
                  <a:pt x="82" y="122"/>
                  <a:pt x="85" y="120"/>
                  <a:pt x="89" y="117"/>
                </a:cubicBezTo>
                <a:cubicBezTo>
                  <a:pt x="90" y="117"/>
                  <a:pt x="91" y="116"/>
                  <a:pt x="92" y="115"/>
                </a:cubicBezTo>
                <a:cubicBezTo>
                  <a:pt x="93" y="114"/>
                  <a:pt x="95" y="113"/>
                  <a:pt x="97" y="112"/>
                </a:cubicBezTo>
                <a:cubicBezTo>
                  <a:pt x="105" y="106"/>
                  <a:pt x="115" y="99"/>
                  <a:pt x="119" y="97"/>
                </a:cubicBezTo>
                <a:cubicBezTo>
                  <a:pt x="126" y="93"/>
                  <a:pt x="130" y="98"/>
                  <a:pt x="127" y="103"/>
                </a:cubicBezTo>
                <a:cubicBezTo>
                  <a:pt x="125" y="106"/>
                  <a:pt x="120" y="113"/>
                  <a:pt x="114" y="120"/>
                </a:cubicBezTo>
                <a:cubicBezTo>
                  <a:pt x="113" y="122"/>
                  <a:pt x="112" y="123"/>
                  <a:pt x="111" y="124"/>
                </a:cubicBezTo>
                <a:cubicBezTo>
                  <a:pt x="105" y="132"/>
                  <a:pt x="100" y="139"/>
                  <a:pt x="98" y="141"/>
                </a:cubicBezTo>
                <a:cubicBezTo>
                  <a:pt x="95" y="145"/>
                  <a:pt x="97" y="152"/>
                  <a:pt x="101" y="153"/>
                </a:cubicBezTo>
                <a:cubicBezTo>
                  <a:pt x="101" y="153"/>
                  <a:pt x="104" y="155"/>
                  <a:pt x="108" y="156"/>
                </a:cubicBezTo>
                <a:cubicBezTo>
                  <a:pt x="109" y="157"/>
                  <a:pt x="111" y="158"/>
                  <a:pt x="113" y="158"/>
                </a:cubicBezTo>
                <a:cubicBezTo>
                  <a:pt x="115" y="160"/>
                  <a:pt x="118" y="161"/>
                  <a:pt x="119" y="161"/>
                </a:cubicBezTo>
                <a:cubicBezTo>
                  <a:pt x="120" y="162"/>
                  <a:pt x="121" y="162"/>
                  <a:pt x="123" y="162"/>
                </a:cubicBezTo>
                <a:cubicBezTo>
                  <a:pt x="127" y="162"/>
                  <a:pt x="133" y="162"/>
                  <a:pt x="136" y="160"/>
                </a:cubicBezTo>
                <a:cubicBezTo>
                  <a:pt x="138" y="158"/>
                  <a:pt x="143" y="155"/>
                  <a:pt x="148" y="152"/>
                </a:cubicBezTo>
                <a:cubicBezTo>
                  <a:pt x="157" y="146"/>
                  <a:pt x="168" y="139"/>
                  <a:pt x="171" y="137"/>
                </a:cubicBezTo>
                <a:cubicBezTo>
                  <a:pt x="176" y="133"/>
                  <a:pt x="181" y="138"/>
                  <a:pt x="176" y="143"/>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98">
            <a:extLst>
              <a:ext uri="{FF2B5EF4-FFF2-40B4-BE49-F238E27FC236}">
                <a16:creationId xmlns:a16="http://schemas.microsoft.com/office/drawing/2014/main" xmlns="" id="{51BF9111-3F01-4203-9C0C-C81292B41266}"/>
              </a:ext>
            </a:extLst>
          </p:cNvPr>
          <p:cNvSpPr>
            <a:spLocks noEditPoints="1"/>
          </p:cNvSpPr>
          <p:nvPr/>
        </p:nvSpPr>
        <p:spPr bwMode="auto">
          <a:xfrm>
            <a:off x="6568389" y="2693814"/>
            <a:ext cx="663487" cy="650255"/>
          </a:xfrm>
          <a:custGeom>
            <a:avLst/>
            <a:gdLst>
              <a:gd name="T0" fmla="*/ 13 w 205"/>
              <a:gd name="T1" fmla="*/ 144 h 201"/>
              <a:gd name="T2" fmla="*/ 100 w 205"/>
              <a:gd name="T3" fmla="*/ 191 h 201"/>
              <a:gd name="T4" fmla="*/ 113 w 205"/>
              <a:gd name="T5" fmla="*/ 193 h 201"/>
              <a:gd name="T6" fmla="*/ 113 w 205"/>
              <a:gd name="T7" fmla="*/ 193 h 201"/>
              <a:gd name="T8" fmla="*/ 142 w 205"/>
              <a:gd name="T9" fmla="*/ 151 h 201"/>
              <a:gd name="T10" fmla="*/ 170 w 205"/>
              <a:gd name="T11" fmla="*/ 163 h 201"/>
              <a:gd name="T12" fmla="*/ 174 w 205"/>
              <a:gd name="T13" fmla="*/ 105 h 201"/>
              <a:gd name="T14" fmla="*/ 147 w 205"/>
              <a:gd name="T15" fmla="*/ 58 h 201"/>
              <a:gd name="T16" fmla="*/ 119 w 205"/>
              <a:gd name="T17" fmla="*/ 105 h 201"/>
              <a:gd name="T18" fmla="*/ 108 w 205"/>
              <a:gd name="T19" fmla="*/ 136 h 201"/>
              <a:gd name="T20" fmla="*/ 99 w 205"/>
              <a:gd name="T21" fmla="*/ 136 h 201"/>
              <a:gd name="T22" fmla="*/ 57 w 205"/>
              <a:gd name="T23" fmla="*/ 153 h 201"/>
              <a:gd name="T24" fmla="*/ 39 w 205"/>
              <a:gd name="T25" fmla="*/ 166 h 201"/>
              <a:gd name="T26" fmla="*/ 9 w 205"/>
              <a:gd name="T27" fmla="*/ 105 h 201"/>
              <a:gd name="T28" fmla="*/ 58 w 205"/>
              <a:gd name="T29" fmla="*/ 134 h 201"/>
              <a:gd name="T30" fmla="*/ 93 w 205"/>
              <a:gd name="T31" fmla="*/ 99 h 201"/>
              <a:gd name="T32" fmla="*/ 51 w 205"/>
              <a:gd name="T33" fmla="*/ 81 h 201"/>
              <a:gd name="T34" fmla="*/ 9 w 205"/>
              <a:gd name="T35" fmla="*/ 99 h 201"/>
              <a:gd name="T36" fmla="*/ 40 w 205"/>
              <a:gd name="T37" fmla="*/ 45 h 201"/>
              <a:gd name="T38" fmla="*/ 64 w 205"/>
              <a:gd name="T39" fmla="*/ 42 h 201"/>
              <a:gd name="T40" fmla="*/ 72 w 205"/>
              <a:gd name="T41" fmla="*/ 56 h 201"/>
              <a:gd name="T42" fmla="*/ 100 w 205"/>
              <a:gd name="T43" fmla="*/ 96 h 201"/>
              <a:gd name="T44" fmla="*/ 106 w 205"/>
              <a:gd name="T45" fmla="*/ 67 h 201"/>
              <a:gd name="T46" fmla="*/ 106 w 205"/>
              <a:gd name="T47" fmla="*/ 61 h 201"/>
              <a:gd name="T48" fmla="*/ 111 w 205"/>
              <a:gd name="T49" fmla="*/ 9 h 201"/>
              <a:gd name="T50" fmla="*/ 167 w 205"/>
              <a:gd name="T51" fmla="*/ 35 h 201"/>
              <a:gd name="T52" fmla="*/ 171 w 205"/>
              <a:gd name="T53" fmla="*/ 39 h 201"/>
              <a:gd name="T54" fmla="*/ 195 w 205"/>
              <a:gd name="T55" fmla="*/ 99 h 201"/>
              <a:gd name="T56" fmla="*/ 193 w 205"/>
              <a:gd name="T57" fmla="*/ 105 h 201"/>
              <a:gd name="T58" fmla="*/ 132 w 205"/>
              <a:gd name="T59" fmla="*/ 28 h 201"/>
              <a:gd name="T60" fmla="*/ 141 w 205"/>
              <a:gd name="T61" fmla="*/ 52 h 201"/>
              <a:gd name="T62" fmla="*/ 144 w 205"/>
              <a:gd name="T63" fmla="*/ 41 h 201"/>
              <a:gd name="T64" fmla="*/ 144 w 205"/>
              <a:gd name="T65" fmla="*/ 28 h 201"/>
              <a:gd name="T66" fmla="*/ 28 w 205"/>
              <a:gd name="T67" fmla="*/ 143 h 201"/>
              <a:gd name="T68" fmla="*/ 51 w 205"/>
              <a:gd name="T69" fmla="*/ 153 h 201"/>
              <a:gd name="T70" fmla="*/ 51 w 205"/>
              <a:gd name="T71" fmla="*/ 132 h 201"/>
              <a:gd name="T72" fmla="*/ 42 w 205"/>
              <a:gd name="T73" fmla="*/ 136 h 201"/>
              <a:gd name="T74" fmla="*/ 93 w 205"/>
              <a:gd name="T75" fmla="*/ 105 h 201"/>
              <a:gd name="T76" fmla="*/ 103 w 205"/>
              <a:gd name="T77" fmla="*/ 134 h 201"/>
              <a:gd name="T78" fmla="*/ 114 w 205"/>
              <a:gd name="T79" fmla="*/ 105 h 201"/>
              <a:gd name="T80" fmla="*/ 101 w 205"/>
              <a:gd name="T81" fmla="*/ 120 h 201"/>
              <a:gd name="T82" fmla="*/ 106 w 205"/>
              <a:gd name="T83" fmla="*/ 108 h 201"/>
              <a:gd name="T84" fmla="*/ 62 w 205"/>
              <a:gd name="T85" fmla="*/ 46 h 201"/>
              <a:gd name="T86" fmla="*/ 40 w 205"/>
              <a:gd name="T87" fmla="*/ 58 h 201"/>
              <a:gd name="T88" fmla="*/ 57 w 205"/>
              <a:gd name="T89" fmla="*/ 75 h 201"/>
              <a:gd name="T90" fmla="*/ 68 w 205"/>
              <a:gd name="T91" fmla="*/ 55 h 201"/>
              <a:gd name="T92" fmla="*/ 48 w 205"/>
              <a:gd name="T93" fmla="*/ 57 h 201"/>
              <a:gd name="T94" fmla="*/ 54 w 205"/>
              <a:gd name="T95" fmla="*/ 64 h 201"/>
              <a:gd name="T96" fmla="*/ 163 w 205"/>
              <a:gd name="T97" fmla="*/ 82 h 201"/>
              <a:gd name="T98" fmla="*/ 180 w 205"/>
              <a:gd name="T99" fmla="*/ 99 h 201"/>
              <a:gd name="T100" fmla="*/ 177 w 205"/>
              <a:gd name="T101" fmla="*/ 7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5" h="201">
                <a:moveTo>
                  <a:pt x="186" y="51"/>
                </a:moveTo>
                <a:cubicBezTo>
                  <a:pt x="170" y="23"/>
                  <a:pt x="140" y="5"/>
                  <a:pt x="109" y="3"/>
                </a:cubicBezTo>
                <a:cubicBezTo>
                  <a:pt x="69" y="0"/>
                  <a:pt x="30" y="23"/>
                  <a:pt x="13" y="60"/>
                </a:cubicBezTo>
                <a:cubicBezTo>
                  <a:pt x="0" y="85"/>
                  <a:pt x="1" y="120"/>
                  <a:pt x="13" y="144"/>
                </a:cubicBezTo>
                <a:cubicBezTo>
                  <a:pt x="29" y="178"/>
                  <a:pt x="66" y="201"/>
                  <a:pt x="104" y="200"/>
                </a:cubicBezTo>
                <a:cubicBezTo>
                  <a:pt x="142" y="199"/>
                  <a:pt x="177" y="174"/>
                  <a:pt x="192" y="140"/>
                </a:cubicBezTo>
                <a:cubicBezTo>
                  <a:pt x="205" y="113"/>
                  <a:pt x="202" y="76"/>
                  <a:pt x="186" y="51"/>
                </a:cubicBezTo>
                <a:close/>
                <a:moveTo>
                  <a:pt x="100" y="191"/>
                </a:moveTo>
                <a:cubicBezTo>
                  <a:pt x="85" y="181"/>
                  <a:pt x="72" y="166"/>
                  <a:pt x="64" y="149"/>
                </a:cubicBezTo>
                <a:cubicBezTo>
                  <a:pt x="75" y="144"/>
                  <a:pt x="87" y="142"/>
                  <a:pt x="100" y="141"/>
                </a:cubicBezTo>
                <a:lnTo>
                  <a:pt x="100" y="191"/>
                </a:lnTo>
                <a:close/>
                <a:moveTo>
                  <a:pt x="113" y="193"/>
                </a:moveTo>
                <a:cubicBezTo>
                  <a:pt x="125" y="185"/>
                  <a:pt x="135" y="173"/>
                  <a:pt x="142" y="161"/>
                </a:cubicBezTo>
                <a:cubicBezTo>
                  <a:pt x="144" y="159"/>
                  <a:pt x="146" y="156"/>
                  <a:pt x="147" y="153"/>
                </a:cubicBezTo>
                <a:cubicBezTo>
                  <a:pt x="154" y="157"/>
                  <a:pt x="160" y="162"/>
                  <a:pt x="166" y="167"/>
                </a:cubicBezTo>
                <a:cubicBezTo>
                  <a:pt x="152" y="182"/>
                  <a:pt x="133" y="191"/>
                  <a:pt x="113" y="193"/>
                </a:cubicBezTo>
                <a:close/>
                <a:moveTo>
                  <a:pt x="106" y="191"/>
                </a:moveTo>
                <a:cubicBezTo>
                  <a:pt x="106" y="141"/>
                  <a:pt x="106" y="141"/>
                  <a:pt x="106" y="141"/>
                </a:cubicBezTo>
                <a:cubicBezTo>
                  <a:pt x="118" y="142"/>
                  <a:pt x="131" y="145"/>
                  <a:pt x="141" y="150"/>
                </a:cubicBezTo>
                <a:cubicBezTo>
                  <a:pt x="142" y="151"/>
                  <a:pt x="142" y="151"/>
                  <a:pt x="142" y="151"/>
                </a:cubicBezTo>
                <a:cubicBezTo>
                  <a:pt x="134" y="166"/>
                  <a:pt x="121" y="181"/>
                  <a:pt x="106" y="191"/>
                </a:cubicBezTo>
                <a:close/>
                <a:moveTo>
                  <a:pt x="193" y="105"/>
                </a:moveTo>
                <a:cubicBezTo>
                  <a:pt x="194" y="105"/>
                  <a:pt x="194" y="105"/>
                  <a:pt x="195" y="105"/>
                </a:cubicBezTo>
                <a:cubicBezTo>
                  <a:pt x="194" y="127"/>
                  <a:pt x="185" y="147"/>
                  <a:pt x="170" y="163"/>
                </a:cubicBezTo>
                <a:cubicBezTo>
                  <a:pt x="164" y="157"/>
                  <a:pt x="157" y="152"/>
                  <a:pt x="150" y="148"/>
                </a:cubicBezTo>
                <a:cubicBezTo>
                  <a:pt x="156" y="135"/>
                  <a:pt x="159" y="119"/>
                  <a:pt x="160" y="105"/>
                </a:cubicBezTo>
                <a:cubicBezTo>
                  <a:pt x="174" y="105"/>
                  <a:pt x="174" y="105"/>
                  <a:pt x="174" y="105"/>
                </a:cubicBezTo>
                <a:cubicBezTo>
                  <a:pt x="174" y="105"/>
                  <a:pt x="174" y="105"/>
                  <a:pt x="174" y="105"/>
                </a:cubicBezTo>
                <a:cubicBezTo>
                  <a:pt x="174" y="105"/>
                  <a:pt x="171" y="102"/>
                  <a:pt x="169" y="99"/>
                </a:cubicBezTo>
                <a:cubicBezTo>
                  <a:pt x="160" y="99"/>
                  <a:pt x="160" y="99"/>
                  <a:pt x="160" y="99"/>
                </a:cubicBezTo>
                <a:cubicBezTo>
                  <a:pt x="159" y="83"/>
                  <a:pt x="155" y="69"/>
                  <a:pt x="150" y="55"/>
                </a:cubicBezTo>
                <a:cubicBezTo>
                  <a:pt x="148" y="57"/>
                  <a:pt x="147" y="58"/>
                  <a:pt x="147" y="58"/>
                </a:cubicBezTo>
                <a:cubicBezTo>
                  <a:pt x="145" y="60"/>
                  <a:pt x="145" y="60"/>
                  <a:pt x="145" y="60"/>
                </a:cubicBezTo>
                <a:cubicBezTo>
                  <a:pt x="150" y="72"/>
                  <a:pt x="153" y="85"/>
                  <a:pt x="154" y="99"/>
                </a:cubicBezTo>
                <a:cubicBezTo>
                  <a:pt x="114" y="99"/>
                  <a:pt x="114" y="99"/>
                  <a:pt x="114" y="99"/>
                </a:cubicBezTo>
                <a:cubicBezTo>
                  <a:pt x="116" y="101"/>
                  <a:pt x="118" y="103"/>
                  <a:pt x="119" y="105"/>
                </a:cubicBezTo>
                <a:cubicBezTo>
                  <a:pt x="152" y="105"/>
                  <a:pt x="152" y="105"/>
                  <a:pt x="152" y="105"/>
                </a:cubicBezTo>
                <a:cubicBezTo>
                  <a:pt x="154" y="105"/>
                  <a:pt x="154" y="105"/>
                  <a:pt x="154" y="105"/>
                </a:cubicBezTo>
                <a:cubicBezTo>
                  <a:pt x="154" y="119"/>
                  <a:pt x="150" y="133"/>
                  <a:pt x="145" y="145"/>
                </a:cubicBezTo>
                <a:cubicBezTo>
                  <a:pt x="133" y="140"/>
                  <a:pt x="121" y="137"/>
                  <a:pt x="108" y="136"/>
                </a:cubicBezTo>
                <a:cubicBezTo>
                  <a:pt x="107" y="137"/>
                  <a:pt x="106" y="137"/>
                  <a:pt x="106" y="137"/>
                </a:cubicBezTo>
                <a:cubicBezTo>
                  <a:pt x="103" y="140"/>
                  <a:pt x="103" y="140"/>
                  <a:pt x="103" y="140"/>
                </a:cubicBezTo>
                <a:cubicBezTo>
                  <a:pt x="100" y="137"/>
                  <a:pt x="100" y="137"/>
                  <a:pt x="100" y="137"/>
                </a:cubicBezTo>
                <a:cubicBezTo>
                  <a:pt x="100" y="137"/>
                  <a:pt x="100" y="137"/>
                  <a:pt x="99" y="136"/>
                </a:cubicBezTo>
                <a:cubicBezTo>
                  <a:pt x="86" y="136"/>
                  <a:pt x="73" y="139"/>
                  <a:pt x="62" y="144"/>
                </a:cubicBezTo>
                <a:cubicBezTo>
                  <a:pt x="61" y="143"/>
                  <a:pt x="60" y="141"/>
                  <a:pt x="60" y="139"/>
                </a:cubicBezTo>
                <a:cubicBezTo>
                  <a:pt x="60" y="140"/>
                  <a:pt x="60" y="142"/>
                  <a:pt x="60" y="143"/>
                </a:cubicBezTo>
                <a:cubicBezTo>
                  <a:pt x="60" y="146"/>
                  <a:pt x="59" y="150"/>
                  <a:pt x="57" y="153"/>
                </a:cubicBezTo>
                <a:cubicBezTo>
                  <a:pt x="57" y="153"/>
                  <a:pt x="58" y="152"/>
                  <a:pt x="59" y="152"/>
                </a:cubicBezTo>
                <a:cubicBezTo>
                  <a:pt x="66" y="167"/>
                  <a:pt x="79" y="183"/>
                  <a:pt x="94" y="194"/>
                </a:cubicBezTo>
                <a:cubicBezTo>
                  <a:pt x="72" y="192"/>
                  <a:pt x="53" y="182"/>
                  <a:pt x="37" y="168"/>
                </a:cubicBezTo>
                <a:cubicBezTo>
                  <a:pt x="38" y="167"/>
                  <a:pt x="38" y="167"/>
                  <a:pt x="39" y="166"/>
                </a:cubicBezTo>
                <a:cubicBezTo>
                  <a:pt x="39" y="166"/>
                  <a:pt x="39" y="166"/>
                  <a:pt x="39" y="166"/>
                </a:cubicBezTo>
                <a:cubicBezTo>
                  <a:pt x="39" y="166"/>
                  <a:pt x="37" y="164"/>
                  <a:pt x="35" y="162"/>
                </a:cubicBezTo>
                <a:cubicBezTo>
                  <a:pt x="34" y="162"/>
                  <a:pt x="34" y="163"/>
                  <a:pt x="33" y="163"/>
                </a:cubicBezTo>
                <a:cubicBezTo>
                  <a:pt x="18" y="147"/>
                  <a:pt x="10" y="127"/>
                  <a:pt x="9" y="105"/>
                </a:cubicBezTo>
                <a:cubicBezTo>
                  <a:pt x="44" y="105"/>
                  <a:pt x="44" y="105"/>
                  <a:pt x="44" y="105"/>
                </a:cubicBezTo>
                <a:cubicBezTo>
                  <a:pt x="47" y="105"/>
                  <a:pt x="47" y="105"/>
                  <a:pt x="47" y="105"/>
                </a:cubicBezTo>
                <a:cubicBezTo>
                  <a:pt x="48" y="112"/>
                  <a:pt x="48" y="119"/>
                  <a:pt x="50" y="126"/>
                </a:cubicBezTo>
                <a:cubicBezTo>
                  <a:pt x="53" y="128"/>
                  <a:pt x="56" y="131"/>
                  <a:pt x="58" y="134"/>
                </a:cubicBezTo>
                <a:cubicBezTo>
                  <a:pt x="55" y="125"/>
                  <a:pt x="54" y="116"/>
                  <a:pt x="53" y="107"/>
                </a:cubicBezTo>
                <a:cubicBezTo>
                  <a:pt x="53" y="105"/>
                  <a:pt x="53" y="105"/>
                  <a:pt x="53" y="105"/>
                </a:cubicBezTo>
                <a:cubicBezTo>
                  <a:pt x="87" y="105"/>
                  <a:pt x="87" y="105"/>
                  <a:pt x="87" y="105"/>
                </a:cubicBezTo>
                <a:cubicBezTo>
                  <a:pt x="89" y="103"/>
                  <a:pt x="91" y="101"/>
                  <a:pt x="93" y="99"/>
                </a:cubicBezTo>
                <a:cubicBezTo>
                  <a:pt x="53" y="99"/>
                  <a:pt x="53" y="99"/>
                  <a:pt x="53" y="99"/>
                </a:cubicBezTo>
                <a:cubicBezTo>
                  <a:pt x="53" y="94"/>
                  <a:pt x="54" y="88"/>
                  <a:pt x="55" y="83"/>
                </a:cubicBezTo>
                <a:cubicBezTo>
                  <a:pt x="54" y="84"/>
                  <a:pt x="54" y="84"/>
                  <a:pt x="54" y="84"/>
                </a:cubicBezTo>
                <a:cubicBezTo>
                  <a:pt x="51" y="81"/>
                  <a:pt x="51" y="81"/>
                  <a:pt x="51" y="81"/>
                </a:cubicBezTo>
                <a:cubicBezTo>
                  <a:pt x="51" y="81"/>
                  <a:pt x="50" y="80"/>
                  <a:pt x="50" y="79"/>
                </a:cubicBezTo>
                <a:cubicBezTo>
                  <a:pt x="48" y="86"/>
                  <a:pt x="47" y="93"/>
                  <a:pt x="47" y="99"/>
                </a:cubicBezTo>
                <a:cubicBezTo>
                  <a:pt x="10" y="99"/>
                  <a:pt x="10" y="99"/>
                  <a:pt x="10" y="99"/>
                </a:cubicBezTo>
                <a:cubicBezTo>
                  <a:pt x="9" y="99"/>
                  <a:pt x="9" y="99"/>
                  <a:pt x="9" y="99"/>
                </a:cubicBezTo>
                <a:cubicBezTo>
                  <a:pt x="10" y="92"/>
                  <a:pt x="10" y="92"/>
                  <a:pt x="10" y="92"/>
                </a:cubicBezTo>
                <a:cubicBezTo>
                  <a:pt x="10" y="92"/>
                  <a:pt x="10" y="91"/>
                  <a:pt x="10" y="91"/>
                </a:cubicBezTo>
                <a:cubicBezTo>
                  <a:pt x="12" y="72"/>
                  <a:pt x="20" y="54"/>
                  <a:pt x="33" y="39"/>
                </a:cubicBezTo>
                <a:cubicBezTo>
                  <a:pt x="36" y="41"/>
                  <a:pt x="38" y="43"/>
                  <a:pt x="40" y="45"/>
                </a:cubicBezTo>
                <a:cubicBezTo>
                  <a:pt x="42" y="44"/>
                  <a:pt x="43" y="43"/>
                  <a:pt x="45" y="42"/>
                </a:cubicBezTo>
                <a:cubicBezTo>
                  <a:pt x="42" y="40"/>
                  <a:pt x="40" y="37"/>
                  <a:pt x="37" y="35"/>
                </a:cubicBezTo>
                <a:cubicBezTo>
                  <a:pt x="53" y="20"/>
                  <a:pt x="73" y="11"/>
                  <a:pt x="95" y="9"/>
                </a:cubicBezTo>
                <a:cubicBezTo>
                  <a:pt x="83" y="18"/>
                  <a:pt x="72" y="30"/>
                  <a:pt x="64" y="42"/>
                </a:cubicBezTo>
                <a:cubicBezTo>
                  <a:pt x="66" y="43"/>
                  <a:pt x="67" y="45"/>
                  <a:pt x="68" y="46"/>
                </a:cubicBezTo>
                <a:cubicBezTo>
                  <a:pt x="76" y="33"/>
                  <a:pt x="88" y="21"/>
                  <a:pt x="101" y="12"/>
                </a:cubicBezTo>
                <a:cubicBezTo>
                  <a:pt x="101" y="61"/>
                  <a:pt x="101" y="61"/>
                  <a:pt x="101" y="61"/>
                </a:cubicBezTo>
                <a:cubicBezTo>
                  <a:pt x="90" y="61"/>
                  <a:pt x="81" y="59"/>
                  <a:pt x="72" y="56"/>
                </a:cubicBezTo>
                <a:cubicBezTo>
                  <a:pt x="72" y="57"/>
                  <a:pt x="72" y="57"/>
                  <a:pt x="72" y="58"/>
                </a:cubicBezTo>
                <a:cubicBezTo>
                  <a:pt x="72" y="59"/>
                  <a:pt x="72" y="61"/>
                  <a:pt x="72" y="62"/>
                </a:cubicBezTo>
                <a:cubicBezTo>
                  <a:pt x="81" y="65"/>
                  <a:pt x="91" y="67"/>
                  <a:pt x="101" y="67"/>
                </a:cubicBezTo>
                <a:cubicBezTo>
                  <a:pt x="100" y="96"/>
                  <a:pt x="100" y="96"/>
                  <a:pt x="100" y="96"/>
                </a:cubicBezTo>
                <a:cubicBezTo>
                  <a:pt x="101" y="96"/>
                  <a:pt x="102" y="96"/>
                  <a:pt x="103" y="96"/>
                </a:cubicBezTo>
                <a:cubicBezTo>
                  <a:pt x="104" y="96"/>
                  <a:pt x="105" y="96"/>
                  <a:pt x="106" y="96"/>
                </a:cubicBezTo>
                <a:cubicBezTo>
                  <a:pt x="106" y="67"/>
                  <a:pt x="106" y="67"/>
                  <a:pt x="106" y="67"/>
                </a:cubicBezTo>
                <a:cubicBezTo>
                  <a:pt x="106" y="67"/>
                  <a:pt x="106" y="67"/>
                  <a:pt x="106" y="67"/>
                </a:cubicBezTo>
                <a:cubicBezTo>
                  <a:pt x="119" y="67"/>
                  <a:pt x="130" y="64"/>
                  <a:pt x="141" y="59"/>
                </a:cubicBezTo>
                <a:cubicBezTo>
                  <a:pt x="140" y="58"/>
                  <a:pt x="140" y="58"/>
                  <a:pt x="140" y="58"/>
                </a:cubicBezTo>
                <a:cubicBezTo>
                  <a:pt x="140" y="58"/>
                  <a:pt x="139" y="56"/>
                  <a:pt x="137" y="54"/>
                </a:cubicBezTo>
                <a:cubicBezTo>
                  <a:pt x="127" y="58"/>
                  <a:pt x="117" y="61"/>
                  <a:pt x="106" y="61"/>
                </a:cubicBezTo>
                <a:cubicBezTo>
                  <a:pt x="106" y="13"/>
                  <a:pt x="106" y="13"/>
                  <a:pt x="106" y="13"/>
                </a:cubicBezTo>
                <a:cubicBezTo>
                  <a:pt x="113" y="18"/>
                  <a:pt x="120" y="23"/>
                  <a:pt x="126" y="30"/>
                </a:cubicBezTo>
                <a:cubicBezTo>
                  <a:pt x="126" y="28"/>
                  <a:pt x="127" y="26"/>
                  <a:pt x="128" y="24"/>
                </a:cubicBezTo>
                <a:cubicBezTo>
                  <a:pt x="123" y="19"/>
                  <a:pt x="117" y="13"/>
                  <a:pt x="111" y="9"/>
                </a:cubicBezTo>
                <a:cubicBezTo>
                  <a:pt x="121" y="10"/>
                  <a:pt x="131" y="13"/>
                  <a:pt x="140" y="17"/>
                </a:cubicBezTo>
                <a:cubicBezTo>
                  <a:pt x="141" y="17"/>
                  <a:pt x="142" y="16"/>
                  <a:pt x="144" y="16"/>
                </a:cubicBezTo>
                <a:cubicBezTo>
                  <a:pt x="152" y="16"/>
                  <a:pt x="159" y="22"/>
                  <a:pt x="161" y="30"/>
                </a:cubicBezTo>
                <a:cubicBezTo>
                  <a:pt x="163" y="32"/>
                  <a:pt x="165" y="33"/>
                  <a:pt x="167" y="35"/>
                </a:cubicBezTo>
                <a:cubicBezTo>
                  <a:pt x="165" y="37"/>
                  <a:pt x="163" y="38"/>
                  <a:pt x="161" y="40"/>
                </a:cubicBezTo>
                <a:cubicBezTo>
                  <a:pt x="160" y="43"/>
                  <a:pt x="159" y="46"/>
                  <a:pt x="156" y="49"/>
                </a:cubicBezTo>
                <a:cubicBezTo>
                  <a:pt x="154" y="50"/>
                  <a:pt x="152" y="53"/>
                  <a:pt x="150" y="54"/>
                </a:cubicBezTo>
                <a:cubicBezTo>
                  <a:pt x="157" y="50"/>
                  <a:pt x="164" y="45"/>
                  <a:pt x="171" y="39"/>
                </a:cubicBezTo>
                <a:cubicBezTo>
                  <a:pt x="178" y="48"/>
                  <a:pt x="184" y="57"/>
                  <a:pt x="188" y="67"/>
                </a:cubicBezTo>
                <a:cubicBezTo>
                  <a:pt x="193" y="71"/>
                  <a:pt x="196" y="76"/>
                  <a:pt x="196" y="82"/>
                </a:cubicBezTo>
                <a:cubicBezTo>
                  <a:pt x="196" y="85"/>
                  <a:pt x="195" y="87"/>
                  <a:pt x="194" y="90"/>
                </a:cubicBezTo>
                <a:cubicBezTo>
                  <a:pt x="194" y="93"/>
                  <a:pt x="195" y="96"/>
                  <a:pt x="195" y="99"/>
                </a:cubicBezTo>
                <a:cubicBezTo>
                  <a:pt x="186" y="99"/>
                  <a:pt x="186" y="99"/>
                  <a:pt x="186" y="99"/>
                </a:cubicBezTo>
                <a:cubicBezTo>
                  <a:pt x="183" y="102"/>
                  <a:pt x="180" y="105"/>
                  <a:pt x="180" y="105"/>
                </a:cubicBezTo>
                <a:cubicBezTo>
                  <a:pt x="180" y="105"/>
                  <a:pt x="180" y="105"/>
                  <a:pt x="180" y="105"/>
                </a:cubicBezTo>
                <a:lnTo>
                  <a:pt x="193" y="105"/>
                </a:lnTo>
                <a:close/>
                <a:moveTo>
                  <a:pt x="153" y="46"/>
                </a:moveTo>
                <a:cubicBezTo>
                  <a:pt x="156" y="42"/>
                  <a:pt x="158" y="39"/>
                  <a:pt x="158" y="35"/>
                </a:cubicBezTo>
                <a:cubicBezTo>
                  <a:pt x="158" y="27"/>
                  <a:pt x="151" y="21"/>
                  <a:pt x="144" y="21"/>
                </a:cubicBezTo>
                <a:cubicBezTo>
                  <a:pt x="138" y="21"/>
                  <a:pt x="134" y="24"/>
                  <a:pt x="132" y="28"/>
                </a:cubicBezTo>
                <a:cubicBezTo>
                  <a:pt x="130" y="29"/>
                  <a:pt x="130" y="32"/>
                  <a:pt x="129" y="34"/>
                </a:cubicBezTo>
                <a:cubicBezTo>
                  <a:pt x="129" y="35"/>
                  <a:pt x="129" y="35"/>
                  <a:pt x="129" y="35"/>
                </a:cubicBezTo>
                <a:cubicBezTo>
                  <a:pt x="129" y="39"/>
                  <a:pt x="131" y="43"/>
                  <a:pt x="134" y="46"/>
                </a:cubicBezTo>
                <a:cubicBezTo>
                  <a:pt x="136" y="47"/>
                  <a:pt x="139" y="50"/>
                  <a:pt x="141" y="52"/>
                </a:cubicBezTo>
                <a:cubicBezTo>
                  <a:pt x="143" y="54"/>
                  <a:pt x="144" y="55"/>
                  <a:pt x="144" y="55"/>
                </a:cubicBezTo>
                <a:cubicBezTo>
                  <a:pt x="144" y="55"/>
                  <a:pt x="148" y="51"/>
                  <a:pt x="151" y="47"/>
                </a:cubicBezTo>
                <a:cubicBezTo>
                  <a:pt x="152" y="47"/>
                  <a:pt x="152" y="46"/>
                  <a:pt x="153" y="46"/>
                </a:cubicBezTo>
                <a:close/>
                <a:moveTo>
                  <a:pt x="144" y="41"/>
                </a:moveTo>
                <a:cubicBezTo>
                  <a:pt x="143" y="41"/>
                  <a:pt x="142" y="41"/>
                  <a:pt x="141" y="40"/>
                </a:cubicBezTo>
                <a:cubicBezTo>
                  <a:pt x="139" y="39"/>
                  <a:pt x="137" y="37"/>
                  <a:pt x="137" y="35"/>
                </a:cubicBezTo>
                <a:cubicBezTo>
                  <a:pt x="137" y="34"/>
                  <a:pt x="137" y="34"/>
                  <a:pt x="137" y="34"/>
                </a:cubicBezTo>
                <a:cubicBezTo>
                  <a:pt x="137" y="31"/>
                  <a:pt x="140" y="28"/>
                  <a:pt x="144" y="28"/>
                </a:cubicBezTo>
                <a:cubicBezTo>
                  <a:pt x="147" y="28"/>
                  <a:pt x="150" y="31"/>
                  <a:pt x="150" y="34"/>
                </a:cubicBezTo>
                <a:cubicBezTo>
                  <a:pt x="150" y="38"/>
                  <a:pt x="147" y="41"/>
                  <a:pt x="144" y="41"/>
                </a:cubicBezTo>
                <a:close/>
                <a:moveTo>
                  <a:pt x="42" y="128"/>
                </a:moveTo>
                <a:cubicBezTo>
                  <a:pt x="34" y="128"/>
                  <a:pt x="28" y="135"/>
                  <a:pt x="28" y="143"/>
                </a:cubicBezTo>
                <a:cubicBezTo>
                  <a:pt x="28" y="147"/>
                  <a:pt x="29" y="150"/>
                  <a:pt x="32" y="153"/>
                </a:cubicBezTo>
                <a:cubicBezTo>
                  <a:pt x="34" y="155"/>
                  <a:pt x="36" y="157"/>
                  <a:pt x="38" y="159"/>
                </a:cubicBezTo>
                <a:cubicBezTo>
                  <a:pt x="40" y="161"/>
                  <a:pt x="42" y="162"/>
                  <a:pt x="42" y="162"/>
                </a:cubicBezTo>
                <a:cubicBezTo>
                  <a:pt x="42" y="162"/>
                  <a:pt x="48" y="157"/>
                  <a:pt x="51" y="153"/>
                </a:cubicBezTo>
                <a:cubicBezTo>
                  <a:pt x="53" y="151"/>
                  <a:pt x="54" y="150"/>
                  <a:pt x="55" y="148"/>
                </a:cubicBezTo>
                <a:cubicBezTo>
                  <a:pt x="55" y="147"/>
                  <a:pt x="55" y="146"/>
                  <a:pt x="56" y="145"/>
                </a:cubicBezTo>
                <a:cubicBezTo>
                  <a:pt x="56" y="144"/>
                  <a:pt x="56" y="143"/>
                  <a:pt x="56" y="143"/>
                </a:cubicBezTo>
                <a:cubicBezTo>
                  <a:pt x="56" y="139"/>
                  <a:pt x="54" y="135"/>
                  <a:pt x="51" y="132"/>
                </a:cubicBezTo>
                <a:cubicBezTo>
                  <a:pt x="49" y="130"/>
                  <a:pt x="45" y="128"/>
                  <a:pt x="42" y="128"/>
                </a:cubicBezTo>
                <a:close/>
                <a:moveTo>
                  <a:pt x="42" y="149"/>
                </a:moveTo>
                <a:cubicBezTo>
                  <a:pt x="38" y="149"/>
                  <a:pt x="35" y="146"/>
                  <a:pt x="35" y="142"/>
                </a:cubicBezTo>
                <a:cubicBezTo>
                  <a:pt x="35" y="139"/>
                  <a:pt x="38" y="136"/>
                  <a:pt x="42" y="136"/>
                </a:cubicBezTo>
                <a:cubicBezTo>
                  <a:pt x="45" y="136"/>
                  <a:pt x="48" y="139"/>
                  <a:pt x="48" y="142"/>
                </a:cubicBezTo>
                <a:cubicBezTo>
                  <a:pt x="48" y="146"/>
                  <a:pt x="45" y="149"/>
                  <a:pt x="42" y="149"/>
                </a:cubicBezTo>
                <a:close/>
                <a:moveTo>
                  <a:pt x="103" y="100"/>
                </a:moveTo>
                <a:cubicBezTo>
                  <a:pt x="99" y="100"/>
                  <a:pt x="95" y="102"/>
                  <a:pt x="93" y="105"/>
                </a:cubicBezTo>
                <a:cubicBezTo>
                  <a:pt x="91" y="108"/>
                  <a:pt x="89" y="111"/>
                  <a:pt x="89" y="114"/>
                </a:cubicBezTo>
                <a:cubicBezTo>
                  <a:pt x="89" y="119"/>
                  <a:pt x="91" y="122"/>
                  <a:pt x="94" y="125"/>
                </a:cubicBezTo>
                <a:cubicBezTo>
                  <a:pt x="96" y="127"/>
                  <a:pt x="98" y="129"/>
                  <a:pt x="100" y="131"/>
                </a:cubicBezTo>
                <a:cubicBezTo>
                  <a:pt x="102" y="133"/>
                  <a:pt x="103" y="134"/>
                  <a:pt x="103" y="134"/>
                </a:cubicBezTo>
                <a:cubicBezTo>
                  <a:pt x="103" y="134"/>
                  <a:pt x="105" y="133"/>
                  <a:pt x="106" y="131"/>
                </a:cubicBezTo>
                <a:cubicBezTo>
                  <a:pt x="108" y="129"/>
                  <a:pt x="111" y="127"/>
                  <a:pt x="113" y="125"/>
                </a:cubicBezTo>
                <a:cubicBezTo>
                  <a:pt x="116" y="122"/>
                  <a:pt x="117" y="119"/>
                  <a:pt x="117" y="114"/>
                </a:cubicBezTo>
                <a:cubicBezTo>
                  <a:pt x="117" y="111"/>
                  <a:pt x="116" y="108"/>
                  <a:pt x="114" y="105"/>
                </a:cubicBezTo>
                <a:cubicBezTo>
                  <a:pt x="111" y="102"/>
                  <a:pt x="108" y="100"/>
                  <a:pt x="103" y="100"/>
                </a:cubicBezTo>
                <a:close/>
                <a:moveTo>
                  <a:pt x="106" y="120"/>
                </a:moveTo>
                <a:cubicBezTo>
                  <a:pt x="105" y="120"/>
                  <a:pt x="104" y="120"/>
                  <a:pt x="103" y="120"/>
                </a:cubicBezTo>
                <a:cubicBezTo>
                  <a:pt x="102" y="120"/>
                  <a:pt x="101" y="120"/>
                  <a:pt x="101" y="120"/>
                </a:cubicBezTo>
                <a:cubicBezTo>
                  <a:pt x="98" y="118"/>
                  <a:pt x="97" y="116"/>
                  <a:pt x="97" y="114"/>
                </a:cubicBezTo>
                <a:cubicBezTo>
                  <a:pt x="97" y="111"/>
                  <a:pt x="98" y="109"/>
                  <a:pt x="101" y="108"/>
                </a:cubicBezTo>
                <a:cubicBezTo>
                  <a:pt x="101" y="108"/>
                  <a:pt x="102" y="108"/>
                  <a:pt x="103" y="108"/>
                </a:cubicBezTo>
                <a:cubicBezTo>
                  <a:pt x="104" y="108"/>
                  <a:pt x="105" y="108"/>
                  <a:pt x="106" y="108"/>
                </a:cubicBezTo>
                <a:cubicBezTo>
                  <a:pt x="108" y="109"/>
                  <a:pt x="110" y="111"/>
                  <a:pt x="110" y="114"/>
                </a:cubicBezTo>
                <a:cubicBezTo>
                  <a:pt x="110" y="116"/>
                  <a:pt x="108" y="119"/>
                  <a:pt x="106" y="120"/>
                </a:cubicBezTo>
                <a:close/>
                <a:moveTo>
                  <a:pt x="66" y="51"/>
                </a:moveTo>
                <a:cubicBezTo>
                  <a:pt x="65" y="49"/>
                  <a:pt x="64" y="47"/>
                  <a:pt x="62" y="46"/>
                </a:cubicBezTo>
                <a:cubicBezTo>
                  <a:pt x="60" y="44"/>
                  <a:pt x="57" y="44"/>
                  <a:pt x="54" y="44"/>
                </a:cubicBezTo>
                <a:cubicBezTo>
                  <a:pt x="52" y="44"/>
                  <a:pt x="50" y="44"/>
                  <a:pt x="49" y="45"/>
                </a:cubicBezTo>
                <a:cubicBezTo>
                  <a:pt x="47" y="45"/>
                  <a:pt x="45" y="46"/>
                  <a:pt x="44" y="48"/>
                </a:cubicBezTo>
                <a:cubicBezTo>
                  <a:pt x="41" y="50"/>
                  <a:pt x="40" y="54"/>
                  <a:pt x="40" y="58"/>
                </a:cubicBezTo>
                <a:cubicBezTo>
                  <a:pt x="40" y="62"/>
                  <a:pt x="42" y="65"/>
                  <a:pt x="45" y="68"/>
                </a:cubicBezTo>
                <a:cubicBezTo>
                  <a:pt x="46" y="70"/>
                  <a:pt x="49" y="72"/>
                  <a:pt x="51" y="74"/>
                </a:cubicBezTo>
                <a:cubicBezTo>
                  <a:pt x="52" y="76"/>
                  <a:pt x="54" y="78"/>
                  <a:pt x="54" y="78"/>
                </a:cubicBezTo>
                <a:cubicBezTo>
                  <a:pt x="54" y="78"/>
                  <a:pt x="55" y="76"/>
                  <a:pt x="57" y="75"/>
                </a:cubicBezTo>
                <a:cubicBezTo>
                  <a:pt x="59" y="73"/>
                  <a:pt x="61" y="70"/>
                  <a:pt x="63" y="68"/>
                </a:cubicBezTo>
                <a:cubicBezTo>
                  <a:pt x="65" y="66"/>
                  <a:pt x="67" y="64"/>
                  <a:pt x="68" y="61"/>
                </a:cubicBezTo>
                <a:cubicBezTo>
                  <a:pt x="68" y="60"/>
                  <a:pt x="68" y="59"/>
                  <a:pt x="68" y="58"/>
                </a:cubicBezTo>
                <a:cubicBezTo>
                  <a:pt x="68" y="57"/>
                  <a:pt x="68" y="56"/>
                  <a:pt x="68" y="55"/>
                </a:cubicBezTo>
                <a:cubicBezTo>
                  <a:pt x="67" y="53"/>
                  <a:pt x="67" y="52"/>
                  <a:pt x="66" y="51"/>
                </a:cubicBezTo>
                <a:close/>
                <a:moveTo>
                  <a:pt x="54" y="64"/>
                </a:moveTo>
                <a:cubicBezTo>
                  <a:pt x="54" y="64"/>
                  <a:pt x="54" y="64"/>
                  <a:pt x="54" y="64"/>
                </a:cubicBezTo>
                <a:cubicBezTo>
                  <a:pt x="50" y="64"/>
                  <a:pt x="48" y="61"/>
                  <a:pt x="48" y="57"/>
                </a:cubicBezTo>
                <a:cubicBezTo>
                  <a:pt x="48" y="55"/>
                  <a:pt x="49" y="53"/>
                  <a:pt x="50" y="52"/>
                </a:cubicBezTo>
                <a:cubicBezTo>
                  <a:pt x="51" y="51"/>
                  <a:pt x="52" y="51"/>
                  <a:pt x="54" y="51"/>
                </a:cubicBezTo>
                <a:cubicBezTo>
                  <a:pt x="58" y="51"/>
                  <a:pt x="60" y="54"/>
                  <a:pt x="60" y="57"/>
                </a:cubicBezTo>
                <a:cubicBezTo>
                  <a:pt x="60" y="61"/>
                  <a:pt x="58" y="64"/>
                  <a:pt x="54" y="64"/>
                </a:cubicBezTo>
                <a:close/>
                <a:moveTo>
                  <a:pt x="186" y="93"/>
                </a:moveTo>
                <a:cubicBezTo>
                  <a:pt x="190" y="89"/>
                  <a:pt x="191" y="86"/>
                  <a:pt x="191" y="82"/>
                </a:cubicBezTo>
                <a:cubicBezTo>
                  <a:pt x="191" y="74"/>
                  <a:pt x="185" y="68"/>
                  <a:pt x="177" y="68"/>
                </a:cubicBezTo>
                <a:cubicBezTo>
                  <a:pt x="169" y="68"/>
                  <a:pt x="163" y="74"/>
                  <a:pt x="163" y="82"/>
                </a:cubicBezTo>
                <a:cubicBezTo>
                  <a:pt x="163" y="86"/>
                  <a:pt x="165" y="90"/>
                  <a:pt x="168" y="93"/>
                </a:cubicBezTo>
                <a:cubicBezTo>
                  <a:pt x="170" y="94"/>
                  <a:pt x="173" y="97"/>
                  <a:pt x="175" y="99"/>
                </a:cubicBezTo>
                <a:cubicBezTo>
                  <a:pt x="176" y="101"/>
                  <a:pt x="177" y="102"/>
                  <a:pt x="177" y="102"/>
                </a:cubicBezTo>
                <a:cubicBezTo>
                  <a:pt x="177" y="102"/>
                  <a:pt x="178" y="101"/>
                  <a:pt x="180" y="99"/>
                </a:cubicBezTo>
                <a:cubicBezTo>
                  <a:pt x="182" y="97"/>
                  <a:pt x="184" y="95"/>
                  <a:pt x="186" y="93"/>
                </a:cubicBezTo>
                <a:close/>
                <a:moveTo>
                  <a:pt x="177" y="88"/>
                </a:moveTo>
                <a:cubicBezTo>
                  <a:pt x="174" y="88"/>
                  <a:pt x="171" y="85"/>
                  <a:pt x="171" y="82"/>
                </a:cubicBezTo>
                <a:cubicBezTo>
                  <a:pt x="171" y="78"/>
                  <a:pt x="174" y="75"/>
                  <a:pt x="177" y="75"/>
                </a:cubicBezTo>
                <a:cubicBezTo>
                  <a:pt x="181" y="75"/>
                  <a:pt x="184" y="78"/>
                  <a:pt x="184" y="82"/>
                </a:cubicBezTo>
                <a:cubicBezTo>
                  <a:pt x="184" y="85"/>
                  <a:pt x="181" y="88"/>
                  <a:pt x="177" y="88"/>
                </a:cubicBezTo>
                <a:close/>
              </a:path>
            </a:pathLst>
          </a:custGeom>
          <a:solidFill>
            <a:srgbClr val="00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5">
            <a:extLst>
              <a:ext uri="{FF2B5EF4-FFF2-40B4-BE49-F238E27FC236}">
                <a16:creationId xmlns:a16="http://schemas.microsoft.com/office/drawing/2014/main" xmlns="" id="{3405BF3C-74C2-4B69-995A-A9FB36E468E2}"/>
              </a:ext>
            </a:extLst>
          </p:cNvPr>
          <p:cNvSpPr>
            <a:spLocks noEditPoints="1"/>
          </p:cNvSpPr>
          <p:nvPr/>
        </p:nvSpPr>
        <p:spPr bwMode="auto">
          <a:xfrm>
            <a:off x="5216270" y="4800929"/>
            <a:ext cx="655509" cy="645953"/>
          </a:xfrm>
          <a:custGeom>
            <a:avLst/>
            <a:gdLst>
              <a:gd name="T0" fmla="*/ 112 w 200"/>
              <a:gd name="T1" fmla="*/ 124 h 197"/>
              <a:gd name="T2" fmla="*/ 117 w 200"/>
              <a:gd name="T3" fmla="*/ 116 h 197"/>
              <a:gd name="T4" fmla="*/ 126 w 200"/>
              <a:gd name="T5" fmla="*/ 91 h 197"/>
              <a:gd name="T6" fmla="*/ 112 w 200"/>
              <a:gd name="T7" fmla="*/ 80 h 197"/>
              <a:gd name="T8" fmla="*/ 119 w 200"/>
              <a:gd name="T9" fmla="*/ 75 h 197"/>
              <a:gd name="T10" fmla="*/ 120 w 200"/>
              <a:gd name="T11" fmla="*/ 122 h 197"/>
              <a:gd name="T12" fmla="*/ 198 w 200"/>
              <a:gd name="T13" fmla="*/ 113 h 197"/>
              <a:gd name="T14" fmla="*/ 182 w 200"/>
              <a:gd name="T15" fmla="*/ 81 h 197"/>
              <a:gd name="T16" fmla="*/ 172 w 200"/>
              <a:gd name="T17" fmla="*/ 57 h 197"/>
              <a:gd name="T18" fmla="*/ 158 w 200"/>
              <a:gd name="T19" fmla="*/ 24 h 197"/>
              <a:gd name="T20" fmla="*/ 136 w 200"/>
              <a:gd name="T21" fmla="*/ 44 h 197"/>
              <a:gd name="T22" fmla="*/ 133 w 200"/>
              <a:gd name="T23" fmla="*/ 14 h 197"/>
              <a:gd name="T24" fmla="*/ 112 w 200"/>
              <a:gd name="T25" fmla="*/ 55 h 197"/>
              <a:gd name="T26" fmla="*/ 126 w 200"/>
              <a:gd name="T27" fmla="*/ 138 h 197"/>
              <a:gd name="T28" fmla="*/ 112 w 200"/>
              <a:gd name="T29" fmla="*/ 186 h 197"/>
              <a:gd name="T30" fmla="*/ 128 w 200"/>
              <a:gd name="T31" fmla="*/ 168 h 197"/>
              <a:gd name="T32" fmla="*/ 152 w 200"/>
              <a:gd name="T33" fmla="*/ 158 h 197"/>
              <a:gd name="T34" fmla="*/ 190 w 200"/>
              <a:gd name="T35" fmla="*/ 139 h 197"/>
              <a:gd name="T36" fmla="*/ 167 w 200"/>
              <a:gd name="T37" fmla="*/ 116 h 197"/>
              <a:gd name="T38" fmla="*/ 96 w 200"/>
              <a:gd name="T39" fmla="*/ 0 h 197"/>
              <a:gd name="T40" fmla="*/ 103 w 200"/>
              <a:gd name="T41" fmla="*/ 197 h 197"/>
              <a:gd name="T42" fmla="*/ 13 w 200"/>
              <a:gd name="T43" fmla="*/ 137 h 197"/>
              <a:gd name="T44" fmla="*/ 96 w 200"/>
              <a:gd name="T45" fmla="*/ 0 h 197"/>
              <a:gd name="T46" fmla="*/ 58 w 200"/>
              <a:gd name="T47" fmla="*/ 47 h 197"/>
              <a:gd name="T48" fmla="*/ 38 w 200"/>
              <a:gd name="T49" fmla="*/ 32 h 197"/>
              <a:gd name="T50" fmla="*/ 45 w 200"/>
              <a:gd name="T51" fmla="*/ 96 h 197"/>
              <a:gd name="T52" fmla="*/ 34 w 200"/>
              <a:gd name="T53" fmla="*/ 36 h 197"/>
              <a:gd name="T54" fmla="*/ 34 w 200"/>
              <a:gd name="T55" fmla="*/ 160 h 197"/>
              <a:gd name="T56" fmla="*/ 45 w 200"/>
              <a:gd name="T57" fmla="*/ 102 h 197"/>
              <a:gd name="T58" fmla="*/ 10 w 200"/>
              <a:gd name="T59" fmla="*/ 102 h 197"/>
              <a:gd name="T60" fmla="*/ 92 w 200"/>
              <a:gd name="T61" fmla="*/ 190 h 197"/>
              <a:gd name="T62" fmla="*/ 58 w 200"/>
              <a:gd name="T63" fmla="*/ 150 h 197"/>
              <a:gd name="T64" fmla="*/ 92 w 200"/>
              <a:gd name="T65" fmla="*/ 190 h 197"/>
              <a:gd name="T66" fmla="*/ 63 w 200"/>
              <a:gd name="T67" fmla="*/ 147 h 197"/>
              <a:gd name="T68" fmla="*/ 99 w 200"/>
              <a:gd name="T69" fmla="*/ 188 h 197"/>
              <a:gd name="T70" fmla="*/ 99 w 200"/>
              <a:gd name="T71" fmla="*/ 133 h 197"/>
              <a:gd name="T72" fmla="*/ 52 w 200"/>
              <a:gd name="T73" fmla="*/ 102 h 197"/>
              <a:gd name="T74" fmla="*/ 60 w 200"/>
              <a:gd name="T75" fmla="*/ 142 h 197"/>
              <a:gd name="T76" fmla="*/ 99 w 200"/>
              <a:gd name="T77" fmla="*/ 64 h 197"/>
              <a:gd name="T78" fmla="*/ 51 w 200"/>
              <a:gd name="T79" fmla="*/ 96 h 197"/>
              <a:gd name="T80" fmla="*/ 98 w 200"/>
              <a:gd name="T81" fmla="*/ 96 h 197"/>
              <a:gd name="T82" fmla="*/ 98 w 200"/>
              <a:gd name="T83" fmla="*/ 10 h 197"/>
              <a:gd name="T84" fmla="*/ 98 w 200"/>
              <a:gd name="T85"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97">
                <a:moveTo>
                  <a:pt x="120" y="122"/>
                </a:moveTo>
                <a:cubicBezTo>
                  <a:pt x="117" y="123"/>
                  <a:pt x="115" y="124"/>
                  <a:pt x="112" y="124"/>
                </a:cubicBezTo>
                <a:cubicBezTo>
                  <a:pt x="112" y="117"/>
                  <a:pt x="112" y="117"/>
                  <a:pt x="112" y="117"/>
                </a:cubicBezTo>
                <a:cubicBezTo>
                  <a:pt x="114" y="117"/>
                  <a:pt x="115" y="116"/>
                  <a:pt x="117" y="116"/>
                </a:cubicBezTo>
                <a:cubicBezTo>
                  <a:pt x="121" y="114"/>
                  <a:pt x="125" y="110"/>
                  <a:pt x="127" y="105"/>
                </a:cubicBezTo>
                <a:cubicBezTo>
                  <a:pt x="129" y="101"/>
                  <a:pt x="128" y="96"/>
                  <a:pt x="126" y="91"/>
                </a:cubicBezTo>
                <a:cubicBezTo>
                  <a:pt x="124" y="86"/>
                  <a:pt x="121" y="83"/>
                  <a:pt x="116" y="81"/>
                </a:cubicBezTo>
                <a:cubicBezTo>
                  <a:pt x="115" y="81"/>
                  <a:pt x="113" y="80"/>
                  <a:pt x="112" y="80"/>
                </a:cubicBezTo>
                <a:cubicBezTo>
                  <a:pt x="112" y="73"/>
                  <a:pt x="112" y="73"/>
                  <a:pt x="112" y="73"/>
                </a:cubicBezTo>
                <a:cubicBezTo>
                  <a:pt x="114" y="73"/>
                  <a:pt x="117" y="74"/>
                  <a:pt x="119" y="75"/>
                </a:cubicBezTo>
                <a:cubicBezTo>
                  <a:pt x="125" y="77"/>
                  <a:pt x="130" y="82"/>
                  <a:pt x="133" y="88"/>
                </a:cubicBezTo>
                <a:cubicBezTo>
                  <a:pt x="139" y="101"/>
                  <a:pt x="133" y="117"/>
                  <a:pt x="120" y="122"/>
                </a:cubicBezTo>
                <a:close/>
                <a:moveTo>
                  <a:pt x="183" y="108"/>
                </a:moveTo>
                <a:cubicBezTo>
                  <a:pt x="198" y="113"/>
                  <a:pt x="198" y="113"/>
                  <a:pt x="198" y="113"/>
                </a:cubicBezTo>
                <a:cubicBezTo>
                  <a:pt x="200" y="101"/>
                  <a:pt x="200" y="88"/>
                  <a:pt x="196" y="75"/>
                </a:cubicBezTo>
                <a:cubicBezTo>
                  <a:pt x="182" y="81"/>
                  <a:pt x="182" y="81"/>
                  <a:pt x="182" y="81"/>
                </a:cubicBezTo>
                <a:cubicBezTo>
                  <a:pt x="172" y="86"/>
                  <a:pt x="168" y="81"/>
                  <a:pt x="165" y="74"/>
                </a:cubicBezTo>
                <a:cubicBezTo>
                  <a:pt x="162" y="68"/>
                  <a:pt x="162" y="61"/>
                  <a:pt x="172" y="57"/>
                </a:cubicBezTo>
                <a:cubicBezTo>
                  <a:pt x="185" y="51"/>
                  <a:pt x="185" y="51"/>
                  <a:pt x="185" y="51"/>
                </a:cubicBezTo>
                <a:cubicBezTo>
                  <a:pt x="178" y="40"/>
                  <a:pt x="168" y="31"/>
                  <a:pt x="158" y="24"/>
                </a:cubicBezTo>
                <a:cubicBezTo>
                  <a:pt x="153" y="36"/>
                  <a:pt x="153" y="36"/>
                  <a:pt x="153" y="36"/>
                </a:cubicBezTo>
                <a:cubicBezTo>
                  <a:pt x="149" y="47"/>
                  <a:pt x="143" y="47"/>
                  <a:pt x="136" y="44"/>
                </a:cubicBezTo>
                <a:cubicBezTo>
                  <a:pt x="129" y="41"/>
                  <a:pt x="124" y="37"/>
                  <a:pt x="128" y="27"/>
                </a:cubicBezTo>
                <a:cubicBezTo>
                  <a:pt x="133" y="14"/>
                  <a:pt x="133" y="14"/>
                  <a:pt x="133" y="14"/>
                </a:cubicBezTo>
                <a:cubicBezTo>
                  <a:pt x="126" y="12"/>
                  <a:pt x="119" y="11"/>
                  <a:pt x="112" y="11"/>
                </a:cubicBezTo>
                <a:cubicBezTo>
                  <a:pt x="112" y="55"/>
                  <a:pt x="112" y="55"/>
                  <a:pt x="112" y="55"/>
                </a:cubicBezTo>
                <a:cubicBezTo>
                  <a:pt x="128" y="56"/>
                  <a:pt x="142" y="66"/>
                  <a:pt x="149" y="81"/>
                </a:cubicBezTo>
                <a:cubicBezTo>
                  <a:pt x="158" y="103"/>
                  <a:pt x="148" y="129"/>
                  <a:pt x="126" y="138"/>
                </a:cubicBezTo>
                <a:cubicBezTo>
                  <a:pt x="122" y="140"/>
                  <a:pt x="117" y="142"/>
                  <a:pt x="112" y="142"/>
                </a:cubicBezTo>
                <a:cubicBezTo>
                  <a:pt x="112" y="186"/>
                  <a:pt x="112" y="186"/>
                  <a:pt x="112" y="186"/>
                </a:cubicBezTo>
                <a:cubicBezTo>
                  <a:pt x="119" y="186"/>
                  <a:pt x="127" y="185"/>
                  <a:pt x="134" y="183"/>
                </a:cubicBezTo>
                <a:cubicBezTo>
                  <a:pt x="128" y="168"/>
                  <a:pt x="128" y="168"/>
                  <a:pt x="128" y="168"/>
                </a:cubicBezTo>
                <a:cubicBezTo>
                  <a:pt x="123" y="158"/>
                  <a:pt x="128" y="154"/>
                  <a:pt x="135" y="151"/>
                </a:cubicBezTo>
                <a:cubicBezTo>
                  <a:pt x="142" y="148"/>
                  <a:pt x="148" y="147"/>
                  <a:pt x="152" y="158"/>
                </a:cubicBezTo>
                <a:cubicBezTo>
                  <a:pt x="159" y="172"/>
                  <a:pt x="159" y="172"/>
                  <a:pt x="159" y="172"/>
                </a:cubicBezTo>
                <a:cubicBezTo>
                  <a:pt x="172" y="164"/>
                  <a:pt x="183" y="152"/>
                  <a:pt x="190" y="139"/>
                </a:cubicBezTo>
                <a:cubicBezTo>
                  <a:pt x="175" y="133"/>
                  <a:pt x="175" y="133"/>
                  <a:pt x="175" y="133"/>
                </a:cubicBezTo>
                <a:cubicBezTo>
                  <a:pt x="164" y="130"/>
                  <a:pt x="164" y="123"/>
                  <a:pt x="167" y="116"/>
                </a:cubicBezTo>
                <a:cubicBezTo>
                  <a:pt x="169" y="109"/>
                  <a:pt x="173" y="104"/>
                  <a:pt x="183" y="108"/>
                </a:cubicBezTo>
                <a:close/>
                <a:moveTo>
                  <a:pt x="96" y="0"/>
                </a:moveTo>
                <a:cubicBezTo>
                  <a:pt x="98" y="0"/>
                  <a:pt x="100" y="0"/>
                  <a:pt x="103" y="0"/>
                </a:cubicBezTo>
                <a:cubicBezTo>
                  <a:pt x="103" y="197"/>
                  <a:pt x="103" y="197"/>
                  <a:pt x="103" y="197"/>
                </a:cubicBezTo>
                <a:cubicBezTo>
                  <a:pt x="102" y="197"/>
                  <a:pt x="102" y="197"/>
                  <a:pt x="101" y="197"/>
                </a:cubicBezTo>
                <a:cubicBezTo>
                  <a:pt x="63" y="197"/>
                  <a:pt x="27" y="171"/>
                  <a:pt x="13" y="137"/>
                </a:cubicBezTo>
                <a:cubicBezTo>
                  <a:pt x="0" y="110"/>
                  <a:pt x="3" y="73"/>
                  <a:pt x="19" y="48"/>
                </a:cubicBezTo>
                <a:cubicBezTo>
                  <a:pt x="35" y="20"/>
                  <a:pt x="65" y="2"/>
                  <a:pt x="96" y="0"/>
                </a:cubicBezTo>
                <a:close/>
                <a:moveTo>
                  <a:pt x="38" y="32"/>
                </a:moveTo>
                <a:cubicBezTo>
                  <a:pt x="44" y="38"/>
                  <a:pt x="51" y="43"/>
                  <a:pt x="58" y="47"/>
                </a:cubicBezTo>
                <a:cubicBezTo>
                  <a:pt x="66" y="32"/>
                  <a:pt x="79" y="16"/>
                  <a:pt x="94" y="6"/>
                </a:cubicBezTo>
                <a:cubicBezTo>
                  <a:pt x="73" y="8"/>
                  <a:pt x="54" y="17"/>
                  <a:pt x="38" y="32"/>
                </a:cubicBezTo>
                <a:close/>
                <a:moveTo>
                  <a:pt x="10" y="96"/>
                </a:moveTo>
                <a:cubicBezTo>
                  <a:pt x="45" y="96"/>
                  <a:pt x="45" y="96"/>
                  <a:pt x="45" y="96"/>
                </a:cubicBezTo>
                <a:cubicBezTo>
                  <a:pt x="46" y="80"/>
                  <a:pt x="49" y="66"/>
                  <a:pt x="55" y="52"/>
                </a:cubicBezTo>
                <a:cubicBezTo>
                  <a:pt x="48" y="48"/>
                  <a:pt x="41" y="43"/>
                  <a:pt x="34" y="36"/>
                </a:cubicBezTo>
                <a:cubicBezTo>
                  <a:pt x="19" y="53"/>
                  <a:pt x="11" y="73"/>
                  <a:pt x="10" y="96"/>
                </a:cubicBezTo>
                <a:close/>
                <a:moveTo>
                  <a:pt x="34" y="160"/>
                </a:moveTo>
                <a:cubicBezTo>
                  <a:pt x="41" y="154"/>
                  <a:pt x="48" y="149"/>
                  <a:pt x="55" y="145"/>
                </a:cubicBezTo>
                <a:cubicBezTo>
                  <a:pt x="49" y="132"/>
                  <a:pt x="45" y="116"/>
                  <a:pt x="45" y="102"/>
                </a:cubicBezTo>
                <a:cubicBezTo>
                  <a:pt x="12" y="102"/>
                  <a:pt x="12" y="102"/>
                  <a:pt x="12" y="102"/>
                </a:cubicBezTo>
                <a:cubicBezTo>
                  <a:pt x="11" y="102"/>
                  <a:pt x="11" y="102"/>
                  <a:pt x="10" y="102"/>
                </a:cubicBezTo>
                <a:cubicBezTo>
                  <a:pt x="11" y="124"/>
                  <a:pt x="19" y="144"/>
                  <a:pt x="34" y="160"/>
                </a:cubicBezTo>
                <a:close/>
                <a:moveTo>
                  <a:pt x="92" y="190"/>
                </a:moveTo>
                <a:cubicBezTo>
                  <a:pt x="80" y="182"/>
                  <a:pt x="70" y="170"/>
                  <a:pt x="62" y="158"/>
                </a:cubicBezTo>
                <a:cubicBezTo>
                  <a:pt x="61" y="156"/>
                  <a:pt x="59" y="153"/>
                  <a:pt x="58" y="150"/>
                </a:cubicBezTo>
                <a:cubicBezTo>
                  <a:pt x="51" y="154"/>
                  <a:pt x="44" y="159"/>
                  <a:pt x="38" y="165"/>
                </a:cubicBezTo>
                <a:cubicBezTo>
                  <a:pt x="53" y="179"/>
                  <a:pt x="72" y="188"/>
                  <a:pt x="92" y="190"/>
                </a:cubicBezTo>
                <a:close/>
                <a:moveTo>
                  <a:pt x="99" y="138"/>
                </a:moveTo>
                <a:cubicBezTo>
                  <a:pt x="87" y="139"/>
                  <a:pt x="74" y="142"/>
                  <a:pt x="63" y="147"/>
                </a:cubicBezTo>
                <a:cubicBezTo>
                  <a:pt x="63" y="148"/>
                  <a:pt x="63" y="148"/>
                  <a:pt x="63" y="148"/>
                </a:cubicBezTo>
                <a:cubicBezTo>
                  <a:pt x="71" y="163"/>
                  <a:pt x="84" y="178"/>
                  <a:pt x="99" y="188"/>
                </a:cubicBezTo>
                <a:lnTo>
                  <a:pt x="99" y="138"/>
                </a:lnTo>
                <a:close/>
                <a:moveTo>
                  <a:pt x="99" y="133"/>
                </a:moveTo>
                <a:cubicBezTo>
                  <a:pt x="98" y="102"/>
                  <a:pt x="98" y="102"/>
                  <a:pt x="98" y="102"/>
                </a:cubicBezTo>
                <a:cubicBezTo>
                  <a:pt x="52" y="102"/>
                  <a:pt x="52" y="102"/>
                  <a:pt x="52" y="102"/>
                </a:cubicBezTo>
                <a:cubicBezTo>
                  <a:pt x="51" y="102"/>
                  <a:pt x="51" y="102"/>
                  <a:pt x="51" y="102"/>
                </a:cubicBezTo>
                <a:cubicBezTo>
                  <a:pt x="51" y="116"/>
                  <a:pt x="55" y="130"/>
                  <a:pt x="60" y="142"/>
                </a:cubicBezTo>
                <a:cubicBezTo>
                  <a:pt x="72" y="137"/>
                  <a:pt x="85" y="133"/>
                  <a:pt x="99" y="133"/>
                </a:cubicBezTo>
                <a:close/>
                <a:moveTo>
                  <a:pt x="99" y="64"/>
                </a:moveTo>
                <a:cubicBezTo>
                  <a:pt x="85" y="64"/>
                  <a:pt x="72" y="60"/>
                  <a:pt x="61" y="55"/>
                </a:cubicBezTo>
                <a:cubicBezTo>
                  <a:pt x="55" y="67"/>
                  <a:pt x="51" y="81"/>
                  <a:pt x="51" y="96"/>
                </a:cubicBezTo>
                <a:cubicBezTo>
                  <a:pt x="98" y="97"/>
                  <a:pt x="98" y="97"/>
                  <a:pt x="98" y="97"/>
                </a:cubicBezTo>
                <a:cubicBezTo>
                  <a:pt x="98" y="96"/>
                  <a:pt x="98" y="96"/>
                  <a:pt x="98" y="96"/>
                </a:cubicBezTo>
                <a:cubicBezTo>
                  <a:pt x="99" y="64"/>
                  <a:pt x="99" y="64"/>
                  <a:pt x="99" y="64"/>
                </a:cubicBezTo>
                <a:close/>
                <a:moveTo>
                  <a:pt x="98" y="10"/>
                </a:moveTo>
                <a:cubicBezTo>
                  <a:pt x="84" y="20"/>
                  <a:pt x="71" y="35"/>
                  <a:pt x="63" y="49"/>
                </a:cubicBezTo>
                <a:cubicBezTo>
                  <a:pt x="74" y="55"/>
                  <a:pt x="86" y="58"/>
                  <a:pt x="98" y="58"/>
                </a:cubicBezTo>
                <a:lnTo>
                  <a:pt x="98" y="10"/>
                </a:lnTo>
                <a:close/>
              </a:path>
            </a:pathLst>
          </a:custGeom>
          <a:solidFill>
            <a:srgbClr val="00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0">
            <a:extLst>
              <a:ext uri="{FF2B5EF4-FFF2-40B4-BE49-F238E27FC236}">
                <a16:creationId xmlns:a16="http://schemas.microsoft.com/office/drawing/2014/main" xmlns="" id="{F1583D8A-B213-42BD-8D54-B61248FD311E}"/>
              </a:ext>
            </a:extLst>
          </p:cNvPr>
          <p:cNvSpPr>
            <a:spLocks noEditPoints="1"/>
          </p:cNvSpPr>
          <p:nvPr/>
        </p:nvSpPr>
        <p:spPr bwMode="auto">
          <a:xfrm>
            <a:off x="7917223" y="4556954"/>
            <a:ext cx="634485" cy="651687"/>
          </a:xfrm>
          <a:custGeom>
            <a:avLst/>
            <a:gdLst>
              <a:gd name="T0" fmla="*/ 10 w 194"/>
              <a:gd name="T1" fmla="*/ 143 h 199"/>
              <a:gd name="T2" fmla="*/ 186 w 194"/>
              <a:gd name="T3" fmla="*/ 139 h 199"/>
              <a:gd name="T4" fmla="*/ 1 w 194"/>
              <a:gd name="T5" fmla="*/ 98 h 199"/>
              <a:gd name="T6" fmla="*/ 6 w 194"/>
              <a:gd name="T7" fmla="*/ 104 h 199"/>
              <a:gd name="T8" fmla="*/ 43 w 194"/>
              <a:gd name="T9" fmla="*/ 104 h 199"/>
              <a:gd name="T10" fmla="*/ 29 w 194"/>
              <a:gd name="T11" fmla="*/ 162 h 199"/>
              <a:gd name="T12" fmla="*/ 54 w 194"/>
              <a:gd name="T13" fmla="*/ 150 h 199"/>
              <a:gd name="T14" fmla="*/ 33 w 194"/>
              <a:gd name="T15" fmla="*/ 166 h 199"/>
              <a:gd name="T16" fmla="*/ 60 w 194"/>
              <a:gd name="T17" fmla="*/ 148 h 199"/>
              <a:gd name="T18" fmla="*/ 95 w 194"/>
              <a:gd name="T19" fmla="*/ 189 h 199"/>
              <a:gd name="T20" fmla="*/ 94 w 194"/>
              <a:gd name="T21" fmla="*/ 134 h 199"/>
              <a:gd name="T22" fmla="*/ 49 w 194"/>
              <a:gd name="T23" fmla="*/ 106 h 199"/>
              <a:gd name="T24" fmla="*/ 86 w 194"/>
              <a:gd name="T25" fmla="*/ 104 h 199"/>
              <a:gd name="T26" fmla="*/ 96 w 194"/>
              <a:gd name="T27" fmla="*/ 134 h 199"/>
              <a:gd name="T28" fmla="*/ 147 w 194"/>
              <a:gd name="T29" fmla="*/ 104 h 199"/>
              <a:gd name="T30" fmla="*/ 139 w 194"/>
              <a:gd name="T31" fmla="*/ 144 h 199"/>
              <a:gd name="T32" fmla="*/ 101 w 194"/>
              <a:gd name="T33" fmla="*/ 104 h 199"/>
              <a:gd name="T34" fmla="*/ 136 w 194"/>
              <a:gd name="T35" fmla="*/ 149 h 199"/>
              <a:gd name="T36" fmla="*/ 101 w 194"/>
              <a:gd name="T37" fmla="*/ 189 h 199"/>
              <a:gd name="T38" fmla="*/ 108 w 194"/>
              <a:gd name="T39" fmla="*/ 191 h 199"/>
              <a:gd name="T40" fmla="*/ 141 w 194"/>
              <a:gd name="T41" fmla="*/ 152 h 199"/>
              <a:gd name="T42" fmla="*/ 108 w 194"/>
              <a:gd name="T43" fmla="*/ 191 h 199"/>
              <a:gd name="T44" fmla="*/ 144 w 194"/>
              <a:gd name="T45" fmla="*/ 146 h 199"/>
              <a:gd name="T46" fmla="*/ 187 w 194"/>
              <a:gd name="T47" fmla="*/ 104 h 199"/>
              <a:gd name="T48" fmla="*/ 164 w 194"/>
              <a:gd name="T49" fmla="*/ 162 h 199"/>
              <a:gd name="T50" fmla="*/ 25 w 194"/>
              <a:gd name="T51" fmla="*/ 78 h 199"/>
              <a:gd name="T52" fmla="*/ 67 w 194"/>
              <a:gd name="T53" fmla="*/ 29 h 199"/>
              <a:gd name="T54" fmla="*/ 109 w 194"/>
              <a:gd name="T55" fmla="*/ 73 h 199"/>
              <a:gd name="T56" fmla="*/ 137 w 194"/>
              <a:gd name="T57" fmla="*/ 21 h 199"/>
              <a:gd name="T58" fmla="*/ 163 w 194"/>
              <a:gd name="T59" fmla="*/ 2 h 199"/>
              <a:gd name="T60" fmla="*/ 166 w 194"/>
              <a:gd name="T61" fmla="*/ 35 h 199"/>
              <a:gd name="T62" fmla="*/ 153 w 194"/>
              <a:gd name="T63" fmla="*/ 32 h 199"/>
              <a:gd name="T64" fmla="*/ 109 w 194"/>
              <a:gd name="T65" fmla="*/ 89 h 199"/>
              <a:gd name="T66" fmla="*/ 104 w 194"/>
              <a:gd name="T67" fmla="*/ 87 h 199"/>
              <a:gd name="T68" fmla="*/ 34 w 194"/>
              <a:gd name="T69" fmla="*/ 8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199">
                <a:moveTo>
                  <a:pt x="1" y="98"/>
                </a:moveTo>
                <a:cubicBezTo>
                  <a:pt x="0" y="114"/>
                  <a:pt x="3" y="130"/>
                  <a:pt x="10" y="143"/>
                </a:cubicBezTo>
                <a:cubicBezTo>
                  <a:pt x="25" y="176"/>
                  <a:pt x="62" y="199"/>
                  <a:pt x="99" y="198"/>
                </a:cubicBezTo>
                <a:cubicBezTo>
                  <a:pt x="136" y="198"/>
                  <a:pt x="171" y="173"/>
                  <a:pt x="186" y="139"/>
                </a:cubicBezTo>
                <a:cubicBezTo>
                  <a:pt x="191" y="127"/>
                  <a:pt x="194" y="112"/>
                  <a:pt x="193" y="98"/>
                </a:cubicBezTo>
                <a:lnTo>
                  <a:pt x="1" y="98"/>
                </a:lnTo>
                <a:close/>
                <a:moveTo>
                  <a:pt x="29" y="162"/>
                </a:moveTo>
                <a:cubicBezTo>
                  <a:pt x="15" y="145"/>
                  <a:pt x="7" y="126"/>
                  <a:pt x="6" y="104"/>
                </a:cubicBezTo>
                <a:cubicBezTo>
                  <a:pt x="40" y="104"/>
                  <a:pt x="40" y="104"/>
                  <a:pt x="40" y="104"/>
                </a:cubicBezTo>
                <a:cubicBezTo>
                  <a:pt x="43" y="104"/>
                  <a:pt x="43" y="104"/>
                  <a:pt x="43" y="104"/>
                </a:cubicBezTo>
                <a:cubicBezTo>
                  <a:pt x="44" y="119"/>
                  <a:pt x="47" y="132"/>
                  <a:pt x="52" y="145"/>
                </a:cubicBezTo>
                <a:cubicBezTo>
                  <a:pt x="44" y="149"/>
                  <a:pt x="36" y="155"/>
                  <a:pt x="29" y="162"/>
                </a:cubicBezTo>
                <a:close/>
                <a:moveTo>
                  <a:pt x="33" y="166"/>
                </a:moveTo>
                <a:cubicBezTo>
                  <a:pt x="39" y="159"/>
                  <a:pt x="47" y="154"/>
                  <a:pt x="54" y="150"/>
                </a:cubicBezTo>
                <a:cubicBezTo>
                  <a:pt x="62" y="166"/>
                  <a:pt x="74" y="181"/>
                  <a:pt x="89" y="192"/>
                </a:cubicBezTo>
                <a:cubicBezTo>
                  <a:pt x="67" y="190"/>
                  <a:pt x="48" y="181"/>
                  <a:pt x="33" y="166"/>
                </a:cubicBezTo>
                <a:close/>
                <a:moveTo>
                  <a:pt x="95" y="189"/>
                </a:moveTo>
                <a:cubicBezTo>
                  <a:pt x="80" y="179"/>
                  <a:pt x="67" y="164"/>
                  <a:pt x="60" y="148"/>
                </a:cubicBezTo>
                <a:cubicBezTo>
                  <a:pt x="71" y="143"/>
                  <a:pt x="82" y="140"/>
                  <a:pt x="95" y="140"/>
                </a:cubicBezTo>
                <a:lnTo>
                  <a:pt x="95" y="189"/>
                </a:lnTo>
                <a:close/>
                <a:moveTo>
                  <a:pt x="96" y="134"/>
                </a:moveTo>
                <a:cubicBezTo>
                  <a:pt x="95" y="134"/>
                  <a:pt x="94" y="134"/>
                  <a:pt x="94" y="134"/>
                </a:cubicBezTo>
                <a:cubicBezTo>
                  <a:pt x="81" y="135"/>
                  <a:pt x="69" y="138"/>
                  <a:pt x="57" y="143"/>
                </a:cubicBezTo>
                <a:cubicBezTo>
                  <a:pt x="53" y="131"/>
                  <a:pt x="50" y="118"/>
                  <a:pt x="49" y="106"/>
                </a:cubicBezTo>
                <a:cubicBezTo>
                  <a:pt x="49" y="104"/>
                  <a:pt x="49" y="104"/>
                  <a:pt x="49" y="104"/>
                </a:cubicBezTo>
                <a:cubicBezTo>
                  <a:pt x="86" y="104"/>
                  <a:pt x="86" y="104"/>
                  <a:pt x="86" y="104"/>
                </a:cubicBezTo>
                <a:cubicBezTo>
                  <a:pt x="96" y="104"/>
                  <a:pt x="96" y="104"/>
                  <a:pt x="96" y="104"/>
                </a:cubicBezTo>
                <a:lnTo>
                  <a:pt x="96" y="134"/>
                </a:lnTo>
                <a:close/>
                <a:moveTo>
                  <a:pt x="101" y="104"/>
                </a:moveTo>
                <a:cubicBezTo>
                  <a:pt x="147" y="104"/>
                  <a:pt x="147" y="104"/>
                  <a:pt x="147" y="104"/>
                </a:cubicBezTo>
                <a:cubicBezTo>
                  <a:pt x="148" y="104"/>
                  <a:pt x="148" y="104"/>
                  <a:pt x="148" y="104"/>
                </a:cubicBezTo>
                <a:cubicBezTo>
                  <a:pt x="148" y="118"/>
                  <a:pt x="144" y="131"/>
                  <a:pt x="139" y="144"/>
                </a:cubicBezTo>
                <a:cubicBezTo>
                  <a:pt x="127" y="138"/>
                  <a:pt x="115" y="135"/>
                  <a:pt x="101" y="134"/>
                </a:cubicBezTo>
                <a:lnTo>
                  <a:pt x="101" y="104"/>
                </a:lnTo>
                <a:close/>
                <a:moveTo>
                  <a:pt x="101" y="140"/>
                </a:moveTo>
                <a:cubicBezTo>
                  <a:pt x="113" y="141"/>
                  <a:pt x="125" y="143"/>
                  <a:pt x="136" y="149"/>
                </a:cubicBezTo>
                <a:cubicBezTo>
                  <a:pt x="136" y="149"/>
                  <a:pt x="136" y="149"/>
                  <a:pt x="136" y="149"/>
                </a:cubicBezTo>
                <a:cubicBezTo>
                  <a:pt x="129" y="165"/>
                  <a:pt x="116" y="179"/>
                  <a:pt x="101" y="189"/>
                </a:cubicBezTo>
                <a:lnTo>
                  <a:pt x="101" y="140"/>
                </a:lnTo>
                <a:close/>
                <a:moveTo>
                  <a:pt x="108" y="191"/>
                </a:moveTo>
                <a:cubicBezTo>
                  <a:pt x="119" y="183"/>
                  <a:pt x="129" y="172"/>
                  <a:pt x="137" y="160"/>
                </a:cubicBezTo>
                <a:cubicBezTo>
                  <a:pt x="138" y="157"/>
                  <a:pt x="140" y="154"/>
                  <a:pt x="141" y="152"/>
                </a:cubicBezTo>
                <a:cubicBezTo>
                  <a:pt x="148" y="155"/>
                  <a:pt x="154" y="160"/>
                  <a:pt x="160" y="166"/>
                </a:cubicBezTo>
                <a:cubicBezTo>
                  <a:pt x="146" y="180"/>
                  <a:pt x="128" y="189"/>
                  <a:pt x="108" y="191"/>
                </a:cubicBezTo>
                <a:close/>
                <a:moveTo>
                  <a:pt x="164" y="162"/>
                </a:moveTo>
                <a:cubicBezTo>
                  <a:pt x="158" y="155"/>
                  <a:pt x="151" y="151"/>
                  <a:pt x="144" y="146"/>
                </a:cubicBezTo>
                <a:cubicBezTo>
                  <a:pt x="150" y="133"/>
                  <a:pt x="153" y="118"/>
                  <a:pt x="154" y="104"/>
                </a:cubicBezTo>
                <a:cubicBezTo>
                  <a:pt x="187" y="104"/>
                  <a:pt x="187" y="104"/>
                  <a:pt x="187" y="104"/>
                </a:cubicBezTo>
                <a:cubicBezTo>
                  <a:pt x="187" y="104"/>
                  <a:pt x="188" y="104"/>
                  <a:pt x="188" y="104"/>
                </a:cubicBezTo>
                <a:cubicBezTo>
                  <a:pt x="187" y="125"/>
                  <a:pt x="179" y="145"/>
                  <a:pt x="164" y="162"/>
                </a:cubicBezTo>
                <a:close/>
                <a:moveTo>
                  <a:pt x="34" y="86"/>
                </a:moveTo>
                <a:cubicBezTo>
                  <a:pt x="25" y="78"/>
                  <a:pt x="25" y="78"/>
                  <a:pt x="25" y="78"/>
                </a:cubicBezTo>
                <a:cubicBezTo>
                  <a:pt x="63" y="31"/>
                  <a:pt x="63" y="31"/>
                  <a:pt x="63" y="31"/>
                </a:cubicBezTo>
                <a:cubicBezTo>
                  <a:pt x="64" y="30"/>
                  <a:pt x="66" y="29"/>
                  <a:pt x="67" y="29"/>
                </a:cubicBezTo>
                <a:cubicBezTo>
                  <a:pt x="69" y="29"/>
                  <a:pt x="71" y="30"/>
                  <a:pt x="72" y="31"/>
                </a:cubicBezTo>
                <a:cubicBezTo>
                  <a:pt x="109" y="73"/>
                  <a:pt x="109" y="73"/>
                  <a:pt x="109" y="73"/>
                </a:cubicBezTo>
                <a:cubicBezTo>
                  <a:pt x="144" y="26"/>
                  <a:pt x="144" y="26"/>
                  <a:pt x="144" y="26"/>
                </a:cubicBezTo>
                <a:cubicBezTo>
                  <a:pt x="137" y="21"/>
                  <a:pt x="137" y="21"/>
                  <a:pt x="137" y="21"/>
                </a:cubicBezTo>
                <a:cubicBezTo>
                  <a:pt x="134" y="19"/>
                  <a:pt x="134" y="16"/>
                  <a:pt x="137" y="14"/>
                </a:cubicBezTo>
                <a:cubicBezTo>
                  <a:pt x="163" y="2"/>
                  <a:pt x="163" y="2"/>
                  <a:pt x="163" y="2"/>
                </a:cubicBezTo>
                <a:cubicBezTo>
                  <a:pt x="167" y="0"/>
                  <a:pt x="169" y="2"/>
                  <a:pt x="169" y="5"/>
                </a:cubicBezTo>
                <a:cubicBezTo>
                  <a:pt x="166" y="35"/>
                  <a:pt x="166" y="35"/>
                  <a:pt x="166" y="35"/>
                </a:cubicBezTo>
                <a:cubicBezTo>
                  <a:pt x="166" y="38"/>
                  <a:pt x="163" y="39"/>
                  <a:pt x="161" y="37"/>
                </a:cubicBezTo>
                <a:cubicBezTo>
                  <a:pt x="153" y="32"/>
                  <a:pt x="153" y="32"/>
                  <a:pt x="153" y="32"/>
                </a:cubicBezTo>
                <a:cubicBezTo>
                  <a:pt x="114" y="86"/>
                  <a:pt x="114" y="86"/>
                  <a:pt x="114" y="86"/>
                </a:cubicBezTo>
                <a:cubicBezTo>
                  <a:pt x="113" y="88"/>
                  <a:pt x="111" y="89"/>
                  <a:pt x="109" y="89"/>
                </a:cubicBezTo>
                <a:cubicBezTo>
                  <a:pt x="109" y="89"/>
                  <a:pt x="109" y="89"/>
                  <a:pt x="109" y="89"/>
                </a:cubicBezTo>
                <a:cubicBezTo>
                  <a:pt x="107" y="89"/>
                  <a:pt x="106" y="88"/>
                  <a:pt x="104" y="87"/>
                </a:cubicBezTo>
                <a:cubicBezTo>
                  <a:pt x="68" y="44"/>
                  <a:pt x="68" y="44"/>
                  <a:pt x="68" y="44"/>
                </a:cubicBezTo>
                <a:lnTo>
                  <a:pt x="34" y="86"/>
                </a:lnTo>
                <a:close/>
              </a:path>
            </a:pathLst>
          </a:custGeom>
          <a:solidFill>
            <a:srgbClr val="00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文本框 134">
            <a:extLst>
              <a:ext uri="{FF2B5EF4-FFF2-40B4-BE49-F238E27FC236}">
                <a16:creationId xmlns:a16="http://schemas.microsoft.com/office/drawing/2014/main" xmlns="" id="{03FC6770-F736-4735-8961-DC13FB054A94}"/>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136" name="文本框 135">
            <a:extLst>
              <a:ext uri="{FF2B5EF4-FFF2-40B4-BE49-F238E27FC236}">
                <a16:creationId xmlns:a16="http://schemas.microsoft.com/office/drawing/2014/main" xmlns="" id="{EA249479-C320-41E0-B7D3-AC9DB8AF3F83}"/>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19" name="TextBox 11">
            <a:extLst>
              <a:ext uri="{FF2B5EF4-FFF2-40B4-BE49-F238E27FC236}">
                <a16:creationId xmlns:a16="http://schemas.microsoft.com/office/drawing/2014/main" xmlns="" id="{4AC1917A-2CDC-4B54-8184-FC7D8C7CA314}"/>
              </a:ext>
            </a:extLst>
          </p:cNvPr>
          <p:cNvSpPr txBox="1"/>
          <p:nvPr/>
        </p:nvSpPr>
        <p:spPr>
          <a:xfrm>
            <a:off x="982728" y="2693814"/>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0" name="TextBox 11">
            <a:extLst>
              <a:ext uri="{FF2B5EF4-FFF2-40B4-BE49-F238E27FC236}">
                <a16:creationId xmlns:a16="http://schemas.microsoft.com/office/drawing/2014/main" xmlns="" id="{4825F92F-4B6B-4160-B597-B089D6FAC846}"/>
              </a:ext>
            </a:extLst>
          </p:cNvPr>
          <p:cNvSpPr txBox="1"/>
          <p:nvPr/>
        </p:nvSpPr>
        <p:spPr>
          <a:xfrm>
            <a:off x="982728" y="3180101"/>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2" name="TextBox 11">
            <a:extLst>
              <a:ext uri="{FF2B5EF4-FFF2-40B4-BE49-F238E27FC236}">
                <a16:creationId xmlns:a16="http://schemas.microsoft.com/office/drawing/2014/main" xmlns="" id="{C3837648-045F-432B-B375-62DB1C25539A}"/>
              </a:ext>
            </a:extLst>
          </p:cNvPr>
          <p:cNvSpPr txBox="1"/>
          <p:nvPr/>
        </p:nvSpPr>
        <p:spPr>
          <a:xfrm>
            <a:off x="982728" y="2238881"/>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3" name="TextBox 11">
            <a:extLst>
              <a:ext uri="{FF2B5EF4-FFF2-40B4-BE49-F238E27FC236}">
                <a16:creationId xmlns:a16="http://schemas.microsoft.com/office/drawing/2014/main" xmlns="" id="{1B3200CD-6CDF-46EC-A3D3-D6F8E8DEA552}"/>
              </a:ext>
            </a:extLst>
          </p:cNvPr>
          <p:cNvSpPr txBox="1"/>
          <p:nvPr/>
        </p:nvSpPr>
        <p:spPr>
          <a:xfrm>
            <a:off x="2610293" y="4883470"/>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4" name="TextBox 11">
            <a:extLst>
              <a:ext uri="{FF2B5EF4-FFF2-40B4-BE49-F238E27FC236}">
                <a16:creationId xmlns:a16="http://schemas.microsoft.com/office/drawing/2014/main" xmlns="" id="{7A2F9503-0B61-41ED-85F4-2AFA02E72F18}"/>
              </a:ext>
            </a:extLst>
          </p:cNvPr>
          <p:cNvSpPr txBox="1"/>
          <p:nvPr/>
        </p:nvSpPr>
        <p:spPr>
          <a:xfrm>
            <a:off x="2610293" y="5369757"/>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5" name="TextBox 11">
            <a:extLst>
              <a:ext uri="{FF2B5EF4-FFF2-40B4-BE49-F238E27FC236}">
                <a16:creationId xmlns:a16="http://schemas.microsoft.com/office/drawing/2014/main" xmlns="" id="{FC66DA5A-54B2-405A-AD75-5E495A0972D7}"/>
              </a:ext>
            </a:extLst>
          </p:cNvPr>
          <p:cNvSpPr txBox="1"/>
          <p:nvPr/>
        </p:nvSpPr>
        <p:spPr>
          <a:xfrm>
            <a:off x="2610293" y="4428537"/>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7" name="TextBox 11">
            <a:extLst>
              <a:ext uri="{FF2B5EF4-FFF2-40B4-BE49-F238E27FC236}">
                <a16:creationId xmlns:a16="http://schemas.microsoft.com/office/drawing/2014/main" xmlns="" id="{0AF3A5B8-8AD8-4309-B944-62375720D20F}"/>
              </a:ext>
            </a:extLst>
          </p:cNvPr>
          <p:cNvSpPr txBox="1"/>
          <p:nvPr/>
        </p:nvSpPr>
        <p:spPr>
          <a:xfrm>
            <a:off x="9697734" y="4663264"/>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8" name="TextBox 11">
            <a:extLst>
              <a:ext uri="{FF2B5EF4-FFF2-40B4-BE49-F238E27FC236}">
                <a16:creationId xmlns:a16="http://schemas.microsoft.com/office/drawing/2014/main" xmlns="" id="{7048BEA4-3849-4F00-9782-A6C0F4D3C95E}"/>
              </a:ext>
            </a:extLst>
          </p:cNvPr>
          <p:cNvSpPr txBox="1"/>
          <p:nvPr/>
        </p:nvSpPr>
        <p:spPr>
          <a:xfrm>
            <a:off x="9697734" y="5149551"/>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9" name="TextBox 11">
            <a:extLst>
              <a:ext uri="{FF2B5EF4-FFF2-40B4-BE49-F238E27FC236}">
                <a16:creationId xmlns:a16="http://schemas.microsoft.com/office/drawing/2014/main" xmlns="" id="{706DC221-5964-4563-A2D2-E5CC6920596A}"/>
              </a:ext>
            </a:extLst>
          </p:cNvPr>
          <p:cNvSpPr txBox="1"/>
          <p:nvPr/>
        </p:nvSpPr>
        <p:spPr>
          <a:xfrm>
            <a:off x="9697734" y="4208331"/>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0" name="TextBox 11">
            <a:extLst>
              <a:ext uri="{FF2B5EF4-FFF2-40B4-BE49-F238E27FC236}">
                <a16:creationId xmlns:a16="http://schemas.microsoft.com/office/drawing/2014/main" xmlns="" id="{4387126C-76C7-49AD-A305-0108FC22DD22}"/>
              </a:ext>
            </a:extLst>
          </p:cNvPr>
          <p:cNvSpPr txBox="1"/>
          <p:nvPr/>
        </p:nvSpPr>
        <p:spPr>
          <a:xfrm>
            <a:off x="8236838" y="2755078"/>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31" name="TextBox 11">
            <a:extLst>
              <a:ext uri="{FF2B5EF4-FFF2-40B4-BE49-F238E27FC236}">
                <a16:creationId xmlns:a16="http://schemas.microsoft.com/office/drawing/2014/main" xmlns="" id="{45FD09D6-44D3-451B-ABBE-21BC77427E14}"/>
              </a:ext>
            </a:extLst>
          </p:cNvPr>
          <p:cNvSpPr txBox="1"/>
          <p:nvPr/>
        </p:nvSpPr>
        <p:spPr>
          <a:xfrm>
            <a:off x="8236838" y="3241365"/>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32" name="TextBox 11">
            <a:extLst>
              <a:ext uri="{FF2B5EF4-FFF2-40B4-BE49-F238E27FC236}">
                <a16:creationId xmlns:a16="http://schemas.microsoft.com/office/drawing/2014/main" xmlns="" id="{738B2150-E182-4F3E-9199-D13CF175BDB5}"/>
              </a:ext>
            </a:extLst>
          </p:cNvPr>
          <p:cNvSpPr txBox="1"/>
          <p:nvPr/>
        </p:nvSpPr>
        <p:spPr>
          <a:xfrm>
            <a:off x="8236838" y="2300145"/>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8" name="文本框 37">
            <a:extLst>
              <a:ext uri="{FF2B5EF4-FFF2-40B4-BE49-F238E27FC236}">
                <a16:creationId xmlns:a16="http://schemas.microsoft.com/office/drawing/2014/main" xmlns="" id="{1D3B3196-8547-4171-9A9A-8A3D4BD1F77B}"/>
              </a:ext>
            </a:extLst>
          </p:cNvPr>
          <p:cNvSpPr txBox="1"/>
          <p:nvPr/>
        </p:nvSpPr>
        <p:spPr>
          <a:xfrm>
            <a:off x="100345" y="2164835"/>
            <a:ext cx="1365898" cy="1557456"/>
          </a:xfrm>
          <a:custGeom>
            <a:avLst/>
            <a:gdLst/>
            <a:ahLst/>
            <a:cxnLst/>
            <a:rect l="l" t="t" r="r" b="b"/>
            <a:pathLst>
              <a:path w="1365898" h="1557456">
                <a:moveTo>
                  <a:pt x="671369" y="235500"/>
                </a:moveTo>
                <a:cubicBezTo>
                  <a:pt x="651244" y="321226"/>
                  <a:pt x="629935" y="407216"/>
                  <a:pt x="607442" y="493467"/>
                </a:cubicBezTo>
                <a:cubicBezTo>
                  <a:pt x="584949" y="579719"/>
                  <a:pt x="562061" y="663601"/>
                  <a:pt x="538779" y="745114"/>
                </a:cubicBezTo>
                <a:lnTo>
                  <a:pt x="492478" y="915686"/>
                </a:lnTo>
                <a:lnTo>
                  <a:pt x="862889" y="915686"/>
                </a:lnTo>
                <a:lnTo>
                  <a:pt x="816587" y="745114"/>
                </a:lnTo>
                <a:cubicBezTo>
                  <a:pt x="792603" y="663469"/>
                  <a:pt x="769540" y="579324"/>
                  <a:pt x="747398" y="492677"/>
                </a:cubicBezTo>
                <a:cubicBezTo>
                  <a:pt x="725256" y="406031"/>
                  <a:pt x="702719" y="320305"/>
                  <a:pt x="679788" y="235500"/>
                </a:cubicBezTo>
                <a:close/>
                <a:moveTo>
                  <a:pt x="498791" y="0"/>
                </a:moveTo>
                <a:lnTo>
                  <a:pt x="864993" y="0"/>
                </a:lnTo>
                <a:lnTo>
                  <a:pt x="1365898" y="1557456"/>
                </a:lnTo>
                <a:lnTo>
                  <a:pt x="1039676" y="1557456"/>
                </a:lnTo>
                <a:lnTo>
                  <a:pt x="930236" y="1157501"/>
                </a:lnTo>
                <a:lnTo>
                  <a:pt x="425130" y="1157501"/>
                </a:lnTo>
                <a:lnTo>
                  <a:pt x="315691" y="1557456"/>
                </a:lnTo>
                <a:lnTo>
                  <a:pt x="0" y="1557456"/>
                </a:lnTo>
                <a:close/>
              </a:path>
            </a:pathLst>
          </a:custGeom>
          <a:solidFill>
            <a:schemeClr val="bg1">
              <a:alpha val="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alpha val="8000"/>
                </a:schemeClr>
              </a:solidFill>
              <a:latin typeface="思源黑体 CN Bold" panose="020B0800000000000000" pitchFamily="34" charset="-122"/>
              <a:ea typeface="思源黑体 CN Bold" panose="020B0800000000000000" pitchFamily="34" charset="-122"/>
            </a:endParaRPr>
          </a:p>
        </p:txBody>
      </p:sp>
      <p:sp>
        <p:nvSpPr>
          <p:cNvPr id="44" name="文本框 43">
            <a:extLst>
              <a:ext uri="{FF2B5EF4-FFF2-40B4-BE49-F238E27FC236}">
                <a16:creationId xmlns:a16="http://schemas.microsoft.com/office/drawing/2014/main" xmlns="" id="{3644BC23-62D9-450E-ACC2-E7D9964F949E}"/>
              </a:ext>
            </a:extLst>
          </p:cNvPr>
          <p:cNvSpPr txBox="1"/>
          <p:nvPr/>
        </p:nvSpPr>
        <p:spPr>
          <a:xfrm>
            <a:off x="1566748" y="4354413"/>
            <a:ext cx="1159606" cy="1557578"/>
          </a:xfrm>
          <a:custGeom>
            <a:avLst/>
            <a:gdLst/>
            <a:ahLst/>
            <a:cxnLst/>
            <a:rect l="l" t="t" r="r" b="b"/>
            <a:pathLst>
              <a:path w="1159606" h="1557578">
                <a:moveTo>
                  <a:pt x="311280" y="865024"/>
                </a:moveTo>
                <a:lnTo>
                  <a:pt x="311280" y="1317868"/>
                </a:lnTo>
                <a:lnTo>
                  <a:pt x="528204" y="1317868"/>
                </a:lnTo>
                <a:cubicBezTo>
                  <a:pt x="634954" y="1318087"/>
                  <a:pt x="716300" y="1298692"/>
                  <a:pt x="772241" y="1259683"/>
                </a:cubicBezTo>
                <a:cubicBezTo>
                  <a:pt x="828182" y="1220673"/>
                  <a:pt x="856350" y="1160733"/>
                  <a:pt x="856745" y="1079862"/>
                </a:cubicBezTo>
                <a:cubicBezTo>
                  <a:pt x="856482" y="1004564"/>
                  <a:pt x="828578" y="949801"/>
                  <a:pt x="773033" y="915575"/>
                </a:cubicBezTo>
                <a:cubicBezTo>
                  <a:pt x="717489" y="881348"/>
                  <a:pt x="635884" y="864498"/>
                  <a:pt x="528220" y="865024"/>
                </a:cubicBezTo>
                <a:close/>
                <a:moveTo>
                  <a:pt x="311280" y="237727"/>
                </a:moveTo>
                <a:lnTo>
                  <a:pt x="311280" y="633735"/>
                </a:lnTo>
                <a:lnTo>
                  <a:pt x="492415" y="633735"/>
                </a:lnTo>
                <a:cubicBezTo>
                  <a:pt x="590880" y="632989"/>
                  <a:pt x="663018" y="614470"/>
                  <a:pt x="708829" y="578178"/>
                </a:cubicBezTo>
                <a:cubicBezTo>
                  <a:pt x="754639" y="541885"/>
                  <a:pt x="777281" y="492296"/>
                  <a:pt x="776754" y="429410"/>
                </a:cubicBezTo>
                <a:cubicBezTo>
                  <a:pt x="776798" y="361522"/>
                  <a:pt x="753542" y="312460"/>
                  <a:pt x="706986" y="282224"/>
                </a:cubicBezTo>
                <a:cubicBezTo>
                  <a:pt x="660429" y="251989"/>
                  <a:pt x="590310" y="237156"/>
                  <a:pt x="496627" y="237727"/>
                </a:cubicBezTo>
                <a:close/>
                <a:moveTo>
                  <a:pt x="0" y="122"/>
                </a:moveTo>
                <a:lnTo>
                  <a:pt x="515583" y="122"/>
                </a:lnTo>
                <a:cubicBezTo>
                  <a:pt x="679111" y="-2073"/>
                  <a:pt x="813124" y="25447"/>
                  <a:pt x="917622" y="82685"/>
                </a:cubicBezTo>
                <a:cubicBezTo>
                  <a:pt x="1022120" y="139922"/>
                  <a:pt x="1076117" y="240050"/>
                  <a:pt x="1079615" y="383069"/>
                </a:cubicBezTo>
                <a:cubicBezTo>
                  <a:pt x="1079044" y="456880"/>
                  <a:pt x="1060205" y="525148"/>
                  <a:pt x="1023100" y="587872"/>
                </a:cubicBezTo>
                <a:cubicBezTo>
                  <a:pt x="985994" y="650597"/>
                  <a:pt x="934048" y="694620"/>
                  <a:pt x="867261" y="719942"/>
                </a:cubicBezTo>
                <a:lnTo>
                  <a:pt x="867261" y="730455"/>
                </a:lnTo>
                <a:cubicBezTo>
                  <a:pt x="953054" y="750118"/>
                  <a:pt x="1022810" y="790177"/>
                  <a:pt x="1076529" y="850634"/>
                </a:cubicBezTo>
                <a:cubicBezTo>
                  <a:pt x="1130249" y="911090"/>
                  <a:pt x="1157941" y="993818"/>
                  <a:pt x="1159606" y="1098818"/>
                </a:cubicBezTo>
                <a:cubicBezTo>
                  <a:pt x="1158505" y="1203231"/>
                  <a:pt x="1131729" y="1289346"/>
                  <a:pt x="1079280" y="1357166"/>
                </a:cubicBezTo>
                <a:cubicBezTo>
                  <a:pt x="1026830" y="1424985"/>
                  <a:pt x="955312" y="1475378"/>
                  <a:pt x="864726" y="1508345"/>
                </a:cubicBezTo>
                <a:cubicBezTo>
                  <a:pt x="774140" y="1541312"/>
                  <a:pt x="671092" y="1557723"/>
                  <a:pt x="555583" y="1557578"/>
                </a:cubicBezTo>
                <a:lnTo>
                  <a:pt x="0" y="1557578"/>
                </a:lnTo>
                <a:close/>
              </a:path>
            </a:pathLst>
          </a:custGeom>
          <a:solidFill>
            <a:schemeClr val="bg1">
              <a:alpha val="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alpha val="8000"/>
                </a:schemeClr>
              </a:solidFill>
              <a:latin typeface="思源黑体 CN Bold" panose="020B0800000000000000" pitchFamily="34" charset="-122"/>
              <a:ea typeface="思源黑体 CN Bold" panose="020B0800000000000000" pitchFamily="34" charset="-122"/>
            </a:endParaRPr>
          </a:p>
        </p:txBody>
      </p:sp>
      <p:sp>
        <p:nvSpPr>
          <p:cNvPr id="40" name="文本框 39">
            <a:extLst>
              <a:ext uri="{FF2B5EF4-FFF2-40B4-BE49-F238E27FC236}">
                <a16:creationId xmlns:a16="http://schemas.microsoft.com/office/drawing/2014/main" xmlns="" id="{484C757E-0876-4D51-B9DB-F308308E701E}"/>
              </a:ext>
            </a:extLst>
          </p:cNvPr>
          <p:cNvSpPr txBox="1"/>
          <p:nvPr/>
        </p:nvSpPr>
        <p:spPr>
          <a:xfrm>
            <a:off x="10065683" y="2353055"/>
            <a:ext cx="1007526" cy="1345778"/>
          </a:xfrm>
          <a:custGeom>
            <a:avLst/>
            <a:gdLst/>
            <a:ahLst/>
            <a:cxnLst/>
            <a:rect l="l" t="t" r="r" b="b"/>
            <a:pathLst>
              <a:path w="1007526" h="1345778">
                <a:moveTo>
                  <a:pt x="602675" y="0"/>
                </a:moveTo>
                <a:cubicBezTo>
                  <a:pt x="685339" y="1459"/>
                  <a:pt x="758803" y="18239"/>
                  <a:pt x="823065" y="50338"/>
                </a:cubicBezTo>
                <a:cubicBezTo>
                  <a:pt x="887327" y="82438"/>
                  <a:pt x="940635" y="121103"/>
                  <a:pt x="982989" y="166334"/>
                </a:cubicBezTo>
                <a:lnTo>
                  <a:pt x="846287" y="331049"/>
                </a:lnTo>
                <a:cubicBezTo>
                  <a:pt x="814119" y="298910"/>
                  <a:pt x="778556" y="272907"/>
                  <a:pt x="739597" y="253039"/>
                </a:cubicBezTo>
                <a:cubicBezTo>
                  <a:pt x="700638" y="233172"/>
                  <a:pt x="656750" y="222946"/>
                  <a:pt x="607933" y="222361"/>
                </a:cubicBezTo>
                <a:cubicBezTo>
                  <a:pt x="507743" y="223567"/>
                  <a:pt x="425955" y="263229"/>
                  <a:pt x="362569" y="341348"/>
                </a:cubicBezTo>
                <a:cubicBezTo>
                  <a:pt x="299183" y="419467"/>
                  <a:pt x="266468" y="528812"/>
                  <a:pt x="264423" y="669383"/>
                </a:cubicBezTo>
                <a:cubicBezTo>
                  <a:pt x="265701" y="811707"/>
                  <a:pt x="296445" y="922367"/>
                  <a:pt x="356654" y="1001363"/>
                </a:cubicBezTo>
                <a:cubicBezTo>
                  <a:pt x="416863" y="1080359"/>
                  <a:pt x="498870" y="1120459"/>
                  <a:pt x="602675" y="1121664"/>
                </a:cubicBezTo>
                <a:cubicBezTo>
                  <a:pt x="657773" y="1121044"/>
                  <a:pt x="707503" y="1109137"/>
                  <a:pt x="751865" y="1085946"/>
                </a:cubicBezTo>
                <a:cubicBezTo>
                  <a:pt x="796228" y="1062755"/>
                  <a:pt x="835881" y="1032004"/>
                  <a:pt x="870823" y="993693"/>
                </a:cubicBezTo>
                <a:lnTo>
                  <a:pt x="1007526" y="1154931"/>
                </a:lnTo>
                <a:cubicBezTo>
                  <a:pt x="954035" y="1217270"/>
                  <a:pt x="892767" y="1264617"/>
                  <a:pt x="823722" y="1296972"/>
                </a:cubicBezTo>
                <a:cubicBezTo>
                  <a:pt x="754677" y="1329327"/>
                  <a:pt x="678074" y="1345596"/>
                  <a:pt x="593912" y="1345778"/>
                </a:cubicBezTo>
                <a:cubicBezTo>
                  <a:pt x="483404" y="1345554"/>
                  <a:pt x="383525" y="1319932"/>
                  <a:pt x="294274" y="1268911"/>
                </a:cubicBezTo>
                <a:cubicBezTo>
                  <a:pt x="205024" y="1217890"/>
                  <a:pt x="133982" y="1142813"/>
                  <a:pt x="81147" y="1043681"/>
                </a:cubicBezTo>
                <a:cubicBezTo>
                  <a:pt x="28312" y="944549"/>
                  <a:pt x="1263" y="822705"/>
                  <a:pt x="0" y="678148"/>
                </a:cubicBezTo>
                <a:cubicBezTo>
                  <a:pt x="1371" y="535118"/>
                  <a:pt x="29177" y="413143"/>
                  <a:pt x="83419" y="312226"/>
                </a:cubicBezTo>
                <a:cubicBezTo>
                  <a:pt x="137660" y="211309"/>
                  <a:pt x="210109" y="134154"/>
                  <a:pt x="300766" y="80763"/>
                </a:cubicBezTo>
                <a:cubicBezTo>
                  <a:pt x="391422" y="27372"/>
                  <a:pt x="492059" y="451"/>
                  <a:pt x="602675" y="0"/>
                </a:cubicBezTo>
                <a:close/>
              </a:path>
            </a:pathLst>
          </a:custGeom>
          <a:solidFill>
            <a:schemeClr val="bg1">
              <a:alpha val="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bg1">
                  <a:alpha val="8000"/>
                </a:schemeClr>
              </a:solidFill>
              <a:latin typeface="思源黑体 CN Bold" panose="020B0800000000000000" pitchFamily="34" charset="-122"/>
              <a:ea typeface="思源黑体 CN Bold" panose="020B0800000000000000" pitchFamily="34" charset="-122"/>
            </a:endParaRPr>
          </a:p>
        </p:txBody>
      </p:sp>
      <p:sp>
        <p:nvSpPr>
          <p:cNvPr id="42" name="文本框 41">
            <a:extLst>
              <a:ext uri="{FF2B5EF4-FFF2-40B4-BE49-F238E27FC236}">
                <a16:creationId xmlns:a16="http://schemas.microsoft.com/office/drawing/2014/main" xmlns="" id="{54911AF1-1B87-4307-8AB9-F52B473DC826}"/>
              </a:ext>
            </a:extLst>
          </p:cNvPr>
          <p:cNvSpPr txBox="1"/>
          <p:nvPr/>
        </p:nvSpPr>
        <p:spPr>
          <a:xfrm>
            <a:off x="10877476" y="4132822"/>
            <a:ext cx="1197496" cy="1557463"/>
          </a:xfrm>
          <a:custGeom>
            <a:avLst/>
            <a:gdLst/>
            <a:ahLst/>
            <a:cxnLst/>
            <a:rect l="l" t="t" r="r" b="b"/>
            <a:pathLst>
              <a:path w="1197496" h="1557463">
                <a:moveTo>
                  <a:pt x="311280" y="248137"/>
                </a:moveTo>
                <a:lnTo>
                  <a:pt x="311280" y="1307228"/>
                </a:lnTo>
                <a:lnTo>
                  <a:pt x="408156" y="1307228"/>
                </a:lnTo>
                <a:cubicBezTo>
                  <a:pt x="554961" y="1308632"/>
                  <a:pt x="669913" y="1266872"/>
                  <a:pt x="753013" y="1181948"/>
                </a:cubicBezTo>
                <a:cubicBezTo>
                  <a:pt x="836113" y="1097025"/>
                  <a:pt x="878408" y="960516"/>
                  <a:pt x="879900" y="772421"/>
                </a:cubicBezTo>
                <a:cubicBezTo>
                  <a:pt x="878408" y="583843"/>
                  <a:pt x="836113" y="448825"/>
                  <a:pt x="753013" y="367366"/>
                </a:cubicBezTo>
                <a:cubicBezTo>
                  <a:pt x="669913" y="285906"/>
                  <a:pt x="554961" y="246163"/>
                  <a:pt x="408156" y="248137"/>
                </a:cubicBezTo>
                <a:close/>
                <a:moveTo>
                  <a:pt x="0" y="7"/>
                </a:moveTo>
                <a:lnTo>
                  <a:pt x="427110" y="7"/>
                </a:lnTo>
                <a:cubicBezTo>
                  <a:pt x="667427" y="-708"/>
                  <a:pt x="855316" y="62229"/>
                  <a:pt x="990775" y="188819"/>
                </a:cubicBezTo>
                <a:cubicBezTo>
                  <a:pt x="1126235" y="315409"/>
                  <a:pt x="1195142" y="509943"/>
                  <a:pt x="1197496" y="772421"/>
                </a:cubicBezTo>
                <a:cubicBezTo>
                  <a:pt x="1194791" y="1034503"/>
                  <a:pt x="1126586" y="1230878"/>
                  <a:pt x="992881" y="1361546"/>
                </a:cubicBezTo>
                <a:cubicBezTo>
                  <a:pt x="859177" y="1492215"/>
                  <a:pt x="676202" y="1557520"/>
                  <a:pt x="443958" y="1557463"/>
                </a:cubicBezTo>
                <a:lnTo>
                  <a:pt x="0" y="1557463"/>
                </a:lnTo>
                <a:close/>
              </a:path>
            </a:pathLst>
          </a:custGeom>
          <a:solidFill>
            <a:schemeClr val="bg1">
              <a:alpha val="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alpha val="8000"/>
                </a:schemeClr>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10094636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xmlns="" id="{121E7EF1-89B1-4248-8037-72FCD5DDCB7B}"/>
              </a:ext>
            </a:extLst>
          </p:cNvPr>
          <p:cNvGrpSpPr/>
          <p:nvPr/>
        </p:nvGrpSpPr>
        <p:grpSpPr>
          <a:xfrm>
            <a:off x="914400" y="866965"/>
            <a:ext cx="9918700" cy="5124070"/>
            <a:chOff x="658813" y="2028825"/>
            <a:chExt cx="5783263" cy="2987675"/>
          </a:xfrm>
          <a:solidFill>
            <a:srgbClr val="00EBF7"/>
          </a:solidFill>
        </p:grpSpPr>
        <p:sp>
          <p:nvSpPr>
            <p:cNvPr id="14" name="Oval 5">
              <a:extLst>
                <a:ext uri="{FF2B5EF4-FFF2-40B4-BE49-F238E27FC236}">
                  <a16:creationId xmlns:a16="http://schemas.microsoft.com/office/drawing/2014/main" xmlns="" id="{97D2B462-C105-4BCA-AD74-EF3A461DD870}"/>
                </a:ext>
              </a:extLst>
            </p:cNvPr>
            <p:cNvSpPr>
              <a:spLocks noChangeArrowheads="1"/>
            </p:cNvSpPr>
            <p:nvPr/>
          </p:nvSpPr>
          <p:spPr bwMode="auto">
            <a:xfrm>
              <a:off x="4237038" y="4265613"/>
              <a:ext cx="74613" cy="76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6">
              <a:extLst>
                <a:ext uri="{FF2B5EF4-FFF2-40B4-BE49-F238E27FC236}">
                  <a16:creationId xmlns:a16="http://schemas.microsoft.com/office/drawing/2014/main" xmlns="" id="{B924557E-B89F-47B8-BB99-2B7D0BB6F3C8}"/>
                </a:ext>
              </a:extLst>
            </p:cNvPr>
            <p:cNvSpPr>
              <a:spLocks noChangeArrowheads="1"/>
            </p:cNvSpPr>
            <p:nvPr/>
          </p:nvSpPr>
          <p:spPr bwMode="auto">
            <a:xfrm>
              <a:off x="4286251" y="4189413"/>
              <a:ext cx="38100"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a:extLst>
                <a:ext uri="{FF2B5EF4-FFF2-40B4-BE49-F238E27FC236}">
                  <a16:creationId xmlns:a16="http://schemas.microsoft.com/office/drawing/2014/main" xmlns="" id="{C8750328-7C01-43E1-819C-4E08D20A59F2}"/>
                </a:ext>
              </a:extLst>
            </p:cNvPr>
            <p:cNvSpPr>
              <a:spLocks noChangeArrowheads="1"/>
            </p:cNvSpPr>
            <p:nvPr/>
          </p:nvSpPr>
          <p:spPr bwMode="auto">
            <a:xfrm>
              <a:off x="4672013" y="2060575"/>
              <a:ext cx="44450"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8">
              <a:extLst>
                <a:ext uri="{FF2B5EF4-FFF2-40B4-BE49-F238E27FC236}">
                  <a16:creationId xmlns:a16="http://schemas.microsoft.com/office/drawing/2014/main" xmlns="" id="{A48A35FB-50AD-415D-870D-BF3D9552C4CC}"/>
                </a:ext>
              </a:extLst>
            </p:cNvPr>
            <p:cNvSpPr>
              <a:spLocks noChangeArrowheads="1"/>
            </p:cNvSpPr>
            <p:nvPr/>
          </p:nvSpPr>
          <p:spPr bwMode="auto">
            <a:xfrm>
              <a:off x="6178551" y="24320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9">
              <a:extLst>
                <a:ext uri="{FF2B5EF4-FFF2-40B4-BE49-F238E27FC236}">
                  <a16:creationId xmlns:a16="http://schemas.microsoft.com/office/drawing/2014/main" xmlns="" id="{DD4B7ACE-5857-4FA4-B3B8-FFCC31CAE0D7}"/>
                </a:ext>
              </a:extLst>
            </p:cNvPr>
            <p:cNvSpPr>
              <a:spLocks noChangeArrowheads="1"/>
            </p:cNvSpPr>
            <p:nvPr/>
          </p:nvSpPr>
          <p:spPr bwMode="auto">
            <a:xfrm>
              <a:off x="5851526" y="3475038"/>
              <a:ext cx="39688"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a:extLst>
                <a:ext uri="{FF2B5EF4-FFF2-40B4-BE49-F238E27FC236}">
                  <a16:creationId xmlns:a16="http://schemas.microsoft.com/office/drawing/2014/main" xmlns="" id="{9CC7F30E-D38A-47B6-AE42-80A3C8C4E914}"/>
                </a:ext>
              </a:extLst>
            </p:cNvPr>
            <p:cNvSpPr>
              <a:spLocks noChangeArrowheads="1"/>
            </p:cNvSpPr>
            <p:nvPr/>
          </p:nvSpPr>
          <p:spPr bwMode="auto">
            <a:xfrm>
              <a:off x="5891213" y="3511550"/>
              <a:ext cx="38100" cy="396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xmlns="" id="{D8B2A3E9-E676-40BC-9389-A6C9391851BD}"/>
                </a:ext>
              </a:extLst>
            </p:cNvPr>
            <p:cNvSpPr>
              <a:spLocks noEditPoints="1"/>
            </p:cNvSpPr>
            <p:nvPr/>
          </p:nvSpPr>
          <p:spPr bwMode="auto">
            <a:xfrm>
              <a:off x="5953126" y="2838450"/>
              <a:ext cx="160338" cy="228600"/>
            </a:xfrm>
            <a:custGeom>
              <a:avLst/>
              <a:gdLst>
                <a:gd name="T0" fmla="*/ 104 w 118"/>
                <a:gd name="T1" fmla="*/ 115 h 168"/>
                <a:gd name="T2" fmla="*/ 118 w 118"/>
                <a:gd name="T3" fmla="*/ 101 h 168"/>
                <a:gd name="T4" fmla="*/ 105 w 118"/>
                <a:gd name="T5" fmla="*/ 87 h 168"/>
                <a:gd name="T6" fmla="*/ 103 w 118"/>
                <a:gd name="T7" fmla="*/ 28 h 168"/>
                <a:gd name="T8" fmla="*/ 115 w 118"/>
                <a:gd name="T9" fmla="*/ 14 h 168"/>
                <a:gd name="T10" fmla="*/ 101 w 118"/>
                <a:gd name="T11" fmla="*/ 0 h 168"/>
                <a:gd name="T12" fmla="*/ 87 w 118"/>
                <a:gd name="T13" fmla="*/ 14 h 168"/>
                <a:gd name="T14" fmla="*/ 94 w 118"/>
                <a:gd name="T15" fmla="*/ 26 h 168"/>
                <a:gd name="T16" fmla="*/ 41 w 118"/>
                <a:gd name="T17" fmla="*/ 115 h 168"/>
                <a:gd name="T18" fmla="*/ 28 w 118"/>
                <a:gd name="T19" fmla="*/ 112 h 168"/>
                <a:gd name="T20" fmla="*/ 0 w 118"/>
                <a:gd name="T21" fmla="*/ 140 h 168"/>
                <a:gd name="T22" fmla="*/ 28 w 118"/>
                <a:gd name="T23" fmla="*/ 168 h 168"/>
                <a:gd name="T24" fmla="*/ 56 w 118"/>
                <a:gd name="T25" fmla="*/ 140 h 168"/>
                <a:gd name="T26" fmla="*/ 53 w 118"/>
                <a:gd name="T27" fmla="*/ 128 h 168"/>
                <a:gd name="T28" fmla="*/ 92 w 118"/>
                <a:gd name="T29" fmla="*/ 108 h 168"/>
                <a:gd name="T30" fmla="*/ 104 w 118"/>
                <a:gd name="T31" fmla="*/ 115 h 168"/>
                <a:gd name="T32" fmla="*/ 52 w 118"/>
                <a:gd name="T33" fmla="*/ 126 h 168"/>
                <a:gd name="T34" fmla="*/ 42 w 118"/>
                <a:gd name="T35" fmla="*/ 116 h 168"/>
                <a:gd name="T36" fmla="*/ 95 w 118"/>
                <a:gd name="T37" fmla="*/ 27 h 168"/>
                <a:gd name="T38" fmla="*/ 101 w 118"/>
                <a:gd name="T39" fmla="*/ 28 h 168"/>
                <a:gd name="T40" fmla="*/ 101 w 118"/>
                <a:gd name="T41" fmla="*/ 28 h 168"/>
                <a:gd name="T42" fmla="*/ 103 w 118"/>
                <a:gd name="T43" fmla="*/ 87 h 168"/>
                <a:gd name="T44" fmla="*/ 91 w 118"/>
                <a:gd name="T45" fmla="*/ 101 h 168"/>
                <a:gd name="T46" fmla="*/ 92 w 118"/>
                <a:gd name="T47" fmla="*/ 106 h 168"/>
                <a:gd name="T48" fmla="*/ 52 w 118"/>
                <a:gd name="T49" fmla="*/ 12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168">
                  <a:moveTo>
                    <a:pt x="104" y="115"/>
                  </a:moveTo>
                  <a:cubicBezTo>
                    <a:pt x="112" y="115"/>
                    <a:pt x="118" y="109"/>
                    <a:pt x="118" y="101"/>
                  </a:cubicBezTo>
                  <a:cubicBezTo>
                    <a:pt x="118" y="94"/>
                    <a:pt x="112" y="88"/>
                    <a:pt x="105" y="87"/>
                  </a:cubicBezTo>
                  <a:cubicBezTo>
                    <a:pt x="103" y="28"/>
                    <a:pt x="103" y="28"/>
                    <a:pt x="103" y="28"/>
                  </a:cubicBezTo>
                  <a:cubicBezTo>
                    <a:pt x="110" y="27"/>
                    <a:pt x="115" y="21"/>
                    <a:pt x="115" y="14"/>
                  </a:cubicBezTo>
                  <a:cubicBezTo>
                    <a:pt x="115" y="6"/>
                    <a:pt x="109" y="0"/>
                    <a:pt x="101" y="0"/>
                  </a:cubicBezTo>
                  <a:cubicBezTo>
                    <a:pt x="93" y="0"/>
                    <a:pt x="87" y="6"/>
                    <a:pt x="87" y="14"/>
                  </a:cubicBezTo>
                  <a:cubicBezTo>
                    <a:pt x="87" y="19"/>
                    <a:pt x="90" y="23"/>
                    <a:pt x="94" y="26"/>
                  </a:cubicBezTo>
                  <a:cubicBezTo>
                    <a:pt x="41" y="115"/>
                    <a:pt x="41" y="115"/>
                    <a:pt x="41" y="115"/>
                  </a:cubicBezTo>
                  <a:cubicBezTo>
                    <a:pt x="37" y="113"/>
                    <a:pt x="33" y="112"/>
                    <a:pt x="28" y="112"/>
                  </a:cubicBezTo>
                  <a:cubicBezTo>
                    <a:pt x="13" y="112"/>
                    <a:pt x="0" y="125"/>
                    <a:pt x="0" y="140"/>
                  </a:cubicBezTo>
                  <a:cubicBezTo>
                    <a:pt x="0" y="155"/>
                    <a:pt x="13" y="168"/>
                    <a:pt x="28" y="168"/>
                  </a:cubicBezTo>
                  <a:cubicBezTo>
                    <a:pt x="43" y="168"/>
                    <a:pt x="56" y="155"/>
                    <a:pt x="56" y="140"/>
                  </a:cubicBezTo>
                  <a:cubicBezTo>
                    <a:pt x="56" y="136"/>
                    <a:pt x="55" y="132"/>
                    <a:pt x="53" y="128"/>
                  </a:cubicBezTo>
                  <a:cubicBezTo>
                    <a:pt x="92" y="108"/>
                    <a:pt x="92" y="108"/>
                    <a:pt x="92" y="108"/>
                  </a:cubicBezTo>
                  <a:cubicBezTo>
                    <a:pt x="95" y="112"/>
                    <a:pt x="99" y="115"/>
                    <a:pt x="104" y="115"/>
                  </a:cubicBezTo>
                  <a:close/>
                  <a:moveTo>
                    <a:pt x="52" y="126"/>
                  </a:moveTo>
                  <a:cubicBezTo>
                    <a:pt x="50" y="122"/>
                    <a:pt x="46" y="119"/>
                    <a:pt x="42" y="116"/>
                  </a:cubicBezTo>
                  <a:cubicBezTo>
                    <a:pt x="95" y="27"/>
                    <a:pt x="95" y="27"/>
                    <a:pt x="95" y="27"/>
                  </a:cubicBezTo>
                  <a:cubicBezTo>
                    <a:pt x="97" y="27"/>
                    <a:pt x="99" y="28"/>
                    <a:pt x="101" y="28"/>
                  </a:cubicBezTo>
                  <a:cubicBezTo>
                    <a:pt x="101" y="28"/>
                    <a:pt x="101" y="28"/>
                    <a:pt x="101" y="28"/>
                  </a:cubicBezTo>
                  <a:cubicBezTo>
                    <a:pt x="103" y="87"/>
                    <a:pt x="103" y="87"/>
                    <a:pt x="103" y="87"/>
                  </a:cubicBezTo>
                  <a:cubicBezTo>
                    <a:pt x="96" y="88"/>
                    <a:pt x="91" y="94"/>
                    <a:pt x="91" y="101"/>
                  </a:cubicBezTo>
                  <a:cubicBezTo>
                    <a:pt x="91" y="103"/>
                    <a:pt x="91" y="105"/>
                    <a:pt x="92" y="106"/>
                  </a:cubicBezTo>
                  <a:lnTo>
                    <a:pt x="52"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xmlns="" id="{900C7A3A-FD3D-442A-BC6F-FFE8EB333949}"/>
                </a:ext>
              </a:extLst>
            </p:cNvPr>
            <p:cNvSpPr>
              <a:spLocks noChangeArrowheads="1"/>
            </p:cNvSpPr>
            <p:nvPr/>
          </p:nvSpPr>
          <p:spPr bwMode="auto">
            <a:xfrm>
              <a:off x="3271838" y="2574925"/>
              <a:ext cx="74613"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xmlns="" id="{157D50C9-6150-45A7-9C1E-3E815F1D9A07}"/>
                </a:ext>
              </a:extLst>
            </p:cNvPr>
            <p:cNvSpPr>
              <a:spLocks noEditPoints="1"/>
            </p:cNvSpPr>
            <p:nvPr/>
          </p:nvSpPr>
          <p:spPr bwMode="auto">
            <a:xfrm>
              <a:off x="3000376" y="2068513"/>
              <a:ext cx="3441700" cy="2535238"/>
            </a:xfrm>
            <a:custGeom>
              <a:avLst/>
              <a:gdLst>
                <a:gd name="T0" fmla="*/ 1824 w 2526"/>
                <a:gd name="T1" fmla="*/ 976 h 1860"/>
                <a:gd name="T2" fmla="*/ 2099 w 2526"/>
                <a:gd name="T3" fmla="*/ 436 h 1860"/>
                <a:gd name="T4" fmla="*/ 1665 w 2526"/>
                <a:gd name="T5" fmla="*/ 176 h 1860"/>
                <a:gd name="T6" fmla="*/ 894 w 2526"/>
                <a:gd name="T7" fmla="*/ 76 h 1860"/>
                <a:gd name="T8" fmla="*/ 367 w 2526"/>
                <a:gd name="T9" fmla="*/ 233 h 1860"/>
                <a:gd name="T10" fmla="*/ 380 w 2526"/>
                <a:gd name="T11" fmla="*/ 537 h 1860"/>
                <a:gd name="T12" fmla="*/ 731 w 2526"/>
                <a:gd name="T13" fmla="*/ 584 h 1860"/>
                <a:gd name="T14" fmla="*/ 81 w 2526"/>
                <a:gd name="T15" fmla="*/ 810 h 1860"/>
                <a:gd name="T16" fmla="*/ 391 w 2526"/>
                <a:gd name="T17" fmla="*/ 1222 h 1860"/>
                <a:gd name="T18" fmla="*/ 662 w 2526"/>
                <a:gd name="T19" fmla="*/ 1747 h 1860"/>
                <a:gd name="T20" fmla="*/ 948 w 2526"/>
                <a:gd name="T21" fmla="*/ 1120 h 1860"/>
                <a:gd name="T22" fmla="*/ 1389 w 2526"/>
                <a:gd name="T23" fmla="*/ 1025 h 1860"/>
                <a:gd name="T24" fmla="*/ 1835 w 2526"/>
                <a:gd name="T25" fmla="*/ 1045 h 1860"/>
                <a:gd name="T26" fmla="*/ 2526 w 2526"/>
                <a:gd name="T27" fmla="*/ 1412 h 1860"/>
                <a:gd name="T28" fmla="*/ 1007 w 2526"/>
                <a:gd name="T29" fmla="*/ 907 h 1860"/>
                <a:gd name="T30" fmla="*/ 645 w 2526"/>
                <a:gd name="T31" fmla="*/ 430 h 1860"/>
                <a:gd name="T32" fmla="*/ 1284 w 2526"/>
                <a:gd name="T33" fmla="*/ 200 h 1860"/>
                <a:gd name="T34" fmla="*/ 1998 w 2526"/>
                <a:gd name="T35" fmla="*/ 251 h 1860"/>
                <a:gd name="T36" fmla="*/ 1728 w 2526"/>
                <a:gd name="T37" fmla="*/ 765 h 1860"/>
                <a:gd name="T38" fmla="*/ 1212 w 2526"/>
                <a:gd name="T39" fmla="*/ 783 h 1860"/>
                <a:gd name="T40" fmla="*/ 917 w 2526"/>
                <a:gd name="T41" fmla="*/ 376 h 1860"/>
                <a:gd name="T42" fmla="*/ 1610 w 2526"/>
                <a:gd name="T43" fmla="*/ 380 h 1860"/>
                <a:gd name="T44" fmla="*/ 1186 w 2526"/>
                <a:gd name="T45" fmla="*/ 624 h 1860"/>
                <a:gd name="T46" fmla="*/ 1713 w 2526"/>
                <a:gd name="T47" fmla="*/ 734 h 1860"/>
                <a:gd name="T48" fmla="*/ 1281 w 2526"/>
                <a:gd name="T49" fmla="*/ 531 h 1860"/>
                <a:gd name="T50" fmla="*/ 1476 w 2526"/>
                <a:gd name="T51" fmla="*/ 278 h 1860"/>
                <a:gd name="T52" fmla="*/ 1480 w 2526"/>
                <a:gd name="T53" fmla="*/ 478 h 1860"/>
                <a:gd name="T54" fmla="*/ 1597 w 2526"/>
                <a:gd name="T55" fmla="*/ 387 h 1860"/>
                <a:gd name="T56" fmla="*/ 1063 w 2526"/>
                <a:gd name="T57" fmla="*/ 613 h 1860"/>
                <a:gd name="T58" fmla="*/ 1539 w 2526"/>
                <a:gd name="T59" fmla="*/ 600 h 1860"/>
                <a:gd name="T60" fmla="*/ 1766 w 2526"/>
                <a:gd name="T61" fmla="*/ 360 h 1860"/>
                <a:gd name="T62" fmla="*/ 1272 w 2526"/>
                <a:gd name="T63" fmla="*/ 701 h 1860"/>
                <a:gd name="T64" fmla="*/ 1946 w 2526"/>
                <a:gd name="T65" fmla="*/ 383 h 1860"/>
                <a:gd name="T66" fmla="*/ 1853 w 2526"/>
                <a:gd name="T67" fmla="*/ 183 h 1860"/>
                <a:gd name="T68" fmla="*/ 957 w 2526"/>
                <a:gd name="T69" fmla="*/ 219 h 1860"/>
                <a:gd name="T70" fmla="*/ 873 w 2526"/>
                <a:gd name="T71" fmla="*/ 616 h 1860"/>
                <a:gd name="T72" fmla="*/ 1533 w 2526"/>
                <a:gd name="T73" fmla="*/ 717 h 1860"/>
                <a:gd name="T74" fmla="*/ 1981 w 2526"/>
                <a:gd name="T75" fmla="*/ 735 h 1860"/>
                <a:gd name="T76" fmla="*/ 2163 w 2526"/>
                <a:gd name="T77" fmla="*/ 480 h 1860"/>
                <a:gd name="T78" fmla="*/ 2302 w 2526"/>
                <a:gd name="T79" fmla="*/ 336 h 1860"/>
                <a:gd name="T80" fmla="*/ 2108 w 2526"/>
                <a:gd name="T81" fmla="*/ 172 h 1860"/>
                <a:gd name="T82" fmla="*/ 1556 w 2526"/>
                <a:gd name="T83" fmla="*/ 147 h 1860"/>
                <a:gd name="T84" fmla="*/ 1106 w 2526"/>
                <a:gd name="T85" fmla="*/ 157 h 1860"/>
                <a:gd name="T86" fmla="*/ 204 w 2526"/>
                <a:gd name="T87" fmla="*/ 589 h 1860"/>
                <a:gd name="T88" fmla="*/ 463 w 2526"/>
                <a:gd name="T89" fmla="*/ 226 h 1860"/>
                <a:gd name="T90" fmla="*/ 910 w 2526"/>
                <a:gd name="T91" fmla="*/ 445 h 1860"/>
                <a:gd name="T92" fmla="*/ 690 w 2526"/>
                <a:gd name="T93" fmla="*/ 898 h 1860"/>
                <a:gd name="T94" fmla="*/ 577 w 2526"/>
                <a:gd name="T95" fmla="*/ 1499 h 1860"/>
                <a:gd name="T96" fmla="*/ 45 w 2526"/>
                <a:gd name="T97" fmla="*/ 918 h 1860"/>
                <a:gd name="T98" fmla="*/ 423 w 2526"/>
                <a:gd name="T99" fmla="*/ 999 h 1860"/>
                <a:gd name="T100" fmla="*/ 739 w 2526"/>
                <a:gd name="T101" fmla="*/ 1147 h 1860"/>
                <a:gd name="T102" fmla="*/ 571 w 2526"/>
                <a:gd name="T103" fmla="*/ 1175 h 1860"/>
                <a:gd name="T104" fmla="*/ 731 w 2526"/>
                <a:gd name="T105" fmla="*/ 1368 h 1860"/>
                <a:gd name="T106" fmla="*/ 567 w 2526"/>
                <a:gd name="T107" fmla="*/ 983 h 1860"/>
                <a:gd name="T108" fmla="*/ 296 w 2526"/>
                <a:gd name="T109" fmla="*/ 866 h 1860"/>
                <a:gd name="T110" fmla="*/ 164 w 2526"/>
                <a:gd name="T111" fmla="*/ 995 h 1860"/>
                <a:gd name="T112" fmla="*/ 635 w 2526"/>
                <a:gd name="T113" fmla="*/ 1062 h 1860"/>
                <a:gd name="T114" fmla="*/ 571 w 2526"/>
                <a:gd name="T115" fmla="*/ 1529 h 1860"/>
                <a:gd name="T116" fmla="*/ 732 w 2526"/>
                <a:gd name="T117" fmla="*/ 1477 h 1860"/>
                <a:gd name="T118" fmla="*/ 921 w 2526"/>
                <a:gd name="T119" fmla="*/ 1148 h 1860"/>
                <a:gd name="T120" fmla="*/ 1022 w 2526"/>
                <a:gd name="T121" fmla="*/ 911 h 1860"/>
                <a:gd name="T122" fmla="*/ 1490 w 2526"/>
                <a:gd name="T123" fmla="*/ 898 h 1860"/>
                <a:gd name="T124" fmla="*/ 1836 w 2526"/>
                <a:gd name="T125" fmla="*/ 1044 h 1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6" h="1860">
                  <a:moveTo>
                    <a:pt x="2511" y="1396"/>
                  </a:moveTo>
                  <a:cubicBezTo>
                    <a:pt x="2504" y="1396"/>
                    <a:pt x="2499" y="1400"/>
                    <a:pt x="2496" y="1405"/>
                  </a:cubicBezTo>
                  <a:cubicBezTo>
                    <a:pt x="2436" y="1378"/>
                    <a:pt x="2436" y="1378"/>
                    <a:pt x="2436" y="1378"/>
                  </a:cubicBezTo>
                  <a:cubicBezTo>
                    <a:pt x="2438" y="1374"/>
                    <a:pt x="2439" y="1371"/>
                    <a:pt x="2439" y="1367"/>
                  </a:cubicBezTo>
                  <a:cubicBezTo>
                    <a:pt x="2439" y="1351"/>
                    <a:pt x="2426" y="1339"/>
                    <a:pt x="2411" y="1339"/>
                  </a:cubicBezTo>
                  <a:cubicBezTo>
                    <a:pt x="2402" y="1339"/>
                    <a:pt x="2395" y="1343"/>
                    <a:pt x="2389" y="1349"/>
                  </a:cubicBezTo>
                  <a:cubicBezTo>
                    <a:pt x="2368" y="1332"/>
                    <a:pt x="2368" y="1332"/>
                    <a:pt x="2368" y="1332"/>
                  </a:cubicBezTo>
                  <a:cubicBezTo>
                    <a:pt x="2370" y="1329"/>
                    <a:pt x="2372" y="1326"/>
                    <a:pt x="2372" y="1323"/>
                  </a:cubicBezTo>
                  <a:cubicBezTo>
                    <a:pt x="2372" y="1315"/>
                    <a:pt x="2365" y="1309"/>
                    <a:pt x="2358" y="1309"/>
                  </a:cubicBezTo>
                  <a:cubicBezTo>
                    <a:pt x="2352" y="1309"/>
                    <a:pt x="2347" y="1313"/>
                    <a:pt x="2345" y="1318"/>
                  </a:cubicBezTo>
                  <a:cubicBezTo>
                    <a:pt x="2043" y="1234"/>
                    <a:pt x="2043" y="1234"/>
                    <a:pt x="2043" y="1234"/>
                  </a:cubicBezTo>
                  <a:cubicBezTo>
                    <a:pt x="2042" y="1227"/>
                    <a:pt x="2036" y="1222"/>
                    <a:pt x="2029" y="1222"/>
                  </a:cubicBezTo>
                  <a:cubicBezTo>
                    <a:pt x="2024" y="1222"/>
                    <a:pt x="2019" y="1225"/>
                    <a:pt x="2017" y="1229"/>
                  </a:cubicBezTo>
                  <a:cubicBezTo>
                    <a:pt x="1999" y="1227"/>
                    <a:pt x="1999" y="1227"/>
                    <a:pt x="1999" y="1227"/>
                  </a:cubicBezTo>
                  <a:cubicBezTo>
                    <a:pt x="1999" y="1226"/>
                    <a:pt x="1999" y="1226"/>
                    <a:pt x="1999" y="1225"/>
                  </a:cubicBezTo>
                  <a:cubicBezTo>
                    <a:pt x="1999" y="1218"/>
                    <a:pt x="1993" y="1212"/>
                    <a:pt x="1985" y="1212"/>
                  </a:cubicBezTo>
                  <a:cubicBezTo>
                    <a:pt x="1978" y="1212"/>
                    <a:pt x="1972" y="1218"/>
                    <a:pt x="1972" y="1225"/>
                  </a:cubicBezTo>
                  <a:cubicBezTo>
                    <a:pt x="1972" y="1228"/>
                    <a:pt x="1972" y="1230"/>
                    <a:pt x="1973" y="1232"/>
                  </a:cubicBezTo>
                  <a:cubicBezTo>
                    <a:pt x="1837" y="1315"/>
                    <a:pt x="1837" y="1315"/>
                    <a:pt x="1837" y="1315"/>
                  </a:cubicBezTo>
                  <a:cubicBezTo>
                    <a:pt x="1835" y="1311"/>
                    <a:pt x="1831" y="1309"/>
                    <a:pt x="1826" y="1309"/>
                  </a:cubicBezTo>
                  <a:cubicBezTo>
                    <a:pt x="1824" y="1309"/>
                    <a:pt x="1822" y="1309"/>
                    <a:pt x="1821" y="1310"/>
                  </a:cubicBezTo>
                  <a:cubicBezTo>
                    <a:pt x="1810" y="1289"/>
                    <a:pt x="1810" y="1289"/>
                    <a:pt x="1810" y="1289"/>
                  </a:cubicBezTo>
                  <a:cubicBezTo>
                    <a:pt x="1814" y="1286"/>
                    <a:pt x="1817" y="1282"/>
                    <a:pt x="1817" y="1277"/>
                  </a:cubicBezTo>
                  <a:cubicBezTo>
                    <a:pt x="1817" y="1269"/>
                    <a:pt x="1810" y="1263"/>
                    <a:pt x="1803" y="1263"/>
                  </a:cubicBezTo>
                  <a:cubicBezTo>
                    <a:pt x="1802" y="1263"/>
                    <a:pt x="1802" y="1263"/>
                    <a:pt x="1801" y="1263"/>
                  </a:cubicBezTo>
                  <a:cubicBezTo>
                    <a:pt x="1790" y="1192"/>
                    <a:pt x="1790" y="1192"/>
                    <a:pt x="1790" y="1192"/>
                  </a:cubicBezTo>
                  <a:cubicBezTo>
                    <a:pt x="1796" y="1191"/>
                    <a:pt x="1800" y="1185"/>
                    <a:pt x="1800" y="1179"/>
                  </a:cubicBezTo>
                  <a:cubicBezTo>
                    <a:pt x="1800" y="1174"/>
                    <a:pt x="1798" y="1170"/>
                    <a:pt x="1794" y="1167"/>
                  </a:cubicBezTo>
                  <a:cubicBezTo>
                    <a:pt x="1844" y="1085"/>
                    <a:pt x="1844" y="1085"/>
                    <a:pt x="1844" y="1085"/>
                  </a:cubicBezTo>
                  <a:cubicBezTo>
                    <a:pt x="1848" y="1087"/>
                    <a:pt x="1853" y="1088"/>
                    <a:pt x="1858" y="1088"/>
                  </a:cubicBezTo>
                  <a:cubicBezTo>
                    <a:pt x="1873" y="1088"/>
                    <a:pt x="1885" y="1076"/>
                    <a:pt x="1885" y="1061"/>
                  </a:cubicBezTo>
                  <a:cubicBezTo>
                    <a:pt x="1885" y="1045"/>
                    <a:pt x="1873" y="1033"/>
                    <a:pt x="1858" y="1033"/>
                  </a:cubicBezTo>
                  <a:cubicBezTo>
                    <a:pt x="1854" y="1033"/>
                    <a:pt x="1851" y="1034"/>
                    <a:pt x="1848" y="1035"/>
                  </a:cubicBezTo>
                  <a:cubicBezTo>
                    <a:pt x="1824" y="976"/>
                    <a:pt x="1824" y="976"/>
                    <a:pt x="1824" y="976"/>
                  </a:cubicBezTo>
                  <a:cubicBezTo>
                    <a:pt x="1828" y="973"/>
                    <a:pt x="1831" y="969"/>
                    <a:pt x="1831" y="963"/>
                  </a:cubicBezTo>
                  <a:cubicBezTo>
                    <a:pt x="1831" y="960"/>
                    <a:pt x="1830" y="957"/>
                    <a:pt x="1829" y="955"/>
                  </a:cubicBezTo>
                  <a:cubicBezTo>
                    <a:pt x="1873" y="917"/>
                    <a:pt x="1873" y="917"/>
                    <a:pt x="1873" y="917"/>
                  </a:cubicBezTo>
                  <a:cubicBezTo>
                    <a:pt x="1878" y="923"/>
                    <a:pt x="1885" y="926"/>
                    <a:pt x="1892" y="926"/>
                  </a:cubicBezTo>
                  <a:cubicBezTo>
                    <a:pt x="1906" y="926"/>
                    <a:pt x="1918" y="914"/>
                    <a:pt x="1918" y="900"/>
                  </a:cubicBezTo>
                  <a:cubicBezTo>
                    <a:pt x="1918" y="891"/>
                    <a:pt x="1912" y="882"/>
                    <a:pt x="1904" y="878"/>
                  </a:cubicBezTo>
                  <a:cubicBezTo>
                    <a:pt x="1928" y="828"/>
                    <a:pt x="1928" y="828"/>
                    <a:pt x="1928" y="828"/>
                  </a:cubicBezTo>
                  <a:cubicBezTo>
                    <a:pt x="1930" y="828"/>
                    <a:pt x="1932" y="828"/>
                    <a:pt x="1934" y="828"/>
                  </a:cubicBezTo>
                  <a:cubicBezTo>
                    <a:pt x="1950" y="828"/>
                    <a:pt x="1962" y="816"/>
                    <a:pt x="1962" y="801"/>
                  </a:cubicBezTo>
                  <a:cubicBezTo>
                    <a:pt x="1962" y="801"/>
                    <a:pt x="1962" y="801"/>
                    <a:pt x="1962" y="801"/>
                  </a:cubicBezTo>
                  <a:cubicBezTo>
                    <a:pt x="2013" y="787"/>
                    <a:pt x="2013" y="787"/>
                    <a:pt x="2013" y="787"/>
                  </a:cubicBezTo>
                  <a:cubicBezTo>
                    <a:pt x="2015" y="793"/>
                    <a:pt x="2020" y="797"/>
                    <a:pt x="2026" y="797"/>
                  </a:cubicBezTo>
                  <a:cubicBezTo>
                    <a:pt x="2034" y="797"/>
                    <a:pt x="2040" y="791"/>
                    <a:pt x="2040" y="783"/>
                  </a:cubicBezTo>
                  <a:cubicBezTo>
                    <a:pt x="2040" y="778"/>
                    <a:pt x="2037" y="773"/>
                    <a:pt x="2033" y="771"/>
                  </a:cubicBezTo>
                  <a:cubicBezTo>
                    <a:pt x="2081" y="679"/>
                    <a:pt x="2081" y="679"/>
                    <a:pt x="2081" y="679"/>
                  </a:cubicBezTo>
                  <a:cubicBezTo>
                    <a:pt x="2083" y="680"/>
                    <a:pt x="2084" y="680"/>
                    <a:pt x="2085" y="680"/>
                  </a:cubicBezTo>
                  <a:cubicBezTo>
                    <a:pt x="2093" y="680"/>
                    <a:pt x="2099" y="674"/>
                    <a:pt x="2099" y="666"/>
                  </a:cubicBezTo>
                  <a:cubicBezTo>
                    <a:pt x="2099" y="658"/>
                    <a:pt x="2093" y="652"/>
                    <a:pt x="2085" y="652"/>
                  </a:cubicBezTo>
                  <a:cubicBezTo>
                    <a:pt x="2081" y="652"/>
                    <a:pt x="2077" y="654"/>
                    <a:pt x="2075" y="657"/>
                  </a:cubicBezTo>
                  <a:cubicBezTo>
                    <a:pt x="2062" y="645"/>
                    <a:pt x="2062" y="645"/>
                    <a:pt x="2062" y="645"/>
                  </a:cubicBezTo>
                  <a:cubicBezTo>
                    <a:pt x="2065" y="642"/>
                    <a:pt x="2066" y="639"/>
                    <a:pt x="2066" y="635"/>
                  </a:cubicBezTo>
                  <a:cubicBezTo>
                    <a:pt x="2066" y="628"/>
                    <a:pt x="2060" y="621"/>
                    <a:pt x="2052" y="621"/>
                  </a:cubicBezTo>
                  <a:cubicBezTo>
                    <a:pt x="2051" y="621"/>
                    <a:pt x="2051" y="622"/>
                    <a:pt x="2050" y="622"/>
                  </a:cubicBezTo>
                  <a:cubicBezTo>
                    <a:pt x="2046" y="599"/>
                    <a:pt x="2046" y="599"/>
                    <a:pt x="2046" y="599"/>
                  </a:cubicBezTo>
                  <a:cubicBezTo>
                    <a:pt x="2060" y="598"/>
                    <a:pt x="2072" y="586"/>
                    <a:pt x="2072" y="571"/>
                  </a:cubicBezTo>
                  <a:cubicBezTo>
                    <a:pt x="2072" y="565"/>
                    <a:pt x="2070" y="560"/>
                    <a:pt x="2067" y="555"/>
                  </a:cubicBezTo>
                  <a:cubicBezTo>
                    <a:pt x="2165" y="481"/>
                    <a:pt x="2165" y="481"/>
                    <a:pt x="2165" y="481"/>
                  </a:cubicBezTo>
                  <a:cubicBezTo>
                    <a:pt x="2167" y="484"/>
                    <a:pt x="2171" y="486"/>
                    <a:pt x="2175" y="486"/>
                  </a:cubicBezTo>
                  <a:cubicBezTo>
                    <a:pt x="2183" y="486"/>
                    <a:pt x="2189" y="480"/>
                    <a:pt x="2189" y="472"/>
                  </a:cubicBezTo>
                  <a:cubicBezTo>
                    <a:pt x="2189" y="464"/>
                    <a:pt x="2183" y="458"/>
                    <a:pt x="2175" y="458"/>
                  </a:cubicBezTo>
                  <a:cubicBezTo>
                    <a:pt x="2169" y="458"/>
                    <a:pt x="2163" y="463"/>
                    <a:pt x="2162" y="469"/>
                  </a:cubicBezTo>
                  <a:cubicBezTo>
                    <a:pt x="2106" y="458"/>
                    <a:pt x="2106" y="458"/>
                    <a:pt x="2106" y="458"/>
                  </a:cubicBezTo>
                  <a:cubicBezTo>
                    <a:pt x="2106" y="457"/>
                    <a:pt x="2107" y="456"/>
                    <a:pt x="2107" y="454"/>
                  </a:cubicBezTo>
                  <a:cubicBezTo>
                    <a:pt x="2107" y="447"/>
                    <a:pt x="2104" y="441"/>
                    <a:pt x="2099" y="436"/>
                  </a:cubicBezTo>
                  <a:cubicBezTo>
                    <a:pt x="2208" y="330"/>
                    <a:pt x="2208" y="330"/>
                    <a:pt x="2208" y="330"/>
                  </a:cubicBezTo>
                  <a:cubicBezTo>
                    <a:pt x="2213" y="333"/>
                    <a:pt x="2219" y="335"/>
                    <a:pt x="2225" y="335"/>
                  </a:cubicBezTo>
                  <a:cubicBezTo>
                    <a:pt x="2233" y="335"/>
                    <a:pt x="2241" y="332"/>
                    <a:pt x="2246" y="326"/>
                  </a:cubicBezTo>
                  <a:cubicBezTo>
                    <a:pt x="2279" y="349"/>
                    <a:pt x="2279" y="349"/>
                    <a:pt x="2279" y="349"/>
                  </a:cubicBezTo>
                  <a:cubicBezTo>
                    <a:pt x="2276" y="353"/>
                    <a:pt x="2274" y="358"/>
                    <a:pt x="2274" y="363"/>
                  </a:cubicBezTo>
                  <a:cubicBezTo>
                    <a:pt x="2274" y="379"/>
                    <a:pt x="2287" y="391"/>
                    <a:pt x="2302" y="391"/>
                  </a:cubicBezTo>
                  <a:cubicBezTo>
                    <a:pt x="2317" y="391"/>
                    <a:pt x="2330" y="379"/>
                    <a:pt x="2330" y="363"/>
                  </a:cubicBezTo>
                  <a:cubicBezTo>
                    <a:pt x="2330" y="349"/>
                    <a:pt x="2319" y="338"/>
                    <a:pt x="2305" y="336"/>
                  </a:cubicBezTo>
                  <a:cubicBezTo>
                    <a:pt x="2313" y="251"/>
                    <a:pt x="2313" y="251"/>
                    <a:pt x="2313" y="251"/>
                  </a:cubicBezTo>
                  <a:cubicBezTo>
                    <a:pt x="2326" y="248"/>
                    <a:pt x="2336" y="237"/>
                    <a:pt x="2336" y="223"/>
                  </a:cubicBezTo>
                  <a:cubicBezTo>
                    <a:pt x="2336" y="208"/>
                    <a:pt x="2323" y="196"/>
                    <a:pt x="2308" y="196"/>
                  </a:cubicBezTo>
                  <a:cubicBezTo>
                    <a:pt x="2301" y="196"/>
                    <a:pt x="2295" y="198"/>
                    <a:pt x="2290" y="202"/>
                  </a:cubicBezTo>
                  <a:cubicBezTo>
                    <a:pt x="2269" y="181"/>
                    <a:pt x="2269" y="181"/>
                    <a:pt x="2269" y="181"/>
                  </a:cubicBezTo>
                  <a:cubicBezTo>
                    <a:pt x="2271" y="179"/>
                    <a:pt x="2272" y="176"/>
                    <a:pt x="2272" y="172"/>
                  </a:cubicBezTo>
                  <a:cubicBezTo>
                    <a:pt x="2272" y="165"/>
                    <a:pt x="2266" y="159"/>
                    <a:pt x="2258" y="159"/>
                  </a:cubicBezTo>
                  <a:cubicBezTo>
                    <a:pt x="2250" y="159"/>
                    <a:pt x="2244" y="165"/>
                    <a:pt x="2244" y="172"/>
                  </a:cubicBezTo>
                  <a:cubicBezTo>
                    <a:pt x="2244" y="173"/>
                    <a:pt x="2244" y="174"/>
                    <a:pt x="2245" y="175"/>
                  </a:cubicBezTo>
                  <a:cubicBezTo>
                    <a:pt x="2207" y="186"/>
                    <a:pt x="2207" y="186"/>
                    <a:pt x="2207" y="186"/>
                  </a:cubicBezTo>
                  <a:cubicBezTo>
                    <a:pt x="2203" y="174"/>
                    <a:pt x="2193" y="166"/>
                    <a:pt x="2180" y="166"/>
                  </a:cubicBezTo>
                  <a:cubicBezTo>
                    <a:pt x="2169" y="166"/>
                    <a:pt x="2160" y="172"/>
                    <a:pt x="2155" y="182"/>
                  </a:cubicBezTo>
                  <a:cubicBezTo>
                    <a:pt x="2108" y="170"/>
                    <a:pt x="2108" y="170"/>
                    <a:pt x="2108" y="170"/>
                  </a:cubicBezTo>
                  <a:cubicBezTo>
                    <a:pt x="2107" y="156"/>
                    <a:pt x="2095" y="145"/>
                    <a:pt x="2081" y="145"/>
                  </a:cubicBezTo>
                  <a:cubicBezTo>
                    <a:pt x="2069" y="145"/>
                    <a:pt x="2060" y="151"/>
                    <a:pt x="2055" y="161"/>
                  </a:cubicBezTo>
                  <a:cubicBezTo>
                    <a:pt x="1939" y="154"/>
                    <a:pt x="1939" y="154"/>
                    <a:pt x="1939" y="154"/>
                  </a:cubicBezTo>
                  <a:cubicBezTo>
                    <a:pt x="1939" y="147"/>
                    <a:pt x="1933" y="142"/>
                    <a:pt x="1926" y="142"/>
                  </a:cubicBezTo>
                  <a:cubicBezTo>
                    <a:pt x="1918" y="142"/>
                    <a:pt x="1912" y="147"/>
                    <a:pt x="1912" y="155"/>
                  </a:cubicBezTo>
                  <a:cubicBezTo>
                    <a:pt x="1881" y="155"/>
                    <a:pt x="1881" y="155"/>
                    <a:pt x="1881" y="155"/>
                  </a:cubicBezTo>
                  <a:cubicBezTo>
                    <a:pt x="1881" y="140"/>
                    <a:pt x="1868" y="128"/>
                    <a:pt x="1853" y="128"/>
                  </a:cubicBezTo>
                  <a:cubicBezTo>
                    <a:pt x="1838" y="128"/>
                    <a:pt x="1826" y="140"/>
                    <a:pt x="1826" y="156"/>
                  </a:cubicBezTo>
                  <a:cubicBezTo>
                    <a:pt x="1826" y="160"/>
                    <a:pt x="1827" y="164"/>
                    <a:pt x="1828" y="167"/>
                  </a:cubicBezTo>
                  <a:cubicBezTo>
                    <a:pt x="1768" y="198"/>
                    <a:pt x="1768" y="198"/>
                    <a:pt x="1768" y="198"/>
                  </a:cubicBezTo>
                  <a:cubicBezTo>
                    <a:pt x="1765" y="187"/>
                    <a:pt x="1754" y="179"/>
                    <a:pt x="1742" y="179"/>
                  </a:cubicBezTo>
                  <a:cubicBezTo>
                    <a:pt x="1730" y="179"/>
                    <a:pt x="1720" y="186"/>
                    <a:pt x="1716" y="197"/>
                  </a:cubicBezTo>
                  <a:cubicBezTo>
                    <a:pt x="1665" y="176"/>
                    <a:pt x="1665" y="176"/>
                    <a:pt x="1665" y="176"/>
                  </a:cubicBezTo>
                  <a:cubicBezTo>
                    <a:pt x="1667" y="172"/>
                    <a:pt x="1668" y="167"/>
                    <a:pt x="1668" y="162"/>
                  </a:cubicBezTo>
                  <a:cubicBezTo>
                    <a:pt x="1668" y="146"/>
                    <a:pt x="1655" y="132"/>
                    <a:pt x="1638" y="132"/>
                  </a:cubicBezTo>
                  <a:cubicBezTo>
                    <a:pt x="1628" y="132"/>
                    <a:pt x="1620" y="137"/>
                    <a:pt x="1614" y="144"/>
                  </a:cubicBezTo>
                  <a:cubicBezTo>
                    <a:pt x="1591" y="131"/>
                    <a:pt x="1591" y="131"/>
                    <a:pt x="1591" y="131"/>
                  </a:cubicBezTo>
                  <a:cubicBezTo>
                    <a:pt x="1592" y="129"/>
                    <a:pt x="1593" y="127"/>
                    <a:pt x="1593" y="125"/>
                  </a:cubicBezTo>
                  <a:cubicBezTo>
                    <a:pt x="1593" y="117"/>
                    <a:pt x="1587" y="111"/>
                    <a:pt x="1579" y="111"/>
                  </a:cubicBezTo>
                  <a:cubicBezTo>
                    <a:pt x="1571" y="111"/>
                    <a:pt x="1565" y="117"/>
                    <a:pt x="1565" y="125"/>
                  </a:cubicBezTo>
                  <a:cubicBezTo>
                    <a:pt x="1565" y="128"/>
                    <a:pt x="1566" y="131"/>
                    <a:pt x="1568" y="134"/>
                  </a:cubicBezTo>
                  <a:cubicBezTo>
                    <a:pt x="1554" y="146"/>
                    <a:pt x="1554" y="146"/>
                    <a:pt x="1554" y="146"/>
                  </a:cubicBezTo>
                  <a:cubicBezTo>
                    <a:pt x="1552" y="145"/>
                    <a:pt x="1548" y="145"/>
                    <a:pt x="1545" y="145"/>
                  </a:cubicBezTo>
                  <a:cubicBezTo>
                    <a:pt x="1539" y="145"/>
                    <a:pt x="1533" y="147"/>
                    <a:pt x="1528" y="151"/>
                  </a:cubicBezTo>
                  <a:cubicBezTo>
                    <a:pt x="1517" y="136"/>
                    <a:pt x="1517" y="136"/>
                    <a:pt x="1517" y="136"/>
                  </a:cubicBezTo>
                  <a:cubicBezTo>
                    <a:pt x="1520" y="133"/>
                    <a:pt x="1522" y="129"/>
                    <a:pt x="1522" y="125"/>
                  </a:cubicBezTo>
                  <a:cubicBezTo>
                    <a:pt x="1522" y="117"/>
                    <a:pt x="1515" y="111"/>
                    <a:pt x="1508" y="111"/>
                  </a:cubicBezTo>
                  <a:cubicBezTo>
                    <a:pt x="1501" y="111"/>
                    <a:pt x="1495" y="116"/>
                    <a:pt x="1494" y="123"/>
                  </a:cubicBezTo>
                  <a:cubicBezTo>
                    <a:pt x="1395" y="115"/>
                    <a:pt x="1395" y="115"/>
                    <a:pt x="1395" y="115"/>
                  </a:cubicBezTo>
                  <a:cubicBezTo>
                    <a:pt x="1395" y="114"/>
                    <a:pt x="1395" y="114"/>
                    <a:pt x="1395" y="113"/>
                  </a:cubicBezTo>
                  <a:cubicBezTo>
                    <a:pt x="1395" y="98"/>
                    <a:pt x="1382" y="86"/>
                    <a:pt x="1367" y="86"/>
                  </a:cubicBezTo>
                  <a:cubicBezTo>
                    <a:pt x="1353" y="86"/>
                    <a:pt x="1342" y="96"/>
                    <a:pt x="1340" y="109"/>
                  </a:cubicBezTo>
                  <a:cubicBezTo>
                    <a:pt x="1285" y="103"/>
                    <a:pt x="1285" y="103"/>
                    <a:pt x="1285" y="103"/>
                  </a:cubicBezTo>
                  <a:cubicBezTo>
                    <a:pt x="1285" y="102"/>
                    <a:pt x="1285" y="102"/>
                    <a:pt x="1285" y="102"/>
                  </a:cubicBezTo>
                  <a:cubicBezTo>
                    <a:pt x="1285" y="94"/>
                    <a:pt x="1278" y="88"/>
                    <a:pt x="1271" y="88"/>
                  </a:cubicBezTo>
                  <a:cubicBezTo>
                    <a:pt x="1263" y="88"/>
                    <a:pt x="1257" y="94"/>
                    <a:pt x="1257" y="102"/>
                  </a:cubicBezTo>
                  <a:cubicBezTo>
                    <a:pt x="1257" y="103"/>
                    <a:pt x="1257" y="105"/>
                    <a:pt x="1257" y="106"/>
                  </a:cubicBezTo>
                  <a:cubicBezTo>
                    <a:pt x="1159" y="142"/>
                    <a:pt x="1159" y="142"/>
                    <a:pt x="1159" y="142"/>
                  </a:cubicBezTo>
                  <a:cubicBezTo>
                    <a:pt x="1155" y="132"/>
                    <a:pt x="1145" y="125"/>
                    <a:pt x="1133" y="125"/>
                  </a:cubicBezTo>
                  <a:cubicBezTo>
                    <a:pt x="1118" y="125"/>
                    <a:pt x="1105" y="137"/>
                    <a:pt x="1105" y="153"/>
                  </a:cubicBezTo>
                  <a:cubicBezTo>
                    <a:pt x="1105" y="153"/>
                    <a:pt x="1105" y="153"/>
                    <a:pt x="1105" y="153"/>
                  </a:cubicBezTo>
                  <a:cubicBezTo>
                    <a:pt x="973" y="152"/>
                    <a:pt x="973" y="152"/>
                    <a:pt x="973" y="152"/>
                  </a:cubicBezTo>
                  <a:cubicBezTo>
                    <a:pt x="973" y="143"/>
                    <a:pt x="966" y="137"/>
                    <a:pt x="958" y="137"/>
                  </a:cubicBezTo>
                  <a:cubicBezTo>
                    <a:pt x="954" y="137"/>
                    <a:pt x="951" y="138"/>
                    <a:pt x="949" y="139"/>
                  </a:cubicBezTo>
                  <a:cubicBezTo>
                    <a:pt x="907" y="93"/>
                    <a:pt x="907" y="93"/>
                    <a:pt x="907" y="93"/>
                  </a:cubicBezTo>
                  <a:cubicBezTo>
                    <a:pt x="907" y="92"/>
                    <a:pt x="908" y="91"/>
                    <a:pt x="908" y="89"/>
                  </a:cubicBezTo>
                  <a:cubicBezTo>
                    <a:pt x="908" y="82"/>
                    <a:pt x="901" y="76"/>
                    <a:pt x="894" y="76"/>
                  </a:cubicBezTo>
                  <a:cubicBezTo>
                    <a:pt x="886" y="76"/>
                    <a:pt x="880" y="82"/>
                    <a:pt x="880" y="89"/>
                  </a:cubicBezTo>
                  <a:cubicBezTo>
                    <a:pt x="880" y="94"/>
                    <a:pt x="882" y="99"/>
                    <a:pt x="886" y="101"/>
                  </a:cubicBezTo>
                  <a:cubicBezTo>
                    <a:pt x="818" y="190"/>
                    <a:pt x="818" y="190"/>
                    <a:pt x="818" y="190"/>
                  </a:cubicBezTo>
                  <a:cubicBezTo>
                    <a:pt x="814" y="186"/>
                    <a:pt x="808" y="184"/>
                    <a:pt x="802" y="184"/>
                  </a:cubicBezTo>
                  <a:cubicBezTo>
                    <a:pt x="789" y="184"/>
                    <a:pt x="779" y="193"/>
                    <a:pt x="775" y="205"/>
                  </a:cubicBezTo>
                  <a:cubicBezTo>
                    <a:pt x="685" y="188"/>
                    <a:pt x="685" y="188"/>
                    <a:pt x="685" y="188"/>
                  </a:cubicBezTo>
                  <a:cubicBezTo>
                    <a:pt x="686" y="186"/>
                    <a:pt x="686" y="185"/>
                    <a:pt x="686" y="183"/>
                  </a:cubicBezTo>
                  <a:cubicBezTo>
                    <a:pt x="686" y="168"/>
                    <a:pt x="673" y="155"/>
                    <a:pt x="658" y="155"/>
                  </a:cubicBezTo>
                  <a:cubicBezTo>
                    <a:pt x="643" y="155"/>
                    <a:pt x="632" y="167"/>
                    <a:pt x="630" y="181"/>
                  </a:cubicBezTo>
                  <a:cubicBezTo>
                    <a:pt x="533" y="176"/>
                    <a:pt x="533" y="176"/>
                    <a:pt x="533" y="176"/>
                  </a:cubicBezTo>
                  <a:cubicBezTo>
                    <a:pt x="533" y="175"/>
                    <a:pt x="533" y="174"/>
                    <a:pt x="533" y="172"/>
                  </a:cubicBezTo>
                  <a:cubicBezTo>
                    <a:pt x="533" y="158"/>
                    <a:pt x="522" y="146"/>
                    <a:pt x="507" y="145"/>
                  </a:cubicBezTo>
                  <a:cubicBezTo>
                    <a:pt x="509" y="60"/>
                    <a:pt x="509" y="60"/>
                    <a:pt x="509" y="60"/>
                  </a:cubicBezTo>
                  <a:cubicBezTo>
                    <a:pt x="518" y="60"/>
                    <a:pt x="525" y="53"/>
                    <a:pt x="525" y="44"/>
                  </a:cubicBezTo>
                  <a:cubicBezTo>
                    <a:pt x="525" y="41"/>
                    <a:pt x="524" y="39"/>
                    <a:pt x="523" y="37"/>
                  </a:cubicBezTo>
                  <a:cubicBezTo>
                    <a:pt x="528" y="34"/>
                    <a:pt x="528" y="34"/>
                    <a:pt x="528" y="34"/>
                  </a:cubicBezTo>
                  <a:cubicBezTo>
                    <a:pt x="532" y="40"/>
                    <a:pt x="539" y="44"/>
                    <a:pt x="546" y="44"/>
                  </a:cubicBezTo>
                  <a:cubicBezTo>
                    <a:pt x="559" y="44"/>
                    <a:pt x="569" y="34"/>
                    <a:pt x="569" y="22"/>
                  </a:cubicBezTo>
                  <a:cubicBezTo>
                    <a:pt x="569" y="10"/>
                    <a:pt x="559" y="0"/>
                    <a:pt x="546" y="0"/>
                  </a:cubicBezTo>
                  <a:cubicBezTo>
                    <a:pt x="534" y="0"/>
                    <a:pt x="524" y="10"/>
                    <a:pt x="524" y="22"/>
                  </a:cubicBezTo>
                  <a:cubicBezTo>
                    <a:pt x="524" y="26"/>
                    <a:pt x="525" y="29"/>
                    <a:pt x="527" y="32"/>
                  </a:cubicBezTo>
                  <a:cubicBezTo>
                    <a:pt x="522" y="35"/>
                    <a:pt x="522" y="35"/>
                    <a:pt x="522" y="35"/>
                  </a:cubicBezTo>
                  <a:cubicBezTo>
                    <a:pt x="519" y="31"/>
                    <a:pt x="514" y="28"/>
                    <a:pt x="509" y="28"/>
                  </a:cubicBezTo>
                  <a:cubicBezTo>
                    <a:pt x="500" y="28"/>
                    <a:pt x="493" y="35"/>
                    <a:pt x="493" y="44"/>
                  </a:cubicBezTo>
                  <a:cubicBezTo>
                    <a:pt x="493" y="52"/>
                    <a:pt x="499" y="59"/>
                    <a:pt x="507" y="60"/>
                  </a:cubicBezTo>
                  <a:cubicBezTo>
                    <a:pt x="505" y="145"/>
                    <a:pt x="505" y="145"/>
                    <a:pt x="505" y="145"/>
                  </a:cubicBezTo>
                  <a:cubicBezTo>
                    <a:pt x="490" y="145"/>
                    <a:pt x="478" y="157"/>
                    <a:pt x="478" y="172"/>
                  </a:cubicBezTo>
                  <a:cubicBezTo>
                    <a:pt x="478" y="181"/>
                    <a:pt x="482" y="189"/>
                    <a:pt x="488" y="194"/>
                  </a:cubicBezTo>
                  <a:cubicBezTo>
                    <a:pt x="461" y="225"/>
                    <a:pt x="461" y="225"/>
                    <a:pt x="461" y="225"/>
                  </a:cubicBezTo>
                  <a:cubicBezTo>
                    <a:pt x="457" y="221"/>
                    <a:pt x="451" y="218"/>
                    <a:pt x="444" y="218"/>
                  </a:cubicBezTo>
                  <a:cubicBezTo>
                    <a:pt x="429" y="218"/>
                    <a:pt x="417" y="231"/>
                    <a:pt x="417" y="246"/>
                  </a:cubicBezTo>
                  <a:cubicBezTo>
                    <a:pt x="417" y="247"/>
                    <a:pt x="417" y="248"/>
                    <a:pt x="417" y="249"/>
                  </a:cubicBezTo>
                  <a:cubicBezTo>
                    <a:pt x="392" y="253"/>
                    <a:pt x="392" y="253"/>
                    <a:pt x="392" y="253"/>
                  </a:cubicBezTo>
                  <a:cubicBezTo>
                    <a:pt x="389" y="242"/>
                    <a:pt x="379" y="233"/>
                    <a:pt x="367" y="233"/>
                  </a:cubicBezTo>
                  <a:cubicBezTo>
                    <a:pt x="353" y="233"/>
                    <a:pt x="341" y="244"/>
                    <a:pt x="341" y="258"/>
                  </a:cubicBezTo>
                  <a:cubicBezTo>
                    <a:pt x="341" y="272"/>
                    <a:pt x="353" y="284"/>
                    <a:pt x="367" y="284"/>
                  </a:cubicBezTo>
                  <a:cubicBezTo>
                    <a:pt x="372" y="284"/>
                    <a:pt x="377" y="282"/>
                    <a:pt x="381" y="279"/>
                  </a:cubicBezTo>
                  <a:cubicBezTo>
                    <a:pt x="425" y="335"/>
                    <a:pt x="425" y="335"/>
                    <a:pt x="425" y="335"/>
                  </a:cubicBezTo>
                  <a:cubicBezTo>
                    <a:pt x="416" y="340"/>
                    <a:pt x="410" y="349"/>
                    <a:pt x="410" y="360"/>
                  </a:cubicBezTo>
                  <a:cubicBezTo>
                    <a:pt x="410" y="372"/>
                    <a:pt x="418" y="383"/>
                    <a:pt x="429" y="386"/>
                  </a:cubicBezTo>
                  <a:cubicBezTo>
                    <a:pt x="390" y="483"/>
                    <a:pt x="390" y="483"/>
                    <a:pt x="390" y="483"/>
                  </a:cubicBezTo>
                  <a:cubicBezTo>
                    <a:pt x="387" y="482"/>
                    <a:pt x="384" y="482"/>
                    <a:pt x="380" y="482"/>
                  </a:cubicBezTo>
                  <a:cubicBezTo>
                    <a:pt x="378" y="482"/>
                    <a:pt x="375" y="482"/>
                    <a:pt x="372" y="483"/>
                  </a:cubicBezTo>
                  <a:cubicBezTo>
                    <a:pt x="360" y="446"/>
                    <a:pt x="360" y="446"/>
                    <a:pt x="360" y="446"/>
                  </a:cubicBezTo>
                  <a:cubicBezTo>
                    <a:pt x="369" y="443"/>
                    <a:pt x="375" y="435"/>
                    <a:pt x="375" y="425"/>
                  </a:cubicBezTo>
                  <a:cubicBezTo>
                    <a:pt x="375" y="413"/>
                    <a:pt x="365" y="403"/>
                    <a:pt x="352" y="403"/>
                  </a:cubicBezTo>
                  <a:cubicBezTo>
                    <a:pt x="340" y="403"/>
                    <a:pt x="330" y="413"/>
                    <a:pt x="330" y="425"/>
                  </a:cubicBezTo>
                  <a:cubicBezTo>
                    <a:pt x="330" y="429"/>
                    <a:pt x="331" y="433"/>
                    <a:pt x="333" y="436"/>
                  </a:cubicBezTo>
                  <a:cubicBezTo>
                    <a:pt x="264" y="480"/>
                    <a:pt x="264" y="480"/>
                    <a:pt x="264" y="480"/>
                  </a:cubicBezTo>
                  <a:cubicBezTo>
                    <a:pt x="260" y="474"/>
                    <a:pt x="253" y="470"/>
                    <a:pt x="245" y="470"/>
                  </a:cubicBezTo>
                  <a:cubicBezTo>
                    <a:pt x="233" y="470"/>
                    <a:pt x="223" y="480"/>
                    <a:pt x="223" y="492"/>
                  </a:cubicBezTo>
                  <a:cubicBezTo>
                    <a:pt x="223" y="499"/>
                    <a:pt x="226" y="505"/>
                    <a:pt x="231" y="509"/>
                  </a:cubicBezTo>
                  <a:cubicBezTo>
                    <a:pt x="175" y="578"/>
                    <a:pt x="175" y="578"/>
                    <a:pt x="175" y="578"/>
                  </a:cubicBezTo>
                  <a:cubicBezTo>
                    <a:pt x="170" y="574"/>
                    <a:pt x="164" y="572"/>
                    <a:pt x="158" y="572"/>
                  </a:cubicBezTo>
                  <a:cubicBezTo>
                    <a:pt x="142" y="572"/>
                    <a:pt x="130" y="584"/>
                    <a:pt x="130" y="600"/>
                  </a:cubicBezTo>
                  <a:cubicBezTo>
                    <a:pt x="130" y="615"/>
                    <a:pt x="142" y="627"/>
                    <a:pt x="158" y="627"/>
                  </a:cubicBezTo>
                  <a:cubicBezTo>
                    <a:pt x="173" y="627"/>
                    <a:pt x="185" y="615"/>
                    <a:pt x="185" y="600"/>
                  </a:cubicBezTo>
                  <a:cubicBezTo>
                    <a:pt x="185" y="599"/>
                    <a:pt x="185" y="597"/>
                    <a:pt x="185" y="596"/>
                  </a:cubicBezTo>
                  <a:cubicBezTo>
                    <a:pt x="204" y="593"/>
                    <a:pt x="204" y="593"/>
                    <a:pt x="204" y="593"/>
                  </a:cubicBezTo>
                  <a:cubicBezTo>
                    <a:pt x="206" y="603"/>
                    <a:pt x="215" y="611"/>
                    <a:pt x="226" y="611"/>
                  </a:cubicBezTo>
                  <a:cubicBezTo>
                    <a:pt x="239" y="611"/>
                    <a:pt x="249" y="601"/>
                    <a:pt x="249" y="589"/>
                  </a:cubicBezTo>
                  <a:cubicBezTo>
                    <a:pt x="249" y="578"/>
                    <a:pt x="241" y="570"/>
                    <a:pt x="231" y="567"/>
                  </a:cubicBezTo>
                  <a:cubicBezTo>
                    <a:pt x="242" y="514"/>
                    <a:pt x="242" y="514"/>
                    <a:pt x="242" y="514"/>
                  </a:cubicBezTo>
                  <a:cubicBezTo>
                    <a:pt x="243" y="514"/>
                    <a:pt x="244" y="514"/>
                    <a:pt x="245" y="514"/>
                  </a:cubicBezTo>
                  <a:cubicBezTo>
                    <a:pt x="256" y="514"/>
                    <a:pt x="265" y="507"/>
                    <a:pt x="267" y="497"/>
                  </a:cubicBezTo>
                  <a:cubicBezTo>
                    <a:pt x="353" y="507"/>
                    <a:pt x="353" y="507"/>
                    <a:pt x="353" y="507"/>
                  </a:cubicBezTo>
                  <a:cubicBezTo>
                    <a:pt x="353" y="508"/>
                    <a:pt x="353" y="509"/>
                    <a:pt x="353" y="509"/>
                  </a:cubicBezTo>
                  <a:cubicBezTo>
                    <a:pt x="353" y="525"/>
                    <a:pt x="365" y="537"/>
                    <a:pt x="380" y="537"/>
                  </a:cubicBezTo>
                  <a:cubicBezTo>
                    <a:pt x="396" y="537"/>
                    <a:pt x="408" y="525"/>
                    <a:pt x="408" y="509"/>
                  </a:cubicBezTo>
                  <a:cubicBezTo>
                    <a:pt x="408" y="505"/>
                    <a:pt x="407" y="500"/>
                    <a:pt x="405" y="497"/>
                  </a:cubicBezTo>
                  <a:cubicBezTo>
                    <a:pt x="444" y="475"/>
                    <a:pt x="444" y="475"/>
                    <a:pt x="444" y="475"/>
                  </a:cubicBezTo>
                  <a:cubicBezTo>
                    <a:pt x="449" y="483"/>
                    <a:pt x="458" y="488"/>
                    <a:pt x="468" y="488"/>
                  </a:cubicBezTo>
                  <a:cubicBezTo>
                    <a:pt x="484" y="488"/>
                    <a:pt x="496" y="476"/>
                    <a:pt x="496" y="461"/>
                  </a:cubicBezTo>
                  <a:cubicBezTo>
                    <a:pt x="496" y="445"/>
                    <a:pt x="484" y="433"/>
                    <a:pt x="468" y="433"/>
                  </a:cubicBezTo>
                  <a:cubicBezTo>
                    <a:pt x="466" y="433"/>
                    <a:pt x="464" y="433"/>
                    <a:pt x="462" y="434"/>
                  </a:cubicBezTo>
                  <a:cubicBezTo>
                    <a:pt x="450" y="384"/>
                    <a:pt x="450" y="384"/>
                    <a:pt x="450" y="384"/>
                  </a:cubicBezTo>
                  <a:cubicBezTo>
                    <a:pt x="459" y="380"/>
                    <a:pt x="465" y="371"/>
                    <a:pt x="465" y="360"/>
                  </a:cubicBezTo>
                  <a:cubicBezTo>
                    <a:pt x="465" y="359"/>
                    <a:pt x="465" y="357"/>
                    <a:pt x="465" y="356"/>
                  </a:cubicBezTo>
                  <a:cubicBezTo>
                    <a:pt x="564" y="352"/>
                    <a:pt x="564" y="352"/>
                    <a:pt x="564" y="352"/>
                  </a:cubicBezTo>
                  <a:cubicBezTo>
                    <a:pt x="564" y="352"/>
                    <a:pt x="564" y="352"/>
                    <a:pt x="564" y="352"/>
                  </a:cubicBezTo>
                  <a:cubicBezTo>
                    <a:pt x="564" y="364"/>
                    <a:pt x="571" y="374"/>
                    <a:pt x="582" y="378"/>
                  </a:cubicBezTo>
                  <a:cubicBezTo>
                    <a:pt x="523" y="531"/>
                    <a:pt x="523" y="531"/>
                    <a:pt x="523" y="531"/>
                  </a:cubicBezTo>
                  <a:cubicBezTo>
                    <a:pt x="522" y="531"/>
                    <a:pt x="520" y="530"/>
                    <a:pt x="518" y="530"/>
                  </a:cubicBezTo>
                  <a:cubicBezTo>
                    <a:pt x="510" y="530"/>
                    <a:pt x="502" y="538"/>
                    <a:pt x="502" y="546"/>
                  </a:cubicBezTo>
                  <a:cubicBezTo>
                    <a:pt x="502" y="555"/>
                    <a:pt x="510" y="562"/>
                    <a:pt x="518" y="562"/>
                  </a:cubicBezTo>
                  <a:cubicBezTo>
                    <a:pt x="527" y="562"/>
                    <a:pt x="534" y="555"/>
                    <a:pt x="534" y="546"/>
                  </a:cubicBezTo>
                  <a:cubicBezTo>
                    <a:pt x="534" y="546"/>
                    <a:pt x="534" y="546"/>
                    <a:pt x="534" y="546"/>
                  </a:cubicBezTo>
                  <a:cubicBezTo>
                    <a:pt x="586" y="542"/>
                    <a:pt x="586" y="542"/>
                    <a:pt x="586" y="542"/>
                  </a:cubicBezTo>
                  <a:cubicBezTo>
                    <a:pt x="588" y="555"/>
                    <a:pt x="600" y="565"/>
                    <a:pt x="613" y="565"/>
                  </a:cubicBezTo>
                  <a:cubicBezTo>
                    <a:pt x="629" y="565"/>
                    <a:pt x="641" y="553"/>
                    <a:pt x="641" y="538"/>
                  </a:cubicBezTo>
                  <a:cubicBezTo>
                    <a:pt x="641" y="525"/>
                    <a:pt x="632" y="514"/>
                    <a:pt x="621" y="511"/>
                  </a:cubicBezTo>
                  <a:cubicBezTo>
                    <a:pt x="628" y="460"/>
                    <a:pt x="628" y="460"/>
                    <a:pt x="628" y="460"/>
                  </a:cubicBezTo>
                  <a:cubicBezTo>
                    <a:pt x="628" y="460"/>
                    <a:pt x="629" y="460"/>
                    <a:pt x="630" y="460"/>
                  </a:cubicBezTo>
                  <a:cubicBezTo>
                    <a:pt x="639" y="460"/>
                    <a:pt x="646" y="454"/>
                    <a:pt x="648" y="445"/>
                  </a:cubicBezTo>
                  <a:cubicBezTo>
                    <a:pt x="724" y="476"/>
                    <a:pt x="724" y="476"/>
                    <a:pt x="724" y="476"/>
                  </a:cubicBezTo>
                  <a:cubicBezTo>
                    <a:pt x="723" y="477"/>
                    <a:pt x="723" y="479"/>
                    <a:pt x="723" y="480"/>
                  </a:cubicBezTo>
                  <a:cubicBezTo>
                    <a:pt x="723" y="488"/>
                    <a:pt x="729" y="494"/>
                    <a:pt x="737" y="494"/>
                  </a:cubicBezTo>
                  <a:cubicBezTo>
                    <a:pt x="744" y="494"/>
                    <a:pt x="750" y="488"/>
                    <a:pt x="751" y="481"/>
                  </a:cubicBezTo>
                  <a:cubicBezTo>
                    <a:pt x="886" y="475"/>
                    <a:pt x="886" y="475"/>
                    <a:pt x="886" y="475"/>
                  </a:cubicBezTo>
                  <a:cubicBezTo>
                    <a:pt x="886" y="480"/>
                    <a:pt x="888" y="485"/>
                    <a:pt x="891" y="489"/>
                  </a:cubicBezTo>
                  <a:cubicBezTo>
                    <a:pt x="753" y="594"/>
                    <a:pt x="753" y="594"/>
                    <a:pt x="753" y="594"/>
                  </a:cubicBezTo>
                  <a:cubicBezTo>
                    <a:pt x="748" y="588"/>
                    <a:pt x="740" y="584"/>
                    <a:pt x="731" y="584"/>
                  </a:cubicBezTo>
                  <a:cubicBezTo>
                    <a:pt x="716" y="584"/>
                    <a:pt x="704" y="597"/>
                    <a:pt x="704" y="612"/>
                  </a:cubicBezTo>
                  <a:cubicBezTo>
                    <a:pt x="704" y="627"/>
                    <a:pt x="716" y="640"/>
                    <a:pt x="731" y="640"/>
                  </a:cubicBezTo>
                  <a:cubicBezTo>
                    <a:pt x="736" y="640"/>
                    <a:pt x="740" y="639"/>
                    <a:pt x="743" y="637"/>
                  </a:cubicBezTo>
                  <a:cubicBezTo>
                    <a:pt x="833" y="812"/>
                    <a:pt x="833" y="812"/>
                    <a:pt x="833" y="812"/>
                  </a:cubicBezTo>
                  <a:cubicBezTo>
                    <a:pt x="825" y="817"/>
                    <a:pt x="820" y="824"/>
                    <a:pt x="819" y="833"/>
                  </a:cubicBezTo>
                  <a:cubicBezTo>
                    <a:pt x="705" y="818"/>
                    <a:pt x="705" y="818"/>
                    <a:pt x="705" y="818"/>
                  </a:cubicBezTo>
                  <a:cubicBezTo>
                    <a:pt x="705" y="817"/>
                    <a:pt x="705" y="816"/>
                    <a:pt x="705" y="815"/>
                  </a:cubicBezTo>
                  <a:cubicBezTo>
                    <a:pt x="705" y="800"/>
                    <a:pt x="693" y="787"/>
                    <a:pt x="677" y="787"/>
                  </a:cubicBezTo>
                  <a:cubicBezTo>
                    <a:pt x="662" y="787"/>
                    <a:pt x="650" y="800"/>
                    <a:pt x="650" y="815"/>
                  </a:cubicBezTo>
                  <a:cubicBezTo>
                    <a:pt x="650" y="817"/>
                    <a:pt x="650" y="819"/>
                    <a:pt x="650" y="822"/>
                  </a:cubicBezTo>
                  <a:cubicBezTo>
                    <a:pt x="536" y="854"/>
                    <a:pt x="536" y="854"/>
                    <a:pt x="536" y="854"/>
                  </a:cubicBezTo>
                  <a:cubicBezTo>
                    <a:pt x="532" y="843"/>
                    <a:pt x="522" y="835"/>
                    <a:pt x="510" y="835"/>
                  </a:cubicBezTo>
                  <a:cubicBezTo>
                    <a:pt x="503" y="835"/>
                    <a:pt x="497" y="837"/>
                    <a:pt x="492" y="841"/>
                  </a:cubicBezTo>
                  <a:cubicBezTo>
                    <a:pt x="445" y="787"/>
                    <a:pt x="445" y="787"/>
                    <a:pt x="445" y="787"/>
                  </a:cubicBezTo>
                  <a:cubicBezTo>
                    <a:pt x="449" y="783"/>
                    <a:pt x="453" y="777"/>
                    <a:pt x="453" y="770"/>
                  </a:cubicBezTo>
                  <a:cubicBezTo>
                    <a:pt x="535" y="764"/>
                    <a:pt x="535" y="764"/>
                    <a:pt x="535" y="764"/>
                  </a:cubicBezTo>
                  <a:cubicBezTo>
                    <a:pt x="535" y="764"/>
                    <a:pt x="535" y="764"/>
                    <a:pt x="535" y="764"/>
                  </a:cubicBezTo>
                  <a:cubicBezTo>
                    <a:pt x="535" y="780"/>
                    <a:pt x="548" y="793"/>
                    <a:pt x="564" y="793"/>
                  </a:cubicBezTo>
                  <a:cubicBezTo>
                    <a:pt x="579" y="793"/>
                    <a:pt x="592" y="780"/>
                    <a:pt x="592" y="764"/>
                  </a:cubicBezTo>
                  <a:cubicBezTo>
                    <a:pt x="592" y="748"/>
                    <a:pt x="579" y="736"/>
                    <a:pt x="564" y="736"/>
                  </a:cubicBezTo>
                  <a:cubicBezTo>
                    <a:pt x="548" y="736"/>
                    <a:pt x="536" y="747"/>
                    <a:pt x="535" y="762"/>
                  </a:cubicBezTo>
                  <a:cubicBezTo>
                    <a:pt x="454" y="769"/>
                    <a:pt x="454" y="769"/>
                    <a:pt x="454" y="769"/>
                  </a:cubicBezTo>
                  <a:cubicBezTo>
                    <a:pt x="454" y="768"/>
                    <a:pt x="454" y="767"/>
                    <a:pt x="454" y="767"/>
                  </a:cubicBezTo>
                  <a:cubicBezTo>
                    <a:pt x="454" y="751"/>
                    <a:pt x="441" y="738"/>
                    <a:pt x="425" y="738"/>
                  </a:cubicBezTo>
                  <a:cubicBezTo>
                    <a:pt x="411" y="738"/>
                    <a:pt x="399" y="749"/>
                    <a:pt x="397" y="763"/>
                  </a:cubicBezTo>
                  <a:cubicBezTo>
                    <a:pt x="343" y="757"/>
                    <a:pt x="343" y="757"/>
                    <a:pt x="343" y="757"/>
                  </a:cubicBezTo>
                  <a:cubicBezTo>
                    <a:pt x="343" y="756"/>
                    <a:pt x="343" y="755"/>
                    <a:pt x="343" y="754"/>
                  </a:cubicBezTo>
                  <a:cubicBezTo>
                    <a:pt x="343" y="738"/>
                    <a:pt x="330" y="724"/>
                    <a:pt x="313" y="724"/>
                  </a:cubicBezTo>
                  <a:cubicBezTo>
                    <a:pt x="298" y="724"/>
                    <a:pt x="285" y="736"/>
                    <a:pt x="283" y="751"/>
                  </a:cubicBezTo>
                  <a:cubicBezTo>
                    <a:pt x="207" y="745"/>
                    <a:pt x="207" y="745"/>
                    <a:pt x="207" y="745"/>
                  </a:cubicBezTo>
                  <a:cubicBezTo>
                    <a:pt x="205" y="731"/>
                    <a:pt x="194" y="720"/>
                    <a:pt x="179" y="720"/>
                  </a:cubicBezTo>
                  <a:cubicBezTo>
                    <a:pt x="164" y="720"/>
                    <a:pt x="152" y="733"/>
                    <a:pt x="152" y="748"/>
                  </a:cubicBezTo>
                  <a:cubicBezTo>
                    <a:pt x="152" y="751"/>
                    <a:pt x="152" y="755"/>
                    <a:pt x="154" y="758"/>
                  </a:cubicBezTo>
                  <a:cubicBezTo>
                    <a:pt x="81" y="810"/>
                    <a:pt x="81" y="810"/>
                    <a:pt x="81" y="810"/>
                  </a:cubicBezTo>
                  <a:cubicBezTo>
                    <a:pt x="76" y="803"/>
                    <a:pt x="67" y="798"/>
                    <a:pt x="58" y="798"/>
                  </a:cubicBezTo>
                  <a:cubicBezTo>
                    <a:pt x="42" y="798"/>
                    <a:pt x="29" y="811"/>
                    <a:pt x="29" y="827"/>
                  </a:cubicBezTo>
                  <a:cubicBezTo>
                    <a:pt x="29" y="838"/>
                    <a:pt x="35" y="847"/>
                    <a:pt x="44" y="852"/>
                  </a:cubicBezTo>
                  <a:cubicBezTo>
                    <a:pt x="28" y="896"/>
                    <a:pt x="28" y="896"/>
                    <a:pt x="28" y="896"/>
                  </a:cubicBezTo>
                  <a:cubicBezTo>
                    <a:pt x="27" y="896"/>
                    <a:pt x="25" y="896"/>
                    <a:pt x="23" y="896"/>
                  </a:cubicBezTo>
                  <a:cubicBezTo>
                    <a:pt x="10" y="896"/>
                    <a:pt x="0" y="906"/>
                    <a:pt x="0" y="918"/>
                  </a:cubicBezTo>
                  <a:cubicBezTo>
                    <a:pt x="0" y="929"/>
                    <a:pt x="8" y="937"/>
                    <a:pt x="18" y="940"/>
                  </a:cubicBezTo>
                  <a:cubicBezTo>
                    <a:pt x="16" y="953"/>
                    <a:pt x="16" y="953"/>
                    <a:pt x="16" y="953"/>
                  </a:cubicBezTo>
                  <a:cubicBezTo>
                    <a:pt x="15" y="953"/>
                    <a:pt x="15" y="953"/>
                    <a:pt x="14" y="953"/>
                  </a:cubicBezTo>
                  <a:cubicBezTo>
                    <a:pt x="7" y="953"/>
                    <a:pt x="2" y="959"/>
                    <a:pt x="2" y="966"/>
                  </a:cubicBezTo>
                  <a:cubicBezTo>
                    <a:pt x="2" y="973"/>
                    <a:pt x="7" y="978"/>
                    <a:pt x="14" y="978"/>
                  </a:cubicBezTo>
                  <a:cubicBezTo>
                    <a:pt x="15" y="978"/>
                    <a:pt x="17" y="978"/>
                    <a:pt x="18" y="978"/>
                  </a:cubicBezTo>
                  <a:cubicBezTo>
                    <a:pt x="29" y="1010"/>
                    <a:pt x="29" y="1010"/>
                    <a:pt x="29" y="1010"/>
                  </a:cubicBezTo>
                  <a:cubicBezTo>
                    <a:pt x="18" y="1014"/>
                    <a:pt x="11" y="1024"/>
                    <a:pt x="11" y="1036"/>
                  </a:cubicBezTo>
                  <a:cubicBezTo>
                    <a:pt x="11" y="1051"/>
                    <a:pt x="23" y="1064"/>
                    <a:pt x="39" y="1064"/>
                  </a:cubicBezTo>
                  <a:cubicBezTo>
                    <a:pt x="44" y="1064"/>
                    <a:pt x="48" y="1063"/>
                    <a:pt x="52" y="1060"/>
                  </a:cubicBezTo>
                  <a:cubicBezTo>
                    <a:pt x="77" y="1102"/>
                    <a:pt x="77" y="1102"/>
                    <a:pt x="77" y="1102"/>
                  </a:cubicBezTo>
                  <a:cubicBezTo>
                    <a:pt x="69" y="1107"/>
                    <a:pt x="64" y="1115"/>
                    <a:pt x="64" y="1125"/>
                  </a:cubicBezTo>
                  <a:cubicBezTo>
                    <a:pt x="64" y="1140"/>
                    <a:pt x="77" y="1153"/>
                    <a:pt x="92" y="1153"/>
                  </a:cubicBezTo>
                  <a:cubicBezTo>
                    <a:pt x="106" y="1153"/>
                    <a:pt x="118" y="1142"/>
                    <a:pt x="120" y="1128"/>
                  </a:cubicBezTo>
                  <a:cubicBezTo>
                    <a:pt x="183" y="1133"/>
                    <a:pt x="183" y="1133"/>
                    <a:pt x="183" y="1133"/>
                  </a:cubicBezTo>
                  <a:cubicBezTo>
                    <a:pt x="183" y="1134"/>
                    <a:pt x="183" y="1134"/>
                    <a:pt x="183" y="1134"/>
                  </a:cubicBezTo>
                  <a:cubicBezTo>
                    <a:pt x="183" y="1150"/>
                    <a:pt x="196" y="1162"/>
                    <a:pt x="211" y="1162"/>
                  </a:cubicBezTo>
                  <a:cubicBezTo>
                    <a:pt x="226" y="1162"/>
                    <a:pt x="239" y="1150"/>
                    <a:pt x="239" y="1134"/>
                  </a:cubicBezTo>
                  <a:cubicBezTo>
                    <a:pt x="239" y="1131"/>
                    <a:pt x="238" y="1127"/>
                    <a:pt x="237" y="1124"/>
                  </a:cubicBezTo>
                  <a:cubicBezTo>
                    <a:pt x="298" y="1098"/>
                    <a:pt x="298" y="1098"/>
                    <a:pt x="298" y="1098"/>
                  </a:cubicBezTo>
                  <a:cubicBezTo>
                    <a:pt x="302" y="1107"/>
                    <a:pt x="312" y="1114"/>
                    <a:pt x="323" y="1114"/>
                  </a:cubicBezTo>
                  <a:cubicBezTo>
                    <a:pt x="338" y="1114"/>
                    <a:pt x="350" y="1102"/>
                    <a:pt x="350" y="1087"/>
                  </a:cubicBezTo>
                  <a:cubicBezTo>
                    <a:pt x="438" y="1088"/>
                    <a:pt x="438" y="1088"/>
                    <a:pt x="438" y="1088"/>
                  </a:cubicBezTo>
                  <a:cubicBezTo>
                    <a:pt x="439" y="1095"/>
                    <a:pt x="442" y="1102"/>
                    <a:pt x="447" y="1107"/>
                  </a:cubicBezTo>
                  <a:cubicBezTo>
                    <a:pt x="399" y="1196"/>
                    <a:pt x="399" y="1196"/>
                    <a:pt x="399" y="1196"/>
                  </a:cubicBezTo>
                  <a:cubicBezTo>
                    <a:pt x="397" y="1195"/>
                    <a:pt x="394" y="1194"/>
                    <a:pt x="391" y="1194"/>
                  </a:cubicBezTo>
                  <a:cubicBezTo>
                    <a:pt x="384" y="1194"/>
                    <a:pt x="378" y="1200"/>
                    <a:pt x="378" y="1208"/>
                  </a:cubicBezTo>
                  <a:cubicBezTo>
                    <a:pt x="378" y="1216"/>
                    <a:pt x="384" y="1222"/>
                    <a:pt x="391" y="1222"/>
                  </a:cubicBezTo>
                  <a:cubicBezTo>
                    <a:pt x="393" y="1222"/>
                    <a:pt x="395" y="1222"/>
                    <a:pt x="397" y="1221"/>
                  </a:cubicBezTo>
                  <a:cubicBezTo>
                    <a:pt x="429" y="1275"/>
                    <a:pt x="429" y="1275"/>
                    <a:pt x="429" y="1275"/>
                  </a:cubicBezTo>
                  <a:cubicBezTo>
                    <a:pt x="421" y="1280"/>
                    <a:pt x="416" y="1289"/>
                    <a:pt x="416" y="1299"/>
                  </a:cubicBezTo>
                  <a:cubicBezTo>
                    <a:pt x="416" y="1314"/>
                    <a:pt x="429" y="1326"/>
                    <a:pt x="444" y="1326"/>
                  </a:cubicBezTo>
                  <a:cubicBezTo>
                    <a:pt x="444" y="1326"/>
                    <a:pt x="445" y="1326"/>
                    <a:pt x="445" y="1326"/>
                  </a:cubicBezTo>
                  <a:cubicBezTo>
                    <a:pt x="451" y="1363"/>
                    <a:pt x="451" y="1363"/>
                    <a:pt x="451" y="1363"/>
                  </a:cubicBezTo>
                  <a:cubicBezTo>
                    <a:pt x="444" y="1365"/>
                    <a:pt x="439" y="1372"/>
                    <a:pt x="439" y="1381"/>
                  </a:cubicBezTo>
                  <a:cubicBezTo>
                    <a:pt x="439" y="1389"/>
                    <a:pt x="445" y="1397"/>
                    <a:pt x="453" y="1399"/>
                  </a:cubicBezTo>
                  <a:cubicBezTo>
                    <a:pt x="446" y="1494"/>
                    <a:pt x="446" y="1494"/>
                    <a:pt x="446" y="1494"/>
                  </a:cubicBezTo>
                  <a:cubicBezTo>
                    <a:pt x="439" y="1494"/>
                    <a:pt x="434" y="1500"/>
                    <a:pt x="434" y="1507"/>
                  </a:cubicBezTo>
                  <a:cubicBezTo>
                    <a:pt x="434" y="1514"/>
                    <a:pt x="439" y="1520"/>
                    <a:pt x="446" y="1520"/>
                  </a:cubicBezTo>
                  <a:cubicBezTo>
                    <a:pt x="447" y="1520"/>
                    <a:pt x="447" y="1520"/>
                    <a:pt x="447" y="1520"/>
                  </a:cubicBezTo>
                  <a:cubicBezTo>
                    <a:pt x="449" y="1531"/>
                    <a:pt x="449" y="1531"/>
                    <a:pt x="449" y="1531"/>
                  </a:cubicBezTo>
                  <a:cubicBezTo>
                    <a:pt x="438" y="1535"/>
                    <a:pt x="431" y="1545"/>
                    <a:pt x="431" y="1557"/>
                  </a:cubicBezTo>
                  <a:cubicBezTo>
                    <a:pt x="431" y="1572"/>
                    <a:pt x="443" y="1585"/>
                    <a:pt x="458" y="1585"/>
                  </a:cubicBezTo>
                  <a:cubicBezTo>
                    <a:pt x="468" y="1585"/>
                    <a:pt x="476" y="1580"/>
                    <a:pt x="481" y="1573"/>
                  </a:cubicBezTo>
                  <a:cubicBezTo>
                    <a:pt x="566" y="1611"/>
                    <a:pt x="566" y="1611"/>
                    <a:pt x="566" y="1611"/>
                  </a:cubicBezTo>
                  <a:cubicBezTo>
                    <a:pt x="565" y="1613"/>
                    <a:pt x="564" y="1616"/>
                    <a:pt x="564" y="1619"/>
                  </a:cubicBezTo>
                  <a:cubicBezTo>
                    <a:pt x="564" y="1620"/>
                    <a:pt x="564" y="1622"/>
                    <a:pt x="564" y="1623"/>
                  </a:cubicBezTo>
                  <a:cubicBezTo>
                    <a:pt x="526" y="1643"/>
                    <a:pt x="526" y="1643"/>
                    <a:pt x="526" y="1643"/>
                  </a:cubicBezTo>
                  <a:cubicBezTo>
                    <a:pt x="521" y="1637"/>
                    <a:pt x="513" y="1633"/>
                    <a:pt x="504" y="1633"/>
                  </a:cubicBezTo>
                  <a:cubicBezTo>
                    <a:pt x="489" y="1633"/>
                    <a:pt x="477" y="1645"/>
                    <a:pt x="477" y="1660"/>
                  </a:cubicBezTo>
                  <a:cubicBezTo>
                    <a:pt x="477" y="1676"/>
                    <a:pt x="489" y="1688"/>
                    <a:pt x="504" y="1688"/>
                  </a:cubicBezTo>
                  <a:cubicBezTo>
                    <a:pt x="505" y="1688"/>
                    <a:pt x="505" y="1688"/>
                    <a:pt x="505" y="1688"/>
                  </a:cubicBezTo>
                  <a:cubicBezTo>
                    <a:pt x="512" y="1829"/>
                    <a:pt x="512" y="1829"/>
                    <a:pt x="512" y="1829"/>
                  </a:cubicBezTo>
                  <a:cubicBezTo>
                    <a:pt x="504" y="1829"/>
                    <a:pt x="497" y="1836"/>
                    <a:pt x="497" y="1845"/>
                  </a:cubicBezTo>
                  <a:cubicBezTo>
                    <a:pt x="497" y="1853"/>
                    <a:pt x="504" y="1860"/>
                    <a:pt x="513" y="1860"/>
                  </a:cubicBezTo>
                  <a:cubicBezTo>
                    <a:pt x="522" y="1860"/>
                    <a:pt x="529" y="1853"/>
                    <a:pt x="529" y="1845"/>
                  </a:cubicBezTo>
                  <a:cubicBezTo>
                    <a:pt x="529" y="1840"/>
                    <a:pt x="527" y="1837"/>
                    <a:pt x="525" y="1834"/>
                  </a:cubicBezTo>
                  <a:cubicBezTo>
                    <a:pt x="562" y="1790"/>
                    <a:pt x="562" y="1790"/>
                    <a:pt x="562" y="1790"/>
                  </a:cubicBezTo>
                  <a:cubicBezTo>
                    <a:pt x="566" y="1794"/>
                    <a:pt x="572" y="1796"/>
                    <a:pt x="579" y="1796"/>
                  </a:cubicBezTo>
                  <a:cubicBezTo>
                    <a:pt x="594" y="1796"/>
                    <a:pt x="607" y="1783"/>
                    <a:pt x="607" y="1768"/>
                  </a:cubicBezTo>
                  <a:cubicBezTo>
                    <a:pt x="607" y="1766"/>
                    <a:pt x="606" y="1764"/>
                    <a:pt x="606" y="1762"/>
                  </a:cubicBezTo>
                  <a:cubicBezTo>
                    <a:pt x="662" y="1747"/>
                    <a:pt x="662" y="1747"/>
                    <a:pt x="662" y="1747"/>
                  </a:cubicBezTo>
                  <a:cubicBezTo>
                    <a:pt x="665" y="1758"/>
                    <a:pt x="676" y="1766"/>
                    <a:pt x="689" y="1766"/>
                  </a:cubicBezTo>
                  <a:cubicBezTo>
                    <a:pt x="704" y="1766"/>
                    <a:pt x="716" y="1754"/>
                    <a:pt x="716" y="1739"/>
                  </a:cubicBezTo>
                  <a:cubicBezTo>
                    <a:pt x="716" y="1726"/>
                    <a:pt x="708" y="1715"/>
                    <a:pt x="696" y="1712"/>
                  </a:cubicBezTo>
                  <a:cubicBezTo>
                    <a:pt x="715" y="1642"/>
                    <a:pt x="715" y="1642"/>
                    <a:pt x="715" y="1642"/>
                  </a:cubicBezTo>
                  <a:cubicBezTo>
                    <a:pt x="729" y="1641"/>
                    <a:pt x="741" y="1629"/>
                    <a:pt x="741" y="1615"/>
                  </a:cubicBezTo>
                  <a:cubicBezTo>
                    <a:pt x="741" y="1605"/>
                    <a:pt x="736" y="1597"/>
                    <a:pt x="729" y="1592"/>
                  </a:cubicBezTo>
                  <a:cubicBezTo>
                    <a:pt x="748" y="1520"/>
                    <a:pt x="748" y="1520"/>
                    <a:pt x="748" y="1520"/>
                  </a:cubicBezTo>
                  <a:cubicBezTo>
                    <a:pt x="750" y="1521"/>
                    <a:pt x="753" y="1521"/>
                    <a:pt x="755" y="1521"/>
                  </a:cubicBezTo>
                  <a:cubicBezTo>
                    <a:pt x="765" y="1521"/>
                    <a:pt x="773" y="1516"/>
                    <a:pt x="778" y="1509"/>
                  </a:cubicBezTo>
                  <a:cubicBezTo>
                    <a:pt x="829" y="1540"/>
                    <a:pt x="829" y="1540"/>
                    <a:pt x="829" y="1540"/>
                  </a:cubicBezTo>
                  <a:cubicBezTo>
                    <a:pt x="828" y="1542"/>
                    <a:pt x="827" y="1544"/>
                    <a:pt x="827" y="1546"/>
                  </a:cubicBezTo>
                  <a:cubicBezTo>
                    <a:pt x="827" y="1554"/>
                    <a:pt x="833" y="1560"/>
                    <a:pt x="841" y="1560"/>
                  </a:cubicBezTo>
                  <a:cubicBezTo>
                    <a:pt x="849" y="1560"/>
                    <a:pt x="855" y="1554"/>
                    <a:pt x="855" y="1546"/>
                  </a:cubicBezTo>
                  <a:cubicBezTo>
                    <a:pt x="855" y="1539"/>
                    <a:pt x="850" y="1533"/>
                    <a:pt x="843" y="1532"/>
                  </a:cubicBezTo>
                  <a:cubicBezTo>
                    <a:pt x="846" y="1462"/>
                    <a:pt x="846" y="1462"/>
                    <a:pt x="846" y="1462"/>
                  </a:cubicBezTo>
                  <a:cubicBezTo>
                    <a:pt x="853" y="1462"/>
                    <a:pt x="860" y="1456"/>
                    <a:pt x="860" y="1448"/>
                  </a:cubicBezTo>
                  <a:cubicBezTo>
                    <a:pt x="860" y="1440"/>
                    <a:pt x="853" y="1434"/>
                    <a:pt x="846" y="1434"/>
                  </a:cubicBezTo>
                  <a:cubicBezTo>
                    <a:pt x="841" y="1434"/>
                    <a:pt x="837" y="1436"/>
                    <a:pt x="834" y="1440"/>
                  </a:cubicBezTo>
                  <a:cubicBezTo>
                    <a:pt x="749" y="1387"/>
                    <a:pt x="749" y="1387"/>
                    <a:pt x="749" y="1387"/>
                  </a:cubicBezTo>
                  <a:cubicBezTo>
                    <a:pt x="750" y="1385"/>
                    <a:pt x="751" y="1383"/>
                    <a:pt x="751" y="1380"/>
                  </a:cubicBezTo>
                  <a:cubicBezTo>
                    <a:pt x="751" y="1378"/>
                    <a:pt x="750" y="1375"/>
                    <a:pt x="749" y="1373"/>
                  </a:cubicBezTo>
                  <a:cubicBezTo>
                    <a:pt x="820" y="1323"/>
                    <a:pt x="820" y="1323"/>
                    <a:pt x="820" y="1323"/>
                  </a:cubicBezTo>
                  <a:cubicBezTo>
                    <a:pt x="822" y="1326"/>
                    <a:pt x="826" y="1327"/>
                    <a:pt x="830" y="1327"/>
                  </a:cubicBezTo>
                  <a:cubicBezTo>
                    <a:pt x="837" y="1327"/>
                    <a:pt x="844" y="1321"/>
                    <a:pt x="844" y="1313"/>
                  </a:cubicBezTo>
                  <a:cubicBezTo>
                    <a:pt x="844" y="1309"/>
                    <a:pt x="842" y="1306"/>
                    <a:pt x="839" y="1303"/>
                  </a:cubicBezTo>
                  <a:cubicBezTo>
                    <a:pt x="866" y="1263"/>
                    <a:pt x="866" y="1263"/>
                    <a:pt x="866" y="1263"/>
                  </a:cubicBezTo>
                  <a:cubicBezTo>
                    <a:pt x="870" y="1266"/>
                    <a:pt x="875" y="1267"/>
                    <a:pt x="881" y="1267"/>
                  </a:cubicBezTo>
                  <a:cubicBezTo>
                    <a:pt x="897" y="1267"/>
                    <a:pt x="910" y="1255"/>
                    <a:pt x="910" y="1239"/>
                  </a:cubicBezTo>
                  <a:cubicBezTo>
                    <a:pt x="910" y="1230"/>
                    <a:pt x="906" y="1222"/>
                    <a:pt x="900" y="1217"/>
                  </a:cubicBezTo>
                  <a:cubicBezTo>
                    <a:pt x="934" y="1172"/>
                    <a:pt x="934" y="1172"/>
                    <a:pt x="934" y="1172"/>
                  </a:cubicBezTo>
                  <a:cubicBezTo>
                    <a:pt x="939" y="1174"/>
                    <a:pt x="943" y="1176"/>
                    <a:pt x="948" y="1176"/>
                  </a:cubicBezTo>
                  <a:cubicBezTo>
                    <a:pt x="964" y="1176"/>
                    <a:pt x="976" y="1163"/>
                    <a:pt x="976" y="1148"/>
                  </a:cubicBezTo>
                  <a:cubicBezTo>
                    <a:pt x="976" y="1133"/>
                    <a:pt x="964" y="1120"/>
                    <a:pt x="948" y="1120"/>
                  </a:cubicBezTo>
                  <a:cubicBezTo>
                    <a:pt x="948" y="1120"/>
                    <a:pt x="948" y="1120"/>
                    <a:pt x="948" y="1120"/>
                  </a:cubicBezTo>
                  <a:cubicBezTo>
                    <a:pt x="938" y="1038"/>
                    <a:pt x="938" y="1038"/>
                    <a:pt x="938" y="1038"/>
                  </a:cubicBezTo>
                  <a:cubicBezTo>
                    <a:pt x="952" y="1036"/>
                    <a:pt x="962" y="1024"/>
                    <a:pt x="962" y="1010"/>
                  </a:cubicBezTo>
                  <a:cubicBezTo>
                    <a:pt x="962" y="1003"/>
                    <a:pt x="959" y="997"/>
                    <a:pt x="955" y="992"/>
                  </a:cubicBezTo>
                  <a:cubicBezTo>
                    <a:pt x="991" y="958"/>
                    <a:pt x="991" y="958"/>
                    <a:pt x="991" y="958"/>
                  </a:cubicBezTo>
                  <a:cubicBezTo>
                    <a:pt x="996" y="961"/>
                    <a:pt x="1001" y="963"/>
                    <a:pt x="1007" y="963"/>
                  </a:cubicBezTo>
                  <a:cubicBezTo>
                    <a:pt x="1022" y="963"/>
                    <a:pt x="1034" y="950"/>
                    <a:pt x="1034" y="935"/>
                  </a:cubicBezTo>
                  <a:cubicBezTo>
                    <a:pt x="1034" y="930"/>
                    <a:pt x="1033" y="925"/>
                    <a:pt x="1031" y="921"/>
                  </a:cubicBezTo>
                  <a:cubicBezTo>
                    <a:pt x="1189" y="825"/>
                    <a:pt x="1189" y="825"/>
                    <a:pt x="1189" y="825"/>
                  </a:cubicBezTo>
                  <a:cubicBezTo>
                    <a:pt x="1194" y="833"/>
                    <a:pt x="1203" y="838"/>
                    <a:pt x="1212" y="838"/>
                  </a:cubicBezTo>
                  <a:cubicBezTo>
                    <a:pt x="1223" y="838"/>
                    <a:pt x="1232" y="832"/>
                    <a:pt x="1237" y="824"/>
                  </a:cubicBezTo>
                  <a:cubicBezTo>
                    <a:pt x="1316" y="891"/>
                    <a:pt x="1316" y="891"/>
                    <a:pt x="1316" y="891"/>
                  </a:cubicBezTo>
                  <a:cubicBezTo>
                    <a:pt x="1313" y="895"/>
                    <a:pt x="1311" y="900"/>
                    <a:pt x="1311" y="906"/>
                  </a:cubicBezTo>
                  <a:cubicBezTo>
                    <a:pt x="1311" y="921"/>
                    <a:pt x="1324" y="933"/>
                    <a:pt x="1339" y="933"/>
                  </a:cubicBezTo>
                  <a:cubicBezTo>
                    <a:pt x="1341" y="933"/>
                    <a:pt x="1343" y="933"/>
                    <a:pt x="1345" y="933"/>
                  </a:cubicBezTo>
                  <a:cubicBezTo>
                    <a:pt x="1353" y="961"/>
                    <a:pt x="1353" y="961"/>
                    <a:pt x="1353" y="961"/>
                  </a:cubicBezTo>
                  <a:cubicBezTo>
                    <a:pt x="1348" y="963"/>
                    <a:pt x="1344" y="968"/>
                    <a:pt x="1344" y="974"/>
                  </a:cubicBezTo>
                  <a:cubicBezTo>
                    <a:pt x="1344" y="982"/>
                    <a:pt x="1350" y="988"/>
                    <a:pt x="1358" y="988"/>
                  </a:cubicBezTo>
                  <a:cubicBezTo>
                    <a:pt x="1365" y="988"/>
                    <a:pt x="1371" y="982"/>
                    <a:pt x="1371" y="974"/>
                  </a:cubicBezTo>
                  <a:cubicBezTo>
                    <a:pt x="1371" y="967"/>
                    <a:pt x="1365" y="960"/>
                    <a:pt x="1358" y="960"/>
                  </a:cubicBezTo>
                  <a:cubicBezTo>
                    <a:pt x="1357" y="960"/>
                    <a:pt x="1356" y="960"/>
                    <a:pt x="1355" y="961"/>
                  </a:cubicBezTo>
                  <a:cubicBezTo>
                    <a:pt x="1347" y="932"/>
                    <a:pt x="1347" y="932"/>
                    <a:pt x="1347" y="932"/>
                  </a:cubicBezTo>
                  <a:cubicBezTo>
                    <a:pt x="1357" y="929"/>
                    <a:pt x="1364" y="921"/>
                    <a:pt x="1366" y="911"/>
                  </a:cubicBezTo>
                  <a:cubicBezTo>
                    <a:pt x="1441" y="922"/>
                    <a:pt x="1441" y="922"/>
                    <a:pt x="1441" y="922"/>
                  </a:cubicBezTo>
                  <a:cubicBezTo>
                    <a:pt x="1443" y="928"/>
                    <a:pt x="1447" y="933"/>
                    <a:pt x="1452" y="937"/>
                  </a:cubicBezTo>
                  <a:cubicBezTo>
                    <a:pt x="1431" y="980"/>
                    <a:pt x="1431" y="980"/>
                    <a:pt x="1431" y="980"/>
                  </a:cubicBezTo>
                  <a:cubicBezTo>
                    <a:pt x="1430" y="979"/>
                    <a:pt x="1428" y="979"/>
                    <a:pt x="1426" y="979"/>
                  </a:cubicBezTo>
                  <a:cubicBezTo>
                    <a:pt x="1418" y="979"/>
                    <a:pt x="1412" y="985"/>
                    <a:pt x="1412" y="993"/>
                  </a:cubicBezTo>
                  <a:cubicBezTo>
                    <a:pt x="1412" y="1000"/>
                    <a:pt x="1418" y="1007"/>
                    <a:pt x="1426" y="1007"/>
                  </a:cubicBezTo>
                  <a:cubicBezTo>
                    <a:pt x="1427" y="1007"/>
                    <a:pt x="1429" y="1006"/>
                    <a:pt x="1430" y="1006"/>
                  </a:cubicBezTo>
                  <a:cubicBezTo>
                    <a:pt x="1441" y="1036"/>
                    <a:pt x="1441" y="1036"/>
                    <a:pt x="1441" y="1036"/>
                  </a:cubicBezTo>
                  <a:cubicBezTo>
                    <a:pt x="1437" y="1038"/>
                    <a:pt x="1434" y="1041"/>
                    <a:pt x="1433" y="1045"/>
                  </a:cubicBezTo>
                  <a:cubicBezTo>
                    <a:pt x="1402" y="1040"/>
                    <a:pt x="1402" y="1040"/>
                    <a:pt x="1402" y="1040"/>
                  </a:cubicBezTo>
                  <a:cubicBezTo>
                    <a:pt x="1402" y="1040"/>
                    <a:pt x="1402" y="1039"/>
                    <a:pt x="1402" y="1039"/>
                  </a:cubicBezTo>
                  <a:cubicBezTo>
                    <a:pt x="1402" y="1031"/>
                    <a:pt x="1396" y="1025"/>
                    <a:pt x="1389" y="1025"/>
                  </a:cubicBezTo>
                  <a:cubicBezTo>
                    <a:pt x="1381" y="1025"/>
                    <a:pt x="1375" y="1031"/>
                    <a:pt x="1375" y="1039"/>
                  </a:cubicBezTo>
                  <a:cubicBezTo>
                    <a:pt x="1375" y="1047"/>
                    <a:pt x="1381" y="1053"/>
                    <a:pt x="1389" y="1053"/>
                  </a:cubicBezTo>
                  <a:cubicBezTo>
                    <a:pt x="1390" y="1053"/>
                    <a:pt x="1391" y="1053"/>
                    <a:pt x="1391" y="1053"/>
                  </a:cubicBezTo>
                  <a:cubicBezTo>
                    <a:pt x="1417" y="1100"/>
                    <a:pt x="1417" y="1100"/>
                    <a:pt x="1417" y="1100"/>
                  </a:cubicBezTo>
                  <a:cubicBezTo>
                    <a:pt x="1413" y="1102"/>
                    <a:pt x="1410" y="1106"/>
                    <a:pt x="1410" y="1111"/>
                  </a:cubicBezTo>
                  <a:cubicBezTo>
                    <a:pt x="1410" y="1119"/>
                    <a:pt x="1416" y="1125"/>
                    <a:pt x="1424" y="1125"/>
                  </a:cubicBezTo>
                  <a:cubicBezTo>
                    <a:pt x="1432" y="1125"/>
                    <a:pt x="1438" y="1119"/>
                    <a:pt x="1438" y="1111"/>
                  </a:cubicBezTo>
                  <a:cubicBezTo>
                    <a:pt x="1438" y="1106"/>
                    <a:pt x="1434" y="1101"/>
                    <a:pt x="1429" y="1099"/>
                  </a:cubicBezTo>
                  <a:cubicBezTo>
                    <a:pt x="1442" y="1062"/>
                    <a:pt x="1442" y="1062"/>
                    <a:pt x="1442" y="1062"/>
                  </a:cubicBezTo>
                  <a:cubicBezTo>
                    <a:pt x="1444" y="1063"/>
                    <a:pt x="1445" y="1063"/>
                    <a:pt x="1446" y="1063"/>
                  </a:cubicBezTo>
                  <a:cubicBezTo>
                    <a:pt x="1454" y="1063"/>
                    <a:pt x="1460" y="1057"/>
                    <a:pt x="1460" y="1049"/>
                  </a:cubicBezTo>
                  <a:cubicBezTo>
                    <a:pt x="1460" y="1041"/>
                    <a:pt x="1454" y="1035"/>
                    <a:pt x="1446" y="1035"/>
                  </a:cubicBezTo>
                  <a:cubicBezTo>
                    <a:pt x="1445" y="1035"/>
                    <a:pt x="1444" y="1035"/>
                    <a:pt x="1442" y="1036"/>
                  </a:cubicBezTo>
                  <a:cubicBezTo>
                    <a:pt x="1431" y="1005"/>
                    <a:pt x="1431" y="1005"/>
                    <a:pt x="1431" y="1005"/>
                  </a:cubicBezTo>
                  <a:cubicBezTo>
                    <a:pt x="1436" y="1003"/>
                    <a:pt x="1440" y="998"/>
                    <a:pt x="1440" y="993"/>
                  </a:cubicBezTo>
                  <a:cubicBezTo>
                    <a:pt x="1440" y="988"/>
                    <a:pt x="1437" y="983"/>
                    <a:pt x="1433" y="981"/>
                  </a:cubicBezTo>
                  <a:cubicBezTo>
                    <a:pt x="1453" y="938"/>
                    <a:pt x="1453" y="938"/>
                    <a:pt x="1453" y="938"/>
                  </a:cubicBezTo>
                  <a:cubicBezTo>
                    <a:pt x="1457" y="940"/>
                    <a:pt x="1463" y="942"/>
                    <a:pt x="1468" y="942"/>
                  </a:cubicBezTo>
                  <a:cubicBezTo>
                    <a:pt x="1483" y="942"/>
                    <a:pt x="1496" y="930"/>
                    <a:pt x="1496" y="914"/>
                  </a:cubicBezTo>
                  <a:cubicBezTo>
                    <a:pt x="1496" y="909"/>
                    <a:pt x="1494" y="903"/>
                    <a:pt x="1491" y="899"/>
                  </a:cubicBezTo>
                  <a:cubicBezTo>
                    <a:pt x="1519" y="882"/>
                    <a:pt x="1519" y="882"/>
                    <a:pt x="1519" y="882"/>
                  </a:cubicBezTo>
                  <a:cubicBezTo>
                    <a:pt x="1521" y="885"/>
                    <a:pt x="1525" y="888"/>
                    <a:pt x="1530" y="888"/>
                  </a:cubicBezTo>
                  <a:cubicBezTo>
                    <a:pt x="1538" y="888"/>
                    <a:pt x="1544" y="882"/>
                    <a:pt x="1544" y="874"/>
                  </a:cubicBezTo>
                  <a:cubicBezTo>
                    <a:pt x="1544" y="873"/>
                    <a:pt x="1544" y="872"/>
                    <a:pt x="1544" y="872"/>
                  </a:cubicBezTo>
                  <a:cubicBezTo>
                    <a:pt x="1597" y="859"/>
                    <a:pt x="1597" y="859"/>
                    <a:pt x="1597" y="859"/>
                  </a:cubicBezTo>
                  <a:cubicBezTo>
                    <a:pt x="1600" y="871"/>
                    <a:pt x="1611" y="880"/>
                    <a:pt x="1624" y="880"/>
                  </a:cubicBezTo>
                  <a:cubicBezTo>
                    <a:pt x="1637" y="880"/>
                    <a:pt x="1647" y="872"/>
                    <a:pt x="1651" y="861"/>
                  </a:cubicBezTo>
                  <a:cubicBezTo>
                    <a:pt x="1730" y="888"/>
                    <a:pt x="1730" y="888"/>
                    <a:pt x="1730" y="888"/>
                  </a:cubicBezTo>
                  <a:cubicBezTo>
                    <a:pt x="1730" y="888"/>
                    <a:pt x="1730" y="889"/>
                    <a:pt x="1730" y="889"/>
                  </a:cubicBezTo>
                  <a:cubicBezTo>
                    <a:pt x="1730" y="905"/>
                    <a:pt x="1742" y="917"/>
                    <a:pt x="1757" y="917"/>
                  </a:cubicBezTo>
                  <a:cubicBezTo>
                    <a:pt x="1760" y="917"/>
                    <a:pt x="1763" y="917"/>
                    <a:pt x="1766" y="916"/>
                  </a:cubicBezTo>
                  <a:cubicBezTo>
                    <a:pt x="1790" y="1028"/>
                    <a:pt x="1790" y="1028"/>
                    <a:pt x="1790" y="1028"/>
                  </a:cubicBezTo>
                  <a:cubicBezTo>
                    <a:pt x="1790" y="1028"/>
                    <a:pt x="1790" y="1028"/>
                    <a:pt x="1791" y="1028"/>
                  </a:cubicBezTo>
                  <a:cubicBezTo>
                    <a:pt x="1835" y="1045"/>
                    <a:pt x="1835" y="1045"/>
                    <a:pt x="1835" y="1045"/>
                  </a:cubicBezTo>
                  <a:cubicBezTo>
                    <a:pt x="1832" y="1049"/>
                    <a:pt x="1830" y="1055"/>
                    <a:pt x="1830" y="1061"/>
                  </a:cubicBezTo>
                  <a:cubicBezTo>
                    <a:pt x="1830" y="1070"/>
                    <a:pt x="1835" y="1079"/>
                    <a:pt x="1843" y="1084"/>
                  </a:cubicBezTo>
                  <a:cubicBezTo>
                    <a:pt x="1793" y="1167"/>
                    <a:pt x="1793" y="1167"/>
                    <a:pt x="1793" y="1167"/>
                  </a:cubicBezTo>
                  <a:cubicBezTo>
                    <a:pt x="1791" y="1166"/>
                    <a:pt x="1789" y="1165"/>
                    <a:pt x="1786" y="1165"/>
                  </a:cubicBezTo>
                  <a:cubicBezTo>
                    <a:pt x="1779" y="1165"/>
                    <a:pt x="1773" y="1171"/>
                    <a:pt x="1773" y="1179"/>
                  </a:cubicBezTo>
                  <a:cubicBezTo>
                    <a:pt x="1773" y="1187"/>
                    <a:pt x="1779" y="1193"/>
                    <a:pt x="1786" y="1193"/>
                  </a:cubicBezTo>
                  <a:cubicBezTo>
                    <a:pt x="1787" y="1193"/>
                    <a:pt x="1787" y="1193"/>
                    <a:pt x="1788" y="1193"/>
                  </a:cubicBezTo>
                  <a:cubicBezTo>
                    <a:pt x="1800" y="1263"/>
                    <a:pt x="1800" y="1263"/>
                    <a:pt x="1800" y="1263"/>
                  </a:cubicBezTo>
                  <a:cubicBezTo>
                    <a:pt x="1793" y="1265"/>
                    <a:pt x="1789" y="1270"/>
                    <a:pt x="1789" y="1277"/>
                  </a:cubicBezTo>
                  <a:cubicBezTo>
                    <a:pt x="1789" y="1284"/>
                    <a:pt x="1795" y="1291"/>
                    <a:pt x="1803" y="1291"/>
                  </a:cubicBezTo>
                  <a:cubicBezTo>
                    <a:pt x="1805" y="1291"/>
                    <a:pt x="1807" y="1290"/>
                    <a:pt x="1808" y="1289"/>
                  </a:cubicBezTo>
                  <a:cubicBezTo>
                    <a:pt x="1819" y="1311"/>
                    <a:pt x="1819" y="1311"/>
                    <a:pt x="1819" y="1311"/>
                  </a:cubicBezTo>
                  <a:cubicBezTo>
                    <a:pt x="1815" y="1313"/>
                    <a:pt x="1812" y="1318"/>
                    <a:pt x="1812" y="1323"/>
                  </a:cubicBezTo>
                  <a:cubicBezTo>
                    <a:pt x="1812" y="1330"/>
                    <a:pt x="1818" y="1337"/>
                    <a:pt x="1826" y="1337"/>
                  </a:cubicBezTo>
                  <a:cubicBezTo>
                    <a:pt x="1834" y="1337"/>
                    <a:pt x="1840" y="1330"/>
                    <a:pt x="1840" y="1323"/>
                  </a:cubicBezTo>
                  <a:cubicBezTo>
                    <a:pt x="1840" y="1322"/>
                    <a:pt x="1840" y="1321"/>
                    <a:pt x="1840" y="1320"/>
                  </a:cubicBezTo>
                  <a:cubicBezTo>
                    <a:pt x="1955" y="1291"/>
                    <a:pt x="1955" y="1291"/>
                    <a:pt x="1955" y="1291"/>
                  </a:cubicBezTo>
                  <a:cubicBezTo>
                    <a:pt x="1959" y="1301"/>
                    <a:pt x="1969" y="1309"/>
                    <a:pt x="1981" y="1309"/>
                  </a:cubicBezTo>
                  <a:cubicBezTo>
                    <a:pt x="1993" y="1309"/>
                    <a:pt x="2002" y="1302"/>
                    <a:pt x="2007" y="1292"/>
                  </a:cubicBezTo>
                  <a:cubicBezTo>
                    <a:pt x="2083" y="1321"/>
                    <a:pt x="2083" y="1321"/>
                    <a:pt x="2083" y="1321"/>
                  </a:cubicBezTo>
                  <a:cubicBezTo>
                    <a:pt x="2083" y="1322"/>
                    <a:pt x="2083" y="1324"/>
                    <a:pt x="2083" y="1325"/>
                  </a:cubicBezTo>
                  <a:cubicBezTo>
                    <a:pt x="2083" y="1333"/>
                    <a:pt x="2089" y="1339"/>
                    <a:pt x="2097" y="1339"/>
                  </a:cubicBezTo>
                  <a:cubicBezTo>
                    <a:pt x="2104" y="1339"/>
                    <a:pt x="2110" y="1333"/>
                    <a:pt x="2111" y="1326"/>
                  </a:cubicBezTo>
                  <a:cubicBezTo>
                    <a:pt x="2344" y="1326"/>
                    <a:pt x="2344" y="1326"/>
                    <a:pt x="2344" y="1326"/>
                  </a:cubicBezTo>
                  <a:cubicBezTo>
                    <a:pt x="2346" y="1332"/>
                    <a:pt x="2351" y="1337"/>
                    <a:pt x="2358" y="1337"/>
                  </a:cubicBezTo>
                  <a:cubicBezTo>
                    <a:pt x="2361" y="1337"/>
                    <a:pt x="2364" y="1335"/>
                    <a:pt x="2367" y="1333"/>
                  </a:cubicBezTo>
                  <a:cubicBezTo>
                    <a:pt x="2388" y="1350"/>
                    <a:pt x="2388" y="1350"/>
                    <a:pt x="2388" y="1350"/>
                  </a:cubicBezTo>
                  <a:cubicBezTo>
                    <a:pt x="2385" y="1355"/>
                    <a:pt x="2383" y="1361"/>
                    <a:pt x="2383" y="1367"/>
                  </a:cubicBezTo>
                  <a:cubicBezTo>
                    <a:pt x="2383" y="1382"/>
                    <a:pt x="2396" y="1394"/>
                    <a:pt x="2411" y="1394"/>
                  </a:cubicBezTo>
                  <a:cubicBezTo>
                    <a:pt x="2422" y="1394"/>
                    <a:pt x="2431" y="1388"/>
                    <a:pt x="2435" y="1379"/>
                  </a:cubicBezTo>
                  <a:cubicBezTo>
                    <a:pt x="2496" y="1406"/>
                    <a:pt x="2496" y="1406"/>
                    <a:pt x="2496" y="1406"/>
                  </a:cubicBezTo>
                  <a:cubicBezTo>
                    <a:pt x="2495" y="1408"/>
                    <a:pt x="2495" y="1410"/>
                    <a:pt x="2495" y="1412"/>
                  </a:cubicBezTo>
                  <a:cubicBezTo>
                    <a:pt x="2495" y="1421"/>
                    <a:pt x="2502" y="1428"/>
                    <a:pt x="2511" y="1428"/>
                  </a:cubicBezTo>
                  <a:cubicBezTo>
                    <a:pt x="2519" y="1428"/>
                    <a:pt x="2526" y="1421"/>
                    <a:pt x="2526" y="1412"/>
                  </a:cubicBezTo>
                  <a:cubicBezTo>
                    <a:pt x="2526" y="1403"/>
                    <a:pt x="2519" y="1396"/>
                    <a:pt x="2511" y="1396"/>
                  </a:cubicBezTo>
                  <a:close/>
                  <a:moveTo>
                    <a:pt x="1428" y="1098"/>
                  </a:moveTo>
                  <a:cubicBezTo>
                    <a:pt x="1427" y="1098"/>
                    <a:pt x="1425" y="1098"/>
                    <a:pt x="1424" y="1098"/>
                  </a:cubicBezTo>
                  <a:cubicBezTo>
                    <a:pt x="1422" y="1098"/>
                    <a:pt x="1420" y="1098"/>
                    <a:pt x="1418" y="1099"/>
                  </a:cubicBezTo>
                  <a:cubicBezTo>
                    <a:pt x="1393" y="1052"/>
                    <a:pt x="1393" y="1052"/>
                    <a:pt x="1393" y="1052"/>
                  </a:cubicBezTo>
                  <a:cubicBezTo>
                    <a:pt x="1398" y="1051"/>
                    <a:pt x="1401" y="1047"/>
                    <a:pt x="1402" y="1042"/>
                  </a:cubicBezTo>
                  <a:cubicBezTo>
                    <a:pt x="1433" y="1047"/>
                    <a:pt x="1433" y="1047"/>
                    <a:pt x="1433" y="1047"/>
                  </a:cubicBezTo>
                  <a:cubicBezTo>
                    <a:pt x="1432" y="1047"/>
                    <a:pt x="1432" y="1048"/>
                    <a:pt x="1432" y="1049"/>
                  </a:cubicBezTo>
                  <a:cubicBezTo>
                    <a:pt x="1432" y="1055"/>
                    <a:pt x="1436" y="1059"/>
                    <a:pt x="1441" y="1062"/>
                  </a:cubicBezTo>
                  <a:lnTo>
                    <a:pt x="1428" y="1098"/>
                  </a:lnTo>
                  <a:close/>
                  <a:moveTo>
                    <a:pt x="1530" y="860"/>
                  </a:moveTo>
                  <a:cubicBezTo>
                    <a:pt x="1527" y="860"/>
                    <a:pt x="1524" y="861"/>
                    <a:pt x="1521" y="863"/>
                  </a:cubicBezTo>
                  <a:cubicBezTo>
                    <a:pt x="1450" y="785"/>
                    <a:pt x="1450" y="785"/>
                    <a:pt x="1450" y="785"/>
                  </a:cubicBezTo>
                  <a:cubicBezTo>
                    <a:pt x="1454" y="780"/>
                    <a:pt x="1456" y="774"/>
                    <a:pt x="1456" y="767"/>
                  </a:cubicBezTo>
                  <a:cubicBezTo>
                    <a:pt x="1456" y="749"/>
                    <a:pt x="1442" y="735"/>
                    <a:pt x="1424" y="735"/>
                  </a:cubicBezTo>
                  <a:cubicBezTo>
                    <a:pt x="1420" y="735"/>
                    <a:pt x="1417" y="736"/>
                    <a:pt x="1413" y="737"/>
                  </a:cubicBezTo>
                  <a:cubicBezTo>
                    <a:pt x="1380" y="652"/>
                    <a:pt x="1380" y="652"/>
                    <a:pt x="1380" y="652"/>
                  </a:cubicBezTo>
                  <a:cubicBezTo>
                    <a:pt x="1383" y="650"/>
                    <a:pt x="1386" y="648"/>
                    <a:pt x="1389" y="645"/>
                  </a:cubicBezTo>
                  <a:cubicBezTo>
                    <a:pt x="1510" y="735"/>
                    <a:pt x="1510" y="735"/>
                    <a:pt x="1510" y="735"/>
                  </a:cubicBezTo>
                  <a:cubicBezTo>
                    <a:pt x="1509" y="738"/>
                    <a:pt x="1509" y="741"/>
                    <a:pt x="1509" y="744"/>
                  </a:cubicBezTo>
                  <a:cubicBezTo>
                    <a:pt x="1509" y="759"/>
                    <a:pt x="1521" y="772"/>
                    <a:pt x="1536" y="772"/>
                  </a:cubicBezTo>
                  <a:cubicBezTo>
                    <a:pt x="1537" y="772"/>
                    <a:pt x="1537" y="772"/>
                    <a:pt x="1537" y="772"/>
                  </a:cubicBezTo>
                  <a:cubicBezTo>
                    <a:pt x="1530" y="860"/>
                    <a:pt x="1530" y="860"/>
                    <a:pt x="1530" y="860"/>
                  </a:cubicBezTo>
                  <a:cubicBezTo>
                    <a:pt x="1530" y="860"/>
                    <a:pt x="1530" y="860"/>
                    <a:pt x="1530" y="860"/>
                  </a:cubicBezTo>
                  <a:close/>
                  <a:moveTo>
                    <a:pt x="1339" y="878"/>
                  </a:moveTo>
                  <a:cubicBezTo>
                    <a:pt x="1336" y="878"/>
                    <a:pt x="1333" y="878"/>
                    <a:pt x="1331" y="879"/>
                  </a:cubicBezTo>
                  <a:cubicBezTo>
                    <a:pt x="1321" y="819"/>
                    <a:pt x="1321" y="819"/>
                    <a:pt x="1321" y="819"/>
                  </a:cubicBezTo>
                  <a:cubicBezTo>
                    <a:pt x="1329" y="819"/>
                    <a:pt x="1335" y="812"/>
                    <a:pt x="1335" y="804"/>
                  </a:cubicBezTo>
                  <a:cubicBezTo>
                    <a:pt x="1335" y="802"/>
                    <a:pt x="1335" y="801"/>
                    <a:pt x="1335" y="800"/>
                  </a:cubicBezTo>
                  <a:cubicBezTo>
                    <a:pt x="1396" y="781"/>
                    <a:pt x="1396" y="781"/>
                    <a:pt x="1396" y="781"/>
                  </a:cubicBezTo>
                  <a:cubicBezTo>
                    <a:pt x="1399" y="787"/>
                    <a:pt x="1404" y="792"/>
                    <a:pt x="1410" y="795"/>
                  </a:cubicBezTo>
                  <a:cubicBezTo>
                    <a:pt x="1353" y="882"/>
                    <a:pt x="1353" y="882"/>
                    <a:pt x="1353" y="882"/>
                  </a:cubicBezTo>
                  <a:cubicBezTo>
                    <a:pt x="1349" y="879"/>
                    <a:pt x="1344" y="878"/>
                    <a:pt x="1339" y="878"/>
                  </a:cubicBezTo>
                  <a:close/>
                  <a:moveTo>
                    <a:pt x="1007" y="907"/>
                  </a:moveTo>
                  <a:cubicBezTo>
                    <a:pt x="1003" y="907"/>
                    <a:pt x="999" y="908"/>
                    <a:pt x="996" y="909"/>
                  </a:cubicBezTo>
                  <a:cubicBezTo>
                    <a:pt x="953" y="851"/>
                    <a:pt x="953" y="851"/>
                    <a:pt x="953" y="851"/>
                  </a:cubicBezTo>
                  <a:cubicBezTo>
                    <a:pt x="959" y="845"/>
                    <a:pt x="964" y="838"/>
                    <a:pt x="964" y="829"/>
                  </a:cubicBezTo>
                  <a:cubicBezTo>
                    <a:pt x="964" y="827"/>
                    <a:pt x="963" y="824"/>
                    <a:pt x="963" y="822"/>
                  </a:cubicBezTo>
                  <a:cubicBezTo>
                    <a:pt x="1080" y="777"/>
                    <a:pt x="1080" y="777"/>
                    <a:pt x="1080" y="777"/>
                  </a:cubicBezTo>
                  <a:cubicBezTo>
                    <a:pt x="1082" y="782"/>
                    <a:pt x="1086" y="787"/>
                    <a:pt x="1091" y="790"/>
                  </a:cubicBezTo>
                  <a:cubicBezTo>
                    <a:pt x="1020" y="911"/>
                    <a:pt x="1020" y="911"/>
                    <a:pt x="1020" y="911"/>
                  </a:cubicBezTo>
                  <a:cubicBezTo>
                    <a:pt x="1016" y="908"/>
                    <a:pt x="1012" y="907"/>
                    <a:pt x="1007" y="907"/>
                  </a:cubicBezTo>
                  <a:close/>
                  <a:moveTo>
                    <a:pt x="863" y="813"/>
                  </a:moveTo>
                  <a:cubicBezTo>
                    <a:pt x="916" y="740"/>
                    <a:pt x="916" y="740"/>
                    <a:pt x="916" y="740"/>
                  </a:cubicBezTo>
                  <a:cubicBezTo>
                    <a:pt x="918" y="741"/>
                    <a:pt x="920" y="742"/>
                    <a:pt x="923" y="742"/>
                  </a:cubicBezTo>
                  <a:cubicBezTo>
                    <a:pt x="924" y="742"/>
                    <a:pt x="924" y="741"/>
                    <a:pt x="925" y="741"/>
                  </a:cubicBezTo>
                  <a:cubicBezTo>
                    <a:pt x="932" y="801"/>
                    <a:pt x="932" y="801"/>
                    <a:pt x="932" y="801"/>
                  </a:cubicBezTo>
                  <a:cubicBezTo>
                    <a:pt x="918" y="803"/>
                    <a:pt x="908" y="815"/>
                    <a:pt x="908" y="829"/>
                  </a:cubicBezTo>
                  <a:cubicBezTo>
                    <a:pt x="908" y="829"/>
                    <a:pt x="908" y="830"/>
                    <a:pt x="908" y="830"/>
                  </a:cubicBezTo>
                  <a:cubicBezTo>
                    <a:pt x="875" y="834"/>
                    <a:pt x="875" y="834"/>
                    <a:pt x="875" y="834"/>
                  </a:cubicBezTo>
                  <a:cubicBezTo>
                    <a:pt x="874" y="825"/>
                    <a:pt x="869" y="818"/>
                    <a:pt x="863" y="813"/>
                  </a:cubicBezTo>
                  <a:close/>
                  <a:moveTo>
                    <a:pt x="739" y="467"/>
                  </a:moveTo>
                  <a:cubicBezTo>
                    <a:pt x="746" y="373"/>
                    <a:pt x="746" y="373"/>
                    <a:pt x="746" y="373"/>
                  </a:cubicBezTo>
                  <a:cubicBezTo>
                    <a:pt x="747" y="373"/>
                    <a:pt x="747" y="373"/>
                    <a:pt x="748" y="373"/>
                  </a:cubicBezTo>
                  <a:cubicBezTo>
                    <a:pt x="761" y="373"/>
                    <a:pt x="773" y="363"/>
                    <a:pt x="775" y="350"/>
                  </a:cubicBezTo>
                  <a:cubicBezTo>
                    <a:pt x="891" y="368"/>
                    <a:pt x="891" y="368"/>
                    <a:pt x="891" y="368"/>
                  </a:cubicBezTo>
                  <a:cubicBezTo>
                    <a:pt x="891" y="369"/>
                    <a:pt x="891" y="370"/>
                    <a:pt x="891" y="371"/>
                  </a:cubicBezTo>
                  <a:cubicBezTo>
                    <a:pt x="891" y="373"/>
                    <a:pt x="891" y="375"/>
                    <a:pt x="892" y="378"/>
                  </a:cubicBezTo>
                  <a:cubicBezTo>
                    <a:pt x="748" y="472"/>
                    <a:pt x="748" y="472"/>
                    <a:pt x="748" y="472"/>
                  </a:cubicBezTo>
                  <a:cubicBezTo>
                    <a:pt x="746" y="469"/>
                    <a:pt x="742" y="467"/>
                    <a:pt x="739" y="467"/>
                  </a:cubicBezTo>
                  <a:close/>
                  <a:moveTo>
                    <a:pt x="630" y="422"/>
                  </a:moveTo>
                  <a:cubicBezTo>
                    <a:pt x="627" y="422"/>
                    <a:pt x="625" y="422"/>
                    <a:pt x="623" y="423"/>
                  </a:cubicBezTo>
                  <a:cubicBezTo>
                    <a:pt x="605" y="377"/>
                    <a:pt x="605" y="377"/>
                    <a:pt x="605" y="377"/>
                  </a:cubicBezTo>
                  <a:cubicBezTo>
                    <a:pt x="614" y="372"/>
                    <a:pt x="620" y="363"/>
                    <a:pt x="620" y="352"/>
                  </a:cubicBezTo>
                  <a:cubicBezTo>
                    <a:pt x="620" y="351"/>
                    <a:pt x="619" y="350"/>
                    <a:pt x="619" y="348"/>
                  </a:cubicBezTo>
                  <a:cubicBezTo>
                    <a:pt x="720" y="347"/>
                    <a:pt x="720" y="347"/>
                    <a:pt x="720" y="347"/>
                  </a:cubicBezTo>
                  <a:cubicBezTo>
                    <a:pt x="720" y="353"/>
                    <a:pt x="723" y="359"/>
                    <a:pt x="728" y="364"/>
                  </a:cubicBezTo>
                  <a:cubicBezTo>
                    <a:pt x="645" y="430"/>
                    <a:pt x="645" y="430"/>
                    <a:pt x="645" y="430"/>
                  </a:cubicBezTo>
                  <a:cubicBezTo>
                    <a:pt x="642" y="425"/>
                    <a:pt x="636" y="422"/>
                    <a:pt x="630" y="422"/>
                  </a:cubicBezTo>
                  <a:close/>
                  <a:moveTo>
                    <a:pt x="658" y="211"/>
                  </a:moveTo>
                  <a:cubicBezTo>
                    <a:pt x="663" y="211"/>
                    <a:pt x="667" y="210"/>
                    <a:pt x="671" y="207"/>
                  </a:cubicBezTo>
                  <a:cubicBezTo>
                    <a:pt x="737" y="320"/>
                    <a:pt x="737" y="320"/>
                    <a:pt x="737" y="320"/>
                  </a:cubicBezTo>
                  <a:cubicBezTo>
                    <a:pt x="727" y="324"/>
                    <a:pt x="720" y="334"/>
                    <a:pt x="720" y="345"/>
                  </a:cubicBezTo>
                  <a:cubicBezTo>
                    <a:pt x="619" y="347"/>
                    <a:pt x="619" y="347"/>
                    <a:pt x="619" y="347"/>
                  </a:cubicBezTo>
                  <a:cubicBezTo>
                    <a:pt x="617" y="338"/>
                    <a:pt x="611" y="331"/>
                    <a:pt x="603" y="327"/>
                  </a:cubicBezTo>
                  <a:cubicBezTo>
                    <a:pt x="649" y="209"/>
                    <a:pt x="649" y="209"/>
                    <a:pt x="649" y="209"/>
                  </a:cubicBezTo>
                  <a:cubicBezTo>
                    <a:pt x="652" y="210"/>
                    <a:pt x="655" y="211"/>
                    <a:pt x="658" y="211"/>
                  </a:cubicBezTo>
                  <a:close/>
                  <a:moveTo>
                    <a:pt x="802" y="240"/>
                  </a:moveTo>
                  <a:cubicBezTo>
                    <a:pt x="818" y="240"/>
                    <a:pt x="830" y="227"/>
                    <a:pt x="830" y="212"/>
                  </a:cubicBezTo>
                  <a:cubicBezTo>
                    <a:pt x="830" y="210"/>
                    <a:pt x="830" y="207"/>
                    <a:pt x="829" y="205"/>
                  </a:cubicBezTo>
                  <a:cubicBezTo>
                    <a:pt x="852" y="197"/>
                    <a:pt x="852" y="197"/>
                    <a:pt x="852" y="197"/>
                  </a:cubicBezTo>
                  <a:cubicBezTo>
                    <a:pt x="855" y="203"/>
                    <a:pt x="860" y="206"/>
                    <a:pt x="867" y="206"/>
                  </a:cubicBezTo>
                  <a:cubicBezTo>
                    <a:pt x="869" y="206"/>
                    <a:pt x="871" y="206"/>
                    <a:pt x="872" y="205"/>
                  </a:cubicBezTo>
                  <a:cubicBezTo>
                    <a:pt x="901" y="357"/>
                    <a:pt x="901" y="357"/>
                    <a:pt x="901" y="357"/>
                  </a:cubicBezTo>
                  <a:cubicBezTo>
                    <a:pt x="897" y="358"/>
                    <a:pt x="893" y="362"/>
                    <a:pt x="891" y="366"/>
                  </a:cubicBezTo>
                  <a:cubicBezTo>
                    <a:pt x="775" y="348"/>
                    <a:pt x="775" y="348"/>
                    <a:pt x="775" y="348"/>
                  </a:cubicBezTo>
                  <a:cubicBezTo>
                    <a:pt x="775" y="347"/>
                    <a:pt x="775" y="346"/>
                    <a:pt x="775" y="345"/>
                  </a:cubicBezTo>
                  <a:cubicBezTo>
                    <a:pt x="775" y="335"/>
                    <a:pt x="770" y="327"/>
                    <a:pt x="763" y="322"/>
                  </a:cubicBezTo>
                  <a:cubicBezTo>
                    <a:pt x="796" y="239"/>
                    <a:pt x="796" y="239"/>
                    <a:pt x="796" y="239"/>
                  </a:cubicBezTo>
                  <a:cubicBezTo>
                    <a:pt x="798" y="240"/>
                    <a:pt x="800" y="240"/>
                    <a:pt x="802" y="240"/>
                  </a:cubicBezTo>
                  <a:close/>
                  <a:moveTo>
                    <a:pt x="954" y="168"/>
                  </a:moveTo>
                  <a:cubicBezTo>
                    <a:pt x="936" y="205"/>
                    <a:pt x="936" y="205"/>
                    <a:pt x="936" y="205"/>
                  </a:cubicBezTo>
                  <a:cubicBezTo>
                    <a:pt x="935" y="205"/>
                    <a:pt x="934" y="205"/>
                    <a:pt x="933" y="205"/>
                  </a:cubicBezTo>
                  <a:cubicBezTo>
                    <a:pt x="923" y="205"/>
                    <a:pt x="915" y="210"/>
                    <a:pt x="910" y="218"/>
                  </a:cubicBezTo>
                  <a:cubicBezTo>
                    <a:pt x="880" y="199"/>
                    <a:pt x="880" y="199"/>
                    <a:pt x="880" y="199"/>
                  </a:cubicBezTo>
                  <a:cubicBezTo>
                    <a:pt x="882" y="196"/>
                    <a:pt x="883" y="193"/>
                    <a:pt x="883" y="190"/>
                  </a:cubicBezTo>
                  <a:cubicBezTo>
                    <a:pt x="883" y="189"/>
                    <a:pt x="882" y="187"/>
                    <a:pt x="882" y="185"/>
                  </a:cubicBezTo>
                  <a:cubicBezTo>
                    <a:pt x="943" y="160"/>
                    <a:pt x="943" y="160"/>
                    <a:pt x="943" y="160"/>
                  </a:cubicBezTo>
                  <a:cubicBezTo>
                    <a:pt x="945" y="164"/>
                    <a:pt x="949" y="167"/>
                    <a:pt x="954" y="168"/>
                  </a:cubicBezTo>
                  <a:close/>
                  <a:moveTo>
                    <a:pt x="1262" y="174"/>
                  </a:moveTo>
                  <a:cubicBezTo>
                    <a:pt x="1262" y="175"/>
                    <a:pt x="1262" y="177"/>
                    <a:pt x="1262" y="178"/>
                  </a:cubicBezTo>
                  <a:cubicBezTo>
                    <a:pt x="1262" y="190"/>
                    <a:pt x="1272" y="200"/>
                    <a:pt x="1284" y="200"/>
                  </a:cubicBezTo>
                  <a:cubicBezTo>
                    <a:pt x="1285" y="200"/>
                    <a:pt x="1287" y="200"/>
                    <a:pt x="1288" y="200"/>
                  </a:cubicBezTo>
                  <a:cubicBezTo>
                    <a:pt x="1295" y="256"/>
                    <a:pt x="1295" y="256"/>
                    <a:pt x="1295" y="256"/>
                  </a:cubicBezTo>
                  <a:cubicBezTo>
                    <a:pt x="1291" y="257"/>
                    <a:pt x="1288" y="260"/>
                    <a:pt x="1285" y="264"/>
                  </a:cubicBezTo>
                  <a:cubicBezTo>
                    <a:pt x="1157" y="166"/>
                    <a:pt x="1157" y="166"/>
                    <a:pt x="1157" y="166"/>
                  </a:cubicBezTo>
                  <a:cubicBezTo>
                    <a:pt x="1160" y="162"/>
                    <a:pt x="1161" y="158"/>
                    <a:pt x="1161" y="153"/>
                  </a:cubicBezTo>
                  <a:lnTo>
                    <a:pt x="1262" y="174"/>
                  </a:lnTo>
                  <a:close/>
                  <a:moveTo>
                    <a:pt x="1367" y="141"/>
                  </a:moveTo>
                  <a:cubicBezTo>
                    <a:pt x="1374" y="141"/>
                    <a:pt x="1380" y="139"/>
                    <a:pt x="1385" y="135"/>
                  </a:cubicBezTo>
                  <a:cubicBezTo>
                    <a:pt x="1470" y="233"/>
                    <a:pt x="1470" y="233"/>
                    <a:pt x="1470" y="233"/>
                  </a:cubicBezTo>
                  <a:cubicBezTo>
                    <a:pt x="1467" y="236"/>
                    <a:pt x="1464" y="239"/>
                    <a:pt x="1463" y="243"/>
                  </a:cubicBezTo>
                  <a:cubicBezTo>
                    <a:pt x="1305" y="185"/>
                    <a:pt x="1305" y="185"/>
                    <a:pt x="1305" y="185"/>
                  </a:cubicBezTo>
                  <a:cubicBezTo>
                    <a:pt x="1306" y="183"/>
                    <a:pt x="1306" y="180"/>
                    <a:pt x="1306" y="178"/>
                  </a:cubicBezTo>
                  <a:cubicBezTo>
                    <a:pt x="1306" y="174"/>
                    <a:pt x="1305" y="170"/>
                    <a:pt x="1303" y="167"/>
                  </a:cubicBezTo>
                  <a:cubicBezTo>
                    <a:pt x="1346" y="132"/>
                    <a:pt x="1346" y="132"/>
                    <a:pt x="1346" y="132"/>
                  </a:cubicBezTo>
                  <a:cubicBezTo>
                    <a:pt x="1351" y="138"/>
                    <a:pt x="1359" y="141"/>
                    <a:pt x="1367" y="141"/>
                  </a:cubicBezTo>
                  <a:close/>
                  <a:moveTo>
                    <a:pt x="1545" y="200"/>
                  </a:moveTo>
                  <a:cubicBezTo>
                    <a:pt x="1560" y="200"/>
                    <a:pt x="1573" y="188"/>
                    <a:pt x="1573" y="172"/>
                  </a:cubicBezTo>
                  <a:cubicBezTo>
                    <a:pt x="1573" y="172"/>
                    <a:pt x="1573" y="172"/>
                    <a:pt x="1573" y="172"/>
                  </a:cubicBezTo>
                  <a:cubicBezTo>
                    <a:pt x="1608" y="168"/>
                    <a:pt x="1608" y="168"/>
                    <a:pt x="1608" y="168"/>
                  </a:cubicBezTo>
                  <a:cubicBezTo>
                    <a:pt x="1610" y="179"/>
                    <a:pt x="1619" y="188"/>
                    <a:pt x="1630" y="191"/>
                  </a:cubicBezTo>
                  <a:cubicBezTo>
                    <a:pt x="1621" y="228"/>
                    <a:pt x="1621" y="228"/>
                    <a:pt x="1621" y="228"/>
                  </a:cubicBezTo>
                  <a:cubicBezTo>
                    <a:pt x="1516" y="248"/>
                    <a:pt x="1516" y="248"/>
                    <a:pt x="1516" y="248"/>
                  </a:cubicBezTo>
                  <a:cubicBezTo>
                    <a:pt x="1514" y="240"/>
                    <a:pt x="1509" y="234"/>
                    <a:pt x="1503" y="230"/>
                  </a:cubicBezTo>
                  <a:cubicBezTo>
                    <a:pt x="1529" y="195"/>
                    <a:pt x="1529" y="195"/>
                    <a:pt x="1529" y="195"/>
                  </a:cubicBezTo>
                  <a:cubicBezTo>
                    <a:pt x="1533" y="198"/>
                    <a:pt x="1539" y="200"/>
                    <a:pt x="1545" y="200"/>
                  </a:cubicBezTo>
                  <a:close/>
                  <a:moveTo>
                    <a:pt x="1766" y="220"/>
                  </a:moveTo>
                  <a:cubicBezTo>
                    <a:pt x="1812" y="233"/>
                    <a:pt x="1812" y="233"/>
                    <a:pt x="1812" y="233"/>
                  </a:cubicBezTo>
                  <a:cubicBezTo>
                    <a:pt x="1756" y="339"/>
                    <a:pt x="1756" y="339"/>
                    <a:pt x="1756" y="339"/>
                  </a:cubicBezTo>
                  <a:cubicBezTo>
                    <a:pt x="1756" y="338"/>
                    <a:pt x="1755" y="338"/>
                    <a:pt x="1754" y="338"/>
                  </a:cubicBezTo>
                  <a:cubicBezTo>
                    <a:pt x="1753" y="338"/>
                    <a:pt x="1752" y="339"/>
                    <a:pt x="1750" y="339"/>
                  </a:cubicBezTo>
                  <a:cubicBezTo>
                    <a:pt x="1747" y="234"/>
                    <a:pt x="1747" y="234"/>
                    <a:pt x="1747" y="234"/>
                  </a:cubicBezTo>
                  <a:cubicBezTo>
                    <a:pt x="1755" y="232"/>
                    <a:pt x="1762" y="227"/>
                    <a:pt x="1766" y="220"/>
                  </a:cubicBezTo>
                  <a:close/>
                  <a:moveTo>
                    <a:pt x="1934" y="167"/>
                  </a:moveTo>
                  <a:cubicBezTo>
                    <a:pt x="1998" y="251"/>
                    <a:pt x="1998" y="251"/>
                    <a:pt x="1998" y="251"/>
                  </a:cubicBezTo>
                  <a:cubicBezTo>
                    <a:pt x="1994" y="254"/>
                    <a:pt x="1990" y="258"/>
                    <a:pt x="1988" y="262"/>
                  </a:cubicBezTo>
                  <a:cubicBezTo>
                    <a:pt x="1930" y="251"/>
                    <a:pt x="1930" y="251"/>
                    <a:pt x="1930" y="251"/>
                  </a:cubicBezTo>
                  <a:cubicBezTo>
                    <a:pt x="1930" y="251"/>
                    <a:pt x="1930" y="251"/>
                    <a:pt x="1930" y="251"/>
                  </a:cubicBezTo>
                  <a:cubicBezTo>
                    <a:pt x="1930" y="237"/>
                    <a:pt x="1920" y="225"/>
                    <a:pt x="1906" y="223"/>
                  </a:cubicBezTo>
                  <a:cubicBezTo>
                    <a:pt x="1927" y="169"/>
                    <a:pt x="1927" y="169"/>
                    <a:pt x="1927" y="169"/>
                  </a:cubicBezTo>
                  <a:cubicBezTo>
                    <a:pt x="1929" y="169"/>
                    <a:pt x="1932" y="168"/>
                    <a:pt x="1934" y="167"/>
                  </a:cubicBezTo>
                  <a:close/>
                  <a:moveTo>
                    <a:pt x="2023" y="590"/>
                  </a:moveTo>
                  <a:cubicBezTo>
                    <a:pt x="1959" y="610"/>
                    <a:pt x="1959" y="610"/>
                    <a:pt x="1959" y="610"/>
                  </a:cubicBezTo>
                  <a:cubicBezTo>
                    <a:pt x="1954" y="603"/>
                    <a:pt x="1946" y="597"/>
                    <a:pt x="1936" y="597"/>
                  </a:cubicBezTo>
                  <a:cubicBezTo>
                    <a:pt x="1933" y="597"/>
                    <a:pt x="1931" y="598"/>
                    <a:pt x="1928" y="598"/>
                  </a:cubicBezTo>
                  <a:cubicBezTo>
                    <a:pt x="1906" y="530"/>
                    <a:pt x="1906" y="530"/>
                    <a:pt x="1906" y="530"/>
                  </a:cubicBezTo>
                  <a:cubicBezTo>
                    <a:pt x="1916" y="529"/>
                    <a:pt x="1923" y="523"/>
                    <a:pt x="1928" y="515"/>
                  </a:cubicBezTo>
                  <a:cubicBezTo>
                    <a:pt x="2019" y="560"/>
                    <a:pt x="2019" y="560"/>
                    <a:pt x="2019" y="560"/>
                  </a:cubicBezTo>
                  <a:cubicBezTo>
                    <a:pt x="2017" y="563"/>
                    <a:pt x="2016" y="567"/>
                    <a:pt x="2016" y="571"/>
                  </a:cubicBezTo>
                  <a:cubicBezTo>
                    <a:pt x="2016" y="578"/>
                    <a:pt x="2019" y="585"/>
                    <a:pt x="2023" y="590"/>
                  </a:cubicBezTo>
                  <a:close/>
                  <a:moveTo>
                    <a:pt x="2039" y="640"/>
                  </a:moveTo>
                  <a:cubicBezTo>
                    <a:pt x="1917" y="692"/>
                    <a:pt x="1917" y="692"/>
                    <a:pt x="1917" y="692"/>
                  </a:cubicBezTo>
                  <a:cubicBezTo>
                    <a:pt x="1913" y="687"/>
                    <a:pt x="1906" y="683"/>
                    <a:pt x="1899" y="683"/>
                  </a:cubicBezTo>
                  <a:cubicBezTo>
                    <a:pt x="1896" y="683"/>
                    <a:pt x="1894" y="683"/>
                    <a:pt x="1892" y="684"/>
                  </a:cubicBezTo>
                  <a:cubicBezTo>
                    <a:pt x="1864" y="622"/>
                    <a:pt x="1864" y="622"/>
                    <a:pt x="1864" y="622"/>
                  </a:cubicBezTo>
                  <a:cubicBezTo>
                    <a:pt x="1867" y="620"/>
                    <a:pt x="1870" y="617"/>
                    <a:pt x="1871" y="613"/>
                  </a:cubicBezTo>
                  <a:cubicBezTo>
                    <a:pt x="1909" y="621"/>
                    <a:pt x="1909" y="621"/>
                    <a:pt x="1909" y="621"/>
                  </a:cubicBezTo>
                  <a:cubicBezTo>
                    <a:pt x="1908" y="622"/>
                    <a:pt x="1908" y="624"/>
                    <a:pt x="1908" y="625"/>
                  </a:cubicBezTo>
                  <a:cubicBezTo>
                    <a:pt x="1908" y="640"/>
                    <a:pt x="1921" y="653"/>
                    <a:pt x="1936" y="653"/>
                  </a:cubicBezTo>
                  <a:cubicBezTo>
                    <a:pt x="1950" y="653"/>
                    <a:pt x="1962" y="642"/>
                    <a:pt x="1963" y="628"/>
                  </a:cubicBezTo>
                  <a:cubicBezTo>
                    <a:pt x="2038" y="635"/>
                    <a:pt x="2038" y="635"/>
                    <a:pt x="2038" y="635"/>
                  </a:cubicBezTo>
                  <a:cubicBezTo>
                    <a:pt x="2038" y="635"/>
                    <a:pt x="2038" y="635"/>
                    <a:pt x="2038" y="635"/>
                  </a:cubicBezTo>
                  <a:cubicBezTo>
                    <a:pt x="2038" y="637"/>
                    <a:pt x="2039" y="639"/>
                    <a:pt x="2039" y="640"/>
                  </a:cubicBezTo>
                  <a:close/>
                  <a:moveTo>
                    <a:pt x="1907" y="799"/>
                  </a:moveTo>
                  <a:cubicBezTo>
                    <a:pt x="1848" y="793"/>
                    <a:pt x="1848" y="793"/>
                    <a:pt x="1848" y="793"/>
                  </a:cubicBezTo>
                  <a:cubicBezTo>
                    <a:pt x="1848" y="791"/>
                    <a:pt x="1848" y="790"/>
                    <a:pt x="1848" y="789"/>
                  </a:cubicBezTo>
                  <a:cubicBezTo>
                    <a:pt x="1848" y="781"/>
                    <a:pt x="1842" y="775"/>
                    <a:pt x="1834" y="775"/>
                  </a:cubicBezTo>
                  <a:cubicBezTo>
                    <a:pt x="1828" y="775"/>
                    <a:pt x="1822" y="779"/>
                    <a:pt x="1821" y="785"/>
                  </a:cubicBezTo>
                  <a:cubicBezTo>
                    <a:pt x="1728" y="765"/>
                    <a:pt x="1728" y="765"/>
                    <a:pt x="1728" y="765"/>
                  </a:cubicBezTo>
                  <a:cubicBezTo>
                    <a:pt x="1728" y="763"/>
                    <a:pt x="1729" y="761"/>
                    <a:pt x="1729" y="759"/>
                  </a:cubicBezTo>
                  <a:cubicBezTo>
                    <a:pt x="1729" y="756"/>
                    <a:pt x="1728" y="753"/>
                    <a:pt x="1727" y="751"/>
                  </a:cubicBezTo>
                  <a:cubicBezTo>
                    <a:pt x="1878" y="712"/>
                    <a:pt x="1878" y="712"/>
                    <a:pt x="1878" y="712"/>
                  </a:cubicBezTo>
                  <a:cubicBezTo>
                    <a:pt x="1880" y="721"/>
                    <a:pt x="1889" y="727"/>
                    <a:pt x="1899" y="727"/>
                  </a:cubicBezTo>
                  <a:cubicBezTo>
                    <a:pt x="1902" y="727"/>
                    <a:pt x="1904" y="727"/>
                    <a:pt x="1907" y="726"/>
                  </a:cubicBezTo>
                  <a:cubicBezTo>
                    <a:pt x="1924" y="775"/>
                    <a:pt x="1924" y="775"/>
                    <a:pt x="1924" y="775"/>
                  </a:cubicBezTo>
                  <a:cubicBezTo>
                    <a:pt x="1915" y="779"/>
                    <a:pt x="1908" y="788"/>
                    <a:pt x="1907" y="799"/>
                  </a:cubicBezTo>
                  <a:close/>
                  <a:moveTo>
                    <a:pt x="1757" y="862"/>
                  </a:moveTo>
                  <a:cubicBezTo>
                    <a:pt x="1753" y="862"/>
                    <a:pt x="1750" y="862"/>
                    <a:pt x="1747" y="864"/>
                  </a:cubicBezTo>
                  <a:cubicBezTo>
                    <a:pt x="1708" y="786"/>
                    <a:pt x="1708" y="786"/>
                    <a:pt x="1708" y="786"/>
                  </a:cubicBezTo>
                  <a:cubicBezTo>
                    <a:pt x="1717" y="783"/>
                    <a:pt x="1725" y="776"/>
                    <a:pt x="1727" y="767"/>
                  </a:cubicBezTo>
                  <a:cubicBezTo>
                    <a:pt x="1820" y="787"/>
                    <a:pt x="1820" y="787"/>
                    <a:pt x="1820" y="787"/>
                  </a:cubicBezTo>
                  <a:cubicBezTo>
                    <a:pt x="1820" y="788"/>
                    <a:pt x="1820" y="788"/>
                    <a:pt x="1820" y="789"/>
                  </a:cubicBezTo>
                  <a:cubicBezTo>
                    <a:pt x="1820" y="794"/>
                    <a:pt x="1823" y="799"/>
                    <a:pt x="1827" y="801"/>
                  </a:cubicBezTo>
                  <a:cubicBezTo>
                    <a:pt x="1779" y="872"/>
                    <a:pt x="1779" y="872"/>
                    <a:pt x="1779" y="872"/>
                  </a:cubicBezTo>
                  <a:cubicBezTo>
                    <a:pt x="1774" y="866"/>
                    <a:pt x="1766" y="862"/>
                    <a:pt x="1757" y="862"/>
                  </a:cubicBezTo>
                  <a:close/>
                  <a:moveTo>
                    <a:pt x="1319" y="788"/>
                  </a:moveTo>
                  <a:cubicBezTo>
                    <a:pt x="1316" y="788"/>
                    <a:pt x="1313" y="789"/>
                    <a:pt x="1311" y="790"/>
                  </a:cubicBezTo>
                  <a:cubicBezTo>
                    <a:pt x="1268" y="723"/>
                    <a:pt x="1268" y="723"/>
                    <a:pt x="1268" y="723"/>
                  </a:cubicBezTo>
                  <a:cubicBezTo>
                    <a:pt x="1271" y="721"/>
                    <a:pt x="1272" y="719"/>
                    <a:pt x="1274" y="716"/>
                  </a:cubicBezTo>
                  <a:cubicBezTo>
                    <a:pt x="1394" y="757"/>
                    <a:pt x="1394" y="757"/>
                    <a:pt x="1394" y="757"/>
                  </a:cubicBezTo>
                  <a:cubicBezTo>
                    <a:pt x="1393" y="760"/>
                    <a:pt x="1392" y="764"/>
                    <a:pt x="1392" y="767"/>
                  </a:cubicBezTo>
                  <a:cubicBezTo>
                    <a:pt x="1392" y="772"/>
                    <a:pt x="1393" y="776"/>
                    <a:pt x="1395" y="780"/>
                  </a:cubicBezTo>
                  <a:cubicBezTo>
                    <a:pt x="1334" y="798"/>
                    <a:pt x="1334" y="798"/>
                    <a:pt x="1334" y="798"/>
                  </a:cubicBezTo>
                  <a:cubicBezTo>
                    <a:pt x="1332" y="792"/>
                    <a:pt x="1326" y="788"/>
                    <a:pt x="1319" y="788"/>
                  </a:cubicBezTo>
                  <a:close/>
                  <a:moveTo>
                    <a:pt x="1212" y="783"/>
                  </a:moveTo>
                  <a:cubicBezTo>
                    <a:pt x="1210" y="783"/>
                    <a:pt x="1208" y="783"/>
                    <a:pt x="1206" y="783"/>
                  </a:cubicBezTo>
                  <a:cubicBezTo>
                    <a:pt x="1149" y="688"/>
                    <a:pt x="1149" y="688"/>
                    <a:pt x="1149" y="688"/>
                  </a:cubicBezTo>
                  <a:cubicBezTo>
                    <a:pt x="1152" y="687"/>
                    <a:pt x="1154" y="684"/>
                    <a:pt x="1154" y="681"/>
                  </a:cubicBezTo>
                  <a:cubicBezTo>
                    <a:pt x="1243" y="706"/>
                    <a:pt x="1243" y="706"/>
                    <a:pt x="1243" y="706"/>
                  </a:cubicBezTo>
                  <a:cubicBezTo>
                    <a:pt x="1243" y="707"/>
                    <a:pt x="1243" y="709"/>
                    <a:pt x="1243" y="710"/>
                  </a:cubicBezTo>
                  <a:cubicBezTo>
                    <a:pt x="1243" y="716"/>
                    <a:pt x="1246" y="721"/>
                    <a:pt x="1251" y="724"/>
                  </a:cubicBezTo>
                  <a:cubicBezTo>
                    <a:pt x="1223" y="785"/>
                    <a:pt x="1223" y="785"/>
                    <a:pt x="1223" y="785"/>
                  </a:cubicBezTo>
                  <a:cubicBezTo>
                    <a:pt x="1220" y="783"/>
                    <a:pt x="1216" y="783"/>
                    <a:pt x="1212" y="783"/>
                  </a:cubicBezTo>
                  <a:close/>
                  <a:moveTo>
                    <a:pt x="936" y="801"/>
                  </a:moveTo>
                  <a:cubicBezTo>
                    <a:pt x="935" y="801"/>
                    <a:pt x="934" y="801"/>
                    <a:pt x="933" y="801"/>
                  </a:cubicBezTo>
                  <a:cubicBezTo>
                    <a:pt x="927" y="741"/>
                    <a:pt x="927" y="741"/>
                    <a:pt x="927" y="741"/>
                  </a:cubicBezTo>
                  <a:cubicBezTo>
                    <a:pt x="932" y="740"/>
                    <a:pt x="937" y="735"/>
                    <a:pt x="938" y="730"/>
                  </a:cubicBezTo>
                  <a:cubicBezTo>
                    <a:pt x="1078" y="760"/>
                    <a:pt x="1078" y="760"/>
                    <a:pt x="1078" y="760"/>
                  </a:cubicBezTo>
                  <a:cubicBezTo>
                    <a:pt x="1078" y="762"/>
                    <a:pt x="1078" y="764"/>
                    <a:pt x="1078" y="766"/>
                  </a:cubicBezTo>
                  <a:cubicBezTo>
                    <a:pt x="1078" y="769"/>
                    <a:pt x="1078" y="772"/>
                    <a:pt x="1079" y="775"/>
                  </a:cubicBezTo>
                  <a:cubicBezTo>
                    <a:pt x="963" y="821"/>
                    <a:pt x="963" y="821"/>
                    <a:pt x="963" y="821"/>
                  </a:cubicBezTo>
                  <a:cubicBezTo>
                    <a:pt x="959" y="809"/>
                    <a:pt x="949" y="801"/>
                    <a:pt x="936" y="801"/>
                  </a:cubicBezTo>
                  <a:close/>
                  <a:moveTo>
                    <a:pt x="939" y="728"/>
                  </a:moveTo>
                  <a:cubicBezTo>
                    <a:pt x="939" y="727"/>
                    <a:pt x="939" y="726"/>
                    <a:pt x="939" y="726"/>
                  </a:cubicBezTo>
                  <a:cubicBezTo>
                    <a:pt x="939" y="722"/>
                    <a:pt x="938" y="719"/>
                    <a:pt x="936" y="716"/>
                  </a:cubicBezTo>
                  <a:cubicBezTo>
                    <a:pt x="1016" y="633"/>
                    <a:pt x="1016" y="633"/>
                    <a:pt x="1016" y="633"/>
                  </a:cubicBezTo>
                  <a:cubicBezTo>
                    <a:pt x="1021" y="637"/>
                    <a:pt x="1028" y="640"/>
                    <a:pt x="1035" y="640"/>
                  </a:cubicBezTo>
                  <a:cubicBezTo>
                    <a:pt x="1039" y="640"/>
                    <a:pt x="1043" y="639"/>
                    <a:pt x="1046" y="638"/>
                  </a:cubicBezTo>
                  <a:cubicBezTo>
                    <a:pt x="1093" y="740"/>
                    <a:pt x="1093" y="740"/>
                    <a:pt x="1093" y="740"/>
                  </a:cubicBezTo>
                  <a:cubicBezTo>
                    <a:pt x="1086" y="744"/>
                    <a:pt x="1081" y="751"/>
                    <a:pt x="1078" y="759"/>
                  </a:cubicBezTo>
                  <a:lnTo>
                    <a:pt x="939" y="728"/>
                  </a:lnTo>
                  <a:close/>
                  <a:moveTo>
                    <a:pt x="941" y="476"/>
                  </a:moveTo>
                  <a:cubicBezTo>
                    <a:pt x="1106" y="492"/>
                    <a:pt x="1106" y="492"/>
                    <a:pt x="1106" y="492"/>
                  </a:cubicBezTo>
                  <a:cubicBezTo>
                    <a:pt x="1105" y="493"/>
                    <a:pt x="1105" y="495"/>
                    <a:pt x="1105" y="496"/>
                  </a:cubicBezTo>
                  <a:cubicBezTo>
                    <a:pt x="1105" y="504"/>
                    <a:pt x="1108" y="510"/>
                    <a:pt x="1113" y="515"/>
                  </a:cubicBezTo>
                  <a:cubicBezTo>
                    <a:pt x="1052" y="590"/>
                    <a:pt x="1052" y="590"/>
                    <a:pt x="1052" y="590"/>
                  </a:cubicBezTo>
                  <a:cubicBezTo>
                    <a:pt x="1047" y="586"/>
                    <a:pt x="1041" y="584"/>
                    <a:pt x="1035" y="584"/>
                  </a:cubicBezTo>
                  <a:cubicBezTo>
                    <a:pt x="1028" y="584"/>
                    <a:pt x="1022" y="587"/>
                    <a:pt x="1017" y="591"/>
                  </a:cubicBezTo>
                  <a:cubicBezTo>
                    <a:pt x="933" y="493"/>
                    <a:pt x="933" y="493"/>
                    <a:pt x="933" y="493"/>
                  </a:cubicBezTo>
                  <a:cubicBezTo>
                    <a:pt x="937" y="488"/>
                    <a:pt x="940" y="483"/>
                    <a:pt x="941" y="476"/>
                  </a:cubicBezTo>
                  <a:close/>
                  <a:moveTo>
                    <a:pt x="918" y="369"/>
                  </a:moveTo>
                  <a:cubicBezTo>
                    <a:pt x="1037" y="291"/>
                    <a:pt x="1037" y="291"/>
                    <a:pt x="1037" y="291"/>
                  </a:cubicBezTo>
                  <a:cubicBezTo>
                    <a:pt x="1042" y="297"/>
                    <a:pt x="1050" y="301"/>
                    <a:pt x="1059" y="301"/>
                  </a:cubicBezTo>
                  <a:cubicBezTo>
                    <a:pt x="1061" y="301"/>
                    <a:pt x="1063" y="301"/>
                    <a:pt x="1065" y="300"/>
                  </a:cubicBezTo>
                  <a:cubicBezTo>
                    <a:pt x="1115" y="475"/>
                    <a:pt x="1115" y="475"/>
                    <a:pt x="1115" y="475"/>
                  </a:cubicBezTo>
                  <a:cubicBezTo>
                    <a:pt x="1113" y="477"/>
                    <a:pt x="1112" y="478"/>
                    <a:pt x="1111" y="480"/>
                  </a:cubicBezTo>
                  <a:cubicBezTo>
                    <a:pt x="917" y="376"/>
                    <a:pt x="917" y="376"/>
                    <a:pt x="917" y="376"/>
                  </a:cubicBezTo>
                  <a:cubicBezTo>
                    <a:pt x="918" y="375"/>
                    <a:pt x="918" y="373"/>
                    <a:pt x="918" y="371"/>
                  </a:cubicBezTo>
                  <a:cubicBezTo>
                    <a:pt x="918" y="370"/>
                    <a:pt x="918" y="369"/>
                    <a:pt x="918" y="369"/>
                  </a:cubicBezTo>
                  <a:close/>
                  <a:moveTo>
                    <a:pt x="1133" y="180"/>
                  </a:moveTo>
                  <a:cubicBezTo>
                    <a:pt x="1143" y="180"/>
                    <a:pt x="1152" y="175"/>
                    <a:pt x="1157" y="167"/>
                  </a:cubicBezTo>
                  <a:cubicBezTo>
                    <a:pt x="1284" y="265"/>
                    <a:pt x="1284" y="265"/>
                    <a:pt x="1284" y="265"/>
                  </a:cubicBezTo>
                  <a:cubicBezTo>
                    <a:pt x="1280" y="270"/>
                    <a:pt x="1278" y="275"/>
                    <a:pt x="1278" y="281"/>
                  </a:cubicBezTo>
                  <a:cubicBezTo>
                    <a:pt x="1278" y="288"/>
                    <a:pt x="1281" y="294"/>
                    <a:pt x="1284" y="298"/>
                  </a:cubicBezTo>
                  <a:cubicBezTo>
                    <a:pt x="1233" y="341"/>
                    <a:pt x="1233" y="341"/>
                    <a:pt x="1233" y="341"/>
                  </a:cubicBezTo>
                  <a:cubicBezTo>
                    <a:pt x="1227" y="335"/>
                    <a:pt x="1220" y="331"/>
                    <a:pt x="1211" y="331"/>
                  </a:cubicBezTo>
                  <a:cubicBezTo>
                    <a:pt x="1198" y="331"/>
                    <a:pt x="1188" y="340"/>
                    <a:pt x="1184" y="351"/>
                  </a:cubicBezTo>
                  <a:cubicBezTo>
                    <a:pt x="1173" y="348"/>
                    <a:pt x="1173" y="348"/>
                    <a:pt x="1173" y="348"/>
                  </a:cubicBezTo>
                  <a:cubicBezTo>
                    <a:pt x="1173" y="347"/>
                    <a:pt x="1174" y="346"/>
                    <a:pt x="1174" y="345"/>
                  </a:cubicBezTo>
                  <a:cubicBezTo>
                    <a:pt x="1174" y="336"/>
                    <a:pt x="1166" y="329"/>
                    <a:pt x="1158" y="329"/>
                  </a:cubicBezTo>
                  <a:cubicBezTo>
                    <a:pt x="1153" y="329"/>
                    <a:pt x="1148" y="332"/>
                    <a:pt x="1145" y="335"/>
                  </a:cubicBezTo>
                  <a:cubicBezTo>
                    <a:pt x="1081" y="290"/>
                    <a:pt x="1081" y="290"/>
                    <a:pt x="1081" y="290"/>
                  </a:cubicBezTo>
                  <a:cubicBezTo>
                    <a:pt x="1084" y="285"/>
                    <a:pt x="1086" y="279"/>
                    <a:pt x="1086" y="273"/>
                  </a:cubicBezTo>
                  <a:cubicBezTo>
                    <a:pt x="1086" y="264"/>
                    <a:pt x="1082" y="256"/>
                    <a:pt x="1075" y="251"/>
                  </a:cubicBezTo>
                  <a:cubicBezTo>
                    <a:pt x="1120" y="177"/>
                    <a:pt x="1120" y="177"/>
                    <a:pt x="1120" y="177"/>
                  </a:cubicBezTo>
                  <a:cubicBezTo>
                    <a:pt x="1124" y="179"/>
                    <a:pt x="1128" y="180"/>
                    <a:pt x="1133" y="180"/>
                  </a:cubicBezTo>
                  <a:close/>
                  <a:moveTo>
                    <a:pt x="1304" y="187"/>
                  </a:moveTo>
                  <a:cubicBezTo>
                    <a:pt x="1462" y="245"/>
                    <a:pt x="1462" y="245"/>
                    <a:pt x="1462" y="245"/>
                  </a:cubicBezTo>
                  <a:cubicBezTo>
                    <a:pt x="1461" y="248"/>
                    <a:pt x="1461" y="250"/>
                    <a:pt x="1461" y="254"/>
                  </a:cubicBezTo>
                  <a:cubicBezTo>
                    <a:pt x="1461" y="256"/>
                    <a:pt x="1461" y="258"/>
                    <a:pt x="1462" y="260"/>
                  </a:cubicBezTo>
                  <a:cubicBezTo>
                    <a:pt x="1333" y="277"/>
                    <a:pt x="1333" y="277"/>
                    <a:pt x="1333" y="277"/>
                  </a:cubicBezTo>
                  <a:cubicBezTo>
                    <a:pt x="1331" y="264"/>
                    <a:pt x="1320" y="253"/>
                    <a:pt x="1306" y="253"/>
                  </a:cubicBezTo>
                  <a:cubicBezTo>
                    <a:pt x="1303" y="253"/>
                    <a:pt x="1300" y="254"/>
                    <a:pt x="1297" y="255"/>
                  </a:cubicBezTo>
                  <a:cubicBezTo>
                    <a:pt x="1290" y="199"/>
                    <a:pt x="1290" y="199"/>
                    <a:pt x="1290" y="199"/>
                  </a:cubicBezTo>
                  <a:cubicBezTo>
                    <a:pt x="1296" y="197"/>
                    <a:pt x="1302" y="193"/>
                    <a:pt x="1304" y="187"/>
                  </a:cubicBezTo>
                  <a:close/>
                  <a:moveTo>
                    <a:pt x="1741" y="354"/>
                  </a:moveTo>
                  <a:cubicBezTo>
                    <a:pt x="1741" y="360"/>
                    <a:pt x="1746" y="365"/>
                    <a:pt x="1753" y="366"/>
                  </a:cubicBezTo>
                  <a:cubicBezTo>
                    <a:pt x="1730" y="469"/>
                    <a:pt x="1730" y="469"/>
                    <a:pt x="1730" y="469"/>
                  </a:cubicBezTo>
                  <a:cubicBezTo>
                    <a:pt x="1728" y="469"/>
                    <a:pt x="1726" y="468"/>
                    <a:pt x="1725" y="468"/>
                  </a:cubicBezTo>
                  <a:cubicBezTo>
                    <a:pt x="1717" y="468"/>
                    <a:pt x="1710" y="471"/>
                    <a:pt x="1706" y="476"/>
                  </a:cubicBezTo>
                  <a:cubicBezTo>
                    <a:pt x="1610" y="380"/>
                    <a:pt x="1610" y="380"/>
                    <a:pt x="1610" y="380"/>
                  </a:cubicBezTo>
                  <a:cubicBezTo>
                    <a:pt x="1615" y="375"/>
                    <a:pt x="1619" y="368"/>
                    <a:pt x="1619" y="360"/>
                  </a:cubicBezTo>
                  <a:cubicBezTo>
                    <a:pt x="1619" y="360"/>
                    <a:pt x="1619" y="360"/>
                    <a:pt x="1619" y="359"/>
                  </a:cubicBezTo>
                  <a:lnTo>
                    <a:pt x="1741" y="354"/>
                  </a:lnTo>
                  <a:close/>
                  <a:moveTo>
                    <a:pt x="1994" y="293"/>
                  </a:moveTo>
                  <a:cubicBezTo>
                    <a:pt x="1939" y="350"/>
                    <a:pt x="1939" y="350"/>
                    <a:pt x="1939" y="350"/>
                  </a:cubicBezTo>
                  <a:cubicBezTo>
                    <a:pt x="1934" y="345"/>
                    <a:pt x="1928" y="342"/>
                    <a:pt x="1921" y="342"/>
                  </a:cubicBezTo>
                  <a:cubicBezTo>
                    <a:pt x="1919" y="342"/>
                    <a:pt x="1918" y="343"/>
                    <a:pt x="1916" y="343"/>
                  </a:cubicBezTo>
                  <a:cubicBezTo>
                    <a:pt x="1904" y="279"/>
                    <a:pt x="1904" y="279"/>
                    <a:pt x="1904" y="279"/>
                  </a:cubicBezTo>
                  <a:cubicBezTo>
                    <a:pt x="1918" y="278"/>
                    <a:pt x="1929" y="267"/>
                    <a:pt x="1930" y="253"/>
                  </a:cubicBezTo>
                  <a:cubicBezTo>
                    <a:pt x="1988" y="264"/>
                    <a:pt x="1988" y="264"/>
                    <a:pt x="1988" y="264"/>
                  </a:cubicBezTo>
                  <a:cubicBezTo>
                    <a:pt x="1987" y="267"/>
                    <a:pt x="1986" y="270"/>
                    <a:pt x="1986" y="273"/>
                  </a:cubicBezTo>
                  <a:cubicBezTo>
                    <a:pt x="1986" y="281"/>
                    <a:pt x="1989" y="288"/>
                    <a:pt x="1994" y="293"/>
                  </a:cubicBezTo>
                  <a:close/>
                  <a:moveTo>
                    <a:pt x="1909" y="619"/>
                  </a:moveTo>
                  <a:cubicBezTo>
                    <a:pt x="1871" y="611"/>
                    <a:pt x="1871" y="611"/>
                    <a:pt x="1871" y="611"/>
                  </a:cubicBezTo>
                  <a:cubicBezTo>
                    <a:pt x="1871" y="611"/>
                    <a:pt x="1871" y="610"/>
                    <a:pt x="1871" y="610"/>
                  </a:cubicBezTo>
                  <a:cubicBezTo>
                    <a:pt x="1871" y="604"/>
                    <a:pt x="1868" y="600"/>
                    <a:pt x="1864" y="597"/>
                  </a:cubicBezTo>
                  <a:cubicBezTo>
                    <a:pt x="1893" y="528"/>
                    <a:pt x="1893" y="528"/>
                    <a:pt x="1893" y="528"/>
                  </a:cubicBezTo>
                  <a:cubicBezTo>
                    <a:pt x="1896" y="529"/>
                    <a:pt x="1900" y="530"/>
                    <a:pt x="1903" y="530"/>
                  </a:cubicBezTo>
                  <a:cubicBezTo>
                    <a:pt x="1904" y="530"/>
                    <a:pt x="1904" y="530"/>
                    <a:pt x="1905" y="530"/>
                  </a:cubicBezTo>
                  <a:cubicBezTo>
                    <a:pt x="1927" y="599"/>
                    <a:pt x="1927" y="599"/>
                    <a:pt x="1927" y="599"/>
                  </a:cubicBezTo>
                  <a:cubicBezTo>
                    <a:pt x="1918" y="602"/>
                    <a:pt x="1911" y="609"/>
                    <a:pt x="1909" y="619"/>
                  </a:cubicBezTo>
                  <a:close/>
                  <a:moveTo>
                    <a:pt x="1877" y="705"/>
                  </a:moveTo>
                  <a:cubicBezTo>
                    <a:pt x="1877" y="707"/>
                    <a:pt x="1877" y="708"/>
                    <a:pt x="1877" y="710"/>
                  </a:cubicBezTo>
                  <a:cubicBezTo>
                    <a:pt x="1727" y="749"/>
                    <a:pt x="1727" y="749"/>
                    <a:pt x="1727" y="749"/>
                  </a:cubicBezTo>
                  <a:cubicBezTo>
                    <a:pt x="1726" y="746"/>
                    <a:pt x="1724" y="743"/>
                    <a:pt x="1721" y="740"/>
                  </a:cubicBezTo>
                  <a:cubicBezTo>
                    <a:pt x="1847" y="619"/>
                    <a:pt x="1847" y="619"/>
                    <a:pt x="1847" y="619"/>
                  </a:cubicBezTo>
                  <a:cubicBezTo>
                    <a:pt x="1850" y="622"/>
                    <a:pt x="1854" y="623"/>
                    <a:pt x="1858" y="623"/>
                  </a:cubicBezTo>
                  <a:cubicBezTo>
                    <a:pt x="1859" y="623"/>
                    <a:pt x="1861" y="623"/>
                    <a:pt x="1862" y="623"/>
                  </a:cubicBezTo>
                  <a:cubicBezTo>
                    <a:pt x="1890" y="685"/>
                    <a:pt x="1890" y="685"/>
                    <a:pt x="1890" y="685"/>
                  </a:cubicBezTo>
                  <a:cubicBezTo>
                    <a:pt x="1882" y="688"/>
                    <a:pt x="1877" y="696"/>
                    <a:pt x="1877" y="705"/>
                  </a:cubicBezTo>
                  <a:close/>
                  <a:moveTo>
                    <a:pt x="1141" y="663"/>
                  </a:moveTo>
                  <a:cubicBezTo>
                    <a:pt x="1141" y="663"/>
                    <a:pt x="1141" y="663"/>
                    <a:pt x="1141" y="663"/>
                  </a:cubicBezTo>
                  <a:cubicBezTo>
                    <a:pt x="1138" y="620"/>
                    <a:pt x="1138" y="620"/>
                    <a:pt x="1138" y="620"/>
                  </a:cubicBezTo>
                  <a:cubicBezTo>
                    <a:pt x="1186" y="624"/>
                    <a:pt x="1186" y="624"/>
                    <a:pt x="1186" y="624"/>
                  </a:cubicBezTo>
                  <a:cubicBezTo>
                    <a:pt x="1186" y="624"/>
                    <a:pt x="1186" y="625"/>
                    <a:pt x="1186" y="625"/>
                  </a:cubicBezTo>
                  <a:cubicBezTo>
                    <a:pt x="1186" y="632"/>
                    <a:pt x="1188" y="639"/>
                    <a:pt x="1193" y="644"/>
                  </a:cubicBezTo>
                  <a:cubicBezTo>
                    <a:pt x="1153" y="669"/>
                    <a:pt x="1153" y="669"/>
                    <a:pt x="1153" y="669"/>
                  </a:cubicBezTo>
                  <a:cubicBezTo>
                    <a:pt x="1150" y="665"/>
                    <a:pt x="1146" y="663"/>
                    <a:pt x="1141" y="663"/>
                  </a:cubicBezTo>
                  <a:close/>
                  <a:moveTo>
                    <a:pt x="1130" y="669"/>
                  </a:moveTo>
                  <a:cubicBezTo>
                    <a:pt x="1057" y="628"/>
                    <a:pt x="1057" y="628"/>
                    <a:pt x="1057" y="628"/>
                  </a:cubicBezTo>
                  <a:cubicBezTo>
                    <a:pt x="1060" y="625"/>
                    <a:pt x="1062" y="620"/>
                    <a:pt x="1063" y="615"/>
                  </a:cubicBezTo>
                  <a:cubicBezTo>
                    <a:pt x="1137" y="620"/>
                    <a:pt x="1137" y="620"/>
                    <a:pt x="1137" y="620"/>
                  </a:cubicBezTo>
                  <a:cubicBezTo>
                    <a:pt x="1140" y="663"/>
                    <a:pt x="1140" y="663"/>
                    <a:pt x="1140" y="663"/>
                  </a:cubicBezTo>
                  <a:cubicBezTo>
                    <a:pt x="1135" y="664"/>
                    <a:pt x="1132" y="666"/>
                    <a:pt x="1130" y="669"/>
                  </a:cubicBezTo>
                  <a:close/>
                  <a:moveTo>
                    <a:pt x="1080" y="291"/>
                  </a:moveTo>
                  <a:cubicBezTo>
                    <a:pt x="1144" y="337"/>
                    <a:pt x="1144" y="337"/>
                    <a:pt x="1144" y="337"/>
                  </a:cubicBezTo>
                  <a:cubicBezTo>
                    <a:pt x="1143" y="339"/>
                    <a:pt x="1142" y="342"/>
                    <a:pt x="1142" y="345"/>
                  </a:cubicBezTo>
                  <a:cubicBezTo>
                    <a:pt x="1142" y="352"/>
                    <a:pt x="1147" y="359"/>
                    <a:pt x="1154" y="360"/>
                  </a:cubicBezTo>
                  <a:cubicBezTo>
                    <a:pt x="1132" y="468"/>
                    <a:pt x="1132" y="468"/>
                    <a:pt x="1132" y="468"/>
                  </a:cubicBezTo>
                  <a:cubicBezTo>
                    <a:pt x="1126" y="469"/>
                    <a:pt x="1121" y="471"/>
                    <a:pt x="1116" y="474"/>
                  </a:cubicBezTo>
                  <a:cubicBezTo>
                    <a:pt x="1067" y="300"/>
                    <a:pt x="1067" y="300"/>
                    <a:pt x="1067" y="300"/>
                  </a:cubicBezTo>
                  <a:cubicBezTo>
                    <a:pt x="1072" y="298"/>
                    <a:pt x="1077" y="295"/>
                    <a:pt x="1080" y="291"/>
                  </a:cubicBezTo>
                  <a:close/>
                  <a:moveTo>
                    <a:pt x="1505" y="276"/>
                  </a:moveTo>
                  <a:cubicBezTo>
                    <a:pt x="1569" y="343"/>
                    <a:pt x="1569" y="343"/>
                    <a:pt x="1569" y="343"/>
                  </a:cubicBezTo>
                  <a:cubicBezTo>
                    <a:pt x="1566" y="348"/>
                    <a:pt x="1563" y="354"/>
                    <a:pt x="1563" y="360"/>
                  </a:cubicBezTo>
                  <a:cubicBezTo>
                    <a:pt x="1563" y="361"/>
                    <a:pt x="1564" y="363"/>
                    <a:pt x="1564" y="364"/>
                  </a:cubicBezTo>
                  <a:cubicBezTo>
                    <a:pt x="1481" y="378"/>
                    <a:pt x="1481" y="378"/>
                    <a:pt x="1481" y="378"/>
                  </a:cubicBezTo>
                  <a:cubicBezTo>
                    <a:pt x="1483" y="281"/>
                    <a:pt x="1483" y="281"/>
                    <a:pt x="1483" y="281"/>
                  </a:cubicBezTo>
                  <a:cubicBezTo>
                    <a:pt x="1485" y="281"/>
                    <a:pt x="1487" y="281"/>
                    <a:pt x="1489" y="281"/>
                  </a:cubicBezTo>
                  <a:cubicBezTo>
                    <a:pt x="1495" y="281"/>
                    <a:pt x="1501" y="279"/>
                    <a:pt x="1505" y="276"/>
                  </a:cubicBezTo>
                  <a:close/>
                  <a:moveTo>
                    <a:pt x="1755" y="366"/>
                  </a:moveTo>
                  <a:cubicBezTo>
                    <a:pt x="1756" y="366"/>
                    <a:pt x="1757" y="366"/>
                    <a:pt x="1759" y="365"/>
                  </a:cubicBezTo>
                  <a:cubicBezTo>
                    <a:pt x="1813" y="496"/>
                    <a:pt x="1813" y="496"/>
                    <a:pt x="1813" y="496"/>
                  </a:cubicBezTo>
                  <a:cubicBezTo>
                    <a:pt x="1752" y="496"/>
                    <a:pt x="1752" y="496"/>
                    <a:pt x="1752" y="496"/>
                  </a:cubicBezTo>
                  <a:cubicBezTo>
                    <a:pt x="1752" y="483"/>
                    <a:pt x="1743" y="472"/>
                    <a:pt x="1731" y="469"/>
                  </a:cubicBezTo>
                  <a:lnTo>
                    <a:pt x="1755" y="366"/>
                  </a:lnTo>
                  <a:close/>
                  <a:moveTo>
                    <a:pt x="1720" y="739"/>
                  </a:moveTo>
                  <a:cubicBezTo>
                    <a:pt x="1718" y="737"/>
                    <a:pt x="1716" y="735"/>
                    <a:pt x="1713" y="734"/>
                  </a:cubicBezTo>
                  <a:cubicBezTo>
                    <a:pt x="1772" y="603"/>
                    <a:pt x="1772" y="603"/>
                    <a:pt x="1772" y="603"/>
                  </a:cubicBezTo>
                  <a:cubicBezTo>
                    <a:pt x="1773" y="604"/>
                    <a:pt x="1775" y="604"/>
                    <a:pt x="1777" y="604"/>
                  </a:cubicBezTo>
                  <a:cubicBezTo>
                    <a:pt x="1782" y="604"/>
                    <a:pt x="1787" y="601"/>
                    <a:pt x="1789" y="597"/>
                  </a:cubicBezTo>
                  <a:cubicBezTo>
                    <a:pt x="1844" y="608"/>
                    <a:pt x="1844" y="608"/>
                    <a:pt x="1844" y="608"/>
                  </a:cubicBezTo>
                  <a:cubicBezTo>
                    <a:pt x="1844" y="608"/>
                    <a:pt x="1844" y="609"/>
                    <a:pt x="1844" y="610"/>
                  </a:cubicBezTo>
                  <a:cubicBezTo>
                    <a:pt x="1844" y="613"/>
                    <a:pt x="1845" y="615"/>
                    <a:pt x="1846" y="618"/>
                  </a:cubicBezTo>
                  <a:lnTo>
                    <a:pt x="1720" y="739"/>
                  </a:lnTo>
                  <a:close/>
                  <a:moveTo>
                    <a:pt x="1629" y="635"/>
                  </a:moveTo>
                  <a:cubicBezTo>
                    <a:pt x="1628" y="635"/>
                    <a:pt x="1627" y="635"/>
                    <a:pt x="1627" y="635"/>
                  </a:cubicBezTo>
                  <a:cubicBezTo>
                    <a:pt x="1633" y="575"/>
                    <a:pt x="1633" y="575"/>
                    <a:pt x="1633" y="575"/>
                  </a:cubicBezTo>
                  <a:cubicBezTo>
                    <a:pt x="1633" y="575"/>
                    <a:pt x="1634" y="575"/>
                    <a:pt x="1635" y="575"/>
                  </a:cubicBezTo>
                  <a:cubicBezTo>
                    <a:pt x="1650" y="575"/>
                    <a:pt x="1663" y="562"/>
                    <a:pt x="1663" y="547"/>
                  </a:cubicBezTo>
                  <a:cubicBezTo>
                    <a:pt x="1663" y="543"/>
                    <a:pt x="1662" y="540"/>
                    <a:pt x="1660" y="536"/>
                  </a:cubicBezTo>
                  <a:cubicBezTo>
                    <a:pt x="1701" y="511"/>
                    <a:pt x="1701" y="511"/>
                    <a:pt x="1701" y="511"/>
                  </a:cubicBezTo>
                  <a:cubicBezTo>
                    <a:pt x="1703" y="514"/>
                    <a:pt x="1706" y="517"/>
                    <a:pt x="1709" y="519"/>
                  </a:cubicBezTo>
                  <a:cubicBezTo>
                    <a:pt x="1636" y="637"/>
                    <a:pt x="1636" y="637"/>
                    <a:pt x="1636" y="637"/>
                  </a:cubicBezTo>
                  <a:cubicBezTo>
                    <a:pt x="1634" y="635"/>
                    <a:pt x="1631" y="635"/>
                    <a:pt x="1629" y="635"/>
                  </a:cubicBezTo>
                  <a:close/>
                  <a:moveTo>
                    <a:pt x="1465" y="492"/>
                  </a:moveTo>
                  <a:cubicBezTo>
                    <a:pt x="1465" y="493"/>
                    <a:pt x="1465" y="494"/>
                    <a:pt x="1465" y="494"/>
                  </a:cubicBezTo>
                  <a:cubicBezTo>
                    <a:pt x="1401" y="489"/>
                    <a:pt x="1401" y="489"/>
                    <a:pt x="1401" y="489"/>
                  </a:cubicBezTo>
                  <a:cubicBezTo>
                    <a:pt x="1401" y="489"/>
                    <a:pt x="1401" y="488"/>
                    <a:pt x="1401" y="488"/>
                  </a:cubicBezTo>
                  <a:cubicBezTo>
                    <a:pt x="1401" y="476"/>
                    <a:pt x="1393" y="465"/>
                    <a:pt x="1382" y="462"/>
                  </a:cubicBezTo>
                  <a:cubicBezTo>
                    <a:pt x="1412" y="404"/>
                    <a:pt x="1412" y="404"/>
                    <a:pt x="1412" y="404"/>
                  </a:cubicBezTo>
                  <a:cubicBezTo>
                    <a:pt x="1414" y="405"/>
                    <a:pt x="1416" y="405"/>
                    <a:pt x="1418" y="405"/>
                  </a:cubicBezTo>
                  <a:cubicBezTo>
                    <a:pt x="1425" y="405"/>
                    <a:pt x="1431" y="399"/>
                    <a:pt x="1431" y="391"/>
                  </a:cubicBezTo>
                  <a:cubicBezTo>
                    <a:pt x="1431" y="391"/>
                    <a:pt x="1431" y="390"/>
                    <a:pt x="1431" y="389"/>
                  </a:cubicBezTo>
                  <a:cubicBezTo>
                    <a:pt x="1480" y="380"/>
                    <a:pt x="1480" y="380"/>
                    <a:pt x="1480" y="380"/>
                  </a:cubicBezTo>
                  <a:cubicBezTo>
                    <a:pt x="1478" y="478"/>
                    <a:pt x="1478" y="478"/>
                    <a:pt x="1478" y="478"/>
                  </a:cubicBezTo>
                  <a:cubicBezTo>
                    <a:pt x="1471" y="478"/>
                    <a:pt x="1465" y="484"/>
                    <a:pt x="1465" y="492"/>
                  </a:cubicBezTo>
                  <a:close/>
                  <a:moveTo>
                    <a:pt x="1243" y="624"/>
                  </a:moveTo>
                  <a:cubicBezTo>
                    <a:pt x="1243" y="613"/>
                    <a:pt x="1236" y="604"/>
                    <a:pt x="1227" y="599"/>
                  </a:cubicBezTo>
                  <a:cubicBezTo>
                    <a:pt x="1252" y="541"/>
                    <a:pt x="1252" y="541"/>
                    <a:pt x="1252" y="541"/>
                  </a:cubicBezTo>
                  <a:cubicBezTo>
                    <a:pt x="1254" y="542"/>
                    <a:pt x="1256" y="542"/>
                    <a:pt x="1259" y="542"/>
                  </a:cubicBezTo>
                  <a:cubicBezTo>
                    <a:pt x="1268" y="542"/>
                    <a:pt x="1276" y="538"/>
                    <a:pt x="1281" y="531"/>
                  </a:cubicBezTo>
                  <a:cubicBezTo>
                    <a:pt x="1345" y="610"/>
                    <a:pt x="1345" y="610"/>
                    <a:pt x="1345" y="610"/>
                  </a:cubicBezTo>
                  <a:cubicBezTo>
                    <a:pt x="1342" y="614"/>
                    <a:pt x="1340" y="619"/>
                    <a:pt x="1340" y="624"/>
                  </a:cubicBezTo>
                  <a:lnTo>
                    <a:pt x="1243" y="624"/>
                  </a:lnTo>
                  <a:close/>
                  <a:moveTo>
                    <a:pt x="1211" y="388"/>
                  </a:moveTo>
                  <a:cubicBezTo>
                    <a:pt x="1221" y="388"/>
                    <a:pt x="1229" y="384"/>
                    <a:pt x="1234" y="377"/>
                  </a:cubicBezTo>
                  <a:cubicBezTo>
                    <a:pt x="1349" y="474"/>
                    <a:pt x="1349" y="474"/>
                    <a:pt x="1349" y="474"/>
                  </a:cubicBezTo>
                  <a:cubicBezTo>
                    <a:pt x="1347" y="478"/>
                    <a:pt x="1345" y="483"/>
                    <a:pt x="1345" y="488"/>
                  </a:cubicBezTo>
                  <a:cubicBezTo>
                    <a:pt x="1345" y="490"/>
                    <a:pt x="1346" y="492"/>
                    <a:pt x="1346" y="493"/>
                  </a:cubicBezTo>
                  <a:cubicBezTo>
                    <a:pt x="1286" y="507"/>
                    <a:pt x="1286" y="507"/>
                    <a:pt x="1286" y="507"/>
                  </a:cubicBezTo>
                  <a:cubicBezTo>
                    <a:pt x="1283" y="495"/>
                    <a:pt x="1272" y="486"/>
                    <a:pt x="1259" y="486"/>
                  </a:cubicBezTo>
                  <a:cubicBezTo>
                    <a:pt x="1248" y="486"/>
                    <a:pt x="1238" y="493"/>
                    <a:pt x="1234" y="503"/>
                  </a:cubicBezTo>
                  <a:cubicBezTo>
                    <a:pt x="1224" y="496"/>
                    <a:pt x="1224" y="496"/>
                    <a:pt x="1224" y="496"/>
                  </a:cubicBezTo>
                  <a:cubicBezTo>
                    <a:pt x="1225" y="493"/>
                    <a:pt x="1226" y="491"/>
                    <a:pt x="1226" y="488"/>
                  </a:cubicBezTo>
                  <a:cubicBezTo>
                    <a:pt x="1226" y="480"/>
                    <a:pt x="1220" y="474"/>
                    <a:pt x="1212" y="474"/>
                  </a:cubicBezTo>
                  <a:cubicBezTo>
                    <a:pt x="1205" y="474"/>
                    <a:pt x="1199" y="480"/>
                    <a:pt x="1199" y="488"/>
                  </a:cubicBezTo>
                  <a:cubicBezTo>
                    <a:pt x="1199" y="488"/>
                    <a:pt x="1199" y="488"/>
                    <a:pt x="1199" y="488"/>
                  </a:cubicBezTo>
                  <a:cubicBezTo>
                    <a:pt x="1160" y="492"/>
                    <a:pt x="1160" y="492"/>
                    <a:pt x="1160" y="492"/>
                  </a:cubicBezTo>
                  <a:cubicBezTo>
                    <a:pt x="1159" y="484"/>
                    <a:pt x="1155" y="478"/>
                    <a:pt x="1150" y="474"/>
                  </a:cubicBezTo>
                  <a:cubicBezTo>
                    <a:pt x="1200" y="386"/>
                    <a:pt x="1200" y="386"/>
                    <a:pt x="1200" y="386"/>
                  </a:cubicBezTo>
                  <a:cubicBezTo>
                    <a:pt x="1204" y="388"/>
                    <a:pt x="1207" y="388"/>
                    <a:pt x="1211" y="388"/>
                  </a:cubicBezTo>
                  <a:close/>
                  <a:moveTo>
                    <a:pt x="1325" y="301"/>
                  </a:moveTo>
                  <a:cubicBezTo>
                    <a:pt x="1407" y="382"/>
                    <a:pt x="1407" y="382"/>
                    <a:pt x="1407" y="382"/>
                  </a:cubicBezTo>
                  <a:cubicBezTo>
                    <a:pt x="1405" y="385"/>
                    <a:pt x="1404" y="388"/>
                    <a:pt x="1404" y="391"/>
                  </a:cubicBezTo>
                  <a:cubicBezTo>
                    <a:pt x="1404" y="396"/>
                    <a:pt x="1406" y="401"/>
                    <a:pt x="1410" y="403"/>
                  </a:cubicBezTo>
                  <a:cubicBezTo>
                    <a:pt x="1380" y="461"/>
                    <a:pt x="1380" y="461"/>
                    <a:pt x="1380" y="461"/>
                  </a:cubicBezTo>
                  <a:cubicBezTo>
                    <a:pt x="1378" y="461"/>
                    <a:pt x="1375" y="460"/>
                    <a:pt x="1373" y="460"/>
                  </a:cubicBezTo>
                  <a:cubicBezTo>
                    <a:pt x="1370" y="460"/>
                    <a:pt x="1367" y="461"/>
                    <a:pt x="1364" y="462"/>
                  </a:cubicBezTo>
                  <a:cubicBezTo>
                    <a:pt x="1308" y="309"/>
                    <a:pt x="1308" y="309"/>
                    <a:pt x="1308" y="309"/>
                  </a:cubicBezTo>
                  <a:cubicBezTo>
                    <a:pt x="1315" y="308"/>
                    <a:pt x="1321" y="306"/>
                    <a:pt x="1325" y="301"/>
                  </a:cubicBezTo>
                  <a:close/>
                  <a:moveTo>
                    <a:pt x="1481" y="280"/>
                  </a:moveTo>
                  <a:cubicBezTo>
                    <a:pt x="1480" y="379"/>
                    <a:pt x="1480" y="379"/>
                    <a:pt x="1480" y="379"/>
                  </a:cubicBezTo>
                  <a:cubicBezTo>
                    <a:pt x="1431" y="387"/>
                    <a:pt x="1431" y="387"/>
                    <a:pt x="1431" y="387"/>
                  </a:cubicBezTo>
                  <a:cubicBezTo>
                    <a:pt x="1429" y="383"/>
                    <a:pt x="1426" y="379"/>
                    <a:pt x="1421" y="378"/>
                  </a:cubicBezTo>
                  <a:cubicBezTo>
                    <a:pt x="1476" y="278"/>
                    <a:pt x="1476" y="278"/>
                    <a:pt x="1476" y="278"/>
                  </a:cubicBezTo>
                  <a:cubicBezTo>
                    <a:pt x="1478" y="279"/>
                    <a:pt x="1480" y="280"/>
                    <a:pt x="1481" y="280"/>
                  </a:cubicBezTo>
                  <a:close/>
                  <a:moveTo>
                    <a:pt x="1214" y="596"/>
                  </a:moveTo>
                  <a:cubicBezTo>
                    <a:pt x="1209" y="596"/>
                    <a:pt x="1204" y="598"/>
                    <a:pt x="1200" y="600"/>
                  </a:cubicBezTo>
                  <a:cubicBezTo>
                    <a:pt x="1149" y="519"/>
                    <a:pt x="1149" y="519"/>
                    <a:pt x="1149" y="519"/>
                  </a:cubicBezTo>
                  <a:cubicBezTo>
                    <a:pt x="1156" y="514"/>
                    <a:pt x="1161" y="506"/>
                    <a:pt x="1161" y="496"/>
                  </a:cubicBezTo>
                  <a:cubicBezTo>
                    <a:pt x="1161" y="495"/>
                    <a:pt x="1161" y="494"/>
                    <a:pt x="1161" y="493"/>
                  </a:cubicBezTo>
                  <a:cubicBezTo>
                    <a:pt x="1199" y="490"/>
                    <a:pt x="1199" y="490"/>
                    <a:pt x="1199" y="490"/>
                  </a:cubicBezTo>
                  <a:cubicBezTo>
                    <a:pt x="1200" y="497"/>
                    <a:pt x="1205" y="502"/>
                    <a:pt x="1212" y="502"/>
                  </a:cubicBezTo>
                  <a:cubicBezTo>
                    <a:pt x="1217" y="502"/>
                    <a:pt x="1221" y="500"/>
                    <a:pt x="1223" y="497"/>
                  </a:cubicBezTo>
                  <a:cubicBezTo>
                    <a:pt x="1233" y="504"/>
                    <a:pt x="1233" y="504"/>
                    <a:pt x="1233" y="504"/>
                  </a:cubicBezTo>
                  <a:cubicBezTo>
                    <a:pt x="1232" y="507"/>
                    <a:pt x="1231" y="511"/>
                    <a:pt x="1231" y="514"/>
                  </a:cubicBezTo>
                  <a:cubicBezTo>
                    <a:pt x="1231" y="526"/>
                    <a:pt x="1239" y="537"/>
                    <a:pt x="1250" y="541"/>
                  </a:cubicBezTo>
                  <a:cubicBezTo>
                    <a:pt x="1225" y="599"/>
                    <a:pt x="1225" y="599"/>
                    <a:pt x="1225" y="599"/>
                  </a:cubicBezTo>
                  <a:cubicBezTo>
                    <a:pt x="1222" y="597"/>
                    <a:pt x="1218" y="596"/>
                    <a:pt x="1214" y="596"/>
                  </a:cubicBezTo>
                  <a:close/>
                  <a:moveTo>
                    <a:pt x="1133" y="524"/>
                  </a:moveTo>
                  <a:cubicBezTo>
                    <a:pt x="1138" y="524"/>
                    <a:pt x="1143" y="522"/>
                    <a:pt x="1147" y="520"/>
                  </a:cubicBezTo>
                  <a:cubicBezTo>
                    <a:pt x="1198" y="601"/>
                    <a:pt x="1198" y="601"/>
                    <a:pt x="1198" y="601"/>
                  </a:cubicBezTo>
                  <a:cubicBezTo>
                    <a:pt x="1191" y="606"/>
                    <a:pt x="1187" y="613"/>
                    <a:pt x="1186" y="622"/>
                  </a:cubicBezTo>
                  <a:cubicBezTo>
                    <a:pt x="1138" y="619"/>
                    <a:pt x="1138" y="619"/>
                    <a:pt x="1138" y="619"/>
                  </a:cubicBezTo>
                  <a:cubicBezTo>
                    <a:pt x="1132" y="524"/>
                    <a:pt x="1132" y="524"/>
                    <a:pt x="1132" y="524"/>
                  </a:cubicBezTo>
                  <a:cubicBezTo>
                    <a:pt x="1132" y="524"/>
                    <a:pt x="1133" y="524"/>
                    <a:pt x="1133" y="524"/>
                  </a:cubicBezTo>
                  <a:close/>
                  <a:moveTo>
                    <a:pt x="1366" y="600"/>
                  </a:moveTo>
                  <a:cubicBezTo>
                    <a:pt x="1358" y="600"/>
                    <a:pt x="1351" y="604"/>
                    <a:pt x="1346" y="609"/>
                  </a:cubicBezTo>
                  <a:cubicBezTo>
                    <a:pt x="1282" y="530"/>
                    <a:pt x="1282" y="530"/>
                    <a:pt x="1282" y="530"/>
                  </a:cubicBezTo>
                  <a:cubicBezTo>
                    <a:pt x="1285" y="525"/>
                    <a:pt x="1287" y="520"/>
                    <a:pt x="1287" y="514"/>
                  </a:cubicBezTo>
                  <a:cubicBezTo>
                    <a:pt x="1287" y="512"/>
                    <a:pt x="1286" y="511"/>
                    <a:pt x="1286" y="509"/>
                  </a:cubicBezTo>
                  <a:cubicBezTo>
                    <a:pt x="1346" y="495"/>
                    <a:pt x="1346" y="495"/>
                    <a:pt x="1346" y="495"/>
                  </a:cubicBezTo>
                  <a:cubicBezTo>
                    <a:pt x="1349" y="506"/>
                    <a:pt x="1359" y="515"/>
                    <a:pt x="1371" y="516"/>
                  </a:cubicBezTo>
                  <a:lnTo>
                    <a:pt x="1366" y="600"/>
                  </a:lnTo>
                  <a:close/>
                  <a:moveTo>
                    <a:pt x="1481" y="380"/>
                  </a:moveTo>
                  <a:cubicBezTo>
                    <a:pt x="1564" y="366"/>
                    <a:pt x="1564" y="366"/>
                    <a:pt x="1564" y="366"/>
                  </a:cubicBezTo>
                  <a:cubicBezTo>
                    <a:pt x="1565" y="371"/>
                    <a:pt x="1568" y="376"/>
                    <a:pt x="1572" y="380"/>
                  </a:cubicBezTo>
                  <a:cubicBezTo>
                    <a:pt x="1485" y="480"/>
                    <a:pt x="1485" y="480"/>
                    <a:pt x="1485" y="480"/>
                  </a:cubicBezTo>
                  <a:cubicBezTo>
                    <a:pt x="1484" y="479"/>
                    <a:pt x="1482" y="478"/>
                    <a:pt x="1480" y="478"/>
                  </a:cubicBezTo>
                  <a:lnTo>
                    <a:pt x="1481" y="380"/>
                  </a:lnTo>
                  <a:close/>
                  <a:moveTo>
                    <a:pt x="1487" y="481"/>
                  </a:moveTo>
                  <a:cubicBezTo>
                    <a:pt x="1574" y="381"/>
                    <a:pt x="1574" y="381"/>
                    <a:pt x="1574" y="381"/>
                  </a:cubicBezTo>
                  <a:cubicBezTo>
                    <a:pt x="1578" y="385"/>
                    <a:pt x="1585" y="388"/>
                    <a:pt x="1591" y="388"/>
                  </a:cubicBezTo>
                  <a:cubicBezTo>
                    <a:pt x="1593" y="388"/>
                    <a:pt x="1594" y="387"/>
                    <a:pt x="1596" y="387"/>
                  </a:cubicBezTo>
                  <a:cubicBezTo>
                    <a:pt x="1627" y="521"/>
                    <a:pt x="1627" y="521"/>
                    <a:pt x="1627" y="521"/>
                  </a:cubicBezTo>
                  <a:cubicBezTo>
                    <a:pt x="1618" y="523"/>
                    <a:pt x="1611" y="530"/>
                    <a:pt x="1609" y="539"/>
                  </a:cubicBezTo>
                  <a:cubicBezTo>
                    <a:pt x="1492" y="493"/>
                    <a:pt x="1492" y="493"/>
                    <a:pt x="1492" y="493"/>
                  </a:cubicBezTo>
                  <a:cubicBezTo>
                    <a:pt x="1492" y="492"/>
                    <a:pt x="1492" y="492"/>
                    <a:pt x="1492" y="492"/>
                  </a:cubicBezTo>
                  <a:cubicBezTo>
                    <a:pt x="1492" y="487"/>
                    <a:pt x="1490" y="483"/>
                    <a:pt x="1487" y="481"/>
                  </a:cubicBezTo>
                  <a:close/>
                  <a:moveTo>
                    <a:pt x="1637" y="638"/>
                  </a:moveTo>
                  <a:cubicBezTo>
                    <a:pt x="1711" y="520"/>
                    <a:pt x="1711" y="520"/>
                    <a:pt x="1711" y="520"/>
                  </a:cubicBezTo>
                  <a:cubicBezTo>
                    <a:pt x="1715" y="522"/>
                    <a:pt x="1719" y="524"/>
                    <a:pt x="1725" y="524"/>
                  </a:cubicBezTo>
                  <a:cubicBezTo>
                    <a:pt x="1729" y="524"/>
                    <a:pt x="1733" y="523"/>
                    <a:pt x="1737" y="521"/>
                  </a:cubicBezTo>
                  <a:cubicBezTo>
                    <a:pt x="1769" y="579"/>
                    <a:pt x="1769" y="579"/>
                    <a:pt x="1769" y="579"/>
                  </a:cubicBezTo>
                  <a:cubicBezTo>
                    <a:pt x="1765" y="581"/>
                    <a:pt x="1763" y="586"/>
                    <a:pt x="1763" y="590"/>
                  </a:cubicBezTo>
                  <a:cubicBezTo>
                    <a:pt x="1763" y="593"/>
                    <a:pt x="1763" y="595"/>
                    <a:pt x="1764" y="596"/>
                  </a:cubicBezTo>
                  <a:cubicBezTo>
                    <a:pt x="1641" y="644"/>
                    <a:pt x="1641" y="644"/>
                    <a:pt x="1641" y="644"/>
                  </a:cubicBezTo>
                  <a:cubicBezTo>
                    <a:pt x="1641" y="641"/>
                    <a:pt x="1639" y="639"/>
                    <a:pt x="1637" y="638"/>
                  </a:cubicBezTo>
                  <a:close/>
                  <a:moveTo>
                    <a:pt x="1844" y="606"/>
                  </a:moveTo>
                  <a:cubicBezTo>
                    <a:pt x="1790" y="595"/>
                    <a:pt x="1790" y="595"/>
                    <a:pt x="1790" y="595"/>
                  </a:cubicBezTo>
                  <a:cubicBezTo>
                    <a:pt x="1790" y="594"/>
                    <a:pt x="1790" y="592"/>
                    <a:pt x="1790" y="590"/>
                  </a:cubicBezTo>
                  <a:cubicBezTo>
                    <a:pt x="1790" y="583"/>
                    <a:pt x="1784" y="577"/>
                    <a:pt x="1777" y="577"/>
                  </a:cubicBezTo>
                  <a:cubicBezTo>
                    <a:pt x="1774" y="577"/>
                    <a:pt x="1772" y="577"/>
                    <a:pt x="1771" y="578"/>
                  </a:cubicBezTo>
                  <a:cubicBezTo>
                    <a:pt x="1739" y="520"/>
                    <a:pt x="1739" y="520"/>
                    <a:pt x="1739" y="520"/>
                  </a:cubicBezTo>
                  <a:cubicBezTo>
                    <a:pt x="1746" y="515"/>
                    <a:pt x="1752" y="507"/>
                    <a:pt x="1752" y="497"/>
                  </a:cubicBezTo>
                  <a:cubicBezTo>
                    <a:pt x="1813" y="498"/>
                    <a:pt x="1813" y="498"/>
                    <a:pt x="1813" y="498"/>
                  </a:cubicBezTo>
                  <a:cubicBezTo>
                    <a:pt x="1854" y="596"/>
                    <a:pt x="1854" y="596"/>
                    <a:pt x="1854" y="596"/>
                  </a:cubicBezTo>
                  <a:cubicBezTo>
                    <a:pt x="1849" y="598"/>
                    <a:pt x="1845" y="601"/>
                    <a:pt x="1844" y="606"/>
                  </a:cubicBezTo>
                  <a:close/>
                  <a:moveTo>
                    <a:pt x="1700" y="510"/>
                  </a:moveTo>
                  <a:cubicBezTo>
                    <a:pt x="1660" y="535"/>
                    <a:pt x="1660" y="535"/>
                    <a:pt x="1660" y="535"/>
                  </a:cubicBezTo>
                  <a:cubicBezTo>
                    <a:pt x="1655" y="526"/>
                    <a:pt x="1646" y="519"/>
                    <a:pt x="1635" y="519"/>
                  </a:cubicBezTo>
                  <a:cubicBezTo>
                    <a:pt x="1633" y="519"/>
                    <a:pt x="1630" y="520"/>
                    <a:pt x="1628" y="520"/>
                  </a:cubicBezTo>
                  <a:cubicBezTo>
                    <a:pt x="1597" y="387"/>
                    <a:pt x="1597" y="387"/>
                    <a:pt x="1597" y="387"/>
                  </a:cubicBezTo>
                  <a:cubicBezTo>
                    <a:pt x="1601" y="386"/>
                    <a:pt x="1605" y="384"/>
                    <a:pt x="1608" y="382"/>
                  </a:cubicBezTo>
                  <a:cubicBezTo>
                    <a:pt x="1704" y="477"/>
                    <a:pt x="1704" y="477"/>
                    <a:pt x="1704" y="477"/>
                  </a:cubicBezTo>
                  <a:cubicBezTo>
                    <a:pt x="1700" y="482"/>
                    <a:pt x="1697" y="489"/>
                    <a:pt x="1697" y="496"/>
                  </a:cubicBezTo>
                  <a:cubicBezTo>
                    <a:pt x="1697" y="501"/>
                    <a:pt x="1698" y="506"/>
                    <a:pt x="1700" y="510"/>
                  </a:cubicBezTo>
                  <a:close/>
                  <a:moveTo>
                    <a:pt x="1475" y="277"/>
                  </a:moveTo>
                  <a:cubicBezTo>
                    <a:pt x="1419" y="378"/>
                    <a:pt x="1419" y="378"/>
                    <a:pt x="1419" y="378"/>
                  </a:cubicBezTo>
                  <a:cubicBezTo>
                    <a:pt x="1419" y="378"/>
                    <a:pt x="1418" y="378"/>
                    <a:pt x="1418" y="378"/>
                  </a:cubicBezTo>
                  <a:cubicBezTo>
                    <a:pt x="1414" y="378"/>
                    <a:pt x="1411" y="379"/>
                    <a:pt x="1408" y="381"/>
                  </a:cubicBezTo>
                  <a:cubicBezTo>
                    <a:pt x="1326" y="300"/>
                    <a:pt x="1326" y="300"/>
                    <a:pt x="1326" y="300"/>
                  </a:cubicBezTo>
                  <a:cubicBezTo>
                    <a:pt x="1331" y="295"/>
                    <a:pt x="1334" y="289"/>
                    <a:pt x="1334" y="281"/>
                  </a:cubicBezTo>
                  <a:cubicBezTo>
                    <a:pt x="1334" y="280"/>
                    <a:pt x="1334" y="279"/>
                    <a:pt x="1334" y="278"/>
                  </a:cubicBezTo>
                  <a:cubicBezTo>
                    <a:pt x="1462" y="261"/>
                    <a:pt x="1462" y="261"/>
                    <a:pt x="1462" y="261"/>
                  </a:cubicBezTo>
                  <a:cubicBezTo>
                    <a:pt x="1464" y="268"/>
                    <a:pt x="1469" y="274"/>
                    <a:pt x="1475" y="277"/>
                  </a:cubicBezTo>
                  <a:close/>
                  <a:moveTo>
                    <a:pt x="1306" y="309"/>
                  </a:moveTo>
                  <a:cubicBezTo>
                    <a:pt x="1363" y="462"/>
                    <a:pt x="1363" y="462"/>
                    <a:pt x="1363" y="462"/>
                  </a:cubicBezTo>
                  <a:cubicBezTo>
                    <a:pt x="1358" y="464"/>
                    <a:pt x="1353" y="468"/>
                    <a:pt x="1350" y="473"/>
                  </a:cubicBezTo>
                  <a:cubicBezTo>
                    <a:pt x="1235" y="375"/>
                    <a:pt x="1235" y="375"/>
                    <a:pt x="1235" y="375"/>
                  </a:cubicBezTo>
                  <a:cubicBezTo>
                    <a:pt x="1238" y="371"/>
                    <a:pt x="1240" y="366"/>
                    <a:pt x="1240" y="360"/>
                  </a:cubicBezTo>
                  <a:cubicBezTo>
                    <a:pt x="1240" y="353"/>
                    <a:pt x="1238" y="347"/>
                    <a:pt x="1234" y="342"/>
                  </a:cubicBezTo>
                  <a:cubicBezTo>
                    <a:pt x="1285" y="300"/>
                    <a:pt x="1285" y="300"/>
                    <a:pt x="1285" y="300"/>
                  </a:cubicBezTo>
                  <a:cubicBezTo>
                    <a:pt x="1290" y="305"/>
                    <a:pt x="1298" y="309"/>
                    <a:pt x="1306" y="309"/>
                  </a:cubicBezTo>
                  <a:close/>
                  <a:moveTo>
                    <a:pt x="1199" y="385"/>
                  </a:moveTo>
                  <a:cubicBezTo>
                    <a:pt x="1148" y="473"/>
                    <a:pt x="1148" y="473"/>
                    <a:pt x="1148" y="473"/>
                  </a:cubicBezTo>
                  <a:cubicBezTo>
                    <a:pt x="1144" y="470"/>
                    <a:pt x="1139" y="469"/>
                    <a:pt x="1134" y="469"/>
                  </a:cubicBezTo>
                  <a:cubicBezTo>
                    <a:pt x="1155" y="361"/>
                    <a:pt x="1155" y="361"/>
                    <a:pt x="1155" y="361"/>
                  </a:cubicBezTo>
                  <a:cubicBezTo>
                    <a:pt x="1156" y="361"/>
                    <a:pt x="1157" y="361"/>
                    <a:pt x="1158" y="361"/>
                  </a:cubicBezTo>
                  <a:cubicBezTo>
                    <a:pt x="1165" y="361"/>
                    <a:pt x="1171" y="356"/>
                    <a:pt x="1173" y="350"/>
                  </a:cubicBezTo>
                  <a:cubicBezTo>
                    <a:pt x="1183" y="353"/>
                    <a:pt x="1183" y="353"/>
                    <a:pt x="1183" y="353"/>
                  </a:cubicBezTo>
                  <a:cubicBezTo>
                    <a:pt x="1183" y="355"/>
                    <a:pt x="1183" y="358"/>
                    <a:pt x="1183" y="360"/>
                  </a:cubicBezTo>
                  <a:cubicBezTo>
                    <a:pt x="1183" y="371"/>
                    <a:pt x="1189" y="381"/>
                    <a:pt x="1199" y="385"/>
                  </a:cubicBezTo>
                  <a:close/>
                  <a:moveTo>
                    <a:pt x="1114" y="517"/>
                  </a:moveTo>
                  <a:cubicBezTo>
                    <a:pt x="1119" y="520"/>
                    <a:pt x="1124" y="523"/>
                    <a:pt x="1130" y="524"/>
                  </a:cubicBezTo>
                  <a:cubicBezTo>
                    <a:pt x="1136" y="619"/>
                    <a:pt x="1136" y="619"/>
                    <a:pt x="1136" y="619"/>
                  </a:cubicBezTo>
                  <a:cubicBezTo>
                    <a:pt x="1063" y="613"/>
                    <a:pt x="1063" y="613"/>
                    <a:pt x="1063" y="613"/>
                  </a:cubicBezTo>
                  <a:cubicBezTo>
                    <a:pt x="1063" y="613"/>
                    <a:pt x="1063" y="612"/>
                    <a:pt x="1063" y="612"/>
                  </a:cubicBezTo>
                  <a:cubicBezTo>
                    <a:pt x="1063" y="604"/>
                    <a:pt x="1059" y="596"/>
                    <a:pt x="1053" y="591"/>
                  </a:cubicBezTo>
                  <a:lnTo>
                    <a:pt x="1114" y="517"/>
                  </a:lnTo>
                  <a:close/>
                  <a:moveTo>
                    <a:pt x="1154" y="670"/>
                  </a:moveTo>
                  <a:cubicBezTo>
                    <a:pt x="1194" y="645"/>
                    <a:pt x="1194" y="645"/>
                    <a:pt x="1194" y="645"/>
                  </a:cubicBezTo>
                  <a:cubicBezTo>
                    <a:pt x="1199" y="650"/>
                    <a:pt x="1206" y="654"/>
                    <a:pt x="1214" y="654"/>
                  </a:cubicBezTo>
                  <a:cubicBezTo>
                    <a:pt x="1219" y="654"/>
                    <a:pt x="1223" y="653"/>
                    <a:pt x="1227" y="651"/>
                  </a:cubicBezTo>
                  <a:cubicBezTo>
                    <a:pt x="1251" y="696"/>
                    <a:pt x="1251" y="696"/>
                    <a:pt x="1251" y="696"/>
                  </a:cubicBezTo>
                  <a:cubicBezTo>
                    <a:pt x="1248" y="698"/>
                    <a:pt x="1245" y="701"/>
                    <a:pt x="1244" y="705"/>
                  </a:cubicBezTo>
                  <a:cubicBezTo>
                    <a:pt x="1155" y="680"/>
                    <a:pt x="1155" y="680"/>
                    <a:pt x="1155" y="680"/>
                  </a:cubicBezTo>
                  <a:cubicBezTo>
                    <a:pt x="1155" y="679"/>
                    <a:pt x="1155" y="678"/>
                    <a:pt x="1155" y="677"/>
                  </a:cubicBezTo>
                  <a:cubicBezTo>
                    <a:pt x="1155" y="674"/>
                    <a:pt x="1155" y="672"/>
                    <a:pt x="1154" y="670"/>
                  </a:cubicBezTo>
                  <a:close/>
                  <a:moveTo>
                    <a:pt x="1259" y="694"/>
                  </a:moveTo>
                  <a:cubicBezTo>
                    <a:pt x="1256" y="694"/>
                    <a:pt x="1254" y="694"/>
                    <a:pt x="1252" y="695"/>
                  </a:cubicBezTo>
                  <a:cubicBezTo>
                    <a:pt x="1228" y="650"/>
                    <a:pt x="1228" y="650"/>
                    <a:pt x="1228" y="650"/>
                  </a:cubicBezTo>
                  <a:cubicBezTo>
                    <a:pt x="1237" y="645"/>
                    <a:pt x="1243" y="636"/>
                    <a:pt x="1243" y="626"/>
                  </a:cubicBezTo>
                  <a:cubicBezTo>
                    <a:pt x="1339" y="626"/>
                    <a:pt x="1339" y="626"/>
                    <a:pt x="1339" y="626"/>
                  </a:cubicBezTo>
                  <a:cubicBezTo>
                    <a:pt x="1339" y="626"/>
                    <a:pt x="1339" y="627"/>
                    <a:pt x="1339" y="628"/>
                  </a:cubicBezTo>
                  <a:cubicBezTo>
                    <a:pt x="1339" y="635"/>
                    <a:pt x="1342" y="642"/>
                    <a:pt x="1347" y="647"/>
                  </a:cubicBezTo>
                  <a:cubicBezTo>
                    <a:pt x="1271" y="700"/>
                    <a:pt x="1271" y="700"/>
                    <a:pt x="1271" y="700"/>
                  </a:cubicBezTo>
                  <a:cubicBezTo>
                    <a:pt x="1268" y="696"/>
                    <a:pt x="1264" y="694"/>
                    <a:pt x="1259" y="694"/>
                  </a:cubicBezTo>
                  <a:close/>
                  <a:moveTo>
                    <a:pt x="1367" y="600"/>
                  </a:moveTo>
                  <a:cubicBezTo>
                    <a:pt x="1372" y="516"/>
                    <a:pt x="1372" y="516"/>
                    <a:pt x="1372" y="516"/>
                  </a:cubicBezTo>
                  <a:cubicBezTo>
                    <a:pt x="1373" y="516"/>
                    <a:pt x="1373" y="516"/>
                    <a:pt x="1373" y="516"/>
                  </a:cubicBezTo>
                  <a:cubicBezTo>
                    <a:pt x="1387" y="516"/>
                    <a:pt x="1399" y="505"/>
                    <a:pt x="1401" y="491"/>
                  </a:cubicBezTo>
                  <a:cubicBezTo>
                    <a:pt x="1465" y="496"/>
                    <a:pt x="1465" y="496"/>
                    <a:pt x="1465" y="496"/>
                  </a:cubicBezTo>
                  <a:cubicBezTo>
                    <a:pt x="1466" y="499"/>
                    <a:pt x="1468" y="502"/>
                    <a:pt x="1471" y="503"/>
                  </a:cubicBezTo>
                  <a:cubicBezTo>
                    <a:pt x="1378" y="602"/>
                    <a:pt x="1378" y="602"/>
                    <a:pt x="1378" y="602"/>
                  </a:cubicBezTo>
                  <a:cubicBezTo>
                    <a:pt x="1375" y="601"/>
                    <a:pt x="1371" y="600"/>
                    <a:pt x="1367" y="600"/>
                  </a:cubicBezTo>
                  <a:close/>
                  <a:moveTo>
                    <a:pt x="1492" y="494"/>
                  </a:moveTo>
                  <a:cubicBezTo>
                    <a:pt x="1608" y="540"/>
                    <a:pt x="1608" y="540"/>
                    <a:pt x="1608" y="540"/>
                  </a:cubicBezTo>
                  <a:cubicBezTo>
                    <a:pt x="1607" y="542"/>
                    <a:pt x="1607" y="545"/>
                    <a:pt x="1607" y="547"/>
                  </a:cubicBezTo>
                  <a:cubicBezTo>
                    <a:pt x="1607" y="553"/>
                    <a:pt x="1609" y="558"/>
                    <a:pt x="1611" y="562"/>
                  </a:cubicBezTo>
                  <a:cubicBezTo>
                    <a:pt x="1539" y="600"/>
                    <a:pt x="1539" y="600"/>
                    <a:pt x="1539" y="600"/>
                  </a:cubicBezTo>
                  <a:cubicBezTo>
                    <a:pt x="1535" y="589"/>
                    <a:pt x="1525" y="582"/>
                    <a:pt x="1513" y="582"/>
                  </a:cubicBezTo>
                  <a:cubicBezTo>
                    <a:pt x="1510" y="582"/>
                    <a:pt x="1507" y="582"/>
                    <a:pt x="1504" y="583"/>
                  </a:cubicBezTo>
                  <a:cubicBezTo>
                    <a:pt x="1482" y="505"/>
                    <a:pt x="1482" y="505"/>
                    <a:pt x="1482" y="505"/>
                  </a:cubicBezTo>
                  <a:cubicBezTo>
                    <a:pt x="1487" y="504"/>
                    <a:pt x="1491" y="500"/>
                    <a:pt x="1492" y="494"/>
                  </a:cubicBezTo>
                  <a:close/>
                  <a:moveTo>
                    <a:pt x="1539" y="602"/>
                  </a:moveTo>
                  <a:cubicBezTo>
                    <a:pt x="1612" y="563"/>
                    <a:pt x="1612" y="563"/>
                    <a:pt x="1612" y="563"/>
                  </a:cubicBezTo>
                  <a:cubicBezTo>
                    <a:pt x="1617" y="569"/>
                    <a:pt x="1623" y="573"/>
                    <a:pt x="1631" y="574"/>
                  </a:cubicBezTo>
                  <a:cubicBezTo>
                    <a:pt x="1625" y="635"/>
                    <a:pt x="1625" y="635"/>
                    <a:pt x="1625" y="635"/>
                  </a:cubicBezTo>
                  <a:cubicBezTo>
                    <a:pt x="1621" y="636"/>
                    <a:pt x="1617" y="640"/>
                    <a:pt x="1616" y="644"/>
                  </a:cubicBezTo>
                  <a:cubicBezTo>
                    <a:pt x="1538" y="621"/>
                    <a:pt x="1538" y="621"/>
                    <a:pt x="1538" y="621"/>
                  </a:cubicBezTo>
                  <a:cubicBezTo>
                    <a:pt x="1540" y="617"/>
                    <a:pt x="1541" y="614"/>
                    <a:pt x="1541" y="610"/>
                  </a:cubicBezTo>
                  <a:cubicBezTo>
                    <a:pt x="1541" y="607"/>
                    <a:pt x="1540" y="604"/>
                    <a:pt x="1539" y="602"/>
                  </a:cubicBezTo>
                  <a:close/>
                  <a:moveTo>
                    <a:pt x="1642" y="649"/>
                  </a:moveTo>
                  <a:cubicBezTo>
                    <a:pt x="1642" y="648"/>
                    <a:pt x="1642" y="646"/>
                    <a:pt x="1642" y="645"/>
                  </a:cubicBezTo>
                  <a:cubicBezTo>
                    <a:pt x="1765" y="598"/>
                    <a:pt x="1765" y="598"/>
                    <a:pt x="1765" y="598"/>
                  </a:cubicBezTo>
                  <a:cubicBezTo>
                    <a:pt x="1766" y="600"/>
                    <a:pt x="1768" y="602"/>
                    <a:pt x="1770" y="603"/>
                  </a:cubicBezTo>
                  <a:cubicBezTo>
                    <a:pt x="1711" y="733"/>
                    <a:pt x="1711" y="733"/>
                    <a:pt x="1711" y="733"/>
                  </a:cubicBezTo>
                  <a:cubicBezTo>
                    <a:pt x="1708" y="732"/>
                    <a:pt x="1705" y="731"/>
                    <a:pt x="1701" y="731"/>
                  </a:cubicBezTo>
                  <a:cubicBezTo>
                    <a:pt x="1695" y="731"/>
                    <a:pt x="1690" y="733"/>
                    <a:pt x="1686" y="736"/>
                  </a:cubicBezTo>
                  <a:cubicBezTo>
                    <a:pt x="1637" y="659"/>
                    <a:pt x="1637" y="659"/>
                    <a:pt x="1637" y="659"/>
                  </a:cubicBezTo>
                  <a:cubicBezTo>
                    <a:pt x="1640" y="657"/>
                    <a:pt x="1642" y="653"/>
                    <a:pt x="1642" y="649"/>
                  </a:cubicBezTo>
                  <a:close/>
                  <a:moveTo>
                    <a:pt x="1891" y="527"/>
                  </a:moveTo>
                  <a:cubicBezTo>
                    <a:pt x="1862" y="597"/>
                    <a:pt x="1862" y="597"/>
                    <a:pt x="1862" y="597"/>
                  </a:cubicBezTo>
                  <a:cubicBezTo>
                    <a:pt x="1861" y="596"/>
                    <a:pt x="1859" y="596"/>
                    <a:pt x="1858" y="596"/>
                  </a:cubicBezTo>
                  <a:cubicBezTo>
                    <a:pt x="1857" y="596"/>
                    <a:pt x="1856" y="596"/>
                    <a:pt x="1856" y="596"/>
                  </a:cubicBezTo>
                  <a:cubicBezTo>
                    <a:pt x="1815" y="498"/>
                    <a:pt x="1815" y="498"/>
                    <a:pt x="1815" y="498"/>
                  </a:cubicBezTo>
                  <a:cubicBezTo>
                    <a:pt x="1876" y="499"/>
                    <a:pt x="1876" y="499"/>
                    <a:pt x="1876" y="499"/>
                  </a:cubicBezTo>
                  <a:cubicBezTo>
                    <a:pt x="1875" y="500"/>
                    <a:pt x="1875" y="501"/>
                    <a:pt x="1875" y="502"/>
                  </a:cubicBezTo>
                  <a:cubicBezTo>
                    <a:pt x="1875" y="513"/>
                    <a:pt x="1882" y="523"/>
                    <a:pt x="1891" y="527"/>
                  </a:cubicBezTo>
                  <a:close/>
                  <a:moveTo>
                    <a:pt x="1903" y="474"/>
                  </a:moveTo>
                  <a:cubicBezTo>
                    <a:pt x="1890" y="474"/>
                    <a:pt x="1878" y="484"/>
                    <a:pt x="1876" y="497"/>
                  </a:cubicBezTo>
                  <a:cubicBezTo>
                    <a:pt x="1815" y="496"/>
                    <a:pt x="1815" y="496"/>
                    <a:pt x="1815" y="496"/>
                  </a:cubicBezTo>
                  <a:cubicBezTo>
                    <a:pt x="1760" y="365"/>
                    <a:pt x="1760" y="365"/>
                    <a:pt x="1760" y="365"/>
                  </a:cubicBezTo>
                  <a:cubicBezTo>
                    <a:pt x="1763" y="364"/>
                    <a:pt x="1764" y="362"/>
                    <a:pt x="1766" y="360"/>
                  </a:cubicBezTo>
                  <a:cubicBezTo>
                    <a:pt x="1893" y="374"/>
                    <a:pt x="1893" y="374"/>
                    <a:pt x="1893" y="374"/>
                  </a:cubicBezTo>
                  <a:cubicBezTo>
                    <a:pt x="1895" y="385"/>
                    <a:pt x="1903" y="394"/>
                    <a:pt x="1914" y="397"/>
                  </a:cubicBezTo>
                  <a:cubicBezTo>
                    <a:pt x="1905" y="474"/>
                    <a:pt x="1905" y="474"/>
                    <a:pt x="1905" y="474"/>
                  </a:cubicBezTo>
                  <a:cubicBezTo>
                    <a:pt x="1904" y="474"/>
                    <a:pt x="1904" y="474"/>
                    <a:pt x="1903" y="474"/>
                  </a:cubicBezTo>
                  <a:close/>
                  <a:moveTo>
                    <a:pt x="1902" y="279"/>
                  </a:moveTo>
                  <a:cubicBezTo>
                    <a:pt x="1915" y="343"/>
                    <a:pt x="1915" y="343"/>
                    <a:pt x="1915" y="343"/>
                  </a:cubicBezTo>
                  <a:cubicBezTo>
                    <a:pt x="1902" y="346"/>
                    <a:pt x="1893" y="357"/>
                    <a:pt x="1893" y="370"/>
                  </a:cubicBezTo>
                  <a:cubicBezTo>
                    <a:pt x="1893" y="371"/>
                    <a:pt x="1893" y="371"/>
                    <a:pt x="1893" y="372"/>
                  </a:cubicBezTo>
                  <a:cubicBezTo>
                    <a:pt x="1767" y="359"/>
                    <a:pt x="1767" y="359"/>
                    <a:pt x="1767" y="359"/>
                  </a:cubicBezTo>
                  <a:cubicBezTo>
                    <a:pt x="1768" y="357"/>
                    <a:pt x="1768" y="355"/>
                    <a:pt x="1768" y="352"/>
                  </a:cubicBezTo>
                  <a:cubicBezTo>
                    <a:pt x="1768" y="350"/>
                    <a:pt x="1768" y="347"/>
                    <a:pt x="1766" y="345"/>
                  </a:cubicBezTo>
                  <a:cubicBezTo>
                    <a:pt x="1878" y="264"/>
                    <a:pt x="1878" y="264"/>
                    <a:pt x="1878" y="264"/>
                  </a:cubicBezTo>
                  <a:cubicBezTo>
                    <a:pt x="1883" y="273"/>
                    <a:pt x="1892" y="278"/>
                    <a:pt x="1902" y="279"/>
                  </a:cubicBezTo>
                  <a:close/>
                  <a:moveTo>
                    <a:pt x="1591" y="332"/>
                  </a:moveTo>
                  <a:cubicBezTo>
                    <a:pt x="1583" y="332"/>
                    <a:pt x="1575" y="336"/>
                    <a:pt x="1570" y="342"/>
                  </a:cubicBezTo>
                  <a:cubicBezTo>
                    <a:pt x="1507" y="275"/>
                    <a:pt x="1507" y="275"/>
                    <a:pt x="1507" y="275"/>
                  </a:cubicBezTo>
                  <a:cubicBezTo>
                    <a:pt x="1513" y="270"/>
                    <a:pt x="1516" y="262"/>
                    <a:pt x="1516" y="254"/>
                  </a:cubicBezTo>
                  <a:cubicBezTo>
                    <a:pt x="1516" y="252"/>
                    <a:pt x="1516" y="251"/>
                    <a:pt x="1516" y="249"/>
                  </a:cubicBezTo>
                  <a:cubicBezTo>
                    <a:pt x="1621" y="230"/>
                    <a:pt x="1621" y="230"/>
                    <a:pt x="1621" y="230"/>
                  </a:cubicBezTo>
                  <a:cubicBezTo>
                    <a:pt x="1597" y="333"/>
                    <a:pt x="1597" y="333"/>
                    <a:pt x="1597" y="333"/>
                  </a:cubicBezTo>
                  <a:cubicBezTo>
                    <a:pt x="1595" y="332"/>
                    <a:pt x="1593" y="332"/>
                    <a:pt x="1591" y="332"/>
                  </a:cubicBezTo>
                  <a:close/>
                  <a:moveTo>
                    <a:pt x="1106" y="737"/>
                  </a:moveTo>
                  <a:cubicBezTo>
                    <a:pt x="1102" y="737"/>
                    <a:pt x="1098" y="738"/>
                    <a:pt x="1095" y="739"/>
                  </a:cubicBezTo>
                  <a:cubicBezTo>
                    <a:pt x="1047" y="637"/>
                    <a:pt x="1047" y="637"/>
                    <a:pt x="1047" y="637"/>
                  </a:cubicBezTo>
                  <a:cubicBezTo>
                    <a:pt x="1051" y="635"/>
                    <a:pt x="1054" y="633"/>
                    <a:pt x="1056" y="630"/>
                  </a:cubicBezTo>
                  <a:cubicBezTo>
                    <a:pt x="1129" y="671"/>
                    <a:pt x="1129" y="671"/>
                    <a:pt x="1129" y="671"/>
                  </a:cubicBezTo>
                  <a:cubicBezTo>
                    <a:pt x="1128" y="673"/>
                    <a:pt x="1128" y="675"/>
                    <a:pt x="1128" y="677"/>
                  </a:cubicBezTo>
                  <a:cubicBezTo>
                    <a:pt x="1128" y="682"/>
                    <a:pt x="1131" y="687"/>
                    <a:pt x="1136" y="689"/>
                  </a:cubicBezTo>
                  <a:cubicBezTo>
                    <a:pt x="1116" y="739"/>
                    <a:pt x="1116" y="739"/>
                    <a:pt x="1116" y="739"/>
                  </a:cubicBezTo>
                  <a:cubicBezTo>
                    <a:pt x="1113" y="738"/>
                    <a:pt x="1110" y="737"/>
                    <a:pt x="1106" y="737"/>
                  </a:cubicBezTo>
                  <a:close/>
                  <a:moveTo>
                    <a:pt x="1394" y="756"/>
                  </a:moveTo>
                  <a:cubicBezTo>
                    <a:pt x="1274" y="714"/>
                    <a:pt x="1274" y="714"/>
                    <a:pt x="1274" y="714"/>
                  </a:cubicBezTo>
                  <a:cubicBezTo>
                    <a:pt x="1275" y="713"/>
                    <a:pt x="1275" y="711"/>
                    <a:pt x="1275" y="710"/>
                  </a:cubicBezTo>
                  <a:cubicBezTo>
                    <a:pt x="1275" y="707"/>
                    <a:pt x="1274" y="704"/>
                    <a:pt x="1272" y="701"/>
                  </a:cubicBezTo>
                  <a:cubicBezTo>
                    <a:pt x="1348" y="648"/>
                    <a:pt x="1348" y="648"/>
                    <a:pt x="1348" y="648"/>
                  </a:cubicBezTo>
                  <a:cubicBezTo>
                    <a:pt x="1353" y="653"/>
                    <a:pt x="1360" y="655"/>
                    <a:pt x="1367" y="655"/>
                  </a:cubicBezTo>
                  <a:cubicBezTo>
                    <a:pt x="1371" y="655"/>
                    <a:pt x="1375" y="654"/>
                    <a:pt x="1379" y="653"/>
                  </a:cubicBezTo>
                  <a:cubicBezTo>
                    <a:pt x="1412" y="738"/>
                    <a:pt x="1412" y="738"/>
                    <a:pt x="1412" y="738"/>
                  </a:cubicBezTo>
                  <a:cubicBezTo>
                    <a:pt x="1404" y="741"/>
                    <a:pt x="1397" y="747"/>
                    <a:pt x="1394" y="756"/>
                  </a:cubicBezTo>
                  <a:close/>
                  <a:moveTo>
                    <a:pt x="1380" y="603"/>
                  </a:moveTo>
                  <a:cubicBezTo>
                    <a:pt x="1472" y="504"/>
                    <a:pt x="1472" y="504"/>
                    <a:pt x="1472" y="504"/>
                  </a:cubicBezTo>
                  <a:cubicBezTo>
                    <a:pt x="1474" y="505"/>
                    <a:pt x="1476" y="506"/>
                    <a:pt x="1479" y="506"/>
                  </a:cubicBezTo>
                  <a:cubicBezTo>
                    <a:pt x="1479" y="506"/>
                    <a:pt x="1480" y="506"/>
                    <a:pt x="1480" y="506"/>
                  </a:cubicBezTo>
                  <a:cubicBezTo>
                    <a:pt x="1502" y="584"/>
                    <a:pt x="1502" y="584"/>
                    <a:pt x="1502" y="584"/>
                  </a:cubicBezTo>
                  <a:cubicBezTo>
                    <a:pt x="1494" y="588"/>
                    <a:pt x="1487" y="596"/>
                    <a:pt x="1486" y="605"/>
                  </a:cubicBezTo>
                  <a:cubicBezTo>
                    <a:pt x="1393" y="618"/>
                    <a:pt x="1393" y="618"/>
                    <a:pt x="1393" y="618"/>
                  </a:cubicBezTo>
                  <a:cubicBezTo>
                    <a:pt x="1390" y="611"/>
                    <a:pt x="1386" y="606"/>
                    <a:pt x="1380" y="603"/>
                  </a:cubicBezTo>
                  <a:close/>
                  <a:moveTo>
                    <a:pt x="1538" y="622"/>
                  </a:moveTo>
                  <a:cubicBezTo>
                    <a:pt x="1615" y="646"/>
                    <a:pt x="1615" y="646"/>
                    <a:pt x="1615" y="646"/>
                  </a:cubicBezTo>
                  <a:cubicBezTo>
                    <a:pt x="1615" y="647"/>
                    <a:pt x="1615" y="648"/>
                    <a:pt x="1615" y="649"/>
                  </a:cubicBezTo>
                  <a:cubicBezTo>
                    <a:pt x="1615" y="652"/>
                    <a:pt x="1616" y="655"/>
                    <a:pt x="1618" y="658"/>
                  </a:cubicBezTo>
                  <a:cubicBezTo>
                    <a:pt x="1554" y="723"/>
                    <a:pt x="1554" y="723"/>
                    <a:pt x="1554" y="723"/>
                  </a:cubicBezTo>
                  <a:cubicBezTo>
                    <a:pt x="1549" y="719"/>
                    <a:pt x="1543" y="716"/>
                    <a:pt x="1536" y="716"/>
                  </a:cubicBezTo>
                  <a:cubicBezTo>
                    <a:pt x="1536" y="716"/>
                    <a:pt x="1535" y="716"/>
                    <a:pt x="1535" y="716"/>
                  </a:cubicBezTo>
                  <a:cubicBezTo>
                    <a:pt x="1517" y="637"/>
                    <a:pt x="1517" y="637"/>
                    <a:pt x="1517" y="637"/>
                  </a:cubicBezTo>
                  <a:cubicBezTo>
                    <a:pt x="1526" y="636"/>
                    <a:pt x="1534" y="630"/>
                    <a:pt x="1538" y="622"/>
                  </a:cubicBezTo>
                  <a:close/>
                  <a:moveTo>
                    <a:pt x="1556" y="724"/>
                  </a:moveTo>
                  <a:cubicBezTo>
                    <a:pt x="1619" y="659"/>
                    <a:pt x="1619" y="659"/>
                    <a:pt x="1619" y="659"/>
                  </a:cubicBezTo>
                  <a:cubicBezTo>
                    <a:pt x="1622" y="661"/>
                    <a:pt x="1625" y="663"/>
                    <a:pt x="1629" y="663"/>
                  </a:cubicBezTo>
                  <a:cubicBezTo>
                    <a:pt x="1631" y="663"/>
                    <a:pt x="1634" y="662"/>
                    <a:pt x="1636" y="660"/>
                  </a:cubicBezTo>
                  <a:cubicBezTo>
                    <a:pt x="1684" y="736"/>
                    <a:pt x="1684" y="736"/>
                    <a:pt x="1684" y="736"/>
                  </a:cubicBezTo>
                  <a:cubicBezTo>
                    <a:pt x="1678" y="741"/>
                    <a:pt x="1674" y="748"/>
                    <a:pt x="1673" y="755"/>
                  </a:cubicBezTo>
                  <a:cubicBezTo>
                    <a:pt x="1564" y="742"/>
                    <a:pt x="1564" y="742"/>
                    <a:pt x="1564" y="742"/>
                  </a:cubicBezTo>
                  <a:cubicBezTo>
                    <a:pt x="1563" y="735"/>
                    <a:pt x="1560" y="729"/>
                    <a:pt x="1556" y="724"/>
                  </a:cubicBezTo>
                  <a:close/>
                  <a:moveTo>
                    <a:pt x="1907" y="475"/>
                  </a:moveTo>
                  <a:cubicBezTo>
                    <a:pt x="1916" y="397"/>
                    <a:pt x="1916" y="397"/>
                    <a:pt x="1916" y="397"/>
                  </a:cubicBezTo>
                  <a:cubicBezTo>
                    <a:pt x="1917" y="398"/>
                    <a:pt x="1919" y="398"/>
                    <a:pt x="1921" y="398"/>
                  </a:cubicBezTo>
                  <a:cubicBezTo>
                    <a:pt x="1932" y="398"/>
                    <a:pt x="1941" y="392"/>
                    <a:pt x="1946" y="383"/>
                  </a:cubicBezTo>
                  <a:cubicBezTo>
                    <a:pt x="2059" y="435"/>
                    <a:pt x="2059" y="435"/>
                    <a:pt x="2059" y="435"/>
                  </a:cubicBezTo>
                  <a:cubicBezTo>
                    <a:pt x="2054" y="440"/>
                    <a:pt x="2051" y="447"/>
                    <a:pt x="2051" y="454"/>
                  </a:cubicBezTo>
                  <a:cubicBezTo>
                    <a:pt x="2051" y="455"/>
                    <a:pt x="2051" y="455"/>
                    <a:pt x="2051" y="455"/>
                  </a:cubicBezTo>
                  <a:cubicBezTo>
                    <a:pt x="1929" y="492"/>
                    <a:pt x="1929" y="492"/>
                    <a:pt x="1929" y="492"/>
                  </a:cubicBezTo>
                  <a:cubicBezTo>
                    <a:pt x="1926" y="483"/>
                    <a:pt x="1917" y="476"/>
                    <a:pt x="1907" y="475"/>
                  </a:cubicBezTo>
                  <a:close/>
                  <a:moveTo>
                    <a:pt x="2079" y="427"/>
                  </a:moveTo>
                  <a:cubicBezTo>
                    <a:pt x="2077" y="427"/>
                    <a:pt x="2074" y="427"/>
                    <a:pt x="2072" y="427"/>
                  </a:cubicBezTo>
                  <a:cubicBezTo>
                    <a:pt x="2043" y="348"/>
                    <a:pt x="2043" y="348"/>
                    <a:pt x="2043" y="348"/>
                  </a:cubicBezTo>
                  <a:cubicBezTo>
                    <a:pt x="2124" y="332"/>
                    <a:pt x="2124" y="332"/>
                    <a:pt x="2124" y="332"/>
                  </a:cubicBezTo>
                  <a:cubicBezTo>
                    <a:pt x="2086" y="428"/>
                    <a:pt x="2086" y="428"/>
                    <a:pt x="2086" y="428"/>
                  </a:cubicBezTo>
                  <a:cubicBezTo>
                    <a:pt x="2084" y="427"/>
                    <a:pt x="2081" y="427"/>
                    <a:pt x="2079" y="427"/>
                  </a:cubicBezTo>
                  <a:close/>
                  <a:moveTo>
                    <a:pt x="2071" y="428"/>
                  </a:moveTo>
                  <a:cubicBezTo>
                    <a:pt x="2067" y="429"/>
                    <a:pt x="2063" y="431"/>
                    <a:pt x="2061" y="433"/>
                  </a:cubicBezTo>
                  <a:cubicBezTo>
                    <a:pt x="1946" y="381"/>
                    <a:pt x="1946" y="381"/>
                    <a:pt x="1946" y="381"/>
                  </a:cubicBezTo>
                  <a:cubicBezTo>
                    <a:pt x="1948" y="378"/>
                    <a:pt x="1948" y="374"/>
                    <a:pt x="1948" y="370"/>
                  </a:cubicBezTo>
                  <a:cubicBezTo>
                    <a:pt x="1948" y="369"/>
                    <a:pt x="1948" y="367"/>
                    <a:pt x="1948" y="366"/>
                  </a:cubicBezTo>
                  <a:cubicBezTo>
                    <a:pt x="2041" y="348"/>
                    <a:pt x="2041" y="348"/>
                    <a:pt x="2041" y="348"/>
                  </a:cubicBezTo>
                  <a:lnTo>
                    <a:pt x="2071" y="428"/>
                  </a:lnTo>
                  <a:close/>
                  <a:moveTo>
                    <a:pt x="1948" y="364"/>
                  </a:moveTo>
                  <a:cubicBezTo>
                    <a:pt x="1947" y="359"/>
                    <a:pt x="1944" y="354"/>
                    <a:pt x="1941" y="351"/>
                  </a:cubicBezTo>
                  <a:cubicBezTo>
                    <a:pt x="1995" y="294"/>
                    <a:pt x="1995" y="294"/>
                    <a:pt x="1995" y="294"/>
                  </a:cubicBezTo>
                  <a:cubicBezTo>
                    <a:pt x="2000" y="298"/>
                    <a:pt x="2007" y="301"/>
                    <a:pt x="2014" y="301"/>
                  </a:cubicBezTo>
                  <a:cubicBezTo>
                    <a:pt x="2017" y="301"/>
                    <a:pt x="2020" y="301"/>
                    <a:pt x="2023" y="300"/>
                  </a:cubicBezTo>
                  <a:cubicBezTo>
                    <a:pt x="2040" y="346"/>
                    <a:pt x="2040" y="346"/>
                    <a:pt x="2040" y="346"/>
                  </a:cubicBezTo>
                  <a:lnTo>
                    <a:pt x="1948" y="364"/>
                  </a:lnTo>
                  <a:close/>
                  <a:moveTo>
                    <a:pt x="1925" y="169"/>
                  </a:moveTo>
                  <a:cubicBezTo>
                    <a:pt x="1904" y="223"/>
                    <a:pt x="1904" y="223"/>
                    <a:pt x="1904" y="223"/>
                  </a:cubicBezTo>
                  <a:cubicBezTo>
                    <a:pt x="1904" y="223"/>
                    <a:pt x="1903" y="223"/>
                    <a:pt x="1903" y="223"/>
                  </a:cubicBezTo>
                  <a:cubicBezTo>
                    <a:pt x="1899" y="223"/>
                    <a:pt x="1895" y="224"/>
                    <a:pt x="1891" y="226"/>
                  </a:cubicBezTo>
                  <a:cubicBezTo>
                    <a:pt x="1867" y="180"/>
                    <a:pt x="1867" y="180"/>
                    <a:pt x="1867" y="180"/>
                  </a:cubicBezTo>
                  <a:cubicBezTo>
                    <a:pt x="1875" y="175"/>
                    <a:pt x="1881" y="166"/>
                    <a:pt x="1881" y="156"/>
                  </a:cubicBezTo>
                  <a:cubicBezTo>
                    <a:pt x="1912" y="156"/>
                    <a:pt x="1912" y="156"/>
                    <a:pt x="1912" y="156"/>
                  </a:cubicBezTo>
                  <a:cubicBezTo>
                    <a:pt x="1912" y="163"/>
                    <a:pt x="1918" y="169"/>
                    <a:pt x="1925" y="169"/>
                  </a:cubicBezTo>
                  <a:close/>
                  <a:moveTo>
                    <a:pt x="1853" y="183"/>
                  </a:moveTo>
                  <a:cubicBezTo>
                    <a:pt x="1858" y="183"/>
                    <a:pt x="1862" y="182"/>
                    <a:pt x="1865" y="180"/>
                  </a:cubicBezTo>
                  <a:cubicBezTo>
                    <a:pt x="1890" y="226"/>
                    <a:pt x="1890" y="226"/>
                    <a:pt x="1890" y="226"/>
                  </a:cubicBezTo>
                  <a:cubicBezTo>
                    <a:pt x="1881" y="231"/>
                    <a:pt x="1876" y="239"/>
                    <a:pt x="1875" y="249"/>
                  </a:cubicBezTo>
                  <a:cubicBezTo>
                    <a:pt x="1814" y="232"/>
                    <a:pt x="1814" y="232"/>
                    <a:pt x="1814" y="232"/>
                  </a:cubicBezTo>
                  <a:cubicBezTo>
                    <a:pt x="1841" y="180"/>
                    <a:pt x="1841" y="180"/>
                    <a:pt x="1841" y="180"/>
                  </a:cubicBezTo>
                  <a:cubicBezTo>
                    <a:pt x="1845" y="182"/>
                    <a:pt x="1849" y="183"/>
                    <a:pt x="1853" y="183"/>
                  </a:cubicBezTo>
                  <a:close/>
                  <a:moveTo>
                    <a:pt x="1875" y="251"/>
                  </a:moveTo>
                  <a:cubicBezTo>
                    <a:pt x="1875" y="251"/>
                    <a:pt x="1875" y="251"/>
                    <a:pt x="1875" y="251"/>
                  </a:cubicBezTo>
                  <a:cubicBezTo>
                    <a:pt x="1875" y="255"/>
                    <a:pt x="1876" y="259"/>
                    <a:pt x="1878" y="263"/>
                  </a:cubicBezTo>
                  <a:cubicBezTo>
                    <a:pt x="1765" y="344"/>
                    <a:pt x="1765" y="344"/>
                    <a:pt x="1765" y="344"/>
                  </a:cubicBezTo>
                  <a:cubicBezTo>
                    <a:pt x="1764" y="342"/>
                    <a:pt x="1761" y="340"/>
                    <a:pt x="1758" y="339"/>
                  </a:cubicBezTo>
                  <a:cubicBezTo>
                    <a:pt x="1813" y="233"/>
                    <a:pt x="1813" y="233"/>
                    <a:pt x="1813" y="233"/>
                  </a:cubicBezTo>
                  <a:lnTo>
                    <a:pt x="1875" y="251"/>
                  </a:lnTo>
                  <a:close/>
                  <a:moveTo>
                    <a:pt x="1749" y="340"/>
                  </a:moveTo>
                  <a:cubicBezTo>
                    <a:pt x="1744" y="342"/>
                    <a:pt x="1741" y="346"/>
                    <a:pt x="1740" y="352"/>
                  </a:cubicBezTo>
                  <a:cubicBezTo>
                    <a:pt x="1619" y="358"/>
                    <a:pt x="1619" y="358"/>
                    <a:pt x="1619" y="358"/>
                  </a:cubicBezTo>
                  <a:cubicBezTo>
                    <a:pt x="1619" y="355"/>
                    <a:pt x="1618" y="352"/>
                    <a:pt x="1617" y="349"/>
                  </a:cubicBezTo>
                  <a:cubicBezTo>
                    <a:pt x="1727" y="230"/>
                    <a:pt x="1727" y="230"/>
                    <a:pt x="1727" y="230"/>
                  </a:cubicBezTo>
                  <a:cubicBezTo>
                    <a:pt x="1731" y="232"/>
                    <a:pt x="1736" y="234"/>
                    <a:pt x="1742" y="234"/>
                  </a:cubicBezTo>
                  <a:cubicBezTo>
                    <a:pt x="1743" y="234"/>
                    <a:pt x="1744" y="234"/>
                    <a:pt x="1746" y="234"/>
                  </a:cubicBezTo>
                  <a:lnTo>
                    <a:pt x="1749" y="340"/>
                  </a:lnTo>
                  <a:close/>
                  <a:moveTo>
                    <a:pt x="1725" y="229"/>
                  </a:moveTo>
                  <a:cubicBezTo>
                    <a:pt x="1616" y="347"/>
                    <a:pt x="1616" y="347"/>
                    <a:pt x="1616" y="347"/>
                  </a:cubicBezTo>
                  <a:cubicBezTo>
                    <a:pt x="1612" y="340"/>
                    <a:pt x="1606" y="335"/>
                    <a:pt x="1598" y="333"/>
                  </a:cubicBezTo>
                  <a:cubicBezTo>
                    <a:pt x="1623" y="230"/>
                    <a:pt x="1623" y="230"/>
                    <a:pt x="1623" y="230"/>
                  </a:cubicBezTo>
                  <a:cubicBezTo>
                    <a:pt x="1715" y="213"/>
                    <a:pt x="1715" y="213"/>
                    <a:pt x="1715" y="213"/>
                  </a:cubicBezTo>
                  <a:cubicBezTo>
                    <a:pt x="1717" y="219"/>
                    <a:pt x="1720" y="225"/>
                    <a:pt x="1725" y="229"/>
                  </a:cubicBezTo>
                  <a:close/>
                  <a:moveTo>
                    <a:pt x="1118" y="176"/>
                  </a:moveTo>
                  <a:cubicBezTo>
                    <a:pt x="1074" y="250"/>
                    <a:pt x="1074" y="250"/>
                    <a:pt x="1074" y="250"/>
                  </a:cubicBezTo>
                  <a:cubicBezTo>
                    <a:pt x="1069" y="247"/>
                    <a:pt x="1064" y="246"/>
                    <a:pt x="1059" y="246"/>
                  </a:cubicBezTo>
                  <a:cubicBezTo>
                    <a:pt x="1044" y="246"/>
                    <a:pt x="1032" y="257"/>
                    <a:pt x="1031" y="271"/>
                  </a:cubicBezTo>
                  <a:cubicBezTo>
                    <a:pt x="958" y="245"/>
                    <a:pt x="958" y="245"/>
                    <a:pt x="958" y="245"/>
                  </a:cubicBezTo>
                  <a:cubicBezTo>
                    <a:pt x="960" y="242"/>
                    <a:pt x="961" y="237"/>
                    <a:pt x="961" y="233"/>
                  </a:cubicBezTo>
                  <a:cubicBezTo>
                    <a:pt x="961" y="228"/>
                    <a:pt x="960" y="223"/>
                    <a:pt x="957" y="219"/>
                  </a:cubicBezTo>
                  <a:cubicBezTo>
                    <a:pt x="1106" y="159"/>
                    <a:pt x="1106" y="159"/>
                    <a:pt x="1106" y="159"/>
                  </a:cubicBezTo>
                  <a:cubicBezTo>
                    <a:pt x="1108" y="166"/>
                    <a:pt x="1112" y="172"/>
                    <a:pt x="1118" y="176"/>
                  </a:cubicBezTo>
                  <a:close/>
                  <a:moveTo>
                    <a:pt x="874" y="205"/>
                  </a:moveTo>
                  <a:cubicBezTo>
                    <a:pt x="876" y="203"/>
                    <a:pt x="878" y="202"/>
                    <a:pt x="879" y="200"/>
                  </a:cubicBezTo>
                  <a:cubicBezTo>
                    <a:pt x="909" y="220"/>
                    <a:pt x="909" y="220"/>
                    <a:pt x="909" y="220"/>
                  </a:cubicBezTo>
                  <a:cubicBezTo>
                    <a:pt x="907" y="224"/>
                    <a:pt x="906" y="228"/>
                    <a:pt x="906" y="233"/>
                  </a:cubicBezTo>
                  <a:cubicBezTo>
                    <a:pt x="906" y="248"/>
                    <a:pt x="918" y="260"/>
                    <a:pt x="933" y="260"/>
                  </a:cubicBezTo>
                  <a:cubicBezTo>
                    <a:pt x="943" y="260"/>
                    <a:pt x="952" y="255"/>
                    <a:pt x="957" y="247"/>
                  </a:cubicBezTo>
                  <a:cubicBezTo>
                    <a:pt x="1031" y="273"/>
                    <a:pt x="1031" y="273"/>
                    <a:pt x="1031" y="273"/>
                  </a:cubicBezTo>
                  <a:cubicBezTo>
                    <a:pt x="1031" y="273"/>
                    <a:pt x="1031" y="273"/>
                    <a:pt x="1031" y="273"/>
                  </a:cubicBezTo>
                  <a:cubicBezTo>
                    <a:pt x="1031" y="279"/>
                    <a:pt x="1033" y="285"/>
                    <a:pt x="1036" y="289"/>
                  </a:cubicBezTo>
                  <a:cubicBezTo>
                    <a:pt x="918" y="367"/>
                    <a:pt x="918" y="367"/>
                    <a:pt x="918" y="367"/>
                  </a:cubicBezTo>
                  <a:cubicBezTo>
                    <a:pt x="916" y="361"/>
                    <a:pt x="911" y="357"/>
                    <a:pt x="905" y="357"/>
                  </a:cubicBezTo>
                  <a:cubicBezTo>
                    <a:pt x="904" y="357"/>
                    <a:pt x="903" y="357"/>
                    <a:pt x="903" y="357"/>
                  </a:cubicBezTo>
                  <a:lnTo>
                    <a:pt x="874" y="205"/>
                  </a:lnTo>
                  <a:close/>
                  <a:moveTo>
                    <a:pt x="916" y="378"/>
                  </a:moveTo>
                  <a:cubicBezTo>
                    <a:pt x="1110" y="481"/>
                    <a:pt x="1110" y="481"/>
                    <a:pt x="1110" y="481"/>
                  </a:cubicBezTo>
                  <a:cubicBezTo>
                    <a:pt x="1108" y="484"/>
                    <a:pt x="1107" y="487"/>
                    <a:pt x="1106" y="490"/>
                  </a:cubicBezTo>
                  <a:cubicBezTo>
                    <a:pt x="941" y="474"/>
                    <a:pt x="941" y="474"/>
                    <a:pt x="941" y="474"/>
                  </a:cubicBezTo>
                  <a:cubicBezTo>
                    <a:pt x="941" y="474"/>
                    <a:pt x="941" y="473"/>
                    <a:pt x="941" y="473"/>
                  </a:cubicBezTo>
                  <a:cubicBezTo>
                    <a:pt x="941" y="457"/>
                    <a:pt x="929" y="445"/>
                    <a:pt x="913" y="445"/>
                  </a:cubicBezTo>
                  <a:cubicBezTo>
                    <a:pt x="913" y="445"/>
                    <a:pt x="912" y="445"/>
                    <a:pt x="912" y="445"/>
                  </a:cubicBezTo>
                  <a:cubicBezTo>
                    <a:pt x="907" y="384"/>
                    <a:pt x="907" y="384"/>
                    <a:pt x="907" y="384"/>
                  </a:cubicBezTo>
                  <a:cubicBezTo>
                    <a:pt x="911" y="384"/>
                    <a:pt x="914" y="381"/>
                    <a:pt x="916" y="378"/>
                  </a:cubicBezTo>
                  <a:close/>
                  <a:moveTo>
                    <a:pt x="913" y="500"/>
                  </a:moveTo>
                  <a:cubicBezTo>
                    <a:pt x="920" y="500"/>
                    <a:pt x="926" y="498"/>
                    <a:pt x="931" y="494"/>
                  </a:cubicBezTo>
                  <a:cubicBezTo>
                    <a:pt x="1016" y="592"/>
                    <a:pt x="1016" y="592"/>
                    <a:pt x="1016" y="592"/>
                  </a:cubicBezTo>
                  <a:cubicBezTo>
                    <a:pt x="1011" y="597"/>
                    <a:pt x="1007" y="604"/>
                    <a:pt x="1007" y="612"/>
                  </a:cubicBezTo>
                  <a:cubicBezTo>
                    <a:pt x="1007" y="614"/>
                    <a:pt x="1008" y="617"/>
                    <a:pt x="1008" y="619"/>
                  </a:cubicBezTo>
                  <a:cubicBezTo>
                    <a:pt x="873" y="614"/>
                    <a:pt x="873" y="614"/>
                    <a:pt x="873" y="614"/>
                  </a:cubicBezTo>
                  <a:cubicBezTo>
                    <a:pt x="872" y="603"/>
                    <a:pt x="865" y="594"/>
                    <a:pt x="855" y="590"/>
                  </a:cubicBezTo>
                  <a:cubicBezTo>
                    <a:pt x="907" y="500"/>
                    <a:pt x="907" y="500"/>
                    <a:pt x="907" y="500"/>
                  </a:cubicBezTo>
                  <a:cubicBezTo>
                    <a:pt x="909" y="500"/>
                    <a:pt x="911" y="500"/>
                    <a:pt x="913" y="500"/>
                  </a:cubicBezTo>
                  <a:close/>
                  <a:moveTo>
                    <a:pt x="873" y="616"/>
                  </a:moveTo>
                  <a:cubicBezTo>
                    <a:pt x="873" y="616"/>
                    <a:pt x="873" y="616"/>
                    <a:pt x="873" y="616"/>
                  </a:cubicBezTo>
                  <a:cubicBezTo>
                    <a:pt x="1009" y="621"/>
                    <a:pt x="1009" y="621"/>
                    <a:pt x="1009" y="621"/>
                  </a:cubicBezTo>
                  <a:cubicBezTo>
                    <a:pt x="1010" y="625"/>
                    <a:pt x="1012" y="628"/>
                    <a:pt x="1015" y="631"/>
                  </a:cubicBezTo>
                  <a:cubicBezTo>
                    <a:pt x="935" y="715"/>
                    <a:pt x="935" y="715"/>
                    <a:pt x="935" y="715"/>
                  </a:cubicBezTo>
                  <a:cubicBezTo>
                    <a:pt x="932" y="712"/>
                    <a:pt x="928" y="710"/>
                    <a:pt x="923" y="710"/>
                  </a:cubicBezTo>
                  <a:cubicBezTo>
                    <a:pt x="920" y="710"/>
                    <a:pt x="917" y="711"/>
                    <a:pt x="914" y="712"/>
                  </a:cubicBezTo>
                  <a:cubicBezTo>
                    <a:pt x="860" y="640"/>
                    <a:pt x="860" y="640"/>
                    <a:pt x="860" y="640"/>
                  </a:cubicBezTo>
                  <a:cubicBezTo>
                    <a:pt x="868" y="635"/>
                    <a:pt x="873" y="626"/>
                    <a:pt x="873" y="616"/>
                  </a:cubicBezTo>
                  <a:close/>
                  <a:moveTo>
                    <a:pt x="1118" y="739"/>
                  </a:moveTo>
                  <a:cubicBezTo>
                    <a:pt x="1137" y="690"/>
                    <a:pt x="1137" y="690"/>
                    <a:pt x="1137" y="690"/>
                  </a:cubicBezTo>
                  <a:cubicBezTo>
                    <a:pt x="1138" y="690"/>
                    <a:pt x="1140" y="691"/>
                    <a:pt x="1141" y="691"/>
                  </a:cubicBezTo>
                  <a:cubicBezTo>
                    <a:pt x="1144" y="691"/>
                    <a:pt x="1146" y="690"/>
                    <a:pt x="1148" y="689"/>
                  </a:cubicBezTo>
                  <a:cubicBezTo>
                    <a:pt x="1204" y="784"/>
                    <a:pt x="1204" y="784"/>
                    <a:pt x="1204" y="784"/>
                  </a:cubicBezTo>
                  <a:cubicBezTo>
                    <a:pt x="1197" y="786"/>
                    <a:pt x="1190" y="792"/>
                    <a:pt x="1187" y="799"/>
                  </a:cubicBezTo>
                  <a:cubicBezTo>
                    <a:pt x="1133" y="776"/>
                    <a:pt x="1133" y="776"/>
                    <a:pt x="1133" y="776"/>
                  </a:cubicBezTo>
                  <a:cubicBezTo>
                    <a:pt x="1134" y="773"/>
                    <a:pt x="1135" y="769"/>
                    <a:pt x="1135" y="766"/>
                  </a:cubicBezTo>
                  <a:cubicBezTo>
                    <a:pt x="1135" y="754"/>
                    <a:pt x="1128" y="744"/>
                    <a:pt x="1118" y="739"/>
                  </a:cubicBezTo>
                  <a:close/>
                  <a:moveTo>
                    <a:pt x="1225" y="786"/>
                  </a:moveTo>
                  <a:cubicBezTo>
                    <a:pt x="1253" y="724"/>
                    <a:pt x="1253" y="724"/>
                    <a:pt x="1253" y="724"/>
                  </a:cubicBezTo>
                  <a:cubicBezTo>
                    <a:pt x="1255" y="725"/>
                    <a:pt x="1257" y="726"/>
                    <a:pt x="1259" y="726"/>
                  </a:cubicBezTo>
                  <a:cubicBezTo>
                    <a:pt x="1262" y="726"/>
                    <a:pt x="1264" y="725"/>
                    <a:pt x="1267" y="724"/>
                  </a:cubicBezTo>
                  <a:cubicBezTo>
                    <a:pt x="1309" y="791"/>
                    <a:pt x="1309" y="791"/>
                    <a:pt x="1309" y="791"/>
                  </a:cubicBezTo>
                  <a:cubicBezTo>
                    <a:pt x="1306" y="794"/>
                    <a:pt x="1303" y="798"/>
                    <a:pt x="1303" y="804"/>
                  </a:cubicBezTo>
                  <a:cubicBezTo>
                    <a:pt x="1303" y="804"/>
                    <a:pt x="1303" y="804"/>
                    <a:pt x="1303" y="804"/>
                  </a:cubicBezTo>
                  <a:cubicBezTo>
                    <a:pt x="1240" y="808"/>
                    <a:pt x="1240" y="808"/>
                    <a:pt x="1240" y="808"/>
                  </a:cubicBezTo>
                  <a:cubicBezTo>
                    <a:pt x="1239" y="798"/>
                    <a:pt x="1233" y="790"/>
                    <a:pt x="1225" y="786"/>
                  </a:cubicBezTo>
                  <a:close/>
                  <a:moveTo>
                    <a:pt x="1390" y="644"/>
                  </a:moveTo>
                  <a:cubicBezTo>
                    <a:pt x="1393" y="639"/>
                    <a:pt x="1395" y="634"/>
                    <a:pt x="1395" y="628"/>
                  </a:cubicBezTo>
                  <a:cubicBezTo>
                    <a:pt x="1395" y="625"/>
                    <a:pt x="1394" y="622"/>
                    <a:pt x="1393" y="619"/>
                  </a:cubicBezTo>
                  <a:cubicBezTo>
                    <a:pt x="1485" y="607"/>
                    <a:pt x="1485" y="607"/>
                    <a:pt x="1485" y="607"/>
                  </a:cubicBezTo>
                  <a:cubicBezTo>
                    <a:pt x="1485" y="608"/>
                    <a:pt x="1485" y="609"/>
                    <a:pt x="1485" y="610"/>
                  </a:cubicBezTo>
                  <a:cubicBezTo>
                    <a:pt x="1485" y="625"/>
                    <a:pt x="1498" y="637"/>
                    <a:pt x="1513" y="637"/>
                  </a:cubicBezTo>
                  <a:cubicBezTo>
                    <a:pt x="1514" y="637"/>
                    <a:pt x="1515" y="637"/>
                    <a:pt x="1516" y="637"/>
                  </a:cubicBezTo>
                  <a:cubicBezTo>
                    <a:pt x="1533" y="717"/>
                    <a:pt x="1533" y="717"/>
                    <a:pt x="1533" y="717"/>
                  </a:cubicBezTo>
                  <a:cubicBezTo>
                    <a:pt x="1523" y="718"/>
                    <a:pt x="1515" y="724"/>
                    <a:pt x="1511" y="734"/>
                  </a:cubicBezTo>
                  <a:lnTo>
                    <a:pt x="1390" y="644"/>
                  </a:lnTo>
                  <a:close/>
                  <a:moveTo>
                    <a:pt x="1564" y="744"/>
                  </a:moveTo>
                  <a:cubicBezTo>
                    <a:pt x="1673" y="757"/>
                    <a:pt x="1673" y="757"/>
                    <a:pt x="1673" y="757"/>
                  </a:cubicBezTo>
                  <a:cubicBezTo>
                    <a:pt x="1673" y="758"/>
                    <a:pt x="1673" y="758"/>
                    <a:pt x="1673" y="759"/>
                  </a:cubicBezTo>
                  <a:cubicBezTo>
                    <a:pt x="1673" y="767"/>
                    <a:pt x="1676" y="774"/>
                    <a:pt x="1681" y="779"/>
                  </a:cubicBezTo>
                  <a:cubicBezTo>
                    <a:pt x="1649" y="819"/>
                    <a:pt x="1649" y="819"/>
                    <a:pt x="1649" y="819"/>
                  </a:cubicBezTo>
                  <a:cubicBezTo>
                    <a:pt x="1558" y="761"/>
                    <a:pt x="1558" y="761"/>
                    <a:pt x="1558" y="761"/>
                  </a:cubicBezTo>
                  <a:cubicBezTo>
                    <a:pt x="1562" y="756"/>
                    <a:pt x="1564" y="750"/>
                    <a:pt x="1564" y="744"/>
                  </a:cubicBezTo>
                  <a:cubicBezTo>
                    <a:pt x="1564" y="744"/>
                    <a:pt x="1564" y="744"/>
                    <a:pt x="1564" y="744"/>
                  </a:cubicBezTo>
                  <a:close/>
                  <a:moveTo>
                    <a:pt x="1683" y="780"/>
                  </a:moveTo>
                  <a:cubicBezTo>
                    <a:pt x="1688" y="784"/>
                    <a:pt x="1694" y="787"/>
                    <a:pt x="1701" y="787"/>
                  </a:cubicBezTo>
                  <a:cubicBezTo>
                    <a:pt x="1703" y="787"/>
                    <a:pt x="1704" y="786"/>
                    <a:pt x="1706" y="786"/>
                  </a:cubicBezTo>
                  <a:cubicBezTo>
                    <a:pt x="1745" y="864"/>
                    <a:pt x="1745" y="864"/>
                    <a:pt x="1745" y="864"/>
                  </a:cubicBezTo>
                  <a:cubicBezTo>
                    <a:pt x="1741" y="867"/>
                    <a:pt x="1737" y="870"/>
                    <a:pt x="1734" y="874"/>
                  </a:cubicBezTo>
                  <a:cubicBezTo>
                    <a:pt x="1651" y="820"/>
                    <a:pt x="1651" y="820"/>
                    <a:pt x="1651" y="820"/>
                  </a:cubicBezTo>
                  <a:lnTo>
                    <a:pt x="1683" y="780"/>
                  </a:lnTo>
                  <a:close/>
                  <a:moveTo>
                    <a:pt x="1780" y="873"/>
                  </a:moveTo>
                  <a:cubicBezTo>
                    <a:pt x="1829" y="802"/>
                    <a:pt x="1829" y="802"/>
                    <a:pt x="1829" y="802"/>
                  </a:cubicBezTo>
                  <a:cubicBezTo>
                    <a:pt x="1830" y="802"/>
                    <a:pt x="1832" y="803"/>
                    <a:pt x="1834" y="803"/>
                  </a:cubicBezTo>
                  <a:cubicBezTo>
                    <a:pt x="1840" y="803"/>
                    <a:pt x="1845" y="799"/>
                    <a:pt x="1847" y="794"/>
                  </a:cubicBezTo>
                  <a:cubicBezTo>
                    <a:pt x="1907" y="800"/>
                    <a:pt x="1907" y="800"/>
                    <a:pt x="1907" y="800"/>
                  </a:cubicBezTo>
                  <a:cubicBezTo>
                    <a:pt x="1907" y="800"/>
                    <a:pt x="1907" y="801"/>
                    <a:pt x="1907" y="801"/>
                  </a:cubicBezTo>
                  <a:cubicBezTo>
                    <a:pt x="1907" y="805"/>
                    <a:pt x="1908" y="809"/>
                    <a:pt x="1909" y="812"/>
                  </a:cubicBezTo>
                  <a:cubicBezTo>
                    <a:pt x="1782" y="876"/>
                    <a:pt x="1782" y="876"/>
                    <a:pt x="1782" y="876"/>
                  </a:cubicBezTo>
                  <a:cubicBezTo>
                    <a:pt x="1781" y="875"/>
                    <a:pt x="1781" y="874"/>
                    <a:pt x="1780" y="873"/>
                  </a:cubicBezTo>
                  <a:close/>
                  <a:moveTo>
                    <a:pt x="1962" y="799"/>
                  </a:moveTo>
                  <a:cubicBezTo>
                    <a:pt x="1961" y="784"/>
                    <a:pt x="1949" y="773"/>
                    <a:pt x="1934" y="773"/>
                  </a:cubicBezTo>
                  <a:cubicBezTo>
                    <a:pt x="1931" y="773"/>
                    <a:pt x="1928" y="773"/>
                    <a:pt x="1926" y="774"/>
                  </a:cubicBezTo>
                  <a:cubicBezTo>
                    <a:pt x="1908" y="725"/>
                    <a:pt x="1908" y="725"/>
                    <a:pt x="1908" y="725"/>
                  </a:cubicBezTo>
                  <a:cubicBezTo>
                    <a:pt x="1915" y="722"/>
                    <a:pt x="1920" y="716"/>
                    <a:pt x="1921" y="708"/>
                  </a:cubicBezTo>
                  <a:cubicBezTo>
                    <a:pt x="1968" y="719"/>
                    <a:pt x="1968" y="719"/>
                    <a:pt x="1968" y="719"/>
                  </a:cubicBezTo>
                  <a:cubicBezTo>
                    <a:pt x="1967" y="719"/>
                    <a:pt x="1967" y="720"/>
                    <a:pt x="1967" y="721"/>
                  </a:cubicBezTo>
                  <a:cubicBezTo>
                    <a:pt x="1967" y="729"/>
                    <a:pt x="1974" y="735"/>
                    <a:pt x="1981" y="735"/>
                  </a:cubicBezTo>
                  <a:cubicBezTo>
                    <a:pt x="1984" y="735"/>
                    <a:pt x="1986" y="734"/>
                    <a:pt x="1989" y="733"/>
                  </a:cubicBezTo>
                  <a:cubicBezTo>
                    <a:pt x="2017" y="772"/>
                    <a:pt x="2017" y="772"/>
                    <a:pt x="2017" y="772"/>
                  </a:cubicBezTo>
                  <a:cubicBezTo>
                    <a:pt x="2014" y="775"/>
                    <a:pt x="2012" y="779"/>
                    <a:pt x="2012" y="783"/>
                  </a:cubicBezTo>
                  <a:cubicBezTo>
                    <a:pt x="2012" y="784"/>
                    <a:pt x="2012" y="785"/>
                    <a:pt x="2012" y="786"/>
                  </a:cubicBezTo>
                  <a:lnTo>
                    <a:pt x="1962" y="799"/>
                  </a:lnTo>
                  <a:close/>
                  <a:moveTo>
                    <a:pt x="2080" y="679"/>
                  </a:moveTo>
                  <a:cubicBezTo>
                    <a:pt x="2032" y="770"/>
                    <a:pt x="2032" y="770"/>
                    <a:pt x="2032" y="770"/>
                  </a:cubicBezTo>
                  <a:cubicBezTo>
                    <a:pt x="2030" y="769"/>
                    <a:pt x="2028" y="769"/>
                    <a:pt x="2026" y="769"/>
                  </a:cubicBezTo>
                  <a:cubicBezTo>
                    <a:pt x="2023" y="769"/>
                    <a:pt x="2021" y="770"/>
                    <a:pt x="2019" y="771"/>
                  </a:cubicBezTo>
                  <a:cubicBezTo>
                    <a:pt x="1990" y="732"/>
                    <a:pt x="1990" y="732"/>
                    <a:pt x="1990" y="732"/>
                  </a:cubicBezTo>
                  <a:cubicBezTo>
                    <a:pt x="1993" y="729"/>
                    <a:pt x="1995" y="725"/>
                    <a:pt x="1995" y="721"/>
                  </a:cubicBezTo>
                  <a:cubicBezTo>
                    <a:pt x="1995" y="713"/>
                    <a:pt x="1989" y="707"/>
                    <a:pt x="1981" y="707"/>
                  </a:cubicBezTo>
                  <a:cubicBezTo>
                    <a:pt x="1975" y="707"/>
                    <a:pt x="1970" y="711"/>
                    <a:pt x="1968" y="717"/>
                  </a:cubicBezTo>
                  <a:cubicBezTo>
                    <a:pt x="1921" y="707"/>
                    <a:pt x="1921" y="707"/>
                    <a:pt x="1921" y="707"/>
                  </a:cubicBezTo>
                  <a:cubicBezTo>
                    <a:pt x="1921" y="706"/>
                    <a:pt x="1921" y="706"/>
                    <a:pt x="1921" y="705"/>
                  </a:cubicBezTo>
                  <a:cubicBezTo>
                    <a:pt x="1921" y="701"/>
                    <a:pt x="1920" y="697"/>
                    <a:pt x="1918" y="694"/>
                  </a:cubicBezTo>
                  <a:cubicBezTo>
                    <a:pt x="2040" y="642"/>
                    <a:pt x="2040" y="642"/>
                    <a:pt x="2040" y="642"/>
                  </a:cubicBezTo>
                  <a:cubicBezTo>
                    <a:pt x="2042" y="646"/>
                    <a:pt x="2047" y="649"/>
                    <a:pt x="2052" y="649"/>
                  </a:cubicBezTo>
                  <a:cubicBezTo>
                    <a:pt x="2056" y="649"/>
                    <a:pt x="2059" y="648"/>
                    <a:pt x="2061" y="646"/>
                  </a:cubicBezTo>
                  <a:cubicBezTo>
                    <a:pt x="2074" y="658"/>
                    <a:pt x="2074" y="658"/>
                    <a:pt x="2074" y="658"/>
                  </a:cubicBezTo>
                  <a:cubicBezTo>
                    <a:pt x="2072" y="661"/>
                    <a:pt x="2071" y="663"/>
                    <a:pt x="2071" y="666"/>
                  </a:cubicBezTo>
                  <a:cubicBezTo>
                    <a:pt x="2071" y="672"/>
                    <a:pt x="2075" y="677"/>
                    <a:pt x="2080" y="679"/>
                  </a:cubicBezTo>
                  <a:close/>
                  <a:moveTo>
                    <a:pt x="2049" y="622"/>
                  </a:moveTo>
                  <a:cubicBezTo>
                    <a:pt x="2043" y="623"/>
                    <a:pt x="2039" y="628"/>
                    <a:pt x="2038" y="633"/>
                  </a:cubicBezTo>
                  <a:cubicBezTo>
                    <a:pt x="1964" y="627"/>
                    <a:pt x="1964" y="627"/>
                    <a:pt x="1964" y="627"/>
                  </a:cubicBezTo>
                  <a:cubicBezTo>
                    <a:pt x="1964" y="626"/>
                    <a:pt x="1964" y="626"/>
                    <a:pt x="1964" y="625"/>
                  </a:cubicBezTo>
                  <a:cubicBezTo>
                    <a:pt x="1964" y="620"/>
                    <a:pt x="1962" y="616"/>
                    <a:pt x="1960" y="612"/>
                  </a:cubicBezTo>
                  <a:cubicBezTo>
                    <a:pt x="2024" y="591"/>
                    <a:pt x="2024" y="591"/>
                    <a:pt x="2024" y="591"/>
                  </a:cubicBezTo>
                  <a:cubicBezTo>
                    <a:pt x="2029" y="596"/>
                    <a:pt x="2036" y="599"/>
                    <a:pt x="2044" y="599"/>
                  </a:cubicBezTo>
                  <a:cubicBezTo>
                    <a:pt x="2044" y="599"/>
                    <a:pt x="2044" y="599"/>
                    <a:pt x="2044" y="599"/>
                  </a:cubicBezTo>
                  <a:lnTo>
                    <a:pt x="2049" y="622"/>
                  </a:lnTo>
                  <a:close/>
                  <a:moveTo>
                    <a:pt x="2161" y="470"/>
                  </a:moveTo>
                  <a:cubicBezTo>
                    <a:pt x="2161" y="471"/>
                    <a:pt x="2161" y="472"/>
                    <a:pt x="2161" y="472"/>
                  </a:cubicBezTo>
                  <a:cubicBezTo>
                    <a:pt x="2161" y="475"/>
                    <a:pt x="2162" y="478"/>
                    <a:pt x="2163" y="480"/>
                  </a:cubicBezTo>
                  <a:cubicBezTo>
                    <a:pt x="2066" y="554"/>
                    <a:pt x="2066" y="554"/>
                    <a:pt x="2066" y="554"/>
                  </a:cubicBezTo>
                  <a:cubicBezTo>
                    <a:pt x="2060" y="548"/>
                    <a:pt x="2053" y="544"/>
                    <a:pt x="2044" y="544"/>
                  </a:cubicBezTo>
                  <a:cubicBezTo>
                    <a:pt x="2033" y="544"/>
                    <a:pt x="2024" y="550"/>
                    <a:pt x="2019" y="558"/>
                  </a:cubicBezTo>
                  <a:cubicBezTo>
                    <a:pt x="1928" y="514"/>
                    <a:pt x="1928" y="514"/>
                    <a:pt x="1928" y="514"/>
                  </a:cubicBezTo>
                  <a:cubicBezTo>
                    <a:pt x="1930" y="510"/>
                    <a:pt x="1931" y="506"/>
                    <a:pt x="1931" y="502"/>
                  </a:cubicBezTo>
                  <a:cubicBezTo>
                    <a:pt x="1931" y="499"/>
                    <a:pt x="1930" y="497"/>
                    <a:pt x="1930" y="494"/>
                  </a:cubicBezTo>
                  <a:cubicBezTo>
                    <a:pt x="2051" y="457"/>
                    <a:pt x="2051" y="457"/>
                    <a:pt x="2051" y="457"/>
                  </a:cubicBezTo>
                  <a:cubicBezTo>
                    <a:pt x="2053" y="471"/>
                    <a:pt x="2064" y="482"/>
                    <a:pt x="2079" y="482"/>
                  </a:cubicBezTo>
                  <a:cubicBezTo>
                    <a:pt x="2092" y="482"/>
                    <a:pt x="2103" y="473"/>
                    <a:pt x="2106" y="460"/>
                  </a:cubicBezTo>
                  <a:lnTo>
                    <a:pt x="2161" y="470"/>
                  </a:lnTo>
                  <a:close/>
                  <a:moveTo>
                    <a:pt x="2098" y="434"/>
                  </a:moveTo>
                  <a:cubicBezTo>
                    <a:pt x="2095" y="432"/>
                    <a:pt x="2092" y="429"/>
                    <a:pt x="2088" y="428"/>
                  </a:cubicBezTo>
                  <a:cubicBezTo>
                    <a:pt x="2126" y="332"/>
                    <a:pt x="2126" y="332"/>
                    <a:pt x="2126" y="332"/>
                  </a:cubicBezTo>
                  <a:cubicBezTo>
                    <a:pt x="2199" y="318"/>
                    <a:pt x="2199" y="318"/>
                    <a:pt x="2199" y="318"/>
                  </a:cubicBezTo>
                  <a:cubicBezTo>
                    <a:pt x="2201" y="322"/>
                    <a:pt x="2204" y="326"/>
                    <a:pt x="2207" y="329"/>
                  </a:cubicBezTo>
                  <a:lnTo>
                    <a:pt x="2098" y="434"/>
                  </a:lnTo>
                  <a:close/>
                  <a:moveTo>
                    <a:pt x="2292" y="246"/>
                  </a:moveTo>
                  <a:cubicBezTo>
                    <a:pt x="2245" y="288"/>
                    <a:pt x="2245" y="288"/>
                    <a:pt x="2245" y="288"/>
                  </a:cubicBezTo>
                  <a:cubicBezTo>
                    <a:pt x="2240" y="283"/>
                    <a:pt x="2233" y="280"/>
                    <a:pt x="2225" y="280"/>
                  </a:cubicBezTo>
                  <a:cubicBezTo>
                    <a:pt x="2221" y="280"/>
                    <a:pt x="2217" y="281"/>
                    <a:pt x="2214" y="282"/>
                  </a:cubicBezTo>
                  <a:cubicBezTo>
                    <a:pt x="2187" y="221"/>
                    <a:pt x="2187" y="221"/>
                    <a:pt x="2187" y="221"/>
                  </a:cubicBezTo>
                  <a:cubicBezTo>
                    <a:pt x="2196" y="219"/>
                    <a:pt x="2202" y="213"/>
                    <a:pt x="2206" y="205"/>
                  </a:cubicBezTo>
                  <a:cubicBezTo>
                    <a:pt x="2281" y="225"/>
                    <a:pt x="2281" y="225"/>
                    <a:pt x="2281" y="225"/>
                  </a:cubicBezTo>
                  <a:cubicBezTo>
                    <a:pt x="2281" y="234"/>
                    <a:pt x="2285" y="241"/>
                    <a:pt x="2292" y="246"/>
                  </a:cubicBezTo>
                  <a:close/>
                  <a:moveTo>
                    <a:pt x="2180" y="222"/>
                  </a:moveTo>
                  <a:cubicBezTo>
                    <a:pt x="2182" y="222"/>
                    <a:pt x="2184" y="222"/>
                    <a:pt x="2186" y="221"/>
                  </a:cubicBezTo>
                  <a:cubicBezTo>
                    <a:pt x="2212" y="283"/>
                    <a:pt x="2212" y="283"/>
                    <a:pt x="2212" y="283"/>
                  </a:cubicBezTo>
                  <a:cubicBezTo>
                    <a:pt x="2203" y="288"/>
                    <a:pt x="2197" y="297"/>
                    <a:pt x="2197" y="308"/>
                  </a:cubicBezTo>
                  <a:cubicBezTo>
                    <a:pt x="2197" y="311"/>
                    <a:pt x="2198" y="313"/>
                    <a:pt x="2199" y="316"/>
                  </a:cubicBezTo>
                  <a:cubicBezTo>
                    <a:pt x="2126" y="330"/>
                    <a:pt x="2126" y="330"/>
                    <a:pt x="2126" y="330"/>
                  </a:cubicBezTo>
                  <a:cubicBezTo>
                    <a:pt x="2170" y="220"/>
                    <a:pt x="2170" y="220"/>
                    <a:pt x="2170" y="220"/>
                  </a:cubicBezTo>
                  <a:cubicBezTo>
                    <a:pt x="2173" y="221"/>
                    <a:pt x="2177" y="222"/>
                    <a:pt x="2180" y="222"/>
                  </a:cubicBezTo>
                  <a:close/>
                  <a:moveTo>
                    <a:pt x="2304" y="336"/>
                  </a:moveTo>
                  <a:cubicBezTo>
                    <a:pt x="2303" y="336"/>
                    <a:pt x="2303" y="336"/>
                    <a:pt x="2302" y="336"/>
                  </a:cubicBezTo>
                  <a:cubicBezTo>
                    <a:pt x="2293" y="336"/>
                    <a:pt x="2285" y="340"/>
                    <a:pt x="2280" y="347"/>
                  </a:cubicBezTo>
                  <a:cubicBezTo>
                    <a:pt x="2247" y="325"/>
                    <a:pt x="2247" y="325"/>
                    <a:pt x="2247" y="325"/>
                  </a:cubicBezTo>
                  <a:cubicBezTo>
                    <a:pt x="2251" y="320"/>
                    <a:pt x="2253" y="314"/>
                    <a:pt x="2253" y="308"/>
                  </a:cubicBezTo>
                  <a:cubicBezTo>
                    <a:pt x="2253" y="301"/>
                    <a:pt x="2250" y="294"/>
                    <a:pt x="2246" y="290"/>
                  </a:cubicBezTo>
                  <a:cubicBezTo>
                    <a:pt x="2293" y="247"/>
                    <a:pt x="2293" y="247"/>
                    <a:pt x="2293" y="247"/>
                  </a:cubicBezTo>
                  <a:cubicBezTo>
                    <a:pt x="2297" y="249"/>
                    <a:pt x="2303" y="251"/>
                    <a:pt x="2308" y="251"/>
                  </a:cubicBezTo>
                  <a:cubicBezTo>
                    <a:pt x="2309" y="251"/>
                    <a:pt x="2311" y="251"/>
                    <a:pt x="2312" y="251"/>
                  </a:cubicBezTo>
                  <a:lnTo>
                    <a:pt x="2304" y="336"/>
                  </a:lnTo>
                  <a:close/>
                  <a:moveTo>
                    <a:pt x="2245" y="177"/>
                  </a:moveTo>
                  <a:cubicBezTo>
                    <a:pt x="2247" y="182"/>
                    <a:pt x="2252" y="186"/>
                    <a:pt x="2258" y="186"/>
                  </a:cubicBezTo>
                  <a:cubicBezTo>
                    <a:pt x="2262" y="186"/>
                    <a:pt x="2265" y="185"/>
                    <a:pt x="2267" y="183"/>
                  </a:cubicBezTo>
                  <a:cubicBezTo>
                    <a:pt x="2289" y="203"/>
                    <a:pt x="2289" y="203"/>
                    <a:pt x="2289" y="203"/>
                  </a:cubicBezTo>
                  <a:cubicBezTo>
                    <a:pt x="2284" y="208"/>
                    <a:pt x="2280" y="215"/>
                    <a:pt x="2280" y="223"/>
                  </a:cubicBezTo>
                  <a:cubicBezTo>
                    <a:pt x="2280" y="224"/>
                    <a:pt x="2280" y="224"/>
                    <a:pt x="2280" y="224"/>
                  </a:cubicBezTo>
                  <a:cubicBezTo>
                    <a:pt x="2206" y="203"/>
                    <a:pt x="2206" y="203"/>
                    <a:pt x="2206" y="203"/>
                  </a:cubicBezTo>
                  <a:cubicBezTo>
                    <a:pt x="2207" y="200"/>
                    <a:pt x="2208" y="197"/>
                    <a:pt x="2208" y="194"/>
                  </a:cubicBezTo>
                  <a:cubicBezTo>
                    <a:pt x="2208" y="192"/>
                    <a:pt x="2208" y="190"/>
                    <a:pt x="2207" y="187"/>
                  </a:cubicBezTo>
                  <a:lnTo>
                    <a:pt x="2245" y="177"/>
                  </a:lnTo>
                  <a:close/>
                  <a:moveTo>
                    <a:pt x="2155" y="183"/>
                  </a:moveTo>
                  <a:cubicBezTo>
                    <a:pt x="2154" y="184"/>
                    <a:pt x="2154" y="184"/>
                    <a:pt x="2154" y="185"/>
                  </a:cubicBezTo>
                  <a:cubicBezTo>
                    <a:pt x="2127" y="176"/>
                    <a:pt x="2127" y="176"/>
                    <a:pt x="2127" y="176"/>
                  </a:cubicBezTo>
                  <a:lnTo>
                    <a:pt x="2155" y="183"/>
                  </a:lnTo>
                  <a:close/>
                  <a:moveTo>
                    <a:pt x="2154" y="186"/>
                  </a:moveTo>
                  <a:cubicBezTo>
                    <a:pt x="2153" y="189"/>
                    <a:pt x="2152" y="191"/>
                    <a:pt x="2152" y="194"/>
                  </a:cubicBezTo>
                  <a:cubicBezTo>
                    <a:pt x="2152" y="205"/>
                    <a:pt x="2159" y="215"/>
                    <a:pt x="2168" y="219"/>
                  </a:cubicBezTo>
                  <a:cubicBezTo>
                    <a:pt x="2124" y="330"/>
                    <a:pt x="2124" y="330"/>
                    <a:pt x="2124" y="330"/>
                  </a:cubicBezTo>
                  <a:cubicBezTo>
                    <a:pt x="2042" y="346"/>
                    <a:pt x="2042" y="346"/>
                    <a:pt x="2042" y="346"/>
                  </a:cubicBezTo>
                  <a:cubicBezTo>
                    <a:pt x="2025" y="299"/>
                    <a:pt x="2025" y="299"/>
                    <a:pt x="2025" y="299"/>
                  </a:cubicBezTo>
                  <a:cubicBezTo>
                    <a:pt x="2035" y="295"/>
                    <a:pt x="2042" y="285"/>
                    <a:pt x="2042" y="273"/>
                  </a:cubicBezTo>
                  <a:cubicBezTo>
                    <a:pt x="2042" y="264"/>
                    <a:pt x="2037" y="256"/>
                    <a:pt x="2030" y="251"/>
                  </a:cubicBezTo>
                  <a:cubicBezTo>
                    <a:pt x="2066" y="196"/>
                    <a:pt x="2066" y="196"/>
                    <a:pt x="2066" y="196"/>
                  </a:cubicBezTo>
                  <a:cubicBezTo>
                    <a:pt x="2070" y="199"/>
                    <a:pt x="2075" y="200"/>
                    <a:pt x="2081" y="200"/>
                  </a:cubicBezTo>
                  <a:cubicBezTo>
                    <a:pt x="2096" y="200"/>
                    <a:pt x="2108" y="188"/>
                    <a:pt x="2108" y="172"/>
                  </a:cubicBezTo>
                  <a:cubicBezTo>
                    <a:pt x="2108" y="172"/>
                    <a:pt x="2108" y="172"/>
                    <a:pt x="2108" y="172"/>
                  </a:cubicBezTo>
                  <a:lnTo>
                    <a:pt x="2154" y="186"/>
                  </a:lnTo>
                  <a:close/>
                  <a:moveTo>
                    <a:pt x="2055" y="163"/>
                  </a:moveTo>
                  <a:cubicBezTo>
                    <a:pt x="2054" y="166"/>
                    <a:pt x="2053" y="169"/>
                    <a:pt x="2053" y="172"/>
                  </a:cubicBezTo>
                  <a:cubicBezTo>
                    <a:pt x="2053" y="182"/>
                    <a:pt x="2058" y="190"/>
                    <a:pt x="2065" y="195"/>
                  </a:cubicBezTo>
                  <a:cubicBezTo>
                    <a:pt x="2029" y="250"/>
                    <a:pt x="2029" y="250"/>
                    <a:pt x="2029" y="250"/>
                  </a:cubicBezTo>
                  <a:cubicBezTo>
                    <a:pt x="2024" y="247"/>
                    <a:pt x="2019" y="246"/>
                    <a:pt x="2014" y="246"/>
                  </a:cubicBezTo>
                  <a:cubicBezTo>
                    <a:pt x="2009" y="246"/>
                    <a:pt x="2004" y="247"/>
                    <a:pt x="1999" y="250"/>
                  </a:cubicBezTo>
                  <a:cubicBezTo>
                    <a:pt x="1935" y="166"/>
                    <a:pt x="1935" y="166"/>
                    <a:pt x="1935" y="166"/>
                  </a:cubicBezTo>
                  <a:cubicBezTo>
                    <a:pt x="1938" y="163"/>
                    <a:pt x="1940" y="160"/>
                    <a:pt x="1940" y="156"/>
                  </a:cubicBezTo>
                  <a:cubicBezTo>
                    <a:pt x="1940" y="156"/>
                    <a:pt x="1940" y="156"/>
                    <a:pt x="1940" y="156"/>
                  </a:cubicBezTo>
                  <a:lnTo>
                    <a:pt x="2055" y="163"/>
                  </a:lnTo>
                  <a:close/>
                  <a:moveTo>
                    <a:pt x="1829" y="169"/>
                  </a:moveTo>
                  <a:cubicBezTo>
                    <a:pt x="1831" y="173"/>
                    <a:pt x="1835" y="177"/>
                    <a:pt x="1840" y="180"/>
                  </a:cubicBezTo>
                  <a:cubicBezTo>
                    <a:pt x="1813" y="231"/>
                    <a:pt x="1813" y="231"/>
                    <a:pt x="1813" y="231"/>
                  </a:cubicBezTo>
                  <a:cubicBezTo>
                    <a:pt x="1767" y="218"/>
                    <a:pt x="1767" y="218"/>
                    <a:pt x="1767" y="218"/>
                  </a:cubicBezTo>
                  <a:cubicBezTo>
                    <a:pt x="1769" y="215"/>
                    <a:pt x="1770" y="211"/>
                    <a:pt x="1770" y="206"/>
                  </a:cubicBezTo>
                  <a:cubicBezTo>
                    <a:pt x="1770" y="204"/>
                    <a:pt x="1769" y="202"/>
                    <a:pt x="1769" y="200"/>
                  </a:cubicBezTo>
                  <a:lnTo>
                    <a:pt x="1829" y="169"/>
                  </a:lnTo>
                  <a:close/>
                  <a:moveTo>
                    <a:pt x="1715" y="199"/>
                  </a:moveTo>
                  <a:cubicBezTo>
                    <a:pt x="1715" y="201"/>
                    <a:pt x="1714" y="204"/>
                    <a:pt x="1714" y="206"/>
                  </a:cubicBezTo>
                  <a:cubicBezTo>
                    <a:pt x="1714" y="208"/>
                    <a:pt x="1714" y="210"/>
                    <a:pt x="1715" y="211"/>
                  </a:cubicBezTo>
                  <a:cubicBezTo>
                    <a:pt x="1623" y="228"/>
                    <a:pt x="1623" y="228"/>
                    <a:pt x="1623" y="228"/>
                  </a:cubicBezTo>
                  <a:cubicBezTo>
                    <a:pt x="1631" y="192"/>
                    <a:pt x="1631" y="192"/>
                    <a:pt x="1631" y="192"/>
                  </a:cubicBezTo>
                  <a:cubicBezTo>
                    <a:pt x="1634" y="192"/>
                    <a:pt x="1636" y="193"/>
                    <a:pt x="1638" y="193"/>
                  </a:cubicBezTo>
                  <a:cubicBezTo>
                    <a:pt x="1649" y="193"/>
                    <a:pt x="1659" y="186"/>
                    <a:pt x="1664" y="177"/>
                  </a:cubicBezTo>
                  <a:lnTo>
                    <a:pt x="1715" y="199"/>
                  </a:lnTo>
                  <a:close/>
                  <a:moveTo>
                    <a:pt x="1569" y="135"/>
                  </a:moveTo>
                  <a:cubicBezTo>
                    <a:pt x="1572" y="138"/>
                    <a:pt x="1575" y="139"/>
                    <a:pt x="1579" y="139"/>
                  </a:cubicBezTo>
                  <a:cubicBezTo>
                    <a:pt x="1584" y="139"/>
                    <a:pt x="1588" y="136"/>
                    <a:pt x="1591" y="133"/>
                  </a:cubicBezTo>
                  <a:cubicBezTo>
                    <a:pt x="1613" y="145"/>
                    <a:pt x="1613" y="145"/>
                    <a:pt x="1613" y="145"/>
                  </a:cubicBezTo>
                  <a:cubicBezTo>
                    <a:pt x="1610" y="150"/>
                    <a:pt x="1608" y="156"/>
                    <a:pt x="1608" y="162"/>
                  </a:cubicBezTo>
                  <a:cubicBezTo>
                    <a:pt x="1608" y="164"/>
                    <a:pt x="1608" y="165"/>
                    <a:pt x="1608" y="166"/>
                  </a:cubicBezTo>
                  <a:cubicBezTo>
                    <a:pt x="1573" y="170"/>
                    <a:pt x="1573" y="170"/>
                    <a:pt x="1573" y="170"/>
                  </a:cubicBezTo>
                  <a:cubicBezTo>
                    <a:pt x="1572" y="160"/>
                    <a:pt x="1565" y="151"/>
                    <a:pt x="1556" y="147"/>
                  </a:cubicBezTo>
                  <a:lnTo>
                    <a:pt x="1569" y="135"/>
                  </a:lnTo>
                  <a:close/>
                  <a:moveTo>
                    <a:pt x="1494" y="125"/>
                  </a:moveTo>
                  <a:cubicBezTo>
                    <a:pt x="1494" y="125"/>
                    <a:pt x="1494" y="125"/>
                    <a:pt x="1494" y="125"/>
                  </a:cubicBezTo>
                  <a:cubicBezTo>
                    <a:pt x="1494" y="133"/>
                    <a:pt x="1500" y="139"/>
                    <a:pt x="1508" y="139"/>
                  </a:cubicBezTo>
                  <a:cubicBezTo>
                    <a:pt x="1511" y="139"/>
                    <a:pt x="1513" y="138"/>
                    <a:pt x="1515" y="137"/>
                  </a:cubicBezTo>
                  <a:cubicBezTo>
                    <a:pt x="1526" y="152"/>
                    <a:pt x="1526" y="152"/>
                    <a:pt x="1526" y="152"/>
                  </a:cubicBezTo>
                  <a:cubicBezTo>
                    <a:pt x="1521" y="157"/>
                    <a:pt x="1517" y="164"/>
                    <a:pt x="1517" y="172"/>
                  </a:cubicBezTo>
                  <a:cubicBezTo>
                    <a:pt x="1517" y="181"/>
                    <a:pt x="1521" y="189"/>
                    <a:pt x="1527" y="194"/>
                  </a:cubicBezTo>
                  <a:cubicBezTo>
                    <a:pt x="1501" y="229"/>
                    <a:pt x="1501" y="229"/>
                    <a:pt x="1501" y="229"/>
                  </a:cubicBezTo>
                  <a:cubicBezTo>
                    <a:pt x="1497" y="227"/>
                    <a:pt x="1493" y="226"/>
                    <a:pt x="1489" y="226"/>
                  </a:cubicBezTo>
                  <a:cubicBezTo>
                    <a:pt x="1482" y="226"/>
                    <a:pt x="1476" y="228"/>
                    <a:pt x="1471" y="232"/>
                  </a:cubicBezTo>
                  <a:cubicBezTo>
                    <a:pt x="1386" y="134"/>
                    <a:pt x="1386" y="134"/>
                    <a:pt x="1386" y="134"/>
                  </a:cubicBezTo>
                  <a:cubicBezTo>
                    <a:pt x="1391" y="129"/>
                    <a:pt x="1394" y="123"/>
                    <a:pt x="1395" y="117"/>
                  </a:cubicBezTo>
                  <a:lnTo>
                    <a:pt x="1494" y="125"/>
                  </a:lnTo>
                  <a:close/>
                  <a:moveTo>
                    <a:pt x="1258" y="107"/>
                  </a:moveTo>
                  <a:cubicBezTo>
                    <a:pt x="1260" y="112"/>
                    <a:pt x="1265" y="116"/>
                    <a:pt x="1271" y="116"/>
                  </a:cubicBezTo>
                  <a:cubicBezTo>
                    <a:pt x="1278" y="116"/>
                    <a:pt x="1283" y="111"/>
                    <a:pt x="1284" y="104"/>
                  </a:cubicBezTo>
                  <a:cubicBezTo>
                    <a:pt x="1339" y="111"/>
                    <a:pt x="1339" y="111"/>
                    <a:pt x="1339" y="111"/>
                  </a:cubicBezTo>
                  <a:cubicBezTo>
                    <a:pt x="1339" y="112"/>
                    <a:pt x="1339" y="113"/>
                    <a:pt x="1339" y="113"/>
                  </a:cubicBezTo>
                  <a:cubicBezTo>
                    <a:pt x="1339" y="120"/>
                    <a:pt x="1341" y="126"/>
                    <a:pt x="1345" y="130"/>
                  </a:cubicBezTo>
                  <a:cubicBezTo>
                    <a:pt x="1302" y="165"/>
                    <a:pt x="1302" y="165"/>
                    <a:pt x="1302" y="165"/>
                  </a:cubicBezTo>
                  <a:cubicBezTo>
                    <a:pt x="1298" y="160"/>
                    <a:pt x="1292" y="156"/>
                    <a:pt x="1284" y="156"/>
                  </a:cubicBezTo>
                  <a:cubicBezTo>
                    <a:pt x="1274" y="156"/>
                    <a:pt x="1265" y="163"/>
                    <a:pt x="1262" y="172"/>
                  </a:cubicBezTo>
                  <a:cubicBezTo>
                    <a:pt x="1161" y="151"/>
                    <a:pt x="1161" y="151"/>
                    <a:pt x="1161" y="151"/>
                  </a:cubicBezTo>
                  <a:cubicBezTo>
                    <a:pt x="1161" y="149"/>
                    <a:pt x="1160" y="146"/>
                    <a:pt x="1159" y="144"/>
                  </a:cubicBezTo>
                  <a:lnTo>
                    <a:pt x="1258" y="107"/>
                  </a:lnTo>
                  <a:close/>
                  <a:moveTo>
                    <a:pt x="1106" y="157"/>
                  </a:moveTo>
                  <a:cubicBezTo>
                    <a:pt x="957" y="218"/>
                    <a:pt x="957" y="218"/>
                    <a:pt x="957" y="218"/>
                  </a:cubicBezTo>
                  <a:cubicBezTo>
                    <a:pt x="952" y="211"/>
                    <a:pt x="946" y="207"/>
                    <a:pt x="938" y="205"/>
                  </a:cubicBezTo>
                  <a:cubicBezTo>
                    <a:pt x="956" y="168"/>
                    <a:pt x="956" y="168"/>
                    <a:pt x="956" y="168"/>
                  </a:cubicBezTo>
                  <a:cubicBezTo>
                    <a:pt x="956" y="169"/>
                    <a:pt x="957" y="169"/>
                    <a:pt x="958" y="169"/>
                  </a:cubicBezTo>
                  <a:cubicBezTo>
                    <a:pt x="966" y="169"/>
                    <a:pt x="973" y="162"/>
                    <a:pt x="973" y="154"/>
                  </a:cubicBezTo>
                  <a:cubicBezTo>
                    <a:pt x="1105" y="155"/>
                    <a:pt x="1105" y="155"/>
                    <a:pt x="1105" y="155"/>
                  </a:cubicBezTo>
                  <a:cubicBezTo>
                    <a:pt x="1106" y="156"/>
                    <a:pt x="1106" y="156"/>
                    <a:pt x="1106" y="157"/>
                  </a:cubicBezTo>
                  <a:close/>
                  <a:moveTo>
                    <a:pt x="888" y="102"/>
                  </a:moveTo>
                  <a:cubicBezTo>
                    <a:pt x="890" y="103"/>
                    <a:pt x="892" y="103"/>
                    <a:pt x="894" y="103"/>
                  </a:cubicBezTo>
                  <a:cubicBezTo>
                    <a:pt x="899" y="103"/>
                    <a:pt x="904" y="100"/>
                    <a:pt x="906" y="95"/>
                  </a:cubicBezTo>
                  <a:cubicBezTo>
                    <a:pt x="948" y="140"/>
                    <a:pt x="948" y="140"/>
                    <a:pt x="948" y="140"/>
                  </a:cubicBezTo>
                  <a:cubicBezTo>
                    <a:pt x="944" y="143"/>
                    <a:pt x="942" y="148"/>
                    <a:pt x="942" y="153"/>
                  </a:cubicBezTo>
                  <a:cubicBezTo>
                    <a:pt x="942" y="155"/>
                    <a:pt x="942" y="156"/>
                    <a:pt x="943" y="158"/>
                  </a:cubicBezTo>
                  <a:cubicBezTo>
                    <a:pt x="881" y="184"/>
                    <a:pt x="881" y="184"/>
                    <a:pt x="881" y="184"/>
                  </a:cubicBezTo>
                  <a:cubicBezTo>
                    <a:pt x="878" y="178"/>
                    <a:pt x="873" y="175"/>
                    <a:pt x="867" y="175"/>
                  </a:cubicBezTo>
                  <a:cubicBezTo>
                    <a:pt x="858" y="175"/>
                    <a:pt x="851" y="182"/>
                    <a:pt x="851" y="190"/>
                  </a:cubicBezTo>
                  <a:cubicBezTo>
                    <a:pt x="851" y="192"/>
                    <a:pt x="851" y="194"/>
                    <a:pt x="852" y="196"/>
                  </a:cubicBezTo>
                  <a:cubicBezTo>
                    <a:pt x="828" y="203"/>
                    <a:pt x="828" y="203"/>
                    <a:pt x="828" y="203"/>
                  </a:cubicBezTo>
                  <a:cubicBezTo>
                    <a:pt x="827" y="198"/>
                    <a:pt x="824" y="194"/>
                    <a:pt x="820" y="191"/>
                  </a:cubicBezTo>
                  <a:lnTo>
                    <a:pt x="888" y="102"/>
                  </a:lnTo>
                  <a:close/>
                  <a:moveTo>
                    <a:pt x="775" y="207"/>
                  </a:moveTo>
                  <a:cubicBezTo>
                    <a:pt x="775" y="209"/>
                    <a:pt x="775" y="210"/>
                    <a:pt x="775" y="212"/>
                  </a:cubicBezTo>
                  <a:cubicBezTo>
                    <a:pt x="775" y="225"/>
                    <a:pt x="783" y="235"/>
                    <a:pt x="794" y="239"/>
                  </a:cubicBezTo>
                  <a:cubicBezTo>
                    <a:pt x="761" y="321"/>
                    <a:pt x="761" y="321"/>
                    <a:pt x="761" y="321"/>
                  </a:cubicBezTo>
                  <a:cubicBezTo>
                    <a:pt x="757" y="319"/>
                    <a:pt x="753" y="317"/>
                    <a:pt x="748" y="317"/>
                  </a:cubicBezTo>
                  <a:cubicBezTo>
                    <a:pt x="744" y="317"/>
                    <a:pt x="741" y="318"/>
                    <a:pt x="738" y="319"/>
                  </a:cubicBezTo>
                  <a:cubicBezTo>
                    <a:pt x="673" y="207"/>
                    <a:pt x="673" y="207"/>
                    <a:pt x="673" y="207"/>
                  </a:cubicBezTo>
                  <a:cubicBezTo>
                    <a:pt x="679" y="203"/>
                    <a:pt x="683" y="197"/>
                    <a:pt x="685" y="189"/>
                  </a:cubicBezTo>
                  <a:lnTo>
                    <a:pt x="775" y="207"/>
                  </a:lnTo>
                  <a:close/>
                  <a:moveTo>
                    <a:pt x="630" y="183"/>
                  </a:moveTo>
                  <a:cubicBezTo>
                    <a:pt x="630" y="183"/>
                    <a:pt x="630" y="183"/>
                    <a:pt x="630" y="183"/>
                  </a:cubicBezTo>
                  <a:cubicBezTo>
                    <a:pt x="630" y="195"/>
                    <a:pt x="637" y="204"/>
                    <a:pt x="647" y="209"/>
                  </a:cubicBezTo>
                  <a:cubicBezTo>
                    <a:pt x="602" y="326"/>
                    <a:pt x="602" y="326"/>
                    <a:pt x="602" y="326"/>
                  </a:cubicBezTo>
                  <a:cubicBezTo>
                    <a:pt x="599" y="325"/>
                    <a:pt x="595" y="325"/>
                    <a:pt x="592" y="325"/>
                  </a:cubicBezTo>
                  <a:cubicBezTo>
                    <a:pt x="586" y="325"/>
                    <a:pt x="581" y="326"/>
                    <a:pt x="577" y="329"/>
                  </a:cubicBezTo>
                  <a:cubicBezTo>
                    <a:pt x="517" y="198"/>
                    <a:pt x="517" y="198"/>
                    <a:pt x="517" y="198"/>
                  </a:cubicBezTo>
                  <a:cubicBezTo>
                    <a:pt x="525" y="194"/>
                    <a:pt x="531" y="187"/>
                    <a:pt x="533" y="178"/>
                  </a:cubicBezTo>
                  <a:lnTo>
                    <a:pt x="630" y="183"/>
                  </a:lnTo>
                  <a:close/>
                  <a:moveTo>
                    <a:pt x="230" y="567"/>
                  </a:moveTo>
                  <a:cubicBezTo>
                    <a:pt x="229" y="567"/>
                    <a:pt x="227" y="567"/>
                    <a:pt x="226" y="567"/>
                  </a:cubicBezTo>
                  <a:cubicBezTo>
                    <a:pt x="214" y="567"/>
                    <a:pt x="204" y="577"/>
                    <a:pt x="204" y="589"/>
                  </a:cubicBezTo>
                  <a:cubicBezTo>
                    <a:pt x="204" y="590"/>
                    <a:pt x="204" y="591"/>
                    <a:pt x="204" y="591"/>
                  </a:cubicBezTo>
                  <a:cubicBezTo>
                    <a:pt x="185" y="595"/>
                    <a:pt x="185" y="595"/>
                    <a:pt x="185" y="595"/>
                  </a:cubicBezTo>
                  <a:cubicBezTo>
                    <a:pt x="184" y="588"/>
                    <a:pt x="180" y="583"/>
                    <a:pt x="176" y="579"/>
                  </a:cubicBezTo>
                  <a:cubicBezTo>
                    <a:pt x="233" y="510"/>
                    <a:pt x="233" y="510"/>
                    <a:pt x="233" y="510"/>
                  </a:cubicBezTo>
                  <a:cubicBezTo>
                    <a:pt x="235" y="512"/>
                    <a:pt x="237" y="513"/>
                    <a:pt x="240" y="514"/>
                  </a:cubicBezTo>
                  <a:lnTo>
                    <a:pt x="230" y="567"/>
                  </a:lnTo>
                  <a:close/>
                  <a:moveTo>
                    <a:pt x="267" y="495"/>
                  </a:moveTo>
                  <a:cubicBezTo>
                    <a:pt x="267" y="494"/>
                    <a:pt x="267" y="493"/>
                    <a:pt x="267" y="492"/>
                  </a:cubicBezTo>
                  <a:cubicBezTo>
                    <a:pt x="267" y="488"/>
                    <a:pt x="267" y="485"/>
                    <a:pt x="265" y="482"/>
                  </a:cubicBezTo>
                  <a:cubicBezTo>
                    <a:pt x="334" y="438"/>
                    <a:pt x="334" y="438"/>
                    <a:pt x="334" y="438"/>
                  </a:cubicBezTo>
                  <a:cubicBezTo>
                    <a:pt x="338" y="444"/>
                    <a:pt x="345" y="447"/>
                    <a:pt x="352" y="447"/>
                  </a:cubicBezTo>
                  <a:cubicBezTo>
                    <a:pt x="354" y="447"/>
                    <a:pt x="357" y="447"/>
                    <a:pt x="359" y="446"/>
                  </a:cubicBezTo>
                  <a:cubicBezTo>
                    <a:pt x="371" y="483"/>
                    <a:pt x="371" y="483"/>
                    <a:pt x="371" y="483"/>
                  </a:cubicBezTo>
                  <a:cubicBezTo>
                    <a:pt x="361" y="487"/>
                    <a:pt x="354" y="495"/>
                    <a:pt x="353" y="505"/>
                  </a:cubicBezTo>
                  <a:lnTo>
                    <a:pt x="267" y="495"/>
                  </a:lnTo>
                  <a:close/>
                  <a:moveTo>
                    <a:pt x="461" y="434"/>
                  </a:moveTo>
                  <a:cubicBezTo>
                    <a:pt x="449" y="437"/>
                    <a:pt x="441" y="448"/>
                    <a:pt x="441" y="461"/>
                  </a:cubicBezTo>
                  <a:cubicBezTo>
                    <a:pt x="441" y="465"/>
                    <a:pt x="442" y="470"/>
                    <a:pt x="444" y="473"/>
                  </a:cubicBezTo>
                  <a:cubicBezTo>
                    <a:pt x="404" y="495"/>
                    <a:pt x="404" y="495"/>
                    <a:pt x="404" y="495"/>
                  </a:cubicBezTo>
                  <a:cubicBezTo>
                    <a:pt x="401" y="490"/>
                    <a:pt x="397" y="486"/>
                    <a:pt x="392" y="484"/>
                  </a:cubicBezTo>
                  <a:cubicBezTo>
                    <a:pt x="431" y="387"/>
                    <a:pt x="431" y="387"/>
                    <a:pt x="431" y="387"/>
                  </a:cubicBezTo>
                  <a:cubicBezTo>
                    <a:pt x="433" y="387"/>
                    <a:pt x="435" y="388"/>
                    <a:pt x="438" y="388"/>
                  </a:cubicBezTo>
                  <a:cubicBezTo>
                    <a:pt x="442" y="388"/>
                    <a:pt x="445" y="387"/>
                    <a:pt x="449" y="385"/>
                  </a:cubicBezTo>
                  <a:lnTo>
                    <a:pt x="461" y="434"/>
                  </a:lnTo>
                  <a:close/>
                  <a:moveTo>
                    <a:pt x="465" y="354"/>
                  </a:moveTo>
                  <a:cubicBezTo>
                    <a:pt x="462" y="342"/>
                    <a:pt x="451" y="332"/>
                    <a:pt x="438" y="332"/>
                  </a:cubicBezTo>
                  <a:cubicBezTo>
                    <a:pt x="434" y="332"/>
                    <a:pt x="430" y="333"/>
                    <a:pt x="427" y="334"/>
                  </a:cubicBezTo>
                  <a:cubicBezTo>
                    <a:pt x="383" y="278"/>
                    <a:pt x="383" y="278"/>
                    <a:pt x="383" y="278"/>
                  </a:cubicBezTo>
                  <a:cubicBezTo>
                    <a:pt x="388" y="273"/>
                    <a:pt x="392" y="266"/>
                    <a:pt x="392" y="258"/>
                  </a:cubicBezTo>
                  <a:cubicBezTo>
                    <a:pt x="392" y="257"/>
                    <a:pt x="392" y="256"/>
                    <a:pt x="392" y="255"/>
                  </a:cubicBezTo>
                  <a:cubicBezTo>
                    <a:pt x="417" y="251"/>
                    <a:pt x="417" y="251"/>
                    <a:pt x="417" y="251"/>
                  </a:cubicBezTo>
                  <a:cubicBezTo>
                    <a:pt x="420" y="263"/>
                    <a:pt x="431" y="273"/>
                    <a:pt x="444" y="273"/>
                  </a:cubicBezTo>
                  <a:cubicBezTo>
                    <a:pt x="459" y="273"/>
                    <a:pt x="471" y="261"/>
                    <a:pt x="471" y="246"/>
                  </a:cubicBezTo>
                  <a:cubicBezTo>
                    <a:pt x="471" y="238"/>
                    <a:pt x="468" y="231"/>
                    <a:pt x="463" y="226"/>
                  </a:cubicBezTo>
                  <a:cubicBezTo>
                    <a:pt x="490" y="195"/>
                    <a:pt x="490" y="195"/>
                    <a:pt x="490" y="195"/>
                  </a:cubicBezTo>
                  <a:cubicBezTo>
                    <a:pt x="494" y="198"/>
                    <a:pt x="500" y="200"/>
                    <a:pt x="506" y="200"/>
                  </a:cubicBezTo>
                  <a:cubicBezTo>
                    <a:pt x="509" y="200"/>
                    <a:pt x="512" y="200"/>
                    <a:pt x="515" y="198"/>
                  </a:cubicBezTo>
                  <a:cubicBezTo>
                    <a:pt x="576" y="330"/>
                    <a:pt x="576" y="330"/>
                    <a:pt x="576" y="330"/>
                  </a:cubicBezTo>
                  <a:cubicBezTo>
                    <a:pt x="569" y="334"/>
                    <a:pt x="565" y="342"/>
                    <a:pt x="564" y="350"/>
                  </a:cubicBezTo>
                  <a:lnTo>
                    <a:pt x="465" y="354"/>
                  </a:lnTo>
                  <a:close/>
                  <a:moveTo>
                    <a:pt x="619" y="510"/>
                  </a:moveTo>
                  <a:cubicBezTo>
                    <a:pt x="617" y="510"/>
                    <a:pt x="615" y="510"/>
                    <a:pt x="613" y="510"/>
                  </a:cubicBezTo>
                  <a:cubicBezTo>
                    <a:pt x="598" y="510"/>
                    <a:pt x="586" y="522"/>
                    <a:pt x="586" y="538"/>
                  </a:cubicBezTo>
                  <a:cubicBezTo>
                    <a:pt x="586" y="539"/>
                    <a:pt x="586" y="540"/>
                    <a:pt x="586" y="541"/>
                  </a:cubicBezTo>
                  <a:cubicBezTo>
                    <a:pt x="534" y="544"/>
                    <a:pt x="534" y="544"/>
                    <a:pt x="534" y="544"/>
                  </a:cubicBezTo>
                  <a:cubicBezTo>
                    <a:pt x="533" y="539"/>
                    <a:pt x="530" y="534"/>
                    <a:pt x="525" y="532"/>
                  </a:cubicBezTo>
                  <a:cubicBezTo>
                    <a:pt x="583" y="379"/>
                    <a:pt x="583" y="379"/>
                    <a:pt x="583" y="379"/>
                  </a:cubicBezTo>
                  <a:cubicBezTo>
                    <a:pt x="586" y="380"/>
                    <a:pt x="589" y="380"/>
                    <a:pt x="592" y="380"/>
                  </a:cubicBezTo>
                  <a:cubicBezTo>
                    <a:pt x="596" y="380"/>
                    <a:pt x="600" y="379"/>
                    <a:pt x="604" y="377"/>
                  </a:cubicBezTo>
                  <a:cubicBezTo>
                    <a:pt x="622" y="424"/>
                    <a:pt x="622" y="424"/>
                    <a:pt x="622" y="424"/>
                  </a:cubicBezTo>
                  <a:cubicBezTo>
                    <a:pt x="615" y="427"/>
                    <a:pt x="610" y="433"/>
                    <a:pt x="610" y="441"/>
                  </a:cubicBezTo>
                  <a:cubicBezTo>
                    <a:pt x="610" y="450"/>
                    <a:pt x="617" y="458"/>
                    <a:pt x="626" y="460"/>
                  </a:cubicBezTo>
                  <a:lnTo>
                    <a:pt x="619" y="510"/>
                  </a:lnTo>
                  <a:close/>
                  <a:moveTo>
                    <a:pt x="648" y="444"/>
                  </a:moveTo>
                  <a:cubicBezTo>
                    <a:pt x="649" y="443"/>
                    <a:pt x="649" y="442"/>
                    <a:pt x="649" y="441"/>
                  </a:cubicBezTo>
                  <a:cubicBezTo>
                    <a:pt x="649" y="438"/>
                    <a:pt x="648" y="434"/>
                    <a:pt x="646" y="432"/>
                  </a:cubicBezTo>
                  <a:cubicBezTo>
                    <a:pt x="729" y="365"/>
                    <a:pt x="729" y="365"/>
                    <a:pt x="729" y="365"/>
                  </a:cubicBezTo>
                  <a:cubicBezTo>
                    <a:pt x="733" y="369"/>
                    <a:pt x="739" y="372"/>
                    <a:pt x="745" y="373"/>
                  </a:cubicBezTo>
                  <a:cubicBezTo>
                    <a:pt x="737" y="466"/>
                    <a:pt x="737" y="466"/>
                    <a:pt x="737" y="466"/>
                  </a:cubicBezTo>
                  <a:cubicBezTo>
                    <a:pt x="737" y="466"/>
                    <a:pt x="737" y="466"/>
                    <a:pt x="737" y="466"/>
                  </a:cubicBezTo>
                  <a:cubicBezTo>
                    <a:pt x="731" y="466"/>
                    <a:pt x="726" y="470"/>
                    <a:pt x="724" y="474"/>
                  </a:cubicBezTo>
                  <a:lnTo>
                    <a:pt x="648" y="444"/>
                  </a:lnTo>
                  <a:close/>
                  <a:moveTo>
                    <a:pt x="750" y="479"/>
                  </a:moveTo>
                  <a:cubicBezTo>
                    <a:pt x="750" y="477"/>
                    <a:pt x="750" y="475"/>
                    <a:pt x="749" y="473"/>
                  </a:cubicBezTo>
                  <a:cubicBezTo>
                    <a:pt x="893" y="379"/>
                    <a:pt x="893" y="379"/>
                    <a:pt x="893" y="379"/>
                  </a:cubicBezTo>
                  <a:cubicBezTo>
                    <a:pt x="896" y="382"/>
                    <a:pt x="900" y="385"/>
                    <a:pt x="905" y="385"/>
                  </a:cubicBezTo>
                  <a:cubicBezTo>
                    <a:pt x="905" y="385"/>
                    <a:pt x="905" y="385"/>
                    <a:pt x="905" y="385"/>
                  </a:cubicBezTo>
                  <a:cubicBezTo>
                    <a:pt x="910" y="445"/>
                    <a:pt x="910" y="445"/>
                    <a:pt x="910" y="445"/>
                  </a:cubicBezTo>
                  <a:cubicBezTo>
                    <a:pt x="896" y="447"/>
                    <a:pt x="886" y="458"/>
                    <a:pt x="886" y="473"/>
                  </a:cubicBezTo>
                  <a:cubicBezTo>
                    <a:pt x="886" y="473"/>
                    <a:pt x="886" y="473"/>
                    <a:pt x="886" y="473"/>
                  </a:cubicBezTo>
                  <a:lnTo>
                    <a:pt x="750" y="479"/>
                  </a:lnTo>
                  <a:close/>
                  <a:moveTo>
                    <a:pt x="892" y="490"/>
                  </a:moveTo>
                  <a:cubicBezTo>
                    <a:pt x="895" y="494"/>
                    <a:pt x="900" y="498"/>
                    <a:pt x="905" y="499"/>
                  </a:cubicBezTo>
                  <a:cubicBezTo>
                    <a:pt x="853" y="590"/>
                    <a:pt x="853" y="590"/>
                    <a:pt x="853" y="590"/>
                  </a:cubicBezTo>
                  <a:cubicBezTo>
                    <a:pt x="851" y="589"/>
                    <a:pt x="848" y="589"/>
                    <a:pt x="846" y="589"/>
                  </a:cubicBezTo>
                  <a:cubicBezTo>
                    <a:pt x="831" y="589"/>
                    <a:pt x="820" y="599"/>
                    <a:pt x="818" y="613"/>
                  </a:cubicBezTo>
                  <a:cubicBezTo>
                    <a:pt x="759" y="613"/>
                    <a:pt x="759" y="613"/>
                    <a:pt x="759" y="613"/>
                  </a:cubicBezTo>
                  <a:cubicBezTo>
                    <a:pt x="759" y="613"/>
                    <a:pt x="759" y="612"/>
                    <a:pt x="759" y="612"/>
                  </a:cubicBezTo>
                  <a:cubicBezTo>
                    <a:pt x="759" y="606"/>
                    <a:pt x="757" y="600"/>
                    <a:pt x="754" y="596"/>
                  </a:cubicBezTo>
                  <a:lnTo>
                    <a:pt x="892" y="490"/>
                  </a:lnTo>
                  <a:close/>
                  <a:moveTo>
                    <a:pt x="745" y="636"/>
                  </a:moveTo>
                  <a:cubicBezTo>
                    <a:pt x="752" y="632"/>
                    <a:pt x="758" y="624"/>
                    <a:pt x="759" y="615"/>
                  </a:cubicBezTo>
                  <a:cubicBezTo>
                    <a:pt x="818" y="615"/>
                    <a:pt x="818" y="615"/>
                    <a:pt x="818" y="615"/>
                  </a:cubicBezTo>
                  <a:cubicBezTo>
                    <a:pt x="818" y="616"/>
                    <a:pt x="818" y="616"/>
                    <a:pt x="818" y="616"/>
                  </a:cubicBezTo>
                  <a:cubicBezTo>
                    <a:pt x="818" y="632"/>
                    <a:pt x="830" y="644"/>
                    <a:pt x="846" y="644"/>
                  </a:cubicBezTo>
                  <a:cubicBezTo>
                    <a:pt x="850" y="644"/>
                    <a:pt x="855" y="643"/>
                    <a:pt x="859" y="641"/>
                  </a:cubicBezTo>
                  <a:cubicBezTo>
                    <a:pt x="913" y="713"/>
                    <a:pt x="913" y="713"/>
                    <a:pt x="913" y="713"/>
                  </a:cubicBezTo>
                  <a:cubicBezTo>
                    <a:pt x="909" y="716"/>
                    <a:pt x="907" y="721"/>
                    <a:pt x="907" y="726"/>
                  </a:cubicBezTo>
                  <a:cubicBezTo>
                    <a:pt x="907" y="731"/>
                    <a:pt x="910" y="736"/>
                    <a:pt x="914" y="739"/>
                  </a:cubicBezTo>
                  <a:cubicBezTo>
                    <a:pt x="861" y="812"/>
                    <a:pt x="861" y="812"/>
                    <a:pt x="861" y="812"/>
                  </a:cubicBezTo>
                  <a:cubicBezTo>
                    <a:pt x="857" y="810"/>
                    <a:pt x="852" y="809"/>
                    <a:pt x="847" y="809"/>
                  </a:cubicBezTo>
                  <a:cubicBezTo>
                    <a:pt x="842" y="809"/>
                    <a:pt x="838" y="810"/>
                    <a:pt x="834" y="812"/>
                  </a:cubicBezTo>
                  <a:lnTo>
                    <a:pt x="745" y="636"/>
                  </a:lnTo>
                  <a:close/>
                  <a:moveTo>
                    <a:pt x="907" y="1004"/>
                  </a:moveTo>
                  <a:cubicBezTo>
                    <a:pt x="818" y="984"/>
                    <a:pt x="818" y="984"/>
                    <a:pt x="818" y="984"/>
                  </a:cubicBezTo>
                  <a:cubicBezTo>
                    <a:pt x="818" y="984"/>
                    <a:pt x="818" y="983"/>
                    <a:pt x="818" y="982"/>
                  </a:cubicBezTo>
                  <a:cubicBezTo>
                    <a:pt x="818" y="973"/>
                    <a:pt x="811" y="966"/>
                    <a:pt x="802" y="966"/>
                  </a:cubicBezTo>
                  <a:cubicBezTo>
                    <a:pt x="796" y="966"/>
                    <a:pt x="792" y="969"/>
                    <a:pt x="789" y="973"/>
                  </a:cubicBezTo>
                  <a:cubicBezTo>
                    <a:pt x="705" y="922"/>
                    <a:pt x="705" y="922"/>
                    <a:pt x="705" y="922"/>
                  </a:cubicBezTo>
                  <a:cubicBezTo>
                    <a:pt x="707" y="920"/>
                    <a:pt x="707" y="917"/>
                    <a:pt x="707" y="914"/>
                  </a:cubicBezTo>
                  <a:cubicBezTo>
                    <a:pt x="707" y="906"/>
                    <a:pt x="700" y="898"/>
                    <a:pt x="691" y="898"/>
                  </a:cubicBezTo>
                  <a:cubicBezTo>
                    <a:pt x="691" y="898"/>
                    <a:pt x="690" y="898"/>
                    <a:pt x="690" y="898"/>
                  </a:cubicBezTo>
                  <a:cubicBezTo>
                    <a:pt x="681" y="842"/>
                    <a:pt x="681" y="842"/>
                    <a:pt x="681" y="842"/>
                  </a:cubicBezTo>
                  <a:cubicBezTo>
                    <a:pt x="688" y="841"/>
                    <a:pt x="694" y="838"/>
                    <a:pt x="699" y="832"/>
                  </a:cubicBezTo>
                  <a:cubicBezTo>
                    <a:pt x="912" y="994"/>
                    <a:pt x="912" y="994"/>
                    <a:pt x="912" y="994"/>
                  </a:cubicBezTo>
                  <a:cubicBezTo>
                    <a:pt x="910" y="997"/>
                    <a:pt x="908" y="1000"/>
                    <a:pt x="907" y="1004"/>
                  </a:cubicBezTo>
                  <a:close/>
                  <a:moveTo>
                    <a:pt x="853" y="1232"/>
                  </a:moveTo>
                  <a:cubicBezTo>
                    <a:pt x="788" y="1219"/>
                    <a:pt x="788" y="1219"/>
                    <a:pt x="788" y="1219"/>
                  </a:cubicBezTo>
                  <a:cubicBezTo>
                    <a:pt x="788" y="1218"/>
                    <a:pt x="788" y="1217"/>
                    <a:pt x="788" y="1217"/>
                  </a:cubicBezTo>
                  <a:cubicBezTo>
                    <a:pt x="788" y="1212"/>
                    <a:pt x="785" y="1207"/>
                    <a:pt x="781" y="1205"/>
                  </a:cubicBezTo>
                  <a:cubicBezTo>
                    <a:pt x="815" y="1107"/>
                    <a:pt x="815" y="1107"/>
                    <a:pt x="815" y="1107"/>
                  </a:cubicBezTo>
                  <a:cubicBezTo>
                    <a:pt x="816" y="1107"/>
                    <a:pt x="817" y="1107"/>
                    <a:pt x="818" y="1107"/>
                  </a:cubicBezTo>
                  <a:cubicBezTo>
                    <a:pt x="820" y="1107"/>
                    <a:pt x="821" y="1107"/>
                    <a:pt x="823" y="1106"/>
                  </a:cubicBezTo>
                  <a:cubicBezTo>
                    <a:pt x="868" y="1213"/>
                    <a:pt x="868" y="1213"/>
                    <a:pt x="868" y="1213"/>
                  </a:cubicBezTo>
                  <a:cubicBezTo>
                    <a:pt x="861" y="1217"/>
                    <a:pt x="855" y="1224"/>
                    <a:pt x="853" y="1232"/>
                  </a:cubicBezTo>
                  <a:close/>
                  <a:moveTo>
                    <a:pt x="733" y="1476"/>
                  </a:moveTo>
                  <a:cubicBezTo>
                    <a:pt x="682" y="1437"/>
                    <a:pt x="682" y="1437"/>
                    <a:pt x="682" y="1437"/>
                  </a:cubicBezTo>
                  <a:cubicBezTo>
                    <a:pt x="728" y="1391"/>
                    <a:pt x="728" y="1391"/>
                    <a:pt x="728" y="1391"/>
                  </a:cubicBezTo>
                  <a:cubicBezTo>
                    <a:pt x="730" y="1393"/>
                    <a:pt x="733" y="1394"/>
                    <a:pt x="737" y="1394"/>
                  </a:cubicBezTo>
                  <a:cubicBezTo>
                    <a:pt x="737" y="1394"/>
                    <a:pt x="738" y="1394"/>
                    <a:pt x="738" y="1394"/>
                  </a:cubicBezTo>
                  <a:cubicBezTo>
                    <a:pt x="750" y="1466"/>
                    <a:pt x="750" y="1466"/>
                    <a:pt x="750" y="1466"/>
                  </a:cubicBezTo>
                  <a:cubicBezTo>
                    <a:pt x="743" y="1467"/>
                    <a:pt x="737" y="1471"/>
                    <a:pt x="733" y="1476"/>
                  </a:cubicBezTo>
                  <a:close/>
                  <a:moveTo>
                    <a:pt x="686" y="1617"/>
                  </a:moveTo>
                  <a:cubicBezTo>
                    <a:pt x="591" y="1616"/>
                    <a:pt x="591" y="1616"/>
                    <a:pt x="591" y="1616"/>
                  </a:cubicBezTo>
                  <a:cubicBezTo>
                    <a:pt x="590" y="1611"/>
                    <a:pt x="587" y="1608"/>
                    <a:pt x="582" y="1606"/>
                  </a:cubicBezTo>
                  <a:cubicBezTo>
                    <a:pt x="594" y="1550"/>
                    <a:pt x="594" y="1550"/>
                    <a:pt x="594" y="1550"/>
                  </a:cubicBezTo>
                  <a:cubicBezTo>
                    <a:pt x="596" y="1550"/>
                    <a:pt x="598" y="1550"/>
                    <a:pt x="599" y="1550"/>
                  </a:cubicBezTo>
                  <a:cubicBezTo>
                    <a:pt x="609" y="1550"/>
                    <a:pt x="617" y="1546"/>
                    <a:pt x="622" y="1540"/>
                  </a:cubicBezTo>
                  <a:cubicBezTo>
                    <a:pt x="692" y="1597"/>
                    <a:pt x="692" y="1597"/>
                    <a:pt x="692" y="1597"/>
                  </a:cubicBezTo>
                  <a:cubicBezTo>
                    <a:pt x="688" y="1602"/>
                    <a:pt x="685" y="1608"/>
                    <a:pt x="685" y="1615"/>
                  </a:cubicBezTo>
                  <a:cubicBezTo>
                    <a:pt x="685" y="1616"/>
                    <a:pt x="685" y="1616"/>
                    <a:pt x="686" y="1617"/>
                  </a:cubicBezTo>
                  <a:close/>
                  <a:moveTo>
                    <a:pt x="468" y="1531"/>
                  </a:moveTo>
                  <a:cubicBezTo>
                    <a:pt x="499" y="1460"/>
                    <a:pt x="499" y="1460"/>
                    <a:pt x="499" y="1460"/>
                  </a:cubicBezTo>
                  <a:cubicBezTo>
                    <a:pt x="502" y="1461"/>
                    <a:pt x="506" y="1462"/>
                    <a:pt x="510" y="1462"/>
                  </a:cubicBezTo>
                  <a:cubicBezTo>
                    <a:pt x="518" y="1462"/>
                    <a:pt x="525" y="1459"/>
                    <a:pt x="531" y="1454"/>
                  </a:cubicBezTo>
                  <a:cubicBezTo>
                    <a:pt x="577" y="1499"/>
                    <a:pt x="577" y="1499"/>
                    <a:pt x="577" y="1499"/>
                  </a:cubicBezTo>
                  <a:cubicBezTo>
                    <a:pt x="572" y="1505"/>
                    <a:pt x="569" y="1512"/>
                    <a:pt x="569" y="1520"/>
                  </a:cubicBezTo>
                  <a:cubicBezTo>
                    <a:pt x="569" y="1522"/>
                    <a:pt x="570" y="1525"/>
                    <a:pt x="570" y="1527"/>
                  </a:cubicBezTo>
                  <a:cubicBezTo>
                    <a:pt x="485" y="1550"/>
                    <a:pt x="485" y="1550"/>
                    <a:pt x="485" y="1550"/>
                  </a:cubicBezTo>
                  <a:cubicBezTo>
                    <a:pt x="483" y="1541"/>
                    <a:pt x="476" y="1534"/>
                    <a:pt x="468" y="1531"/>
                  </a:cubicBezTo>
                  <a:close/>
                  <a:moveTo>
                    <a:pt x="471" y="1367"/>
                  </a:moveTo>
                  <a:cubicBezTo>
                    <a:pt x="509" y="1331"/>
                    <a:pt x="509" y="1331"/>
                    <a:pt x="509" y="1331"/>
                  </a:cubicBezTo>
                  <a:cubicBezTo>
                    <a:pt x="582" y="1370"/>
                    <a:pt x="582" y="1370"/>
                    <a:pt x="582" y="1370"/>
                  </a:cubicBezTo>
                  <a:cubicBezTo>
                    <a:pt x="580" y="1374"/>
                    <a:pt x="578" y="1379"/>
                    <a:pt x="578" y="1384"/>
                  </a:cubicBezTo>
                  <a:cubicBezTo>
                    <a:pt x="578" y="1388"/>
                    <a:pt x="579" y="1392"/>
                    <a:pt x="581" y="1396"/>
                  </a:cubicBezTo>
                  <a:cubicBezTo>
                    <a:pt x="536" y="1418"/>
                    <a:pt x="536" y="1418"/>
                    <a:pt x="536" y="1418"/>
                  </a:cubicBezTo>
                  <a:cubicBezTo>
                    <a:pt x="531" y="1408"/>
                    <a:pt x="521" y="1402"/>
                    <a:pt x="510" y="1402"/>
                  </a:cubicBezTo>
                  <a:cubicBezTo>
                    <a:pt x="501" y="1402"/>
                    <a:pt x="494" y="1405"/>
                    <a:pt x="488" y="1411"/>
                  </a:cubicBezTo>
                  <a:cubicBezTo>
                    <a:pt x="471" y="1394"/>
                    <a:pt x="471" y="1394"/>
                    <a:pt x="471" y="1394"/>
                  </a:cubicBezTo>
                  <a:cubicBezTo>
                    <a:pt x="475" y="1391"/>
                    <a:pt x="477" y="1386"/>
                    <a:pt x="477" y="1381"/>
                  </a:cubicBezTo>
                  <a:cubicBezTo>
                    <a:pt x="477" y="1375"/>
                    <a:pt x="475" y="1370"/>
                    <a:pt x="471" y="1367"/>
                  </a:cubicBezTo>
                  <a:close/>
                  <a:moveTo>
                    <a:pt x="460" y="1276"/>
                  </a:moveTo>
                  <a:cubicBezTo>
                    <a:pt x="548" y="1187"/>
                    <a:pt x="548" y="1187"/>
                    <a:pt x="548" y="1187"/>
                  </a:cubicBezTo>
                  <a:cubicBezTo>
                    <a:pt x="551" y="1189"/>
                    <a:pt x="554" y="1191"/>
                    <a:pt x="557" y="1191"/>
                  </a:cubicBezTo>
                  <a:cubicBezTo>
                    <a:pt x="559" y="1191"/>
                    <a:pt x="561" y="1190"/>
                    <a:pt x="562" y="1190"/>
                  </a:cubicBezTo>
                  <a:cubicBezTo>
                    <a:pt x="584" y="1241"/>
                    <a:pt x="584" y="1241"/>
                    <a:pt x="584" y="1241"/>
                  </a:cubicBezTo>
                  <a:cubicBezTo>
                    <a:pt x="579" y="1243"/>
                    <a:pt x="576" y="1248"/>
                    <a:pt x="576" y="1253"/>
                  </a:cubicBezTo>
                  <a:cubicBezTo>
                    <a:pt x="576" y="1257"/>
                    <a:pt x="577" y="1260"/>
                    <a:pt x="579" y="1262"/>
                  </a:cubicBezTo>
                  <a:cubicBezTo>
                    <a:pt x="509" y="1329"/>
                    <a:pt x="509" y="1329"/>
                    <a:pt x="509" y="1329"/>
                  </a:cubicBezTo>
                  <a:cubicBezTo>
                    <a:pt x="470" y="1308"/>
                    <a:pt x="470" y="1308"/>
                    <a:pt x="470" y="1308"/>
                  </a:cubicBezTo>
                  <a:cubicBezTo>
                    <a:pt x="471" y="1305"/>
                    <a:pt x="472" y="1302"/>
                    <a:pt x="472" y="1299"/>
                  </a:cubicBezTo>
                  <a:cubicBezTo>
                    <a:pt x="472" y="1289"/>
                    <a:pt x="467" y="1281"/>
                    <a:pt x="460" y="1276"/>
                  </a:cubicBezTo>
                  <a:close/>
                  <a:moveTo>
                    <a:pt x="44" y="911"/>
                  </a:moveTo>
                  <a:cubicBezTo>
                    <a:pt x="154" y="891"/>
                    <a:pt x="154" y="891"/>
                    <a:pt x="154" y="891"/>
                  </a:cubicBezTo>
                  <a:cubicBezTo>
                    <a:pt x="155" y="896"/>
                    <a:pt x="160" y="900"/>
                    <a:pt x="166" y="900"/>
                  </a:cubicBezTo>
                  <a:cubicBezTo>
                    <a:pt x="167" y="900"/>
                    <a:pt x="167" y="900"/>
                    <a:pt x="168" y="900"/>
                  </a:cubicBezTo>
                  <a:cubicBezTo>
                    <a:pt x="184" y="976"/>
                    <a:pt x="184" y="976"/>
                    <a:pt x="184" y="976"/>
                  </a:cubicBezTo>
                  <a:cubicBezTo>
                    <a:pt x="175" y="979"/>
                    <a:pt x="168" y="985"/>
                    <a:pt x="165" y="994"/>
                  </a:cubicBezTo>
                  <a:cubicBezTo>
                    <a:pt x="43" y="928"/>
                    <a:pt x="43" y="928"/>
                    <a:pt x="43" y="928"/>
                  </a:cubicBezTo>
                  <a:cubicBezTo>
                    <a:pt x="44" y="925"/>
                    <a:pt x="45" y="921"/>
                    <a:pt x="45" y="918"/>
                  </a:cubicBezTo>
                  <a:cubicBezTo>
                    <a:pt x="45" y="916"/>
                    <a:pt x="45" y="913"/>
                    <a:pt x="44" y="911"/>
                  </a:cubicBezTo>
                  <a:close/>
                  <a:moveTo>
                    <a:pt x="215" y="835"/>
                  </a:moveTo>
                  <a:cubicBezTo>
                    <a:pt x="216" y="836"/>
                    <a:pt x="218" y="837"/>
                    <a:pt x="220" y="838"/>
                  </a:cubicBezTo>
                  <a:cubicBezTo>
                    <a:pt x="196" y="976"/>
                    <a:pt x="196" y="976"/>
                    <a:pt x="196" y="976"/>
                  </a:cubicBezTo>
                  <a:cubicBezTo>
                    <a:pt x="194" y="976"/>
                    <a:pt x="192" y="975"/>
                    <a:pt x="191" y="975"/>
                  </a:cubicBezTo>
                  <a:cubicBezTo>
                    <a:pt x="189" y="975"/>
                    <a:pt x="187" y="976"/>
                    <a:pt x="186" y="976"/>
                  </a:cubicBezTo>
                  <a:cubicBezTo>
                    <a:pt x="170" y="900"/>
                    <a:pt x="170" y="900"/>
                    <a:pt x="170" y="900"/>
                  </a:cubicBezTo>
                  <a:cubicBezTo>
                    <a:pt x="175" y="898"/>
                    <a:pt x="179" y="893"/>
                    <a:pt x="179" y="888"/>
                  </a:cubicBezTo>
                  <a:cubicBezTo>
                    <a:pt x="179" y="884"/>
                    <a:pt x="177" y="881"/>
                    <a:pt x="175" y="879"/>
                  </a:cubicBezTo>
                  <a:lnTo>
                    <a:pt x="215" y="835"/>
                  </a:lnTo>
                  <a:close/>
                  <a:moveTo>
                    <a:pt x="212" y="986"/>
                  </a:moveTo>
                  <a:cubicBezTo>
                    <a:pt x="275" y="914"/>
                    <a:pt x="275" y="914"/>
                    <a:pt x="275" y="914"/>
                  </a:cubicBezTo>
                  <a:cubicBezTo>
                    <a:pt x="280" y="918"/>
                    <a:pt x="286" y="921"/>
                    <a:pt x="293" y="921"/>
                  </a:cubicBezTo>
                  <a:cubicBezTo>
                    <a:pt x="294" y="921"/>
                    <a:pt x="295" y="921"/>
                    <a:pt x="296" y="921"/>
                  </a:cubicBezTo>
                  <a:cubicBezTo>
                    <a:pt x="318" y="1059"/>
                    <a:pt x="318" y="1059"/>
                    <a:pt x="318" y="1059"/>
                  </a:cubicBezTo>
                  <a:cubicBezTo>
                    <a:pt x="310" y="1060"/>
                    <a:pt x="303" y="1065"/>
                    <a:pt x="299" y="1071"/>
                  </a:cubicBezTo>
                  <a:cubicBezTo>
                    <a:pt x="212" y="1020"/>
                    <a:pt x="212" y="1020"/>
                    <a:pt x="212" y="1020"/>
                  </a:cubicBezTo>
                  <a:cubicBezTo>
                    <a:pt x="216" y="1016"/>
                    <a:pt x="218" y="1010"/>
                    <a:pt x="218" y="1003"/>
                  </a:cubicBezTo>
                  <a:cubicBezTo>
                    <a:pt x="218" y="997"/>
                    <a:pt x="216" y="990"/>
                    <a:pt x="212" y="986"/>
                  </a:cubicBezTo>
                  <a:close/>
                  <a:moveTo>
                    <a:pt x="323" y="1058"/>
                  </a:moveTo>
                  <a:cubicBezTo>
                    <a:pt x="321" y="1058"/>
                    <a:pt x="320" y="1058"/>
                    <a:pt x="319" y="1059"/>
                  </a:cubicBezTo>
                  <a:cubicBezTo>
                    <a:pt x="298" y="920"/>
                    <a:pt x="298" y="920"/>
                    <a:pt x="298" y="920"/>
                  </a:cubicBezTo>
                  <a:cubicBezTo>
                    <a:pt x="305" y="919"/>
                    <a:pt x="311" y="915"/>
                    <a:pt x="315" y="910"/>
                  </a:cubicBezTo>
                  <a:cubicBezTo>
                    <a:pt x="386" y="960"/>
                    <a:pt x="386" y="960"/>
                    <a:pt x="386" y="960"/>
                  </a:cubicBezTo>
                  <a:cubicBezTo>
                    <a:pt x="384" y="964"/>
                    <a:pt x="382" y="969"/>
                    <a:pt x="382" y="974"/>
                  </a:cubicBezTo>
                  <a:cubicBezTo>
                    <a:pt x="382" y="990"/>
                    <a:pt x="394" y="1002"/>
                    <a:pt x="410" y="1002"/>
                  </a:cubicBezTo>
                  <a:cubicBezTo>
                    <a:pt x="414" y="1002"/>
                    <a:pt x="418" y="1001"/>
                    <a:pt x="421" y="1000"/>
                  </a:cubicBezTo>
                  <a:cubicBezTo>
                    <a:pt x="451" y="1064"/>
                    <a:pt x="451" y="1064"/>
                    <a:pt x="451" y="1064"/>
                  </a:cubicBezTo>
                  <a:cubicBezTo>
                    <a:pt x="444" y="1069"/>
                    <a:pt x="439" y="1077"/>
                    <a:pt x="438" y="1086"/>
                  </a:cubicBezTo>
                  <a:cubicBezTo>
                    <a:pt x="350" y="1085"/>
                    <a:pt x="350" y="1085"/>
                    <a:pt x="350" y="1085"/>
                  </a:cubicBezTo>
                  <a:cubicBezTo>
                    <a:pt x="350" y="1070"/>
                    <a:pt x="338" y="1058"/>
                    <a:pt x="323" y="1058"/>
                  </a:cubicBezTo>
                  <a:close/>
                  <a:moveTo>
                    <a:pt x="466" y="1059"/>
                  </a:moveTo>
                  <a:cubicBezTo>
                    <a:pt x="461" y="1059"/>
                    <a:pt x="456" y="1061"/>
                    <a:pt x="452" y="1063"/>
                  </a:cubicBezTo>
                  <a:cubicBezTo>
                    <a:pt x="423" y="999"/>
                    <a:pt x="423" y="999"/>
                    <a:pt x="423" y="999"/>
                  </a:cubicBezTo>
                  <a:cubicBezTo>
                    <a:pt x="431" y="994"/>
                    <a:pt x="438" y="985"/>
                    <a:pt x="438" y="974"/>
                  </a:cubicBezTo>
                  <a:cubicBezTo>
                    <a:pt x="438" y="966"/>
                    <a:pt x="434" y="959"/>
                    <a:pt x="429" y="954"/>
                  </a:cubicBezTo>
                  <a:cubicBezTo>
                    <a:pt x="492" y="884"/>
                    <a:pt x="492" y="884"/>
                    <a:pt x="492" y="884"/>
                  </a:cubicBezTo>
                  <a:cubicBezTo>
                    <a:pt x="497" y="888"/>
                    <a:pt x="503" y="890"/>
                    <a:pt x="510" y="890"/>
                  </a:cubicBezTo>
                  <a:cubicBezTo>
                    <a:pt x="514" y="890"/>
                    <a:pt x="517" y="889"/>
                    <a:pt x="521" y="888"/>
                  </a:cubicBezTo>
                  <a:cubicBezTo>
                    <a:pt x="565" y="983"/>
                    <a:pt x="565" y="983"/>
                    <a:pt x="565" y="983"/>
                  </a:cubicBezTo>
                  <a:cubicBezTo>
                    <a:pt x="555" y="987"/>
                    <a:pt x="547" y="997"/>
                    <a:pt x="547" y="1009"/>
                  </a:cubicBezTo>
                  <a:cubicBezTo>
                    <a:pt x="547" y="1014"/>
                    <a:pt x="548" y="1018"/>
                    <a:pt x="550" y="1021"/>
                  </a:cubicBezTo>
                  <a:cubicBezTo>
                    <a:pt x="488" y="1069"/>
                    <a:pt x="488" y="1069"/>
                    <a:pt x="488" y="1069"/>
                  </a:cubicBezTo>
                  <a:cubicBezTo>
                    <a:pt x="482" y="1063"/>
                    <a:pt x="475" y="1059"/>
                    <a:pt x="466" y="1059"/>
                  </a:cubicBezTo>
                  <a:close/>
                  <a:moveTo>
                    <a:pt x="597" y="992"/>
                  </a:moveTo>
                  <a:cubicBezTo>
                    <a:pt x="680" y="925"/>
                    <a:pt x="680" y="925"/>
                    <a:pt x="680" y="925"/>
                  </a:cubicBezTo>
                  <a:cubicBezTo>
                    <a:pt x="682" y="927"/>
                    <a:pt x="684" y="929"/>
                    <a:pt x="687" y="930"/>
                  </a:cubicBezTo>
                  <a:cubicBezTo>
                    <a:pt x="663" y="1052"/>
                    <a:pt x="663" y="1052"/>
                    <a:pt x="663" y="1052"/>
                  </a:cubicBezTo>
                  <a:cubicBezTo>
                    <a:pt x="662" y="1052"/>
                    <a:pt x="660" y="1051"/>
                    <a:pt x="658" y="1051"/>
                  </a:cubicBezTo>
                  <a:cubicBezTo>
                    <a:pt x="649" y="1051"/>
                    <a:pt x="642" y="1055"/>
                    <a:pt x="636" y="1061"/>
                  </a:cubicBezTo>
                  <a:cubicBezTo>
                    <a:pt x="597" y="1027"/>
                    <a:pt x="597" y="1027"/>
                    <a:pt x="597" y="1027"/>
                  </a:cubicBezTo>
                  <a:cubicBezTo>
                    <a:pt x="600" y="1022"/>
                    <a:pt x="603" y="1016"/>
                    <a:pt x="603" y="1009"/>
                  </a:cubicBezTo>
                  <a:cubicBezTo>
                    <a:pt x="603" y="1003"/>
                    <a:pt x="601" y="997"/>
                    <a:pt x="597" y="992"/>
                  </a:cubicBezTo>
                  <a:close/>
                  <a:moveTo>
                    <a:pt x="788" y="990"/>
                  </a:moveTo>
                  <a:cubicBezTo>
                    <a:pt x="683" y="1064"/>
                    <a:pt x="683" y="1064"/>
                    <a:pt x="683" y="1064"/>
                  </a:cubicBezTo>
                  <a:cubicBezTo>
                    <a:pt x="678" y="1058"/>
                    <a:pt x="672" y="1054"/>
                    <a:pt x="665" y="1052"/>
                  </a:cubicBezTo>
                  <a:cubicBezTo>
                    <a:pt x="689" y="930"/>
                    <a:pt x="689" y="930"/>
                    <a:pt x="689" y="930"/>
                  </a:cubicBezTo>
                  <a:cubicBezTo>
                    <a:pt x="690" y="930"/>
                    <a:pt x="691" y="930"/>
                    <a:pt x="691" y="930"/>
                  </a:cubicBezTo>
                  <a:cubicBezTo>
                    <a:pt x="697" y="930"/>
                    <a:pt x="702" y="927"/>
                    <a:pt x="704" y="923"/>
                  </a:cubicBezTo>
                  <a:cubicBezTo>
                    <a:pt x="788" y="974"/>
                    <a:pt x="788" y="974"/>
                    <a:pt x="788" y="974"/>
                  </a:cubicBezTo>
                  <a:cubicBezTo>
                    <a:pt x="787" y="977"/>
                    <a:pt x="786" y="979"/>
                    <a:pt x="786" y="982"/>
                  </a:cubicBezTo>
                  <a:cubicBezTo>
                    <a:pt x="786" y="985"/>
                    <a:pt x="787" y="988"/>
                    <a:pt x="788" y="990"/>
                  </a:cubicBezTo>
                  <a:close/>
                  <a:moveTo>
                    <a:pt x="813" y="1106"/>
                  </a:moveTo>
                  <a:cubicBezTo>
                    <a:pt x="779" y="1205"/>
                    <a:pt x="779" y="1205"/>
                    <a:pt x="779" y="1205"/>
                  </a:cubicBezTo>
                  <a:cubicBezTo>
                    <a:pt x="778" y="1204"/>
                    <a:pt x="777" y="1204"/>
                    <a:pt x="776" y="1204"/>
                  </a:cubicBezTo>
                  <a:cubicBezTo>
                    <a:pt x="773" y="1204"/>
                    <a:pt x="771" y="1205"/>
                    <a:pt x="769" y="1206"/>
                  </a:cubicBezTo>
                  <a:cubicBezTo>
                    <a:pt x="734" y="1157"/>
                    <a:pt x="734" y="1157"/>
                    <a:pt x="734" y="1157"/>
                  </a:cubicBezTo>
                  <a:cubicBezTo>
                    <a:pt x="737" y="1155"/>
                    <a:pt x="739" y="1151"/>
                    <a:pt x="739" y="1147"/>
                  </a:cubicBezTo>
                  <a:cubicBezTo>
                    <a:pt x="739" y="1145"/>
                    <a:pt x="739" y="1143"/>
                    <a:pt x="738" y="1141"/>
                  </a:cubicBezTo>
                  <a:cubicBezTo>
                    <a:pt x="807" y="1101"/>
                    <a:pt x="807" y="1101"/>
                    <a:pt x="807" y="1101"/>
                  </a:cubicBezTo>
                  <a:cubicBezTo>
                    <a:pt x="808" y="1103"/>
                    <a:pt x="810" y="1105"/>
                    <a:pt x="813" y="1106"/>
                  </a:cubicBezTo>
                  <a:close/>
                  <a:moveTo>
                    <a:pt x="714" y="1148"/>
                  </a:moveTo>
                  <a:cubicBezTo>
                    <a:pt x="672" y="1156"/>
                    <a:pt x="672" y="1156"/>
                    <a:pt x="672" y="1156"/>
                  </a:cubicBezTo>
                  <a:cubicBezTo>
                    <a:pt x="664" y="1111"/>
                    <a:pt x="664" y="1111"/>
                    <a:pt x="664" y="1111"/>
                  </a:cubicBezTo>
                  <a:cubicBezTo>
                    <a:pt x="670" y="1110"/>
                    <a:pt x="675" y="1107"/>
                    <a:pt x="679" y="1103"/>
                  </a:cubicBezTo>
                  <a:cubicBezTo>
                    <a:pt x="717" y="1139"/>
                    <a:pt x="717" y="1139"/>
                    <a:pt x="717" y="1139"/>
                  </a:cubicBezTo>
                  <a:cubicBezTo>
                    <a:pt x="715" y="1141"/>
                    <a:pt x="714" y="1144"/>
                    <a:pt x="714" y="1147"/>
                  </a:cubicBezTo>
                  <a:cubicBezTo>
                    <a:pt x="714" y="1148"/>
                    <a:pt x="714" y="1148"/>
                    <a:pt x="714" y="1148"/>
                  </a:cubicBezTo>
                  <a:close/>
                  <a:moveTo>
                    <a:pt x="580" y="1264"/>
                  </a:moveTo>
                  <a:cubicBezTo>
                    <a:pt x="583" y="1266"/>
                    <a:pt x="586" y="1267"/>
                    <a:pt x="590" y="1267"/>
                  </a:cubicBezTo>
                  <a:cubicBezTo>
                    <a:pt x="590" y="1267"/>
                    <a:pt x="591" y="1267"/>
                    <a:pt x="591" y="1267"/>
                  </a:cubicBezTo>
                  <a:cubicBezTo>
                    <a:pt x="602" y="1356"/>
                    <a:pt x="602" y="1356"/>
                    <a:pt x="602" y="1356"/>
                  </a:cubicBezTo>
                  <a:cubicBezTo>
                    <a:pt x="594" y="1357"/>
                    <a:pt x="587" y="1362"/>
                    <a:pt x="583" y="1368"/>
                  </a:cubicBezTo>
                  <a:cubicBezTo>
                    <a:pt x="510" y="1329"/>
                    <a:pt x="510" y="1329"/>
                    <a:pt x="510" y="1329"/>
                  </a:cubicBezTo>
                  <a:lnTo>
                    <a:pt x="580" y="1264"/>
                  </a:lnTo>
                  <a:close/>
                  <a:moveTo>
                    <a:pt x="607" y="1355"/>
                  </a:moveTo>
                  <a:cubicBezTo>
                    <a:pt x="606" y="1355"/>
                    <a:pt x="605" y="1355"/>
                    <a:pt x="604" y="1356"/>
                  </a:cubicBezTo>
                  <a:cubicBezTo>
                    <a:pt x="593" y="1267"/>
                    <a:pt x="593" y="1267"/>
                    <a:pt x="593" y="1267"/>
                  </a:cubicBezTo>
                  <a:cubicBezTo>
                    <a:pt x="599" y="1266"/>
                    <a:pt x="604" y="1260"/>
                    <a:pt x="604" y="1253"/>
                  </a:cubicBezTo>
                  <a:cubicBezTo>
                    <a:pt x="604" y="1253"/>
                    <a:pt x="604" y="1252"/>
                    <a:pt x="604" y="1252"/>
                  </a:cubicBezTo>
                  <a:cubicBezTo>
                    <a:pt x="657" y="1241"/>
                    <a:pt x="657" y="1241"/>
                    <a:pt x="657" y="1241"/>
                  </a:cubicBezTo>
                  <a:cubicBezTo>
                    <a:pt x="660" y="1249"/>
                    <a:pt x="666" y="1255"/>
                    <a:pt x="674" y="1258"/>
                  </a:cubicBezTo>
                  <a:cubicBezTo>
                    <a:pt x="618" y="1358"/>
                    <a:pt x="618" y="1358"/>
                    <a:pt x="618" y="1358"/>
                  </a:cubicBezTo>
                  <a:cubicBezTo>
                    <a:pt x="615" y="1356"/>
                    <a:pt x="611" y="1355"/>
                    <a:pt x="607" y="1355"/>
                  </a:cubicBezTo>
                  <a:close/>
                  <a:moveTo>
                    <a:pt x="656" y="1232"/>
                  </a:moveTo>
                  <a:cubicBezTo>
                    <a:pt x="656" y="1234"/>
                    <a:pt x="656" y="1237"/>
                    <a:pt x="657" y="1240"/>
                  </a:cubicBezTo>
                  <a:cubicBezTo>
                    <a:pt x="603" y="1250"/>
                    <a:pt x="603" y="1250"/>
                    <a:pt x="603" y="1250"/>
                  </a:cubicBezTo>
                  <a:cubicBezTo>
                    <a:pt x="602" y="1244"/>
                    <a:pt x="596" y="1240"/>
                    <a:pt x="590" y="1240"/>
                  </a:cubicBezTo>
                  <a:cubicBezTo>
                    <a:pt x="588" y="1240"/>
                    <a:pt x="587" y="1240"/>
                    <a:pt x="585" y="1240"/>
                  </a:cubicBezTo>
                  <a:cubicBezTo>
                    <a:pt x="564" y="1189"/>
                    <a:pt x="564" y="1189"/>
                    <a:pt x="564" y="1189"/>
                  </a:cubicBezTo>
                  <a:cubicBezTo>
                    <a:pt x="568" y="1187"/>
                    <a:pt x="571" y="1182"/>
                    <a:pt x="571" y="1177"/>
                  </a:cubicBezTo>
                  <a:cubicBezTo>
                    <a:pt x="571" y="1176"/>
                    <a:pt x="571" y="1176"/>
                    <a:pt x="571" y="1175"/>
                  </a:cubicBezTo>
                  <a:cubicBezTo>
                    <a:pt x="670" y="1158"/>
                    <a:pt x="670" y="1158"/>
                    <a:pt x="670" y="1158"/>
                  </a:cubicBezTo>
                  <a:cubicBezTo>
                    <a:pt x="678" y="1204"/>
                    <a:pt x="678" y="1204"/>
                    <a:pt x="678" y="1204"/>
                  </a:cubicBezTo>
                  <a:cubicBezTo>
                    <a:pt x="665" y="1207"/>
                    <a:pt x="656" y="1218"/>
                    <a:pt x="656" y="1232"/>
                  </a:cubicBezTo>
                  <a:close/>
                  <a:moveTo>
                    <a:pt x="658" y="1112"/>
                  </a:moveTo>
                  <a:cubicBezTo>
                    <a:pt x="660" y="1112"/>
                    <a:pt x="661" y="1112"/>
                    <a:pt x="662" y="1111"/>
                  </a:cubicBezTo>
                  <a:cubicBezTo>
                    <a:pt x="670" y="1156"/>
                    <a:pt x="670" y="1156"/>
                    <a:pt x="670" y="1156"/>
                  </a:cubicBezTo>
                  <a:cubicBezTo>
                    <a:pt x="571" y="1174"/>
                    <a:pt x="571" y="1174"/>
                    <a:pt x="571" y="1174"/>
                  </a:cubicBezTo>
                  <a:cubicBezTo>
                    <a:pt x="570" y="1171"/>
                    <a:pt x="569" y="1169"/>
                    <a:pt x="568" y="1168"/>
                  </a:cubicBezTo>
                  <a:cubicBezTo>
                    <a:pt x="637" y="1103"/>
                    <a:pt x="637" y="1103"/>
                    <a:pt x="637" y="1103"/>
                  </a:cubicBezTo>
                  <a:cubicBezTo>
                    <a:pt x="642" y="1108"/>
                    <a:pt x="650" y="1112"/>
                    <a:pt x="658" y="1112"/>
                  </a:cubicBezTo>
                  <a:close/>
                  <a:moveTo>
                    <a:pt x="620" y="1498"/>
                  </a:moveTo>
                  <a:cubicBezTo>
                    <a:pt x="615" y="1493"/>
                    <a:pt x="607" y="1490"/>
                    <a:pt x="599" y="1490"/>
                  </a:cubicBezTo>
                  <a:cubicBezTo>
                    <a:pt x="591" y="1490"/>
                    <a:pt x="584" y="1493"/>
                    <a:pt x="579" y="1498"/>
                  </a:cubicBezTo>
                  <a:cubicBezTo>
                    <a:pt x="532" y="1452"/>
                    <a:pt x="532" y="1452"/>
                    <a:pt x="532" y="1452"/>
                  </a:cubicBezTo>
                  <a:cubicBezTo>
                    <a:pt x="537" y="1447"/>
                    <a:pt x="540" y="1440"/>
                    <a:pt x="540" y="1432"/>
                  </a:cubicBezTo>
                  <a:cubicBezTo>
                    <a:pt x="540" y="1428"/>
                    <a:pt x="539" y="1423"/>
                    <a:pt x="537" y="1419"/>
                  </a:cubicBezTo>
                  <a:cubicBezTo>
                    <a:pt x="582" y="1397"/>
                    <a:pt x="582" y="1397"/>
                    <a:pt x="582" y="1397"/>
                  </a:cubicBezTo>
                  <a:cubicBezTo>
                    <a:pt x="586" y="1407"/>
                    <a:pt x="596" y="1413"/>
                    <a:pt x="607" y="1413"/>
                  </a:cubicBezTo>
                  <a:cubicBezTo>
                    <a:pt x="617" y="1413"/>
                    <a:pt x="625" y="1408"/>
                    <a:pt x="630" y="1401"/>
                  </a:cubicBezTo>
                  <a:cubicBezTo>
                    <a:pt x="679" y="1438"/>
                    <a:pt x="679" y="1438"/>
                    <a:pt x="679" y="1438"/>
                  </a:cubicBezTo>
                  <a:lnTo>
                    <a:pt x="620" y="1498"/>
                  </a:lnTo>
                  <a:close/>
                  <a:moveTo>
                    <a:pt x="631" y="1399"/>
                  </a:moveTo>
                  <a:cubicBezTo>
                    <a:pt x="634" y="1395"/>
                    <a:pt x="636" y="1390"/>
                    <a:pt x="636" y="1384"/>
                  </a:cubicBezTo>
                  <a:cubicBezTo>
                    <a:pt x="723" y="1382"/>
                    <a:pt x="723" y="1382"/>
                    <a:pt x="723" y="1382"/>
                  </a:cubicBezTo>
                  <a:cubicBezTo>
                    <a:pt x="723" y="1385"/>
                    <a:pt x="724" y="1388"/>
                    <a:pt x="726" y="1390"/>
                  </a:cubicBezTo>
                  <a:cubicBezTo>
                    <a:pt x="681" y="1436"/>
                    <a:pt x="681" y="1436"/>
                    <a:pt x="681" y="1436"/>
                  </a:cubicBezTo>
                  <a:lnTo>
                    <a:pt x="631" y="1399"/>
                  </a:lnTo>
                  <a:close/>
                  <a:moveTo>
                    <a:pt x="723" y="1380"/>
                  </a:moveTo>
                  <a:cubicBezTo>
                    <a:pt x="635" y="1382"/>
                    <a:pt x="635" y="1382"/>
                    <a:pt x="635" y="1382"/>
                  </a:cubicBezTo>
                  <a:cubicBezTo>
                    <a:pt x="635" y="1372"/>
                    <a:pt x="629" y="1363"/>
                    <a:pt x="620" y="1359"/>
                  </a:cubicBezTo>
                  <a:cubicBezTo>
                    <a:pt x="676" y="1258"/>
                    <a:pt x="676" y="1258"/>
                    <a:pt x="676" y="1258"/>
                  </a:cubicBezTo>
                  <a:cubicBezTo>
                    <a:pt x="678" y="1259"/>
                    <a:pt x="681" y="1259"/>
                    <a:pt x="683" y="1259"/>
                  </a:cubicBezTo>
                  <a:cubicBezTo>
                    <a:pt x="686" y="1259"/>
                    <a:pt x="689" y="1259"/>
                    <a:pt x="692" y="1258"/>
                  </a:cubicBezTo>
                  <a:cubicBezTo>
                    <a:pt x="731" y="1368"/>
                    <a:pt x="731" y="1368"/>
                    <a:pt x="731" y="1368"/>
                  </a:cubicBezTo>
                  <a:cubicBezTo>
                    <a:pt x="726" y="1370"/>
                    <a:pt x="723" y="1374"/>
                    <a:pt x="723" y="1380"/>
                  </a:cubicBezTo>
                  <a:close/>
                  <a:moveTo>
                    <a:pt x="683" y="1204"/>
                  </a:moveTo>
                  <a:cubicBezTo>
                    <a:pt x="682" y="1204"/>
                    <a:pt x="681" y="1204"/>
                    <a:pt x="680" y="1204"/>
                  </a:cubicBezTo>
                  <a:cubicBezTo>
                    <a:pt x="672" y="1158"/>
                    <a:pt x="672" y="1158"/>
                    <a:pt x="672" y="1158"/>
                  </a:cubicBezTo>
                  <a:cubicBezTo>
                    <a:pt x="714" y="1150"/>
                    <a:pt x="714" y="1150"/>
                    <a:pt x="714" y="1150"/>
                  </a:cubicBezTo>
                  <a:cubicBezTo>
                    <a:pt x="715" y="1156"/>
                    <a:pt x="720" y="1160"/>
                    <a:pt x="726" y="1160"/>
                  </a:cubicBezTo>
                  <a:cubicBezTo>
                    <a:pt x="729" y="1160"/>
                    <a:pt x="731" y="1159"/>
                    <a:pt x="733" y="1158"/>
                  </a:cubicBezTo>
                  <a:cubicBezTo>
                    <a:pt x="768" y="1207"/>
                    <a:pt x="768" y="1207"/>
                    <a:pt x="768" y="1207"/>
                  </a:cubicBezTo>
                  <a:cubicBezTo>
                    <a:pt x="765" y="1209"/>
                    <a:pt x="763" y="1213"/>
                    <a:pt x="763" y="1217"/>
                  </a:cubicBezTo>
                  <a:cubicBezTo>
                    <a:pt x="763" y="1218"/>
                    <a:pt x="763" y="1218"/>
                    <a:pt x="763" y="1219"/>
                  </a:cubicBezTo>
                  <a:cubicBezTo>
                    <a:pt x="711" y="1229"/>
                    <a:pt x="711" y="1229"/>
                    <a:pt x="711" y="1229"/>
                  </a:cubicBezTo>
                  <a:cubicBezTo>
                    <a:pt x="709" y="1215"/>
                    <a:pt x="698" y="1204"/>
                    <a:pt x="683" y="1204"/>
                  </a:cubicBezTo>
                  <a:close/>
                  <a:moveTo>
                    <a:pt x="804" y="1093"/>
                  </a:moveTo>
                  <a:cubicBezTo>
                    <a:pt x="804" y="1095"/>
                    <a:pt x="805" y="1098"/>
                    <a:pt x="806" y="1099"/>
                  </a:cubicBezTo>
                  <a:cubicBezTo>
                    <a:pt x="737" y="1140"/>
                    <a:pt x="737" y="1140"/>
                    <a:pt x="737" y="1140"/>
                  </a:cubicBezTo>
                  <a:cubicBezTo>
                    <a:pt x="735" y="1137"/>
                    <a:pt x="731" y="1134"/>
                    <a:pt x="726" y="1134"/>
                  </a:cubicBezTo>
                  <a:cubicBezTo>
                    <a:pt x="723" y="1134"/>
                    <a:pt x="720" y="1136"/>
                    <a:pt x="718" y="1138"/>
                  </a:cubicBezTo>
                  <a:cubicBezTo>
                    <a:pt x="681" y="1102"/>
                    <a:pt x="681" y="1102"/>
                    <a:pt x="681" y="1102"/>
                  </a:cubicBezTo>
                  <a:cubicBezTo>
                    <a:pt x="685" y="1096"/>
                    <a:pt x="688" y="1089"/>
                    <a:pt x="688" y="1082"/>
                  </a:cubicBezTo>
                  <a:cubicBezTo>
                    <a:pt x="688" y="1075"/>
                    <a:pt x="687" y="1070"/>
                    <a:pt x="683" y="1065"/>
                  </a:cubicBezTo>
                  <a:cubicBezTo>
                    <a:pt x="789" y="992"/>
                    <a:pt x="789" y="992"/>
                    <a:pt x="789" y="992"/>
                  </a:cubicBezTo>
                  <a:cubicBezTo>
                    <a:pt x="792" y="995"/>
                    <a:pt x="797" y="998"/>
                    <a:pt x="802" y="998"/>
                  </a:cubicBezTo>
                  <a:cubicBezTo>
                    <a:pt x="802" y="998"/>
                    <a:pt x="803" y="998"/>
                    <a:pt x="803" y="998"/>
                  </a:cubicBezTo>
                  <a:cubicBezTo>
                    <a:pt x="815" y="1080"/>
                    <a:pt x="815" y="1080"/>
                    <a:pt x="815" y="1080"/>
                  </a:cubicBezTo>
                  <a:cubicBezTo>
                    <a:pt x="809" y="1081"/>
                    <a:pt x="804" y="1087"/>
                    <a:pt x="804" y="1093"/>
                  </a:cubicBezTo>
                  <a:close/>
                  <a:moveTo>
                    <a:pt x="651" y="823"/>
                  </a:moveTo>
                  <a:cubicBezTo>
                    <a:pt x="654" y="834"/>
                    <a:pt x="665" y="843"/>
                    <a:pt x="677" y="843"/>
                  </a:cubicBezTo>
                  <a:cubicBezTo>
                    <a:pt x="678" y="843"/>
                    <a:pt x="678" y="843"/>
                    <a:pt x="679" y="843"/>
                  </a:cubicBezTo>
                  <a:cubicBezTo>
                    <a:pt x="688" y="899"/>
                    <a:pt x="688" y="899"/>
                    <a:pt x="688" y="899"/>
                  </a:cubicBezTo>
                  <a:cubicBezTo>
                    <a:pt x="681" y="900"/>
                    <a:pt x="675" y="907"/>
                    <a:pt x="675" y="914"/>
                  </a:cubicBezTo>
                  <a:cubicBezTo>
                    <a:pt x="675" y="918"/>
                    <a:pt x="677" y="921"/>
                    <a:pt x="679" y="924"/>
                  </a:cubicBezTo>
                  <a:cubicBezTo>
                    <a:pt x="596" y="991"/>
                    <a:pt x="596" y="991"/>
                    <a:pt x="596" y="991"/>
                  </a:cubicBezTo>
                  <a:cubicBezTo>
                    <a:pt x="591" y="985"/>
                    <a:pt x="583" y="982"/>
                    <a:pt x="575" y="982"/>
                  </a:cubicBezTo>
                  <a:cubicBezTo>
                    <a:pt x="572" y="982"/>
                    <a:pt x="570" y="982"/>
                    <a:pt x="567" y="983"/>
                  </a:cubicBezTo>
                  <a:cubicBezTo>
                    <a:pt x="522" y="887"/>
                    <a:pt x="522" y="887"/>
                    <a:pt x="522" y="887"/>
                  </a:cubicBezTo>
                  <a:cubicBezTo>
                    <a:pt x="531" y="883"/>
                    <a:pt x="537" y="873"/>
                    <a:pt x="537" y="863"/>
                  </a:cubicBezTo>
                  <a:cubicBezTo>
                    <a:pt x="537" y="860"/>
                    <a:pt x="537" y="858"/>
                    <a:pt x="536" y="856"/>
                  </a:cubicBezTo>
                  <a:lnTo>
                    <a:pt x="651" y="823"/>
                  </a:lnTo>
                  <a:close/>
                  <a:moveTo>
                    <a:pt x="491" y="842"/>
                  </a:moveTo>
                  <a:cubicBezTo>
                    <a:pt x="485" y="847"/>
                    <a:pt x="482" y="855"/>
                    <a:pt x="482" y="863"/>
                  </a:cubicBezTo>
                  <a:cubicBezTo>
                    <a:pt x="482" y="871"/>
                    <a:pt x="485" y="878"/>
                    <a:pt x="491" y="883"/>
                  </a:cubicBezTo>
                  <a:cubicBezTo>
                    <a:pt x="428" y="953"/>
                    <a:pt x="428" y="953"/>
                    <a:pt x="428" y="953"/>
                  </a:cubicBezTo>
                  <a:cubicBezTo>
                    <a:pt x="423" y="949"/>
                    <a:pt x="418" y="947"/>
                    <a:pt x="412" y="947"/>
                  </a:cubicBezTo>
                  <a:cubicBezTo>
                    <a:pt x="424" y="795"/>
                    <a:pt x="424" y="795"/>
                    <a:pt x="424" y="795"/>
                  </a:cubicBezTo>
                  <a:cubicBezTo>
                    <a:pt x="424" y="795"/>
                    <a:pt x="425" y="795"/>
                    <a:pt x="425" y="795"/>
                  </a:cubicBezTo>
                  <a:cubicBezTo>
                    <a:pt x="432" y="795"/>
                    <a:pt x="439" y="793"/>
                    <a:pt x="444" y="789"/>
                  </a:cubicBezTo>
                  <a:lnTo>
                    <a:pt x="491" y="842"/>
                  </a:lnTo>
                  <a:close/>
                  <a:moveTo>
                    <a:pt x="396" y="764"/>
                  </a:moveTo>
                  <a:cubicBezTo>
                    <a:pt x="396" y="765"/>
                    <a:pt x="396" y="766"/>
                    <a:pt x="396" y="767"/>
                  </a:cubicBezTo>
                  <a:cubicBezTo>
                    <a:pt x="396" y="782"/>
                    <a:pt x="408" y="794"/>
                    <a:pt x="422" y="795"/>
                  </a:cubicBezTo>
                  <a:cubicBezTo>
                    <a:pt x="410" y="946"/>
                    <a:pt x="410" y="946"/>
                    <a:pt x="410" y="946"/>
                  </a:cubicBezTo>
                  <a:cubicBezTo>
                    <a:pt x="410" y="946"/>
                    <a:pt x="410" y="946"/>
                    <a:pt x="410" y="946"/>
                  </a:cubicBezTo>
                  <a:cubicBezTo>
                    <a:pt x="400" y="946"/>
                    <a:pt x="392" y="951"/>
                    <a:pt x="387" y="958"/>
                  </a:cubicBezTo>
                  <a:cubicBezTo>
                    <a:pt x="316" y="908"/>
                    <a:pt x="316" y="908"/>
                    <a:pt x="316" y="908"/>
                  </a:cubicBezTo>
                  <a:cubicBezTo>
                    <a:pt x="319" y="904"/>
                    <a:pt x="321" y="899"/>
                    <a:pt x="321" y="893"/>
                  </a:cubicBezTo>
                  <a:cubicBezTo>
                    <a:pt x="321" y="879"/>
                    <a:pt x="311" y="868"/>
                    <a:pt x="298" y="866"/>
                  </a:cubicBezTo>
                  <a:cubicBezTo>
                    <a:pt x="310" y="784"/>
                    <a:pt x="310" y="784"/>
                    <a:pt x="310" y="784"/>
                  </a:cubicBezTo>
                  <a:cubicBezTo>
                    <a:pt x="311" y="784"/>
                    <a:pt x="312" y="784"/>
                    <a:pt x="313" y="784"/>
                  </a:cubicBezTo>
                  <a:cubicBezTo>
                    <a:pt x="328" y="784"/>
                    <a:pt x="341" y="773"/>
                    <a:pt x="343" y="758"/>
                  </a:cubicBezTo>
                  <a:lnTo>
                    <a:pt x="396" y="764"/>
                  </a:lnTo>
                  <a:close/>
                  <a:moveTo>
                    <a:pt x="154" y="760"/>
                  </a:moveTo>
                  <a:cubicBezTo>
                    <a:pt x="159" y="769"/>
                    <a:pt x="168" y="776"/>
                    <a:pt x="179" y="776"/>
                  </a:cubicBezTo>
                  <a:cubicBezTo>
                    <a:pt x="195" y="776"/>
                    <a:pt x="207" y="763"/>
                    <a:pt x="207" y="748"/>
                  </a:cubicBezTo>
                  <a:cubicBezTo>
                    <a:pt x="207" y="747"/>
                    <a:pt x="207" y="747"/>
                    <a:pt x="207" y="746"/>
                  </a:cubicBezTo>
                  <a:cubicBezTo>
                    <a:pt x="283" y="753"/>
                    <a:pt x="283" y="753"/>
                    <a:pt x="283" y="753"/>
                  </a:cubicBezTo>
                  <a:cubicBezTo>
                    <a:pt x="283" y="753"/>
                    <a:pt x="283" y="754"/>
                    <a:pt x="283" y="754"/>
                  </a:cubicBezTo>
                  <a:cubicBezTo>
                    <a:pt x="283" y="769"/>
                    <a:pt x="294" y="781"/>
                    <a:pt x="308" y="784"/>
                  </a:cubicBezTo>
                  <a:cubicBezTo>
                    <a:pt x="296" y="866"/>
                    <a:pt x="296" y="866"/>
                    <a:pt x="296" y="866"/>
                  </a:cubicBezTo>
                  <a:cubicBezTo>
                    <a:pt x="295" y="865"/>
                    <a:pt x="294" y="865"/>
                    <a:pt x="293" y="865"/>
                  </a:cubicBezTo>
                  <a:cubicBezTo>
                    <a:pt x="278" y="865"/>
                    <a:pt x="265" y="878"/>
                    <a:pt x="265" y="893"/>
                  </a:cubicBezTo>
                  <a:cubicBezTo>
                    <a:pt x="265" y="901"/>
                    <a:pt x="269" y="908"/>
                    <a:pt x="274" y="913"/>
                  </a:cubicBezTo>
                  <a:cubicBezTo>
                    <a:pt x="211" y="984"/>
                    <a:pt x="211" y="984"/>
                    <a:pt x="211" y="984"/>
                  </a:cubicBezTo>
                  <a:cubicBezTo>
                    <a:pt x="207" y="980"/>
                    <a:pt x="203" y="978"/>
                    <a:pt x="197" y="976"/>
                  </a:cubicBezTo>
                  <a:cubicBezTo>
                    <a:pt x="222" y="838"/>
                    <a:pt x="222" y="838"/>
                    <a:pt x="222" y="838"/>
                  </a:cubicBezTo>
                  <a:cubicBezTo>
                    <a:pt x="222" y="838"/>
                    <a:pt x="223" y="838"/>
                    <a:pt x="223" y="838"/>
                  </a:cubicBezTo>
                  <a:cubicBezTo>
                    <a:pt x="231" y="838"/>
                    <a:pt x="237" y="832"/>
                    <a:pt x="237" y="824"/>
                  </a:cubicBezTo>
                  <a:cubicBezTo>
                    <a:pt x="237" y="817"/>
                    <a:pt x="231" y="811"/>
                    <a:pt x="223" y="811"/>
                  </a:cubicBezTo>
                  <a:cubicBezTo>
                    <a:pt x="216" y="811"/>
                    <a:pt x="210" y="817"/>
                    <a:pt x="210" y="824"/>
                  </a:cubicBezTo>
                  <a:cubicBezTo>
                    <a:pt x="210" y="828"/>
                    <a:pt x="211" y="832"/>
                    <a:pt x="214" y="834"/>
                  </a:cubicBezTo>
                  <a:cubicBezTo>
                    <a:pt x="174" y="878"/>
                    <a:pt x="174" y="878"/>
                    <a:pt x="174" y="878"/>
                  </a:cubicBezTo>
                  <a:cubicBezTo>
                    <a:pt x="172" y="876"/>
                    <a:pt x="169" y="875"/>
                    <a:pt x="166" y="875"/>
                  </a:cubicBezTo>
                  <a:cubicBezTo>
                    <a:pt x="162" y="875"/>
                    <a:pt x="158" y="877"/>
                    <a:pt x="155" y="881"/>
                  </a:cubicBezTo>
                  <a:cubicBezTo>
                    <a:pt x="83" y="840"/>
                    <a:pt x="83" y="840"/>
                    <a:pt x="83" y="840"/>
                  </a:cubicBezTo>
                  <a:cubicBezTo>
                    <a:pt x="86" y="836"/>
                    <a:pt x="87" y="832"/>
                    <a:pt x="87" y="827"/>
                  </a:cubicBezTo>
                  <a:cubicBezTo>
                    <a:pt x="87" y="821"/>
                    <a:pt x="85" y="816"/>
                    <a:pt x="82" y="811"/>
                  </a:cubicBezTo>
                  <a:lnTo>
                    <a:pt x="154" y="760"/>
                  </a:lnTo>
                  <a:close/>
                  <a:moveTo>
                    <a:pt x="46" y="853"/>
                  </a:moveTo>
                  <a:cubicBezTo>
                    <a:pt x="49" y="854"/>
                    <a:pt x="54" y="855"/>
                    <a:pt x="58" y="855"/>
                  </a:cubicBezTo>
                  <a:cubicBezTo>
                    <a:pt x="69" y="855"/>
                    <a:pt x="78" y="850"/>
                    <a:pt x="83" y="842"/>
                  </a:cubicBezTo>
                  <a:cubicBezTo>
                    <a:pt x="155" y="882"/>
                    <a:pt x="155" y="882"/>
                    <a:pt x="155" y="882"/>
                  </a:cubicBezTo>
                  <a:cubicBezTo>
                    <a:pt x="154" y="884"/>
                    <a:pt x="153" y="886"/>
                    <a:pt x="153" y="888"/>
                  </a:cubicBezTo>
                  <a:cubicBezTo>
                    <a:pt x="153" y="888"/>
                    <a:pt x="153" y="889"/>
                    <a:pt x="153" y="889"/>
                  </a:cubicBezTo>
                  <a:cubicBezTo>
                    <a:pt x="43" y="910"/>
                    <a:pt x="43" y="910"/>
                    <a:pt x="43" y="910"/>
                  </a:cubicBezTo>
                  <a:cubicBezTo>
                    <a:pt x="41" y="904"/>
                    <a:pt x="36" y="899"/>
                    <a:pt x="30" y="897"/>
                  </a:cubicBezTo>
                  <a:lnTo>
                    <a:pt x="46" y="853"/>
                  </a:lnTo>
                  <a:close/>
                  <a:moveTo>
                    <a:pt x="19" y="977"/>
                  </a:moveTo>
                  <a:cubicBezTo>
                    <a:pt x="24" y="975"/>
                    <a:pt x="27" y="971"/>
                    <a:pt x="27" y="966"/>
                  </a:cubicBezTo>
                  <a:cubicBezTo>
                    <a:pt x="27" y="960"/>
                    <a:pt x="23" y="955"/>
                    <a:pt x="17" y="953"/>
                  </a:cubicBezTo>
                  <a:cubicBezTo>
                    <a:pt x="20" y="940"/>
                    <a:pt x="20" y="940"/>
                    <a:pt x="20" y="940"/>
                  </a:cubicBezTo>
                  <a:cubicBezTo>
                    <a:pt x="21" y="940"/>
                    <a:pt x="22" y="940"/>
                    <a:pt x="23" y="940"/>
                  </a:cubicBezTo>
                  <a:cubicBezTo>
                    <a:pt x="31" y="940"/>
                    <a:pt x="38" y="936"/>
                    <a:pt x="42" y="929"/>
                  </a:cubicBezTo>
                  <a:cubicBezTo>
                    <a:pt x="164" y="995"/>
                    <a:pt x="164" y="995"/>
                    <a:pt x="164" y="995"/>
                  </a:cubicBezTo>
                  <a:cubicBezTo>
                    <a:pt x="163" y="998"/>
                    <a:pt x="163" y="1000"/>
                    <a:pt x="163" y="1003"/>
                  </a:cubicBezTo>
                  <a:cubicBezTo>
                    <a:pt x="163" y="1005"/>
                    <a:pt x="163" y="1007"/>
                    <a:pt x="163" y="1008"/>
                  </a:cubicBezTo>
                  <a:cubicBezTo>
                    <a:pt x="66" y="1029"/>
                    <a:pt x="66" y="1029"/>
                    <a:pt x="66" y="1029"/>
                  </a:cubicBezTo>
                  <a:cubicBezTo>
                    <a:pt x="63" y="1017"/>
                    <a:pt x="52" y="1008"/>
                    <a:pt x="39" y="1008"/>
                  </a:cubicBezTo>
                  <a:cubicBezTo>
                    <a:pt x="36" y="1008"/>
                    <a:pt x="33" y="1009"/>
                    <a:pt x="30" y="1010"/>
                  </a:cubicBezTo>
                  <a:lnTo>
                    <a:pt x="19" y="977"/>
                  </a:lnTo>
                  <a:close/>
                  <a:moveTo>
                    <a:pt x="236" y="1123"/>
                  </a:moveTo>
                  <a:cubicBezTo>
                    <a:pt x="231" y="1113"/>
                    <a:pt x="222" y="1107"/>
                    <a:pt x="211" y="1107"/>
                  </a:cubicBezTo>
                  <a:cubicBezTo>
                    <a:pt x="197" y="1107"/>
                    <a:pt x="185" y="1117"/>
                    <a:pt x="183" y="1131"/>
                  </a:cubicBezTo>
                  <a:cubicBezTo>
                    <a:pt x="120" y="1126"/>
                    <a:pt x="120" y="1126"/>
                    <a:pt x="120" y="1126"/>
                  </a:cubicBezTo>
                  <a:cubicBezTo>
                    <a:pt x="120" y="1126"/>
                    <a:pt x="120" y="1125"/>
                    <a:pt x="120" y="1125"/>
                  </a:cubicBezTo>
                  <a:cubicBezTo>
                    <a:pt x="120" y="1110"/>
                    <a:pt x="107" y="1097"/>
                    <a:pt x="92" y="1097"/>
                  </a:cubicBezTo>
                  <a:cubicBezTo>
                    <a:pt x="87" y="1097"/>
                    <a:pt x="83" y="1098"/>
                    <a:pt x="79" y="1101"/>
                  </a:cubicBezTo>
                  <a:cubicBezTo>
                    <a:pt x="54" y="1059"/>
                    <a:pt x="54" y="1059"/>
                    <a:pt x="54" y="1059"/>
                  </a:cubicBezTo>
                  <a:cubicBezTo>
                    <a:pt x="61" y="1055"/>
                    <a:pt x="66" y="1046"/>
                    <a:pt x="66" y="1036"/>
                  </a:cubicBezTo>
                  <a:cubicBezTo>
                    <a:pt x="66" y="1034"/>
                    <a:pt x="66" y="1033"/>
                    <a:pt x="66" y="1031"/>
                  </a:cubicBezTo>
                  <a:cubicBezTo>
                    <a:pt x="164" y="1010"/>
                    <a:pt x="164" y="1010"/>
                    <a:pt x="164" y="1010"/>
                  </a:cubicBezTo>
                  <a:cubicBezTo>
                    <a:pt x="167" y="1022"/>
                    <a:pt x="178" y="1031"/>
                    <a:pt x="191" y="1031"/>
                  </a:cubicBezTo>
                  <a:cubicBezTo>
                    <a:pt x="199" y="1031"/>
                    <a:pt x="206" y="1027"/>
                    <a:pt x="211" y="1022"/>
                  </a:cubicBezTo>
                  <a:cubicBezTo>
                    <a:pt x="298" y="1073"/>
                    <a:pt x="298" y="1073"/>
                    <a:pt x="298" y="1073"/>
                  </a:cubicBezTo>
                  <a:cubicBezTo>
                    <a:pt x="296" y="1077"/>
                    <a:pt x="295" y="1081"/>
                    <a:pt x="295" y="1086"/>
                  </a:cubicBezTo>
                  <a:cubicBezTo>
                    <a:pt x="295" y="1090"/>
                    <a:pt x="296" y="1093"/>
                    <a:pt x="297" y="1096"/>
                  </a:cubicBezTo>
                  <a:lnTo>
                    <a:pt x="236" y="1123"/>
                  </a:lnTo>
                  <a:close/>
                  <a:moveTo>
                    <a:pt x="398" y="1220"/>
                  </a:moveTo>
                  <a:cubicBezTo>
                    <a:pt x="402" y="1218"/>
                    <a:pt x="405" y="1213"/>
                    <a:pt x="405" y="1208"/>
                  </a:cubicBezTo>
                  <a:cubicBezTo>
                    <a:pt x="405" y="1204"/>
                    <a:pt x="403" y="1200"/>
                    <a:pt x="400" y="1197"/>
                  </a:cubicBezTo>
                  <a:cubicBezTo>
                    <a:pt x="448" y="1108"/>
                    <a:pt x="448" y="1108"/>
                    <a:pt x="448" y="1108"/>
                  </a:cubicBezTo>
                  <a:cubicBezTo>
                    <a:pt x="453" y="1112"/>
                    <a:pt x="459" y="1115"/>
                    <a:pt x="466" y="1115"/>
                  </a:cubicBezTo>
                  <a:cubicBezTo>
                    <a:pt x="481" y="1115"/>
                    <a:pt x="494" y="1102"/>
                    <a:pt x="494" y="1087"/>
                  </a:cubicBezTo>
                  <a:cubicBezTo>
                    <a:pt x="494" y="1081"/>
                    <a:pt x="492" y="1075"/>
                    <a:pt x="489" y="1071"/>
                  </a:cubicBezTo>
                  <a:cubicBezTo>
                    <a:pt x="551" y="1023"/>
                    <a:pt x="551" y="1023"/>
                    <a:pt x="551" y="1023"/>
                  </a:cubicBezTo>
                  <a:cubicBezTo>
                    <a:pt x="556" y="1031"/>
                    <a:pt x="565" y="1037"/>
                    <a:pt x="575" y="1037"/>
                  </a:cubicBezTo>
                  <a:cubicBezTo>
                    <a:pt x="583" y="1037"/>
                    <a:pt x="590" y="1034"/>
                    <a:pt x="595" y="1028"/>
                  </a:cubicBezTo>
                  <a:cubicBezTo>
                    <a:pt x="635" y="1062"/>
                    <a:pt x="635" y="1062"/>
                    <a:pt x="635" y="1062"/>
                  </a:cubicBezTo>
                  <a:cubicBezTo>
                    <a:pt x="631" y="1068"/>
                    <a:pt x="628" y="1074"/>
                    <a:pt x="628" y="1082"/>
                  </a:cubicBezTo>
                  <a:cubicBezTo>
                    <a:pt x="628" y="1089"/>
                    <a:pt x="631" y="1096"/>
                    <a:pt x="636" y="1102"/>
                  </a:cubicBezTo>
                  <a:cubicBezTo>
                    <a:pt x="567" y="1167"/>
                    <a:pt x="567" y="1167"/>
                    <a:pt x="567" y="1167"/>
                  </a:cubicBezTo>
                  <a:cubicBezTo>
                    <a:pt x="564" y="1164"/>
                    <a:pt x="561" y="1163"/>
                    <a:pt x="557" y="1163"/>
                  </a:cubicBezTo>
                  <a:cubicBezTo>
                    <a:pt x="550" y="1163"/>
                    <a:pt x="543" y="1169"/>
                    <a:pt x="543" y="1177"/>
                  </a:cubicBezTo>
                  <a:cubicBezTo>
                    <a:pt x="543" y="1180"/>
                    <a:pt x="545" y="1183"/>
                    <a:pt x="547" y="1186"/>
                  </a:cubicBezTo>
                  <a:cubicBezTo>
                    <a:pt x="458" y="1275"/>
                    <a:pt x="458" y="1275"/>
                    <a:pt x="458" y="1275"/>
                  </a:cubicBezTo>
                  <a:cubicBezTo>
                    <a:pt x="454" y="1272"/>
                    <a:pt x="449" y="1271"/>
                    <a:pt x="444" y="1271"/>
                  </a:cubicBezTo>
                  <a:cubicBezTo>
                    <a:pt x="439" y="1271"/>
                    <a:pt x="435" y="1272"/>
                    <a:pt x="431" y="1274"/>
                  </a:cubicBezTo>
                  <a:lnTo>
                    <a:pt x="398" y="1220"/>
                  </a:lnTo>
                  <a:close/>
                  <a:moveTo>
                    <a:pt x="447" y="1326"/>
                  </a:moveTo>
                  <a:cubicBezTo>
                    <a:pt x="457" y="1325"/>
                    <a:pt x="466" y="1318"/>
                    <a:pt x="469" y="1309"/>
                  </a:cubicBezTo>
                  <a:cubicBezTo>
                    <a:pt x="507" y="1330"/>
                    <a:pt x="507" y="1330"/>
                    <a:pt x="507" y="1330"/>
                  </a:cubicBezTo>
                  <a:cubicBezTo>
                    <a:pt x="470" y="1365"/>
                    <a:pt x="470" y="1365"/>
                    <a:pt x="470" y="1365"/>
                  </a:cubicBezTo>
                  <a:cubicBezTo>
                    <a:pt x="466" y="1363"/>
                    <a:pt x="462" y="1361"/>
                    <a:pt x="458" y="1361"/>
                  </a:cubicBezTo>
                  <a:cubicBezTo>
                    <a:pt x="456" y="1361"/>
                    <a:pt x="454" y="1362"/>
                    <a:pt x="453" y="1362"/>
                  </a:cubicBezTo>
                  <a:lnTo>
                    <a:pt x="447" y="1326"/>
                  </a:lnTo>
                  <a:close/>
                  <a:moveTo>
                    <a:pt x="449" y="1520"/>
                  </a:moveTo>
                  <a:cubicBezTo>
                    <a:pt x="455" y="1518"/>
                    <a:pt x="459" y="1513"/>
                    <a:pt x="459" y="1507"/>
                  </a:cubicBezTo>
                  <a:cubicBezTo>
                    <a:pt x="459" y="1501"/>
                    <a:pt x="454" y="1495"/>
                    <a:pt x="448" y="1495"/>
                  </a:cubicBezTo>
                  <a:cubicBezTo>
                    <a:pt x="454" y="1399"/>
                    <a:pt x="454" y="1399"/>
                    <a:pt x="454" y="1399"/>
                  </a:cubicBezTo>
                  <a:cubicBezTo>
                    <a:pt x="456" y="1400"/>
                    <a:pt x="457" y="1400"/>
                    <a:pt x="458" y="1400"/>
                  </a:cubicBezTo>
                  <a:cubicBezTo>
                    <a:pt x="462" y="1400"/>
                    <a:pt x="466" y="1398"/>
                    <a:pt x="470" y="1396"/>
                  </a:cubicBezTo>
                  <a:cubicBezTo>
                    <a:pt x="487" y="1412"/>
                    <a:pt x="487" y="1412"/>
                    <a:pt x="487" y="1412"/>
                  </a:cubicBezTo>
                  <a:cubicBezTo>
                    <a:pt x="482" y="1417"/>
                    <a:pt x="479" y="1424"/>
                    <a:pt x="479" y="1432"/>
                  </a:cubicBezTo>
                  <a:cubicBezTo>
                    <a:pt x="479" y="1444"/>
                    <a:pt x="487" y="1455"/>
                    <a:pt x="497" y="1459"/>
                  </a:cubicBezTo>
                  <a:cubicBezTo>
                    <a:pt x="466" y="1531"/>
                    <a:pt x="466" y="1531"/>
                    <a:pt x="466" y="1531"/>
                  </a:cubicBezTo>
                  <a:cubicBezTo>
                    <a:pt x="464" y="1530"/>
                    <a:pt x="461" y="1529"/>
                    <a:pt x="458" y="1529"/>
                  </a:cubicBezTo>
                  <a:cubicBezTo>
                    <a:pt x="456" y="1529"/>
                    <a:pt x="453" y="1530"/>
                    <a:pt x="451" y="1530"/>
                  </a:cubicBezTo>
                  <a:lnTo>
                    <a:pt x="449" y="1520"/>
                  </a:lnTo>
                  <a:close/>
                  <a:moveTo>
                    <a:pt x="482" y="1571"/>
                  </a:moveTo>
                  <a:cubicBezTo>
                    <a:pt x="485" y="1567"/>
                    <a:pt x="486" y="1562"/>
                    <a:pt x="486" y="1557"/>
                  </a:cubicBezTo>
                  <a:cubicBezTo>
                    <a:pt x="486" y="1555"/>
                    <a:pt x="486" y="1554"/>
                    <a:pt x="486" y="1552"/>
                  </a:cubicBezTo>
                  <a:cubicBezTo>
                    <a:pt x="571" y="1529"/>
                    <a:pt x="571" y="1529"/>
                    <a:pt x="571" y="1529"/>
                  </a:cubicBezTo>
                  <a:cubicBezTo>
                    <a:pt x="574" y="1539"/>
                    <a:pt x="582" y="1547"/>
                    <a:pt x="593" y="1549"/>
                  </a:cubicBezTo>
                  <a:cubicBezTo>
                    <a:pt x="581" y="1605"/>
                    <a:pt x="581" y="1605"/>
                    <a:pt x="581" y="1605"/>
                  </a:cubicBezTo>
                  <a:cubicBezTo>
                    <a:pt x="580" y="1605"/>
                    <a:pt x="579" y="1605"/>
                    <a:pt x="578" y="1605"/>
                  </a:cubicBezTo>
                  <a:cubicBezTo>
                    <a:pt x="574" y="1605"/>
                    <a:pt x="570" y="1607"/>
                    <a:pt x="567" y="1610"/>
                  </a:cubicBezTo>
                  <a:lnTo>
                    <a:pt x="482" y="1571"/>
                  </a:lnTo>
                  <a:close/>
                  <a:moveTo>
                    <a:pt x="695" y="1712"/>
                  </a:moveTo>
                  <a:cubicBezTo>
                    <a:pt x="693" y="1711"/>
                    <a:pt x="691" y="1711"/>
                    <a:pt x="689" y="1711"/>
                  </a:cubicBezTo>
                  <a:cubicBezTo>
                    <a:pt x="673" y="1711"/>
                    <a:pt x="661" y="1723"/>
                    <a:pt x="661" y="1739"/>
                  </a:cubicBezTo>
                  <a:cubicBezTo>
                    <a:pt x="661" y="1741"/>
                    <a:pt x="661" y="1743"/>
                    <a:pt x="662" y="1745"/>
                  </a:cubicBezTo>
                  <a:cubicBezTo>
                    <a:pt x="605" y="1760"/>
                    <a:pt x="605" y="1760"/>
                    <a:pt x="605" y="1760"/>
                  </a:cubicBezTo>
                  <a:cubicBezTo>
                    <a:pt x="602" y="1749"/>
                    <a:pt x="591" y="1740"/>
                    <a:pt x="579" y="1740"/>
                  </a:cubicBezTo>
                  <a:cubicBezTo>
                    <a:pt x="563" y="1740"/>
                    <a:pt x="551" y="1753"/>
                    <a:pt x="551" y="1768"/>
                  </a:cubicBezTo>
                  <a:cubicBezTo>
                    <a:pt x="551" y="1776"/>
                    <a:pt x="555" y="1784"/>
                    <a:pt x="560" y="1789"/>
                  </a:cubicBezTo>
                  <a:cubicBezTo>
                    <a:pt x="524" y="1833"/>
                    <a:pt x="524" y="1833"/>
                    <a:pt x="524" y="1833"/>
                  </a:cubicBezTo>
                  <a:cubicBezTo>
                    <a:pt x="521" y="1830"/>
                    <a:pt x="517" y="1829"/>
                    <a:pt x="513" y="1829"/>
                  </a:cubicBezTo>
                  <a:cubicBezTo>
                    <a:pt x="507" y="1688"/>
                    <a:pt x="507" y="1688"/>
                    <a:pt x="507" y="1688"/>
                  </a:cubicBezTo>
                  <a:cubicBezTo>
                    <a:pt x="521" y="1687"/>
                    <a:pt x="532" y="1675"/>
                    <a:pt x="532" y="1660"/>
                  </a:cubicBezTo>
                  <a:cubicBezTo>
                    <a:pt x="532" y="1655"/>
                    <a:pt x="530" y="1649"/>
                    <a:pt x="527" y="1645"/>
                  </a:cubicBezTo>
                  <a:cubicBezTo>
                    <a:pt x="565" y="1625"/>
                    <a:pt x="565" y="1625"/>
                    <a:pt x="565" y="1625"/>
                  </a:cubicBezTo>
                  <a:cubicBezTo>
                    <a:pt x="567" y="1630"/>
                    <a:pt x="572" y="1633"/>
                    <a:pt x="578" y="1633"/>
                  </a:cubicBezTo>
                  <a:cubicBezTo>
                    <a:pt x="585" y="1633"/>
                    <a:pt x="592" y="1627"/>
                    <a:pt x="592" y="1619"/>
                  </a:cubicBezTo>
                  <a:cubicBezTo>
                    <a:pt x="592" y="1618"/>
                    <a:pt x="591" y="1618"/>
                    <a:pt x="591" y="1617"/>
                  </a:cubicBezTo>
                  <a:cubicBezTo>
                    <a:pt x="686" y="1619"/>
                    <a:pt x="686" y="1619"/>
                    <a:pt x="686" y="1619"/>
                  </a:cubicBezTo>
                  <a:cubicBezTo>
                    <a:pt x="688" y="1632"/>
                    <a:pt x="699" y="1642"/>
                    <a:pt x="713" y="1642"/>
                  </a:cubicBezTo>
                  <a:cubicBezTo>
                    <a:pt x="713" y="1642"/>
                    <a:pt x="713" y="1642"/>
                    <a:pt x="713" y="1642"/>
                  </a:cubicBezTo>
                  <a:lnTo>
                    <a:pt x="695" y="1712"/>
                  </a:lnTo>
                  <a:close/>
                  <a:moveTo>
                    <a:pt x="727" y="1591"/>
                  </a:moveTo>
                  <a:cubicBezTo>
                    <a:pt x="723" y="1588"/>
                    <a:pt x="718" y="1587"/>
                    <a:pt x="713" y="1587"/>
                  </a:cubicBezTo>
                  <a:cubicBezTo>
                    <a:pt x="705" y="1587"/>
                    <a:pt x="698" y="1590"/>
                    <a:pt x="693" y="1595"/>
                  </a:cubicBezTo>
                  <a:cubicBezTo>
                    <a:pt x="623" y="1538"/>
                    <a:pt x="623" y="1538"/>
                    <a:pt x="623" y="1538"/>
                  </a:cubicBezTo>
                  <a:cubicBezTo>
                    <a:pt x="627" y="1533"/>
                    <a:pt x="630" y="1527"/>
                    <a:pt x="630" y="1520"/>
                  </a:cubicBezTo>
                  <a:cubicBezTo>
                    <a:pt x="630" y="1512"/>
                    <a:pt x="626" y="1504"/>
                    <a:pt x="621" y="1499"/>
                  </a:cubicBezTo>
                  <a:cubicBezTo>
                    <a:pt x="681" y="1439"/>
                    <a:pt x="681" y="1439"/>
                    <a:pt x="681" y="1439"/>
                  </a:cubicBezTo>
                  <a:cubicBezTo>
                    <a:pt x="732" y="1477"/>
                    <a:pt x="732" y="1477"/>
                    <a:pt x="732" y="1477"/>
                  </a:cubicBezTo>
                  <a:cubicBezTo>
                    <a:pt x="729" y="1482"/>
                    <a:pt x="727" y="1487"/>
                    <a:pt x="727" y="1493"/>
                  </a:cubicBezTo>
                  <a:cubicBezTo>
                    <a:pt x="727" y="1506"/>
                    <a:pt x="735" y="1516"/>
                    <a:pt x="747" y="1520"/>
                  </a:cubicBezTo>
                  <a:lnTo>
                    <a:pt x="727" y="1591"/>
                  </a:lnTo>
                  <a:close/>
                  <a:moveTo>
                    <a:pt x="833" y="1441"/>
                  </a:moveTo>
                  <a:cubicBezTo>
                    <a:pt x="832" y="1443"/>
                    <a:pt x="832" y="1446"/>
                    <a:pt x="832" y="1448"/>
                  </a:cubicBezTo>
                  <a:cubicBezTo>
                    <a:pt x="832" y="1455"/>
                    <a:pt x="837" y="1461"/>
                    <a:pt x="844" y="1462"/>
                  </a:cubicBezTo>
                  <a:cubicBezTo>
                    <a:pt x="841" y="1532"/>
                    <a:pt x="841" y="1532"/>
                    <a:pt x="841" y="1532"/>
                  </a:cubicBezTo>
                  <a:cubicBezTo>
                    <a:pt x="836" y="1532"/>
                    <a:pt x="832" y="1535"/>
                    <a:pt x="830" y="1538"/>
                  </a:cubicBezTo>
                  <a:cubicBezTo>
                    <a:pt x="779" y="1507"/>
                    <a:pt x="779" y="1507"/>
                    <a:pt x="779" y="1507"/>
                  </a:cubicBezTo>
                  <a:cubicBezTo>
                    <a:pt x="781" y="1503"/>
                    <a:pt x="783" y="1498"/>
                    <a:pt x="783" y="1493"/>
                  </a:cubicBezTo>
                  <a:cubicBezTo>
                    <a:pt x="783" y="1478"/>
                    <a:pt x="770" y="1466"/>
                    <a:pt x="755" y="1466"/>
                  </a:cubicBezTo>
                  <a:cubicBezTo>
                    <a:pt x="754" y="1466"/>
                    <a:pt x="753" y="1466"/>
                    <a:pt x="751" y="1466"/>
                  </a:cubicBezTo>
                  <a:cubicBezTo>
                    <a:pt x="740" y="1394"/>
                    <a:pt x="740" y="1394"/>
                    <a:pt x="740" y="1394"/>
                  </a:cubicBezTo>
                  <a:cubicBezTo>
                    <a:pt x="743" y="1393"/>
                    <a:pt x="746" y="1391"/>
                    <a:pt x="748" y="1388"/>
                  </a:cubicBezTo>
                  <a:lnTo>
                    <a:pt x="833" y="1441"/>
                  </a:lnTo>
                  <a:close/>
                  <a:moveTo>
                    <a:pt x="838" y="1302"/>
                  </a:moveTo>
                  <a:cubicBezTo>
                    <a:pt x="835" y="1300"/>
                    <a:pt x="833" y="1300"/>
                    <a:pt x="830" y="1300"/>
                  </a:cubicBezTo>
                  <a:cubicBezTo>
                    <a:pt x="822" y="1300"/>
                    <a:pt x="816" y="1306"/>
                    <a:pt x="816" y="1313"/>
                  </a:cubicBezTo>
                  <a:cubicBezTo>
                    <a:pt x="816" y="1317"/>
                    <a:pt x="817" y="1320"/>
                    <a:pt x="819" y="1322"/>
                  </a:cubicBezTo>
                  <a:cubicBezTo>
                    <a:pt x="748" y="1372"/>
                    <a:pt x="748" y="1372"/>
                    <a:pt x="748" y="1372"/>
                  </a:cubicBezTo>
                  <a:cubicBezTo>
                    <a:pt x="745" y="1369"/>
                    <a:pt x="741" y="1367"/>
                    <a:pt x="737" y="1367"/>
                  </a:cubicBezTo>
                  <a:cubicBezTo>
                    <a:pt x="735" y="1367"/>
                    <a:pt x="734" y="1367"/>
                    <a:pt x="733" y="1367"/>
                  </a:cubicBezTo>
                  <a:cubicBezTo>
                    <a:pt x="693" y="1257"/>
                    <a:pt x="693" y="1257"/>
                    <a:pt x="693" y="1257"/>
                  </a:cubicBezTo>
                  <a:cubicBezTo>
                    <a:pt x="704" y="1253"/>
                    <a:pt x="711" y="1243"/>
                    <a:pt x="711" y="1232"/>
                  </a:cubicBezTo>
                  <a:cubicBezTo>
                    <a:pt x="711" y="1231"/>
                    <a:pt x="711" y="1231"/>
                    <a:pt x="711" y="1230"/>
                  </a:cubicBezTo>
                  <a:cubicBezTo>
                    <a:pt x="764" y="1221"/>
                    <a:pt x="764" y="1221"/>
                    <a:pt x="764" y="1221"/>
                  </a:cubicBezTo>
                  <a:cubicBezTo>
                    <a:pt x="765" y="1226"/>
                    <a:pt x="770" y="1230"/>
                    <a:pt x="776" y="1230"/>
                  </a:cubicBezTo>
                  <a:cubicBezTo>
                    <a:pt x="782" y="1230"/>
                    <a:pt x="786" y="1226"/>
                    <a:pt x="788" y="1220"/>
                  </a:cubicBezTo>
                  <a:cubicBezTo>
                    <a:pt x="853" y="1234"/>
                    <a:pt x="853" y="1234"/>
                    <a:pt x="853" y="1234"/>
                  </a:cubicBezTo>
                  <a:cubicBezTo>
                    <a:pt x="853" y="1235"/>
                    <a:pt x="853" y="1237"/>
                    <a:pt x="853" y="1239"/>
                  </a:cubicBezTo>
                  <a:cubicBezTo>
                    <a:pt x="853" y="1248"/>
                    <a:pt x="857" y="1257"/>
                    <a:pt x="864" y="1262"/>
                  </a:cubicBezTo>
                  <a:lnTo>
                    <a:pt x="838" y="1302"/>
                  </a:lnTo>
                  <a:close/>
                  <a:moveTo>
                    <a:pt x="946" y="1121"/>
                  </a:moveTo>
                  <a:cubicBezTo>
                    <a:pt x="932" y="1122"/>
                    <a:pt x="921" y="1133"/>
                    <a:pt x="921" y="1148"/>
                  </a:cubicBezTo>
                  <a:cubicBezTo>
                    <a:pt x="921" y="1158"/>
                    <a:pt x="926" y="1166"/>
                    <a:pt x="933" y="1171"/>
                  </a:cubicBezTo>
                  <a:cubicBezTo>
                    <a:pt x="898" y="1216"/>
                    <a:pt x="898" y="1216"/>
                    <a:pt x="898" y="1216"/>
                  </a:cubicBezTo>
                  <a:cubicBezTo>
                    <a:pt x="893" y="1212"/>
                    <a:pt x="888" y="1210"/>
                    <a:pt x="881" y="1210"/>
                  </a:cubicBezTo>
                  <a:cubicBezTo>
                    <a:pt x="877" y="1210"/>
                    <a:pt x="873" y="1211"/>
                    <a:pt x="870" y="1213"/>
                  </a:cubicBezTo>
                  <a:cubicBezTo>
                    <a:pt x="824" y="1106"/>
                    <a:pt x="824" y="1106"/>
                    <a:pt x="824" y="1106"/>
                  </a:cubicBezTo>
                  <a:cubicBezTo>
                    <a:pt x="829" y="1103"/>
                    <a:pt x="832" y="1099"/>
                    <a:pt x="832" y="1093"/>
                  </a:cubicBezTo>
                  <a:cubicBezTo>
                    <a:pt x="832" y="1086"/>
                    <a:pt x="826" y="1079"/>
                    <a:pt x="818" y="1079"/>
                  </a:cubicBezTo>
                  <a:cubicBezTo>
                    <a:pt x="818" y="1079"/>
                    <a:pt x="817" y="1079"/>
                    <a:pt x="817" y="1079"/>
                  </a:cubicBezTo>
                  <a:cubicBezTo>
                    <a:pt x="805" y="997"/>
                    <a:pt x="805" y="997"/>
                    <a:pt x="805" y="997"/>
                  </a:cubicBezTo>
                  <a:cubicBezTo>
                    <a:pt x="811" y="996"/>
                    <a:pt x="816" y="992"/>
                    <a:pt x="817" y="986"/>
                  </a:cubicBezTo>
                  <a:cubicBezTo>
                    <a:pt x="907" y="1005"/>
                    <a:pt x="907" y="1005"/>
                    <a:pt x="907" y="1005"/>
                  </a:cubicBezTo>
                  <a:cubicBezTo>
                    <a:pt x="907" y="1007"/>
                    <a:pt x="907" y="1009"/>
                    <a:pt x="907" y="1010"/>
                  </a:cubicBezTo>
                  <a:cubicBezTo>
                    <a:pt x="907" y="1026"/>
                    <a:pt x="919" y="1038"/>
                    <a:pt x="934" y="1038"/>
                  </a:cubicBezTo>
                  <a:cubicBezTo>
                    <a:pt x="935" y="1038"/>
                    <a:pt x="936" y="1038"/>
                    <a:pt x="937" y="1038"/>
                  </a:cubicBezTo>
                  <a:lnTo>
                    <a:pt x="946" y="1121"/>
                  </a:lnTo>
                  <a:close/>
                  <a:moveTo>
                    <a:pt x="954" y="991"/>
                  </a:moveTo>
                  <a:cubicBezTo>
                    <a:pt x="949" y="986"/>
                    <a:pt x="942" y="983"/>
                    <a:pt x="934" y="983"/>
                  </a:cubicBezTo>
                  <a:cubicBezTo>
                    <a:pt x="926" y="983"/>
                    <a:pt x="918" y="987"/>
                    <a:pt x="913" y="993"/>
                  </a:cubicBezTo>
                  <a:cubicBezTo>
                    <a:pt x="700" y="831"/>
                    <a:pt x="700" y="831"/>
                    <a:pt x="700" y="831"/>
                  </a:cubicBezTo>
                  <a:cubicBezTo>
                    <a:pt x="702" y="828"/>
                    <a:pt x="704" y="824"/>
                    <a:pt x="705" y="819"/>
                  </a:cubicBezTo>
                  <a:cubicBezTo>
                    <a:pt x="818" y="834"/>
                    <a:pt x="818" y="834"/>
                    <a:pt x="818" y="834"/>
                  </a:cubicBezTo>
                  <a:cubicBezTo>
                    <a:pt x="818" y="835"/>
                    <a:pt x="818" y="836"/>
                    <a:pt x="818" y="837"/>
                  </a:cubicBezTo>
                  <a:cubicBezTo>
                    <a:pt x="818" y="853"/>
                    <a:pt x="831" y="866"/>
                    <a:pt x="847" y="866"/>
                  </a:cubicBezTo>
                  <a:cubicBezTo>
                    <a:pt x="863" y="866"/>
                    <a:pt x="876" y="853"/>
                    <a:pt x="876" y="837"/>
                  </a:cubicBezTo>
                  <a:cubicBezTo>
                    <a:pt x="876" y="837"/>
                    <a:pt x="875" y="836"/>
                    <a:pt x="875" y="835"/>
                  </a:cubicBezTo>
                  <a:cubicBezTo>
                    <a:pt x="908" y="832"/>
                    <a:pt x="908" y="832"/>
                    <a:pt x="908" y="832"/>
                  </a:cubicBezTo>
                  <a:cubicBezTo>
                    <a:pt x="910" y="846"/>
                    <a:pt x="922" y="856"/>
                    <a:pt x="936" y="856"/>
                  </a:cubicBezTo>
                  <a:cubicBezTo>
                    <a:pt x="942" y="856"/>
                    <a:pt x="947" y="855"/>
                    <a:pt x="952" y="852"/>
                  </a:cubicBezTo>
                  <a:cubicBezTo>
                    <a:pt x="994" y="910"/>
                    <a:pt x="994" y="910"/>
                    <a:pt x="994" y="910"/>
                  </a:cubicBezTo>
                  <a:cubicBezTo>
                    <a:pt x="985" y="915"/>
                    <a:pt x="979" y="924"/>
                    <a:pt x="979" y="935"/>
                  </a:cubicBezTo>
                  <a:cubicBezTo>
                    <a:pt x="979" y="944"/>
                    <a:pt x="983" y="952"/>
                    <a:pt x="990" y="957"/>
                  </a:cubicBezTo>
                  <a:lnTo>
                    <a:pt x="954" y="991"/>
                  </a:lnTo>
                  <a:close/>
                  <a:moveTo>
                    <a:pt x="1030" y="920"/>
                  </a:moveTo>
                  <a:cubicBezTo>
                    <a:pt x="1028" y="916"/>
                    <a:pt x="1025" y="914"/>
                    <a:pt x="1022" y="911"/>
                  </a:cubicBezTo>
                  <a:cubicBezTo>
                    <a:pt x="1092" y="791"/>
                    <a:pt x="1092" y="791"/>
                    <a:pt x="1092" y="791"/>
                  </a:cubicBezTo>
                  <a:cubicBezTo>
                    <a:pt x="1097" y="793"/>
                    <a:pt x="1101" y="794"/>
                    <a:pt x="1106" y="794"/>
                  </a:cubicBezTo>
                  <a:cubicBezTo>
                    <a:pt x="1118" y="794"/>
                    <a:pt x="1128" y="787"/>
                    <a:pt x="1132" y="778"/>
                  </a:cubicBezTo>
                  <a:cubicBezTo>
                    <a:pt x="1187" y="800"/>
                    <a:pt x="1187" y="800"/>
                    <a:pt x="1187" y="800"/>
                  </a:cubicBezTo>
                  <a:cubicBezTo>
                    <a:pt x="1185" y="803"/>
                    <a:pt x="1185" y="807"/>
                    <a:pt x="1185" y="810"/>
                  </a:cubicBezTo>
                  <a:cubicBezTo>
                    <a:pt x="1185" y="815"/>
                    <a:pt x="1186" y="820"/>
                    <a:pt x="1188" y="824"/>
                  </a:cubicBezTo>
                  <a:lnTo>
                    <a:pt x="1030" y="920"/>
                  </a:lnTo>
                  <a:close/>
                  <a:moveTo>
                    <a:pt x="1237" y="822"/>
                  </a:moveTo>
                  <a:cubicBezTo>
                    <a:pt x="1239" y="819"/>
                    <a:pt x="1240" y="815"/>
                    <a:pt x="1240" y="810"/>
                  </a:cubicBezTo>
                  <a:cubicBezTo>
                    <a:pt x="1240" y="810"/>
                    <a:pt x="1240" y="810"/>
                    <a:pt x="1240" y="809"/>
                  </a:cubicBezTo>
                  <a:cubicBezTo>
                    <a:pt x="1303" y="805"/>
                    <a:pt x="1303" y="805"/>
                    <a:pt x="1303" y="805"/>
                  </a:cubicBezTo>
                  <a:cubicBezTo>
                    <a:pt x="1304" y="813"/>
                    <a:pt x="1311" y="819"/>
                    <a:pt x="1319" y="819"/>
                  </a:cubicBezTo>
                  <a:cubicBezTo>
                    <a:pt x="1329" y="880"/>
                    <a:pt x="1329" y="880"/>
                    <a:pt x="1329" y="880"/>
                  </a:cubicBezTo>
                  <a:cubicBezTo>
                    <a:pt x="1324" y="882"/>
                    <a:pt x="1320" y="885"/>
                    <a:pt x="1317" y="889"/>
                  </a:cubicBezTo>
                  <a:lnTo>
                    <a:pt x="1237" y="822"/>
                  </a:lnTo>
                  <a:close/>
                  <a:moveTo>
                    <a:pt x="1366" y="910"/>
                  </a:moveTo>
                  <a:cubicBezTo>
                    <a:pt x="1366" y="908"/>
                    <a:pt x="1367" y="907"/>
                    <a:pt x="1367" y="906"/>
                  </a:cubicBezTo>
                  <a:cubicBezTo>
                    <a:pt x="1367" y="896"/>
                    <a:pt x="1362" y="888"/>
                    <a:pt x="1355" y="883"/>
                  </a:cubicBezTo>
                  <a:cubicBezTo>
                    <a:pt x="1411" y="796"/>
                    <a:pt x="1411" y="796"/>
                    <a:pt x="1411" y="796"/>
                  </a:cubicBezTo>
                  <a:cubicBezTo>
                    <a:pt x="1415" y="798"/>
                    <a:pt x="1419" y="799"/>
                    <a:pt x="1424" y="799"/>
                  </a:cubicBezTo>
                  <a:cubicBezTo>
                    <a:pt x="1428" y="799"/>
                    <a:pt x="1433" y="798"/>
                    <a:pt x="1437" y="796"/>
                  </a:cubicBezTo>
                  <a:cubicBezTo>
                    <a:pt x="1465" y="887"/>
                    <a:pt x="1465" y="887"/>
                    <a:pt x="1465" y="887"/>
                  </a:cubicBezTo>
                  <a:cubicBezTo>
                    <a:pt x="1451" y="888"/>
                    <a:pt x="1440" y="900"/>
                    <a:pt x="1440" y="914"/>
                  </a:cubicBezTo>
                  <a:cubicBezTo>
                    <a:pt x="1440" y="916"/>
                    <a:pt x="1441" y="918"/>
                    <a:pt x="1441" y="920"/>
                  </a:cubicBezTo>
                  <a:lnTo>
                    <a:pt x="1366" y="910"/>
                  </a:lnTo>
                  <a:close/>
                  <a:moveTo>
                    <a:pt x="1490" y="898"/>
                  </a:moveTo>
                  <a:cubicBezTo>
                    <a:pt x="1485" y="891"/>
                    <a:pt x="1477" y="887"/>
                    <a:pt x="1468" y="887"/>
                  </a:cubicBezTo>
                  <a:cubicBezTo>
                    <a:pt x="1468" y="887"/>
                    <a:pt x="1467" y="887"/>
                    <a:pt x="1467" y="887"/>
                  </a:cubicBezTo>
                  <a:cubicBezTo>
                    <a:pt x="1438" y="795"/>
                    <a:pt x="1438" y="795"/>
                    <a:pt x="1438" y="795"/>
                  </a:cubicBezTo>
                  <a:cubicBezTo>
                    <a:pt x="1442" y="793"/>
                    <a:pt x="1446" y="790"/>
                    <a:pt x="1449" y="786"/>
                  </a:cubicBezTo>
                  <a:cubicBezTo>
                    <a:pt x="1520" y="864"/>
                    <a:pt x="1520" y="864"/>
                    <a:pt x="1520" y="864"/>
                  </a:cubicBezTo>
                  <a:cubicBezTo>
                    <a:pt x="1518" y="867"/>
                    <a:pt x="1516" y="870"/>
                    <a:pt x="1516" y="874"/>
                  </a:cubicBezTo>
                  <a:cubicBezTo>
                    <a:pt x="1516" y="876"/>
                    <a:pt x="1517" y="879"/>
                    <a:pt x="1518" y="880"/>
                  </a:cubicBezTo>
                  <a:lnTo>
                    <a:pt x="1490" y="898"/>
                  </a:lnTo>
                  <a:close/>
                  <a:moveTo>
                    <a:pt x="1543" y="870"/>
                  </a:moveTo>
                  <a:cubicBezTo>
                    <a:pt x="1542" y="865"/>
                    <a:pt x="1537" y="861"/>
                    <a:pt x="1532" y="860"/>
                  </a:cubicBezTo>
                  <a:cubicBezTo>
                    <a:pt x="1539" y="772"/>
                    <a:pt x="1539" y="772"/>
                    <a:pt x="1539" y="772"/>
                  </a:cubicBezTo>
                  <a:cubicBezTo>
                    <a:pt x="1546" y="771"/>
                    <a:pt x="1553" y="768"/>
                    <a:pt x="1557" y="762"/>
                  </a:cubicBezTo>
                  <a:cubicBezTo>
                    <a:pt x="1648" y="820"/>
                    <a:pt x="1648" y="820"/>
                    <a:pt x="1648" y="820"/>
                  </a:cubicBezTo>
                  <a:cubicBezTo>
                    <a:pt x="1641" y="828"/>
                    <a:pt x="1641" y="828"/>
                    <a:pt x="1641" y="828"/>
                  </a:cubicBezTo>
                  <a:cubicBezTo>
                    <a:pt x="1637" y="825"/>
                    <a:pt x="1631" y="823"/>
                    <a:pt x="1624" y="823"/>
                  </a:cubicBezTo>
                  <a:cubicBezTo>
                    <a:pt x="1608" y="823"/>
                    <a:pt x="1596" y="835"/>
                    <a:pt x="1596" y="851"/>
                  </a:cubicBezTo>
                  <a:cubicBezTo>
                    <a:pt x="1596" y="853"/>
                    <a:pt x="1596" y="855"/>
                    <a:pt x="1596" y="857"/>
                  </a:cubicBezTo>
                  <a:lnTo>
                    <a:pt x="1543" y="870"/>
                  </a:lnTo>
                  <a:close/>
                  <a:moveTo>
                    <a:pt x="1652" y="860"/>
                  </a:moveTo>
                  <a:cubicBezTo>
                    <a:pt x="1652" y="857"/>
                    <a:pt x="1653" y="854"/>
                    <a:pt x="1653" y="851"/>
                  </a:cubicBezTo>
                  <a:cubicBezTo>
                    <a:pt x="1653" y="843"/>
                    <a:pt x="1649" y="835"/>
                    <a:pt x="1643" y="829"/>
                  </a:cubicBezTo>
                  <a:cubicBezTo>
                    <a:pt x="1650" y="821"/>
                    <a:pt x="1650" y="821"/>
                    <a:pt x="1650" y="821"/>
                  </a:cubicBezTo>
                  <a:cubicBezTo>
                    <a:pt x="1734" y="875"/>
                    <a:pt x="1734" y="875"/>
                    <a:pt x="1734" y="875"/>
                  </a:cubicBezTo>
                  <a:cubicBezTo>
                    <a:pt x="1732" y="878"/>
                    <a:pt x="1730" y="882"/>
                    <a:pt x="1730" y="886"/>
                  </a:cubicBezTo>
                  <a:lnTo>
                    <a:pt x="1652" y="860"/>
                  </a:lnTo>
                  <a:close/>
                  <a:moveTo>
                    <a:pt x="1792" y="1027"/>
                  </a:moveTo>
                  <a:cubicBezTo>
                    <a:pt x="1767" y="915"/>
                    <a:pt x="1767" y="915"/>
                    <a:pt x="1767" y="915"/>
                  </a:cubicBezTo>
                  <a:cubicBezTo>
                    <a:pt x="1778" y="911"/>
                    <a:pt x="1785" y="901"/>
                    <a:pt x="1785" y="889"/>
                  </a:cubicBezTo>
                  <a:cubicBezTo>
                    <a:pt x="1785" y="885"/>
                    <a:pt x="1784" y="881"/>
                    <a:pt x="1782" y="878"/>
                  </a:cubicBezTo>
                  <a:cubicBezTo>
                    <a:pt x="1910" y="814"/>
                    <a:pt x="1910" y="814"/>
                    <a:pt x="1910" y="814"/>
                  </a:cubicBezTo>
                  <a:cubicBezTo>
                    <a:pt x="1913" y="820"/>
                    <a:pt x="1919" y="825"/>
                    <a:pt x="1927" y="827"/>
                  </a:cubicBezTo>
                  <a:cubicBezTo>
                    <a:pt x="1902" y="877"/>
                    <a:pt x="1902" y="877"/>
                    <a:pt x="1902" y="877"/>
                  </a:cubicBezTo>
                  <a:cubicBezTo>
                    <a:pt x="1899" y="876"/>
                    <a:pt x="1896" y="875"/>
                    <a:pt x="1892" y="875"/>
                  </a:cubicBezTo>
                  <a:cubicBezTo>
                    <a:pt x="1878" y="875"/>
                    <a:pt x="1867" y="886"/>
                    <a:pt x="1867" y="900"/>
                  </a:cubicBezTo>
                  <a:cubicBezTo>
                    <a:pt x="1867" y="906"/>
                    <a:pt x="1869" y="912"/>
                    <a:pt x="1872" y="916"/>
                  </a:cubicBezTo>
                  <a:cubicBezTo>
                    <a:pt x="1828" y="954"/>
                    <a:pt x="1828" y="954"/>
                    <a:pt x="1828" y="954"/>
                  </a:cubicBezTo>
                  <a:cubicBezTo>
                    <a:pt x="1825" y="951"/>
                    <a:pt x="1821" y="949"/>
                    <a:pt x="1818" y="949"/>
                  </a:cubicBezTo>
                  <a:cubicBezTo>
                    <a:pt x="1810" y="949"/>
                    <a:pt x="1804" y="956"/>
                    <a:pt x="1804" y="963"/>
                  </a:cubicBezTo>
                  <a:cubicBezTo>
                    <a:pt x="1804" y="971"/>
                    <a:pt x="1810" y="977"/>
                    <a:pt x="1818" y="977"/>
                  </a:cubicBezTo>
                  <a:cubicBezTo>
                    <a:pt x="1819" y="977"/>
                    <a:pt x="1821" y="977"/>
                    <a:pt x="1822" y="976"/>
                  </a:cubicBezTo>
                  <a:cubicBezTo>
                    <a:pt x="1846" y="1035"/>
                    <a:pt x="1846" y="1035"/>
                    <a:pt x="1846" y="1035"/>
                  </a:cubicBezTo>
                  <a:cubicBezTo>
                    <a:pt x="1842" y="1037"/>
                    <a:pt x="1838" y="1040"/>
                    <a:pt x="1836" y="1044"/>
                  </a:cubicBezTo>
                  <a:lnTo>
                    <a:pt x="1792" y="1027"/>
                  </a:lnTo>
                  <a:close/>
                  <a:moveTo>
                    <a:pt x="2016" y="1231"/>
                  </a:moveTo>
                  <a:cubicBezTo>
                    <a:pt x="2015" y="1232"/>
                    <a:pt x="2015" y="1234"/>
                    <a:pt x="2015" y="1236"/>
                  </a:cubicBezTo>
                  <a:cubicBezTo>
                    <a:pt x="2015" y="1239"/>
                    <a:pt x="2016" y="1242"/>
                    <a:pt x="2018" y="1244"/>
                  </a:cubicBezTo>
                  <a:cubicBezTo>
                    <a:pt x="2000" y="1260"/>
                    <a:pt x="2000" y="1260"/>
                    <a:pt x="2000" y="1260"/>
                  </a:cubicBezTo>
                  <a:cubicBezTo>
                    <a:pt x="1995" y="1256"/>
                    <a:pt x="1989" y="1254"/>
                    <a:pt x="1982" y="1253"/>
                  </a:cubicBezTo>
                  <a:cubicBezTo>
                    <a:pt x="1984" y="1239"/>
                    <a:pt x="1984" y="1239"/>
                    <a:pt x="1984" y="1239"/>
                  </a:cubicBezTo>
                  <a:cubicBezTo>
                    <a:pt x="1985" y="1239"/>
                    <a:pt x="1985" y="1239"/>
                    <a:pt x="1985" y="1239"/>
                  </a:cubicBezTo>
                  <a:cubicBezTo>
                    <a:pt x="1992" y="1239"/>
                    <a:pt x="1998" y="1235"/>
                    <a:pt x="1999" y="1228"/>
                  </a:cubicBezTo>
                  <a:lnTo>
                    <a:pt x="2016" y="1231"/>
                  </a:lnTo>
                  <a:close/>
                  <a:moveTo>
                    <a:pt x="1839" y="1318"/>
                  </a:moveTo>
                  <a:cubicBezTo>
                    <a:pt x="1839" y="1318"/>
                    <a:pt x="1839" y="1317"/>
                    <a:pt x="1838" y="1316"/>
                  </a:cubicBezTo>
                  <a:cubicBezTo>
                    <a:pt x="1974" y="1233"/>
                    <a:pt x="1974" y="1233"/>
                    <a:pt x="1974" y="1233"/>
                  </a:cubicBezTo>
                  <a:cubicBezTo>
                    <a:pt x="1976" y="1236"/>
                    <a:pt x="1979" y="1238"/>
                    <a:pt x="1983" y="1239"/>
                  </a:cubicBezTo>
                  <a:cubicBezTo>
                    <a:pt x="1981" y="1253"/>
                    <a:pt x="1981" y="1253"/>
                    <a:pt x="1981" y="1253"/>
                  </a:cubicBezTo>
                  <a:cubicBezTo>
                    <a:pt x="1966" y="1254"/>
                    <a:pt x="1953" y="1266"/>
                    <a:pt x="1953" y="1281"/>
                  </a:cubicBezTo>
                  <a:cubicBezTo>
                    <a:pt x="1953" y="1284"/>
                    <a:pt x="1954" y="1286"/>
                    <a:pt x="1955" y="1289"/>
                  </a:cubicBezTo>
                  <a:lnTo>
                    <a:pt x="1839" y="1318"/>
                  </a:lnTo>
                  <a:close/>
                  <a:moveTo>
                    <a:pt x="2111" y="1324"/>
                  </a:moveTo>
                  <a:cubicBezTo>
                    <a:pt x="2110" y="1317"/>
                    <a:pt x="2104" y="1311"/>
                    <a:pt x="2097" y="1311"/>
                  </a:cubicBezTo>
                  <a:cubicBezTo>
                    <a:pt x="2091" y="1311"/>
                    <a:pt x="2086" y="1315"/>
                    <a:pt x="2084" y="1319"/>
                  </a:cubicBezTo>
                  <a:cubicBezTo>
                    <a:pt x="2007" y="1291"/>
                    <a:pt x="2007" y="1291"/>
                    <a:pt x="2007" y="1291"/>
                  </a:cubicBezTo>
                  <a:cubicBezTo>
                    <a:pt x="2008" y="1288"/>
                    <a:pt x="2009" y="1284"/>
                    <a:pt x="2009" y="1281"/>
                  </a:cubicBezTo>
                  <a:cubicBezTo>
                    <a:pt x="2009" y="1273"/>
                    <a:pt x="2006" y="1266"/>
                    <a:pt x="2001" y="1261"/>
                  </a:cubicBezTo>
                  <a:cubicBezTo>
                    <a:pt x="2019" y="1245"/>
                    <a:pt x="2019" y="1245"/>
                    <a:pt x="2019" y="1245"/>
                  </a:cubicBezTo>
                  <a:cubicBezTo>
                    <a:pt x="2021" y="1248"/>
                    <a:pt x="2025" y="1250"/>
                    <a:pt x="2029" y="1250"/>
                  </a:cubicBezTo>
                  <a:cubicBezTo>
                    <a:pt x="2036" y="1250"/>
                    <a:pt x="2042" y="1244"/>
                    <a:pt x="2043" y="1236"/>
                  </a:cubicBezTo>
                  <a:cubicBezTo>
                    <a:pt x="2344" y="1320"/>
                    <a:pt x="2344" y="1320"/>
                    <a:pt x="2344" y="1320"/>
                  </a:cubicBezTo>
                  <a:cubicBezTo>
                    <a:pt x="2344" y="1321"/>
                    <a:pt x="2344" y="1322"/>
                    <a:pt x="2344" y="1323"/>
                  </a:cubicBezTo>
                  <a:cubicBezTo>
                    <a:pt x="2344" y="1323"/>
                    <a:pt x="2344" y="1324"/>
                    <a:pt x="2344" y="1324"/>
                  </a:cubicBezTo>
                  <a:lnTo>
                    <a:pt x="2111" y="1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a:extLst>
                <a:ext uri="{FF2B5EF4-FFF2-40B4-BE49-F238E27FC236}">
                  <a16:creationId xmlns:a16="http://schemas.microsoft.com/office/drawing/2014/main" xmlns="" id="{DF88535B-AC47-499D-9E11-A80204960A38}"/>
                </a:ext>
              </a:extLst>
            </p:cNvPr>
            <p:cNvSpPr>
              <a:spLocks noEditPoints="1"/>
            </p:cNvSpPr>
            <p:nvPr/>
          </p:nvSpPr>
          <p:spPr bwMode="auto">
            <a:xfrm>
              <a:off x="5672138" y="4110038"/>
              <a:ext cx="715963" cy="525463"/>
            </a:xfrm>
            <a:custGeom>
              <a:avLst/>
              <a:gdLst>
                <a:gd name="T0" fmla="*/ 478 w 525"/>
                <a:gd name="T1" fmla="*/ 14 h 386"/>
                <a:gd name="T2" fmla="*/ 432 w 525"/>
                <a:gd name="T3" fmla="*/ 122 h 386"/>
                <a:gd name="T4" fmla="*/ 368 w 525"/>
                <a:gd name="T5" fmla="*/ 94 h 386"/>
                <a:gd name="T6" fmla="*/ 321 w 525"/>
                <a:gd name="T7" fmla="*/ 26 h 386"/>
                <a:gd name="T8" fmla="*/ 222 w 525"/>
                <a:gd name="T9" fmla="*/ 67 h 386"/>
                <a:gd name="T10" fmla="*/ 26 w 525"/>
                <a:gd name="T11" fmla="*/ 166 h 386"/>
                <a:gd name="T12" fmla="*/ 18 w 525"/>
                <a:gd name="T13" fmla="*/ 297 h 386"/>
                <a:gd name="T14" fmla="*/ 157 w 525"/>
                <a:gd name="T15" fmla="*/ 317 h 386"/>
                <a:gd name="T16" fmla="*/ 222 w 525"/>
                <a:gd name="T17" fmla="*/ 270 h 386"/>
                <a:gd name="T18" fmla="*/ 296 w 525"/>
                <a:gd name="T19" fmla="*/ 316 h 386"/>
                <a:gd name="T20" fmla="*/ 335 w 525"/>
                <a:gd name="T21" fmla="*/ 331 h 386"/>
                <a:gd name="T22" fmla="*/ 399 w 525"/>
                <a:gd name="T23" fmla="*/ 372 h 386"/>
                <a:gd name="T24" fmla="*/ 502 w 525"/>
                <a:gd name="T25" fmla="*/ 345 h 386"/>
                <a:gd name="T26" fmla="*/ 486 w 525"/>
                <a:gd name="T27" fmla="*/ 211 h 386"/>
                <a:gd name="T28" fmla="*/ 503 w 525"/>
                <a:gd name="T29" fmla="*/ 116 h 386"/>
                <a:gd name="T30" fmla="*/ 453 w 525"/>
                <a:gd name="T31" fmla="*/ 252 h 386"/>
                <a:gd name="T32" fmla="*/ 325 w 525"/>
                <a:gd name="T33" fmla="*/ 307 h 386"/>
                <a:gd name="T34" fmla="*/ 361 w 525"/>
                <a:gd name="T35" fmla="*/ 227 h 386"/>
                <a:gd name="T36" fmla="*/ 157 w 525"/>
                <a:gd name="T37" fmla="*/ 188 h 386"/>
                <a:gd name="T38" fmla="*/ 313 w 525"/>
                <a:gd name="T39" fmla="*/ 96 h 386"/>
                <a:gd name="T40" fmla="*/ 340 w 525"/>
                <a:gd name="T41" fmla="*/ 122 h 386"/>
                <a:gd name="T42" fmla="*/ 296 w 525"/>
                <a:gd name="T43" fmla="*/ 219 h 386"/>
                <a:gd name="T44" fmla="*/ 363 w 525"/>
                <a:gd name="T45" fmla="*/ 227 h 386"/>
                <a:gd name="T46" fmla="*/ 373 w 525"/>
                <a:gd name="T47" fmla="*/ 294 h 386"/>
                <a:gd name="T48" fmla="*/ 346 w 525"/>
                <a:gd name="T49" fmla="*/ 121 h 386"/>
                <a:gd name="T50" fmla="*/ 295 w 525"/>
                <a:gd name="T51" fmla="*/ 33 h 386"/>
                <a:gd name="T52" fmla="*/ 313 w 525"/>
                <a:gd name="T53" fmla="*/ 94 h 386"/>
                <a:gd name="T54" fmla="*/ 222 w 525"/>
                <a:gd name="T55" fmla="*/ 69 h 386"/>
                <a:gd name="T56" fmla="*/ 155 w 525"/>
                <a:gd name="T57" fmla="*/ 187 h 386"/>
                <a:gd name="T58" fmla="*/ 28 w 525"/>
                <a:gd name="T59" fmla="*/ 173 h 386"/>
                <a:gd name="T60" fmla="*/ 14 w 525"/>
                <a:gd name="T61" fmla="*/ 186 h 386"/>
                <a:gd name="T62" fmla="*/ 126 w 525"/>
                <a:gd name="T63" fmla="*/ 232 h 386"/>
                <a:gd name="T64" fmla="*/ 13 w 525"/>
                <a:gd name="T65" fmla="*/ 186 h 386"/>
                <a:gd name="T66" fmla="*/ 34 w 525"/>
                <a:gd name="T67" fmla="*/ 312 h 386"/>
                <a:gd name="T68" fmla="*/ 146 w 525"/>
                <a:gd name="T69" fmla="*/ 241 h 386"/>
                <a:gd name="T70" fmla="*/ 222 w 525"/>
                <a:gd name="T71" fmla="*/ 268 h 386"/>
                <a:gd name="T72" fmla="*/ 318 w 525"/>
                <a:gd name="T73" fmla="*/ 110 h 386"/>
                <a:gd name="T74" fmla="*/ 252 w 525"/>
                <a:gd name="T75" fmla="*/ 219 h 386"/>
                <a:gd name="T76" fmla="*/ 296 w 525"/>
                <a:gd name="T77" fmla="*/ 313 h 386"/>
                <a:gd name="T78" fmla="*/ 259 w 525"/>
                <a:gd name="T79" fmla="*/ 235 h 386"/>
                <a:gd name="T80" fmla="*/ 311 w 525"/>
                <a:gd name="T81" fmla="*/ 318 h 386"/>
                <a:gd name="T82" fmla="*/ 337 w 525"/>
                <a:gd name="T83" fmla="*/ 315 h 386"/>
                <a:gd name="T84" fmla="*/ 336 w 525"/>
                <a:gd name="T85" fmla="*/ 329 h 386"/>
                <a:gd name="T86" fmla="*/ 447 w 525"/>
                <a:gd name="T87" fmla="*/ 353 h 386"/>
                <a:gd name="T88" fmla="*/ 476 w 525"/>
                <a:gd name="T89" fmla="*/ 265 h 386"/>
                <a:gd name="T90" fmla="*/ 476 w 525"/>
                <a:gd name="T91" fmla="*/ 210 h 386"/>
                <a:gd name="T92" fmla="*/ 416 w 525"/>
                <a:gd name="T93" fmla="*/ 130 h 386"/>
                <a:gd name="T94" fmla="*/ 434 w 525"/>
                <a:gd name="T95" fmla="*/ 122 h 386"/>
                <a:gd name="T96" fmla="*/ 495 w 525"/>
                <a:gd name="T97" fmla="*/ 11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5" h="386">
                  <a:moveTo>
                    <a:pt x="503" y="116"/>
                  </a:moveTo>
                  <a:cubicBezTo>
                    <a:pt x="501" y="116"/>
                    <a:pt x="499" y="117"/>
                    <a:pt x="497" y="117"/>
                  </a:cubicBezTo>
                  <a:cubicBezTo>
                    <a:pt x="469" y="27"/>
                    <a:pt x="469" y="27"/>
                    <a:pt x="469" y="27"/>
                  </a:cubicBezTo>
                  <a:cubicBezTo>
                    <a:pt x="474" y="25"/>
                    <a:pt x="478" y="20"/>
                    <a:pt x="478" y="14"/>
                  </a:cubicBezTo>
                  <a:cubicBezTo>
                    <a:pt x="478" y="7"/>
                    <a:pt x="471" y="0"/>
                    <a:pt x="464" y="0"/>
                  </a:cubicBezTo>
                  <a:cubicBezTo>
                    <a:pt x="456" y="0"/>
                    <a:pt x="450" y="7"/>
                    <a:pt x="450" y="14"/>
                  </a:cubicBezTo>
                  <a:cubicBezTo>
                    <a:pt x="450" y="20"/>
                    <a:pt x="454" y="25"/>
                    <a:pt x="459" y="27"/>
                  </a:cubicBezTo>
                  <a:cubicBezTo>
                    <a:pt x="432" y="122"/>
                    <a:pt x="432" y="122"/>
                    <a:pt x="432" y="122"/>
                  </a:cubicBezTo>
                  <a:cubicBezTo>
                    <a:pt x="431" y="121"/>
                    <a:pt x="430" y="121"/>
                    <a:pt x="429" y="121"/>
                  </a:cubicBezTo>
                  <a:cubicBezTo>
                    <a:pt x="424" y="121"/>
                    <a:pt x="419" y="124"/>
                    <a:pt x="417" y="129"/>
                  </a:cubicBezTo>
                  <a:cubicBezTo>
                    <a:pt x="366" y="105"/>
                    <a:pt x="366" y="105"/>
                    <a:pt x="366" y="105"/>
                  </a:cubicBezTo>
                  <a:cubicBezTo>
                    <a:pt x="367" y="102"/>
                    <a:pt x="368" y="98"/>
                    <a:pt x="368" y="94"/>
                  </a:cubicBezTo>
                  <a:cubicBezTo>
                    <a:pt x="368" y="79"/>
                    <a:pt x="356" y="67"/>
                    <a:pt x="340" y="67"/>
                  </a:cubicBezTo>
                  <a:cubicBezTo>
                    <a:pt x="336" y="67"/>
                    <a:pt x="333" y="67"/>
                    <a:pt x="329" y="69"/>
                  </a:cubicBezTo>
                  <a:cubicBezTo>
                    <a:pt x="314" y="38"/>
                    <a:pt x="314" y="38"/>
                    <a:pt x="314" y="38"/>
                  </a:cubicBezTo>
                  <a:cubicBezTo>
                    <a:pt x="318" y="36"/>
                    <a:pt x="321" y="31"/>
                    <a:pt x="321" y="26"/>
                  </a:cubicBezTo>
                  <a:cubicBezTo>
                    <a:pt x="321" y="18"/>
                    <a:pt x="315" y="12"/>
                    <a:pt x="307" y="12"/>
                  </a:cubicBezTo>
                  <a:cubicBezTo>
                    <a:pt x="300" y="12"/>
                    <a:pt x="294" y="18"/>
                    <a:pt x="294" y="26"/>
                  </a:cubicBezTo>
                  <a:cubicBezTo>
                    <a:pt x="294" y="28"/>
                    <a:pt x="294" y="30"/>
                    <a:pt x="295" y="31"/>
                  </a:cubicBezTo>
                  <a:cubicBezTo>
                    <a:pt x="222" y="67"/>
                    <a:pt x="222" y="67"/>
                    <a:pt x="222" y="67"/>
                  </a:cubicBezTo>
                  <a:cubicBezTo>
                    <a:pt x="217" y="58"/>
                    <a:pt x="208" y="52"/>
                    <a:pt x="197" y="52"/>
                  </a:cubicBezTo>
                  <a:cubicBezTo>
                    <a:pt x="182" y="52"/>
                    <a:pt x="169" y="65"/>
                    <a:pt x="169" y="80"/>
                  </a:cubicBezTo>
                  <a:cubicBezTo>
                    <a:pt x="169" y="85"/>
                    <a:pt x="171" y="90"/>
                    <a:pt x="173" y="94"/>
                  </a:cubicBezTo>
                  <a:cubicBezTo>
                    <a:pt x="26" y="166"/>
                    <a:pt x="26" y="166"/>
                    <a:pt x="26" y="166"/>
                  </a:cubicBezTo>
                  <a:cubicBezTo>
                    <a:pt x="23" y="162"/>
                    <a:pt x="19" y="159"/>
                    <a:pt x="14" y="159"/>
                  </a:cubicBezTo>
                  <a:cubicBezTo>
                    <a:pt x="6" y="159"/>
                    <a:pt x="0" y="165"/>
                    <a:pt x="0" y="173"/>
                  </a:cubicBezTo>
                  <a:cubicBezTo>
                    <a:pt x="0" y="179"/>
                    <a:pt x="5" y="185"/>
                    <a:pt x="11" y="186"/>
                  </a:cubicBezTo>
                  <a:cubicBezTo>
                    <a:pt x="18" y="297"/>
                    <a:pt x="18" y="297"/>
                    <a:pt x="18" y="297"/>
                  </a:cubicBezTo>
                  <a:cubicBezTo>
                    <a:pt x="12" y="298"/>
                    <a:pt x="6" y="304"/>
                    <a:pt x="6" y="311"/>
                  </a:cubicBezTo>
                  <a:cubicBezTo>
                    <a:pt x="6" y="318"/>
                    <a:pt x="13" y="324"/>
                    <a:pt x="20" y="324"/>
                  </a:cubicBezTo>
                  <a:cubicBezTo>
                    <a:pt x="27" y="324"/>
                    <a:pt x="32" y="320"/>
                    <a:pt x="34" y="314"/>
                  </a:cubicBezTo>
                  <a:cubicBezTo>
                    <a:pt x="157" y="317"/>
                    <a:pt x="157" y="317"/>
                    <a:pt x="157" y="317"/>
                  </a:cubicBezTo>
                  <a:cubicBezTo>
                    <a:pt x="157" y="325"/>
                    <a:pt x="164" y="331"/>
                    <a:pt x="171" y="331"/>
                  </a:cubicBezTo>
                  <a:cubicBezTo>
                    <a:pt x="179" y="331"/>
                    <a:pt x="185" y="324"/>
                    <a:pt x="185" y="317"/>
                  </a:cubicBezTo>
                  <a:cubicBezTo>
                    <a:pt x="185" y="313"/>
                    <a:pt x="184" y="310"/>
                    <a:pt x="182" y="308"/>
                  </a:cubicBezTo>
                  <a:cubicBezTo>
                    <a:pt x="222" y="270"/>
                    <a:pt x="222" y="270"/>
                    <a:pt x="222" y="270"/>
                  </a:cubicBezTo>
                  <a:cubicBezTo>
                    <a:pt x="267" y="304"/>
                    <a:pt x="267" y="304"/>
                    <a:pt x="267" y="304"/>
                  </a:cubicBezTo>
                  <a:cubicBezTo>
                    <a:pt x="265" y="306"/>
                    <a:pt x="264" y="309"/>
                    <a:pt x="264" y="313"/>
                  </a:cubicBezTo>
                  <a:cubicBezTo>
                    <a:pt x="264" y="321"/>
                    <a:pt x="271" y="328"/>
                    <a:pt x="280" y="328"/>
                  </a:cubicBezTo>
                  <a:cubicBezTo>
                    <a:pt x="288" y="328"/>
                    <a:pt x="294" y="323"/>
                    <a:pt x="296" y="316"/>
                  </a:cubicBezTo>
                  <a:cubicBezTo>
                    <a:pt x="311" y="319"/>
                    <a:pt x="311" y="319"/>
                    <a:pt x="311" y="319"/>
                  </a:cubicBezTo>
                  <a:cubicBezTo>
                    <a:pt x="311" y="320"/>
                    <a:pt x="311" y="320"/>
                    <a:pt x="311" y="321"/>
                  </a:cubicBezTo>
                  <a:cubicBezTo>
                    <a:pt x="311" y="329"/>
                    <a:pt x="317" y="335"/>
                    <a:pt x="325" y="335"/>
                  </a:cubicBezTo>
                  <a:cubicBezTo>
                    <a:pt x="329" y="335"/>
                    <a:pt x="332" y="333"/>
                    <a:pt x="335" y="331"/>
                  </a:cubicBezTo>
                  <a:cubicBezTo>
                    <a:pt x="374" y="364"/>
                    <a:pt x="374" y="364"/>
                    <a:pt x="374" y="364"/>
                  </a:cubicBezTo>
                  <a:cubicBezTo>
                    <a:pt x="372" y="366"/>
                    <a:pt x="371" y="369"/>
                    <a:pt x="371" y="372"/>
                  </a:cubicBezTo>
                  <a:cubicBezTo>
                    <a:pt x="371" y="380"/>
                    <a:pt x="377" y="386"/>
                    <a:pt x="385" y="386"/>
                  </a:cubicBezTo>
                  <a:cubicBezTo>
                    <a:pt x="393" y="386"/>
                    <a:pt x="399" y="380"/>
                    <a:pt x="399" y="372"/>
                  </a:cubicBezTo>
                  <a:cubicBezTo>
                    <a:pt x="399" y="371"/>
                    <a:pt x="399" y="370"/>
                    <a:pt x="399" y="369"/>
                  </a:cubicBezTo>
                  <a:cubicBezTo>
                    <a:pt x="448" y="354"/>
                    <a:pt x="448" y="354"/>
                    <a:pt x="448" y="354"/>
                  </a:cubicBezTo>
                  <a:cubicBezTo>
                    <a:pt x="451" y="365"/>
                    <a:pt x="462" y="373"/>
                    <a:pt x="474" y="373"/>
                  </a:cubicBezTo>
                  <a:cubicBezTo>
                    <a:pt x="489" y="373"/>
                    <a:pt x="502" y="361"/>
                    <a:pt x="502" y="345"/>
                  </a:cubicBezTo>
                  <a:cubicBezTo>
                    <a:pt x="502" y="331"/>
                    <a:pt x="491" y="320"/>
                    <a:pt x="478" y="318"/>
                  </a:cubicBezTo>
                  <a:cubicBezTo>
                    <a:pt x="479" y="265"/>
                    <a:pt x="479" y="265"/>
                    <a:pt x="479" y="265"/>
                  </a:cubicBezTo>
                  <a:cubicBezTo>
                    <a:pt x="493" y="263"/>
                    <a:pt x="504" y="252"/>
                    <a:pt x="504" y="237"/>
                  </a:cubicBezTo>
                  <a:cubicBezTo>
                    <a:pt x="504" y="226"/>
                    <a:pt x="497" y="215"/>
                    <a:pt x="486" y="211"/>
                  </a:cubicBezTo>
                  <a:cubicBezTo>
                    <a:pt x="498" y="160"/>
                    <a:pt x="498" y="160"/>
                    <a:pt x="498" y="160"/>
                  </a:cubicBezTo>
                  <a:cubicBezTo>
                    <a:pt x="500" y="161"/>
                    <a:pt x="501" y="161"/>
                    <a:pt x="503" y="161"/>
                  </a:cubicBezTo>
                  <a:cubicBezTo>
                    <a:pt x="515" y="161"/>
                    <a:pt x="525" y="151"/>
                    <a:pt x="525" y="139"/>
                  </a:cubicBezTo>
                  <a:cubicBezTo>
                    <a:pt x="525" y="126"/>
                    <a:pt x="515" y="116"/>
                    <a:pt x="503" y="116"/>
                  </a:cubicBezTo>
                  <a:close/>
                  <a:moveTo>
                    <a:pt x="385" y="358"/>
                  </a:moveTo>
                  <a:cubicBezTo>
                    <a:pt x="385" y="358"/>
                    <a:pt x="384" y="358"/>
                    <a:pt x="384" y="358"/>
                  </a:cubicBezTo>
                  <a:cubicBezTo>
                    <a:pt x="374" y="295"/>
                    <a:pt x="374" y="295"/>
                    <a:pt x="374" y="295"/>
                  </a:cubicBezTo>
                  <a:cubicBezTo>
                    <a:pt x="453" y="252"/>
                    <a:pt x="453" y="252"/>
                    <a:pt x="453" y="252"/>
                  </a:cubicBezTo>
                  <a:cubicBezTo>
                    <a:pt x="455" y="256"/>
                    <a:pt x="458" y="259"/>
                    <a:pt x="462" y="261"/>
                  </a:cubicBezTo>
                  <a:cubicBezTo>
                    <a:pt x="393" y="361"/>
                    <a:pt x="393" y="361"/>
                    <a:pt x="393" y="361"/>
                  </a:cubicBezTo>
                  <a:cubicBezTo>
                    <a:pt x="391" y="359"/>
                    <a:pt x="388" y="358"/>
                    <a:pt x="385" y="358"/>
                  </a:cubicBezTo>
                  <a:close/>
                  <a:moveTo>
                    <a:pt x="325" y="307"/>
                  </a:moveTo>
                  <a:cubicBezTo>
                    <a:pt x="323" y="307"/>
                    <a:pt x="321" y="308"/>
                    <a:pt x="319" y="308"/>
                  </a:cubicBezTo>
                  <a:cubicBezTo>
                    <a:pt x="284" y="238"/>
                    <a:pt x="284" y="238"/>
                    <a:pt x="284" y="238"/>
                  </a:cubicBezTo>
                  <a:cubicBezTo>
                    <a:pt x="291" y="235"/>
                    <a:pt x="295" y="229"/>
                    <a:pt x="296" y="221"/>
                  </a:cubicBezTo>
                  <a:cubicBezTo>
                    <a:pt x="361" y="227"/>
                    <a:pt x="361" y="227"/>
                    <a:pt x="361" y="227"/>
                  </a:cubicBezTo>
                  <a:cubicBezTo>
                    <a:pt x="372" y="294"/>
                    <a:pt x="372" y="294"/>
                    <a:pt x="372" y="294"/>
                  </a:cubicBezTo>
                  <a:cubicBezTo>
                    <a:pt x="337" y="314"/>
                    <a:pt x="337" y="314"/>
                    <a:pt x="337" y="314"/>
                  </a:cubicBezTo>
                  <a:cubicBezTo>
                    <a:pt x="334" y="310"/>
                    <a:pt x="330" y="307"/>
                    <a:pt x="325" y="307"/>
                  </a:cubicBezTo>
                  <a:close/>
                  <a:moveTo>
                    <a:pt x="157" y="188"/>
                  </a:moveTo>
                  <a:cubicBezTo>
                    <a:pt x="188" y="106"/>
                    <a:pt x="188" y="106"/>
                    <a:pt x="188" y="106"/>
                  </a:cubicBezTo>
                  <a:cubicBezTo>
                    <a:pt x="191" y="107"/>
                    <a:pt x="194" y="108"/>
                    <a:pt x="197" y="108"/>
                  </a:cubicBezTo>
                  <a:cubicBezTo>
                    <a:pt x="211" y="108"/>
                    <a:pt x="222" y="98"/>
                    <a:pt x="224" y="85"/>
                  </a:cubicBezTo>
                  <a:cubicBezTo>
                    <a:pt x="313" y="96"/>
                    <a:pt x="313" y="96"/>
                    <a:pt x="313" y="96"/>
                  </a:cubicBezTo>
                  <a:cubicBezTo>
                    <a:pt x="313" y="101"/>
                    <a:pt x="315" y="105"/>
                    <a:pt x="317" y="108"/>
                  </a:cubicBezTo>
                  <a:cubicBezTo>
                    <a:pt x="171" y="202"/>
                    <a:pt x="171" y="202"/>
                    <a:pt x="171" y="202"/>
                  </a:cubicBezTo>
                  <a:cubicBezTo>
                    <a:pt x="168" y="195"/>
                    <a:pt x="163" y="191"/>
                    <a:pt x="157" y="188"/>
                  </a:cubicBezTo>
                  <a:close/>
                  <a:moveTo>
                    <a:pt x="340" y="122"/>
                  </a:moveTo>
                  <a:cubicBezTo>
                    <a:pt x="342" y="122"/>
                    <a:pt x="343" y="122"/>
                    <a:pt x="344" y="122"/>
                  </a:cubicBezTo>
                  <a:cubicBezTo>
                    <a:pt x="361" y="225"/>
                    <a:pt x="361" y="225"/>
                    <a:pt x="361" y="225"/>
                  </a:cubicBezTo>
                  <a:cubicBezTo>
                    <a:pt x="296" y="220"/>
                    <a:pt x="296" y="220"/>
                    <a:pt x="296" y="220"/>
                  </a:cubicBezTo>
                  <a:cubicBezTo>
                    <a:pt x="296" y="219"/>
                    <a:pt x="296" y="219"/>
                    <a:pt x="296" y="219"/>
                  </a:cubicBezTo>
                  <a:cubicBezTo>
                    <a:pt x="296" y="210"/>
                    <a:pt x="292" y="203"/>
                    <a:pt x="285" y="199"/>
                  </a:cubicBezTo>
                  <a:cubicBezTo>
                    <a:pt x="328" y="119"/>
                    <a:pt x="328" y="119"/>
                    <a:pt x="328" y="119"/>
                  </a:cubicBezTo>
                  <a:cubicBezTo>
                    <a:pt x="332" y="121"/>
                    <a:pt x="336" y="122"/>
                    <a:pt x="340" y="122"/>
                  </a:cubicBezTo>
                  <a:close/>
                  <a:moveTo>
                    <a:pt x="363" y="227"/>
                  </a:moveTo>
                  <a:cubicBezTo>
                    <a:pt x="449" y="235"/>
                    <a:pt x="449" y="235"/>
                    <a:pt x="449" y="235"/>
                  </a:cubicBezTo>
                  <a:cubicBezTo>
                    <a:pt x="449" y="236"/>
                    <a:pt x="449" y="237"/>
                    <a:pt x="449" y="237"/>
                  </a:cubicBezTo>
                  <a:cubicBezTo>
                    <a:pt x="449" y="242"/>
                    <a:pt x="450" y="247"/>
                    <a:pt x="452" y="251"/>
                  </a:cubicBezTo>
                  <a:cubicBezTo>
                    <a:pt x="373" y="294"/>
                    <a:pt x="373" y="294"/>
                    <a:pt x="373" y="294"/>
                  </a:cubicBezTo>
                  <a:lnTo>
                    <a:pt x="363" y="227"/>
                  </a:lnTo>
                  <a:close/>
                  <a:moveTo>
                    <a:pt x="449" y="233"/>
                  </a:moveTo>
                  <a:cubicBezTo>
                    <a:pt x="362" y="225"/>
                    <a:pt x="362" y="225"/>
                    <a:pt x="362" y="225"/>
                  </a:cubicBezTo>
                  <a:cubicBezTo>
                    <a:pt x="346" y="121"/>
                    <a:pt x="346" y="121"/>
                    <a:pt x="346" y="121"/>
                  </a:cubicBezTo>
                  <a:cubicBezTo>
                    <a:pt x="351" y="120"/>
                    <a:pt x="355" y="118"/>
                    <a:pt x="359" y="115"/>
                  </a:cubicBezTo>
                  <a:cubicBezTo>
                    <a:pt x="458" y="216"/>
                    <a:pt x="458" y="216"/>
                    <a:pt x="458" y="216"/>
                  </a:cubicBezTo>
                  <a:cubicBezTo>
                    <a:pt x="453" y="221"/>
                    <a:pt x="450" y="226"/>
                    <a:pt x="449" y="233"/>
                  </a:cubicBezTo>
                  <a:close/>
                  <a:moveTo>
                    <a:pt x="295" y="33"/>
                  </a:moveTo>
                  <a:cubicBezTo>
                    <a:pt x="298" y="37"/>
                    <a:pt x="302" y="40"/>
                    <a:pt x="307" y="40"/>
                  </a:cubicBezTo>
                  <a:cubicBezTo>
                    <a:pt x="309" y="40"/>
                    <a:pt x="311" y="39"/>
                    <a:pt x="313" y="39"/>
                  </a:cubicBezTo>
                  <a:cubicBezTo>
                    <a:pt x="328" y="70"/>
                    <a:pt x="328" y="70"/>
                    <a:pt x="328" y="70"/>
                  </a:cubicBezTo>
                  <a:cubicBezTo>
                    <a:pt x="319" y="74"/>
                    <a:pt x="313" y="84"/>
                    <a:pt x="313" y="94"/>
                  </a:cubicBezTo>
                  <a:cubicBezTo>
                    <a:pt x="313" y="94"/>
                    <a:pt x="313" y="94"/>
                    <a:pt x="313" y="95"/>
                  </a:cubicBezTo>
                  <a:cubicBezTo>
                    <a:pt x="224" y="84"/>
                    <a:pt x="224" y="84"/>
                    <a:pt x="224" y="84"/>
                  </a:cubicBezTo>
                  <a:cubicBezTo>
                    <a:pt x="225" y="83"/>
                    <a:pt x="225" y="81"/>
                    <a:pt x="225" y="80"/>
                  </a:cubicBezTo>
                  <a:cubicBezTo>
                    <a:pt x="225" y="76"/>
                    <a:pt x="224" y="72"/>
                    <a:pt x="222" y="69"/>
                  </a:cubicBezTo>
                  <a:lnTo>
                    <a:pt x="295" y="33"/>
                  </a:lnTo>
                  <a:close/>
                  <a:moveTo>
                    <a:pt x="174" y="95"/>
                  </a:moveTo>
                  <a:cubicBezTo>
                    <a:pt x="177" y="100"/>
                    <a:pt x="181" y="104"/>
                    <a:pt x="186" y="106"/>
                  </a:cubicBezTo>
                  <a:cubicBezTo>
                    <a:pt x="155" y="187"/>
                    <a:pt x="155" y="187"/>
                    <a:pt x="155" y="187"/>
                  </a:cubicBezTo>
                  <a:cubicBezTo>
                    <a:pt x="152" y="186"/>
                    <a:pt x="149" y="186"/>
                    <a:pt x="146" y="186"/>
                  </a:cubicBezTo>
                  <a:cubicBezTo>
                    <a:pt x="134" y="186"/>
                    <a:pt x="124" y="194"/>
                    <a:pt x="120" y="204"/>
                  </a:cubicBezTo>
                  <a:cubicBezTo>
                    <a:pt x="27" y="176"/>
                    <a:pt x="27" y="176"/>
                    <a:pt x="27" y="176"/>
                  </a:cubicBezTo>
                  <a:cubicBezTo>
                    <a:pt x="28" y="175"/>
                    <a:pt x="28" y="174"/>
                    <a:pt x="28" y="173"/>
                  </a:cubicBezTo>
                  <a:cubicBezTo>
                    <a:pt x="28" y="171"/>
                    <a:pt x="27" y="169"/>
                    <a:pt x="27" y="167"/>
                  </a:cubicBezTo>
                  <a:lnTo>
                    <a:pt x="174" y="95"/>
                  </a:lnTo>
                  <a:close/>
                  <a:moveTo>
                    <a:pt x="13" y="186"/>
                  </a:moveTo>
                  <a:cubicBezTo>
                    <a:pt x="13" y="186"/>
                    <a:pt x="13" y="186"/>
                    <a:pt x="14" y="186"/>
                  </a:cubicBezTo>
                  <a:cubicBezTo>
                    <a:pt x="20" y="186"/>
                    <a:pt x="25" y="183"/>
                    <a:pt x="27" y="177"/>
                  </a:cubicBezTo>
                  <a:cubicBezTo>
                    <a:pt x="120" y="206"/>
                    <a:pt x="120" y="206"/>
                    <a:pt x="120" y="206"/>
                  </a:cubicBezTo>
                  <a:cubicBezTo>
                    <a:pt x="119" y="208"/>
                    <a:pt x="119" y="211"/>
                    <a:pt x="119" y="213"/>
                  </a:cubicBezTo>
                  <a:cubicBezTo>
                    <a:pt x="119" y="221"/>
                    <a:pt x="121" y="227"/>
                    <a:pt x="126" y="232"/>
                  </a:cubicBezTo>
                  <a:cubicBezTo>
                    <a:pt x="31" y="302"/>
                    <a:pt x="31" y="302"/>
                    <a:pt x="31" y="302"/>
                  </a:cubicBezTo>
                  <a:cubicBezTo>
                    <a:pt x="29" y="299"/>
                    <a:pt x="25" y="297"/>
                    <a:pt x="20" y="297"/>
                  </a:cubicBezTo>
                  <a:cubicBezTo>
                    <a:pt x="20" y="297"/>
                    <a:pt x="20" y="297"/>
                    <a:pt x="20" y="297"/>
                  </a:cubicBezTo>
                  <a:lnTo>
                    <a:pt x="13" y="186"/>
                  </a:lnTo>
                  <a:close/>
                  <a:moveTo>
                    <a:pt x="181" y="307"/>
                  </a:moveTo>
                  <a:cubicBezTo>
                    <a:pt x="178" y="304"/>
                    <a:pt x="175" y="303"/>
                    <a:pt x="171" y="303"/>
                  </a:cubicBezTo>
                  <a:cubicBezTo>
                    <a:pt x="164" y="303"/>
                    <a:pt x="158" y="308"/>
                    <a:pt x="157" y="315"/>
                  </a:cubicBezTo>
                  <a:cubicBezTo>
                    <a:pt x="34" y="312"/>
                    <a:pt x="34" y="312"/>
                    <a:pt x="34" y="312"/>
                  </a:cubicBezTo>
                  <a:cubicBezTo>
                    <a:pt x="34" y="312"/>
                    <a:pt x="34" y="311"/>
                    <a:pt x="34" y="311"/>
                  </a:cubicBezTo>
                  <a:cubicBezTo>
                    <a:pt x="34" y="308"/>
                    <a:pt x="33" y="306"/>
                    <a:pt x="32" y="304"/>
                  </a:cubicBezTo>
                  <a:cubicBezTo>
                    <a:pt x="127" y="234"/>
                    <a:pt x="127" y="234"/>
                    <a:pt x="127" y="234"/>
                  </a:cubicBezTo>
                  <a:cubicBezTo>
                    <a:pt x="132" y="238"/>
                    <a:pt x="139" y="241"/>
                    <a:pt x="146" y="241"/>
                  </a:cubicBezTo>
                  <a:cubicBezTo>
                    <a:pt x="155" y="241"/>
                    <a:pt x="163" y="237"/>
                    <a:pt x="168" y="231"/>
                  </a:cubicBezTo>
                  <a:cubicBezTo>
                    <a:pt x="220" y="269"/>
                    <a:pt x="220" y="269"/>
                    <a:pt x="220" y="269"/>
                  </a:cubicBezTo>
                  <a:lnTo>
                    <a:pt x="181" y="307"/>
                  </a:lnTo>
                  <a:close/>
                  <a:moveTo>
                    <a:pt x="222" y="268"/>
                  </a:moveTo>
                  <a:cubicBezTo>
                    <a:pt x="169" y="229"/>
                    <a:pt x="169" y="229"/>
                    <a:pt x="169" y="229"/>
                  </a:cubicBezTo>
                  <a:cubicBezTo>
                    <a:pt x="172" y="225"/>
                    <a:pt x="174" y="219"/>
                    <a:pt x="174" y="213"/>
                  </a:cubicBezTo>
                  <a:cubicBezTo>
                    <a:pt x="174" y="210"/>
                    <a:pt x="173" y="206"/>
                    <a:pt x="172" y="203"/>
                  </a:cubicBezTo>
                  <a:cubicBezTo>
                    <a:pt x="318" y="110"/>
                    <a:pt x="318" y="110"/>
                    <a:pt x="318" y="110"/>
                  </a:cubicBezTo>
                  <a:cubicBezTo>
                    <a:pt x="320" y="113"/>
                    <a:pt x="323" y="116"/>
                    <a:pt x="327" y="118"/>
                  </a:cubicBezTo>
                  <a:cubicBezTo>
                    <a:pt x="284" y="199"/>
                    <a:pt x="284" y="199"/>
                    <a:pt x="284" y="199"/>
                  </a:cubicBezTo>
                  <a:cubicBezTo>
                    <a:pt x="281" y="197"/>
                    <a:pt x="277" y="196"/>
                    <a:pt x="274" y="196"/>
                  </a:cubicBezTo>
                  <a:cubicBezTo>
                    <a:pt x="262" y="196"/>
                    <a:pt x="252" y="206"/>
                    <a:pt x="252" y="219"/>
                  </a:cubicBezTo>
                  <a:cubicBezTo>
                    <a:pt x="252" y="225"/>
                    <a:pt x="254" y="230"/>
                    <a:pt x="258" y="234"/>
                  </a:cubicBezTo>
                  <a:lnTo>
                    <a:pt x="222" y="268"/>
                  </a:lnTo>
                  <a:close/>
                  <a:moveTo>
                    <a:pt x="296" y="315"/>
                  </a:moveTo>
                  <a:cubicBezTo>
                    <a:pt x="296" y="314"/>
                    <a:pt x="296" y="313"/>
                    <a:pt x="296" y="313"/>
                  </a:cubicBezTo>
                  <a:cubicBezTo>
                    <a:pt x="296" y="304"/>
                    <a:pt x="289" y="297"/>
                    <a:pt x="280" y="297"/>
                  </a:cubicBezTo>
                  <a:cubicBezTo>
                    <a:pt x="275" y="297"/>
                    <a:pt x="271" y="299"/>
                    <a:pt x="268" y="302"/>
                  </a:cubicBezTo>
                  <a:cubicBezTo>
                    <a:pt x="223" y="269"/>
                    <a:pt x="223" y="269"/>
                    <a:pt x="223" y="269"/>
                  </a:cubicBezTo>
                  <a:cubicBezTo>
                    <a:pt x="259" y="235"/>
                    <a:pt x="259" y="235"/>
                    <a:pt x="259" y="235"/>
                  </a:cubicBezTo>
                  <a:cubicBezTo>
                    <a:pt x="263" y="239"/>
                    <a:pt x="268" y="241"/>
                    <a:pt x="274" y="241"/>
                  </a:cubicBezTo>
                  <a:cubicBezTo>
                    <a:pt x="277" y="241"/>
                    <a:pt x="280" y="240"/>
                    <a:pt x="283" y="239"/>
                  </a:cubicBezTo>
                  <a:cubicBezTo>
                    <a:pt x="318" y="309"/>
                    <a:pt x="318" y="309"/>
                    <a:pt x="318" y="309"/>
                  </a:cubicBezTo>
                  <a:cubicBezTo>
                    <a:pt x="315" y="311"/>
                    <a:pt x="312" y="314"/>
                    <a:pt x="311" y="318"/>
                  </a:cubicBezTo>
                  <a:lnTo>
                    <a:pt x="296" y="315"/>
                  </a:lnTo>
                  <a:close/>
                  <a:moveTo>
                    <a:pt x="336" y="329"/>
                  </a:moveTo>
                  <a:cubicBezTo>
                    <a:pt x="338" y="327"/>
                    <a:pt x="339" y="324"/>
                    <a:pt x="339" y="321"/>
                  </a:cubicBezTo>
                  <a:cubicBezTo>
                    <a:pt x="339" y="319"/>
                    <a:pt x="338" y="317"/>
                    <a:pt x="337" y="315"/>
                  </a:cubicBezTo>
                  <a:cubicBezTo>
                    <a:pt x="372" y="296"/>
                    <a:pt x="372" y="296"/>
                    <a:pt x="372" y="296"/>
                  </a:cubicBezTo>
                  <a:cubicBezTo>
                    <a:pt x="382" y="358"/>
                    <a:pt x="382" y="358"/>
                    <a:pt x="382" y="358"/>
                  </a:cubicBezTo>
                  <a:cubicBezTo>
                    <a:pt x="379" y="359"/>
                    <a:pt x="377" y="360"/>
                    <a:pt x="375" y="362"/>
                  </a:cubicBezTo>
                  <a:lnTo>
                    <a:pt x="336" y="329"/>
                  </a:lnTo>
                  <a:close/>
                  <a:moveTo>
                    <a:pt x="476" y="318"/>
                  </a:moveTo>
                  <a:cubicBezTo>
                    <a:pt x="475" y="318"/>
                    <a:pt x="475" y="318"/>
                    <a:pt x="474" y="318"/>
                  </a:cubicBezTo>
                  <a:cubicBezTo>
                    <a:pt x="459" y="318"/>
                    <a:pt x="446" y="330"/>
                    <a:pt x="446" y="345"/>
                  </a:cubicBezTo>
                  <a:cubicBezTo>
                    <a:pt x="446" y="348"/>
                    <a:pt x="447" y="350"/>
                    <a:pt x="447" y="353"/>
                  </a:cubicBezTo>
                  <a:cubicBezTo>
                    <a:pt x="398" y="367"/>
                    <a:pt x="398" y="367"/>
                    <a:pt x="398" y="367"/>
                  </a:cubicBezTo>
                  <a:cubicBezTo>
                    <a:pt x="397" y="365"/>
                    <a:pt x="396" y="363"/>
                    <a:pt x="395" y="362"/>
                  </a:cubicBezTo>
                  <a:cubicBezTo>
                    <a:pt x="463" y="262"/>
                    <a:pt x="463" y="262"/>
                    <a:pt x="463" y="262"/>
                  </a:cubicBezTo>
                  <a:cubicBezTo>
                    <a:pt x="467" y="264"/>
                    <a:pt x="472" y="265"/>
                    <a:pt x="476" y="265"/>
                  </a:cubicBezTo>
                  <a:cubicBezTo>
                    <a:pt x="477" y="265"/>
                    <a:pt x="477" y="265"/>
                    <a:pt x="478" y="265"/>
                  </a:cubicBezTo>
                  <a:lnTo>
                    <a:pt x="476" y="318"/>
                  </a:lnTo>
                  <a:close/>
                  <a:moveTo>
                    <a:pt x="485" y="211"/>
                  </a:moveTo>
                  <a:cubicBezTo>
                    <a:pt x="482" y="210"/>
                    <a:pt x="479" y="210"/>
                    <a:pt x="476" y="210"/>
                  </a:cubicBezTo>
                  <a:cubicBezTo>
                    <a:pt x="470" y="210"/>
                    <a:pt x="464" y="212"/>
                    <a:pt x="460" y="215"/>
                  </a:cubicBezTo>
                  <a:cubicBezTo>
                    <a:pt x="360" y="113"/>
                    <a:pt x="360" y="113"/>
                    <a:pt x="360" y="113"/>
                  </a:cubicBezTo>
                  <a:cubicBezTo>
                    <a:pt x="362" y="111"/>
                    <a:pt x="364" y="109"/>
                    <a:pt x="365" y="107"/>
                  </a:cubicBezTo>
                  <a:cubicBezTo>
                    <a:pt x="416" y="130"/>
                    <a:pt x="416" y="130"/>
                    <a:pt x="416" y="130"/>
                  </a:cubicBezTo>
                  <a:cubicBezTo>
                    <a:pt x="415" y="132"/>
                    <a:pt x="415" y="133"/>
                    <a:pt x="415" y="135"/>
                  </a:cubicBezTo>
                  <a:cubicBezTo>
                    <a:pt x="415" y="143"/>
                    <a:pt x="421" y="149"/>
                    <a:pt x="429" y="149"/>
                  </a:cubicBezTo>
                  <a:cubicBezTo>
                    <a:pt x="437" y="149"/>
                    <a:pt x="443" y="143"/>
                    <a:pt x="443" y="135"/>
                  </a:cubicBezTo>
                  <a:cubicBezTo>
                    <a:pt x="443" y="129"/>
                    <a:pt x="439" y="124"/>
                    <a:pt x="434" y="122"/>
                  </a:cubicBezTo>
                  <a:cubicBezTo>
                    <a:pt x="461" y="28"/>
                    <a:pt x="461" y="28"/>
                    <a:pt x="461" y="28"/>
                  </a:cubicBezTo>
                  <a:cubicBezTo>
                    <a:pt x="462" y="28"/>
                    <a:pt x="463" y="28"/>
                    <a:pt x="464" y="28"/>
                  </a:cubicBezTo>
                  <a:cubicBezTo>
                    <a:pt x="465" y="28"/>
                    <a:pt x="466" y="28"/>
                    <a:pt x="467" y="28"/>
                  </a:cubicBezTo>
                  <a:cubicBezTo>
                    <a:pt x="495" y="118"/>
                    <a:pt x="495" y="118"/>
                    <a:pt x="495" y="118"/>
                  </a:cubicBezTo>
                  <a:cubicBezTo>
                    <a:pt x="486" y="121"/>
                    <a:pt x="480" y="129"/>
                    <a:pt x="480" y="139"/>
                  </a:cubicBezTo>
                  <a:cubicBezTo>
                    <a:pt x="480" y="149"/>
                    <a:pt x="487" y="157"/>
                    <a:pt x="497" y="160"/>
                  </a:cubicBezTo>
                  <a:lnTo>
                    <a:pt x="485"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a:extLst>
                <a:ext uri="{FF2B5EF4-FFF2-40B4-BE49-F238E27FC236}">
                  <a16:creationId xmlns:a16="http://schemas.microsoft.com/office/drawing/2014/main" xmlns="" id="{F8A64133-176C-4E93-A39E-A8885BAAB7D1}"/>
                </a:ext>
              </a:extLst>
            </p:cNvPr>
            <p:cNvSpPr>
              <a:spLocks noEditPoints="1"/>
            </p:cNvSpPr>
            <p:nvPr/>
          </p:nvSpPr>
          <p:spPr bwMode="auto">
            <a:xfrm>
              <a:off x="2346326" y="2028825"/>
              <a:ext cx="723900" cy="382588"/>
            </a:xfrm>
            <a:custGeom>
              <a:avLst/>
              <a:gdLst>
                <a:gd name="T0" fmla="*/ 489 w 532"/>
                <a:gd name="T1" fmla="*/ 78 h 281"/>
                <a:gd name="T2" fmla="*/ 532 w 532"/>
                <a:gd name="T3" fmla="*/ 55 h 281"/>
                <a:gd name="T4" fmla="*/ 478 w 532"/>
                <a:gd name="T5" fmla="*/ 46 h 281"/>
                <a:gd name="T6" fmla="*/ 435 w 532"/>
                <a:gd name="T7" fmla="*/ 28 h 281"/>
                <a:gd name="T8" fmla="*/ 380 w 532"/>
                <a:gd name="T9" fmla="*/ 28 h 281"/>
                <a:gd name="T10" fmla="*/ 369 w 532"/>
                <a:gd name="T11" fmla="*/ 32 h 281"/>
                <a:gd name="T12" fmla="*/ 342 w 532"/>
                <a:gd name="T13" fmla="*/ 35 h 281"/>
                <a:gd name="T14" fmla="*/ 261 w 532"/>
                <a:gd name="T15" fmla="*/ 100 h 281"/>
                <a:gd name="T16" fmla="*/ 240 w 532"/>
                <a:gd name="T17" fmla="*/ 98 h 281"/>
                <a:gd name="T18" fmla="*/ 205 w 532"/>
                <a:gd name="T19" fmla="*/ 61 h 281"/>
                <a:gd name="T20" fmla="*/ 180 w 532"/>
                <a:gd name="T21" fmla="*/ 53 h 281"/>
                <a:gd name="T22" fmla="*/ 150 w 532"/>
                <a:gd name="T23" fmla="*/ 39 h 281"/>
                <a:gd name="T24" fmla="*/ 123 w 532"/>
                <a:gd name="T25" fmla="*/ 39 h 281"/>
                <a:gd name="T26" fmla="*/ 14 w 532"/>
                <a:gd name="T27" fmla="*/ 25 h 281"/>
                <a:gd name="T28" fmla="*/ 14 w 532"/>
                <a:gd name="T29" fmla="*/ 53 h 281"/>
                <a:gd name="T30" fmla="*/ 123 w 532"/>
                <a:gd name="T31" fmla="*/ 40 h 281"/>
                <a:gd name="T32" fmla="*/ 149 w 532"/>
                <a:gd name="T33" fmla="*/ 45 h 281"/>
                <a:gd name="T34" fmla="*/ 177 w 532"/>
                <a:gd name="T35" fmla="*/ 61 h 281"/>
                <a:gd name="T36" fmla="*/ 203 w 532"/>
                <a:gd name="T37" fmla="*/ 69 h 281"/>
                <a:gd name="T38" fmla="*/ 237 w 532"/>
                <a:gd name="T39" fmla="*/ 108 h 281"/>
                <a:gd name="T40" fmla="*/ 209 w 532"/>
                <a:gd name="T41" fmla="*/ 226 h 281"/>
                <a:gd name="T42" fmla="*/ 178 w 532"/>
                <a:gd name="T43" fmla="*/ 253 h 281"/>
                <a:gd name="T44" fmla="*/ 233 w 532"/>
                <a:gd name="T45" fmla="*/ 253 h 281"/>
                <a:gd name="T46" fmla="*/ 256 w 532"/>
                <a:gd name="T47" fmla="*/ 220 h 281"/>
                <a:gd name="T48" fmla="*/ 281 w 532"/>
                <a:gd name="T49" fmla="*/ 212 h 281"/>
                <a:gd name="T50" fmla="*/ 304 w 532"/>
                <a:gd name="T51" fmla="*/ 155 h 281"/>
                <a:gd name="T52" fmla="*/ 345 w 532"/>
                <a:gd name="T53" fmla="*/ 135 h 281"/>
                <a:gd name="T54" fmla="*/ 413 w 532"/>
                <a:gd name="T55" fmla="*/ 143 h 281"/>
                <a:gd name="T56" fmla="*/ 468 w 532"/>
                <a:gd name="T57" fmla="*/ 143 h 281"/>
                <a:gd name="T58" fmla="*/ 477 w 532"/>
                <a:gd name="T59" fmla="*/ 48 h 281"/>
                <a:gd name="T60" fmla="*/ 488 w 532"/>
                <a:gd name="T61" fmla="*/ 77 h 281"/>
                <a:gd name="T62" fmla="*/ 441 w 532"/>
                <a:gd name="T63" fmla="*/ 116 h 281"/>
                <a:gd name="T64" fmla="*/ 413 w 532"/>
                <a:gd name="T65" fmla="*/ 55 h 281"/>
                <a:gd name="T66" fmla="*/ 477 w 532"/>
                <a:gd name="T67" fmla="*/ 48 h 281"/>
                <a:gd name="T68" fmla="*/ 356 w 532"/>
                <a:gd name="T69" fmla="*/ 49 h 281"/>
                <a:gd name="T70" fmla="*/ 370 w 532"/>
                <a:gd name="T71" fmla="*/ 34 h 281"/>
                <a:gd name="T72" fmla="*/ 395 w 532"/>
                <a:gd name="T73" fmla="*/ 52 h 281"/>
                <a:gd name="T74" fmla="*/ 318 w 532"/>
                <a:gd name="T75" fmla="*/ 103 h 281"/>
                <a:gd name="T76" fmla="*/ 264 w 532"/>
                <a:gd name="T77" fmla="*/ 112 h 281"/>
                <a:gd name="T78" fmla="*/ 262 w 532"/>
                <a:gd name="T79" fmla="*/ 101 h 281"/>
                <a:gd name="T80" fmla="*/ 273 w 532"/>
                <a:gd name="T81" fmla="*/ 200 h 281"/>
                <a:gd name="T82" fmla="*/ 253 w 532"/>
                <a:gd name="T83" fmla="*/ 212 h 281"/>
                <a:gd name="T84" fmla="*/ 227 w 532"/>
                <a:gd name="T85" fmla="*/ 236 h 281"/>
                <a:gd name="T86" fmla="*/ 247 w 532"/>
                <a:gd name="T87" fmla="*/ 121 h 281"/>
                <a:gd name="T88" fmla="*/ 263 w 532"/>
                <a:gd name="T89" fmla="*/ 113 h 281"/>
                <a:gd name="T90" fmla="*/ 290 w 532"/>
                <a:gd name="T91" fmla="*/ 131 h 281"/>
                <a:gd name="T92" fmla="*/ 273 w 532"/>
                <a:gd name="T93" fmla="*/ 200 h 281"/>
                <a:gd name="T94" fmla="*/ 345 w 532"/>
                <a:gd name="T95" fmla="*/ 131 h 281"/>
                <a:gd name="T96" fmla="*/ 396 w 532"/>
                <a:gd name="T97" fmla="*/ 53 h 281"/>
                <a:gd name="T98" fmla="*/ 411 w 532"/>
                <a:gd name="T99" fmla="*/ 55 h 281"/>
                <a:gd name="T100" fmla="*/ 413 w 532"/>
                <a:gd name="T101" fmla="*/ 1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2" h="281">
                  <a:moveTo>
                    <a:pt x="458" y="122"/>
                  </a:moveTo>
                  <a:cubicBezTo>
                    <a:pt x="489" y="78"/>
                    <a:pt x="489" y="78"/>
                    <a:pt x="489" y="78"/>
                  </a:cubicBezTo>
                  <a:cubicBezTo>
                    <a:pt x="493" y="81"/>
                    <a:pt x="499" y="83"/>
                    <a:pt x="504" y="83"/>
                  </a:cubicBezTo>
                  <a:cubicBezTo>
                    <a:pt x="519" y="83"/>
                    <a:pt x="532" y="70"/>
                    <a:pt x="532" y="55"/>
                  </a:cubicBezTo>
                  <a:cubicBezTo>
                    <a:pt x="532" y="40"/>
                    <a:pt x="519" y="27"/>
                    <a:pt x="504" y="27"/>
                  </a:cubicBezTo>
                  <a:cubicBezTo>
                    <a:pt x="492" y="27"/>
                    <a:pt x="482" y="35"/>
                    <a:pt x="478" y="46"/>
                  </a:cubicBezTo>
                  <a:cubicBezTo>
                    <a:pt x="435" y="32"/>
                    <a:pt x="435" y="32"/>
                    <a:pt x="435" y="32"/>
                  </a:cubicBezTo>
                  <a:cubicBezTo>
                    <a:pt x="435" y="31"/>
                    <a:pt x="435" y="29"/>
                    <a:pt x="435" y="28"/>
                  </a:cubicBezTo>
                  <a:cubicBezTo>
                    <a:pt x="435" y="12"/>
                    <a:pt x="423" y="0"/>
                    <a:pt x="407" y="0"/>
                  </a:cubicBezTo>
                  <a:cubicBezTo>
                    <a:pt x="392" y="0"/>
                    <a:pt x="380" y="12"/>
                    <a:pt x="380" y="28"/>
                  </a:cubicBezTo>
                  <a:cubicBezTo>
                    <a:pt x="380" y="28"/>
                    <a:pt x="380" y="29"/>
                    <a:pt x="380" y="30"/>
                  </a:cubicBezTo>
                  <a:cubicBezTo>
                    <a:pt x="369" y="32"/>
                    <a:pt x="369" y="32"/>
                    <a:pt x="369" y="32"/>
                  </a:cubicBezTo>
                  <a:cubicBezTo>
                    <a:pt x="368" y="26"/>
                    <a:pt x="362" y="21"/>
                    <a:pt x="356" y="21"/>
                  </a:cubicBezTo>
                  <a:cubicBezTo>
                    <a:pt x="348" y="21"/>
                    <a:pt x="342" y="27"/>
                    <a:pt x="342" y="35"/>
                  </a:cubicBezTo>
                  <a:cubicBezTo>
                    <a:pt x="342" y="38"/>
                    <a:pt x="343" y="41"/>
                    <a:pt x="345" y="43"/>
                  </a:cubicBezTo>
                  <a:cubicBezTo>
                    <a:pt x="261" y="100"/>
                    <a:pt x="261" y="100"/>
                    <a:pt x="261" y="100"/>
                  </a:cubicBezTo>
                  <a:cubicBezTo>
                    <a:pt x="259" y="96"/>
                    <a:pt x="255" y="94"/>
                    <a:pt x="250" y="94"/>
                  </a:cubicBezTo>
                  <a:cubicBezTo>
                    <a:pt x="247" y="94"/>
                    <a:pt x="243" y="96"/>
                    <a:pt x="240" y="98"/>
                  </a:cubicBezTo>
                  <a:cubicBezTo>
                    <a:pt x="204" y="67"/>
                    <a:pt x="204" y="67"/>
                    <a:pt x="204" y="67"/>
                  </a:cubicBezTo>
                  <a:cubicBezTo>
                    <a:pt x="205" y="65"/>
                    <a:pt x="205" y="63"/>
                    <a:pt x="205" y="61"/>
                  </a:cubicBezTo>
                  <a:cubicBezTo>
                    <a:pt x="205" y="54"/>
                    <a:pt x="199" y="47"/>
                    <a:pt x="191" y="47"/>
                  </a:cubicBezTo>
                  <a:cubicBezTo>
                    <a:pt x="187" y="47"/>
                    <a:pt x="183" y="50"/>
                    <a:pt x="180" y="53"/>
                  </a:cubicBezTo>
                  <a:cubicBezTo>
                    <a:pt x="150" y="43"/>
                    <a:pt x="150" y="43"/>
                    <a:pt x="150" y="43"/>
                  </a:cubicBezTo>
                  <a:cubicBezTo>
                    <a:pt x="150" y="42"/>
                    <a:pt x="150" y="41"/>
                    <a:pt x="150" y="39"/>
                  </a:cubicBezTo>
                  <a:cubicBezTo>
                    <a:pt x="150" y="32"/>
                    <a:pt x="144" y="26"/>
                    <a:pt x="136" y="26"/>
                  </a:cubicBezTo>
                  <a:cubicBezTo>
                    <a:pt x="129" y="26"/>
                    <a:pt x="123" y="31"/>
                    <a:pt x="123" y="39"/>
                  </a:cubicBezTo>
                  <a:cubicBezTo>
                    <a:pt x="27" y="38"/>
                    <a:pt x="27" y="38"/>
                    <a:pt x="27" y="38"/>
                  </a:cubicBezTo>
                  <a:cubicBezTo>
                    <a:pt x="27" y="31"/>
                    <a:pt x="21" y="25"/>
                    <a:pt x="14" y="25"/>
                  </a:cubicBezTo>
                  <a:cubicBezTo>
                    <a:pt x="6" y="25"/>
                    <a:pt x="0" y="32"/>
                    <a:pt x="0" y="39"/>
                  </a:cubicBezTo>
                  <a:cubicBezTo>
                    <a:pt x="0" y="47"/>
                    <a:pt x="6" y="53"/>
                    <a:pt x="14" y="53"/>
                  </a:cubicBezTo>
                  <a:cubicBezTo>
                    <a:pt x="21" y="53"/>
                    <a:pt x="27" y="47"/>
                    <a:pt x="27" y="40"/>
                  </a:cubicBezTo>
                  <a:cubicBezTo>
                    <a:pt x="123" y="40"/>
                    <a:pt x="123" y="40"/>
                    <a:pt x="123" y="40"/>
                  </a:cubicBezTo>
                  <a:cubicBezTo>
                    <a:pt x="123" y="48"/>
                    <a:pt x="129" y="53"/>
                    <a:pt x="136" y="53"/>
                  </a:cubicBezTo>
                  <a:cubicBezTo>
                    <a:pt x="142" y="53"/>
                    <a:pt x="147" y="50"/>
                    <a:pt x="149" y="45"/>
                  </a:cubicBezTo>
                  <a:cubicBezTo>
                    <a:pt x="179" y="55"/>
                    <a:pt x="179" y="55"/>
                    <a:pt x="179" y="55"/>
                  </a:cubicBezTo>
                  <a:cubicBezTo>
                    <a:pt x="178" y="57"/>
                    <a:pt x="177" y="59"/>
                    <a:pt x="177" y="61"/>
                  </a:cubicBezTo>
                  <a:cubicBezTo>
                    <a:pt x="177" y="69"/>
                    <a:pt x="184" y="75"/>
                    <a:pt x="191" y="75"/>
                  </a:cubicBezTo>
                  <a:cubicBezTo>
                    <a:pt x="196" y="75"/>
                    <a:pt x="201" y="73"/>
                    <a:pt x="203" y="69"/>
                  </a:cubicBezTo>
                  <a:cubicBezTo>
                    <a:pt x="239" y="100"/>
                    <a:pt x="239" y="100"/>
                    <a:pt x="239" y="100"/>
                  </a:cubicBezTo>
                  <a:cubicBezTo>
                    <a:pt x="238" y="102"/>
                    <a:pt x="237" y="105"/>
                    <a:pt x="237" y="108"/>
                  </a:cubicBezTo>
                  <a:cubicBezTo>
                    <a:pt x="237" y="114"/>
                    <a:pt x="240" y="119"/>
                    <a:pt x="245" y="121"/>
                  </a:cubicBezTo>
                  <a:cubicBezTo>
                    <a:pt x="209" y="226"/>
                    <a:pt x="209" y="226"/>
                    <a:pt x="209" y="226"/>
                  </a:cubicBezTo>
                  <a:cubicBezTo>
                    <a:pt x="208" y="226"/>
                    <a:pt x="207" y="226"/>
                    <a:pt x="206" y="226"/>
                  </a:cubicBezTo>
                  <a:cubicBezTo>
                    <a:pt x="190" y="226"/>
                    <a:pt x="178" y="238"/>
                    <a:pt x="178" y="253"/>
                  </a:cubicBezTo>
                  <a:cubicBezTo>
                    <a:pt x="178" y="269"/>
                    <a:pt x="190" y="281"/>
                    <a:pt x="206" y="281"/>
                  </a:cubicBezTo>
                  <a:cubicBezTo>
                    <a:pt x="221" y="281"/>
                    <a:pt x="233" y="269"/>
                    <a:pt x="233" y="253"/>
                  </a:cubicBezTo>
                  <a:cubicBezTo>
                    <a:pt x="233" y="248"/>
                    <a:pt x="232" y="242"/>
                    <a:pt x="229" y="238"/>
                  </a:cubicBezTo>
                  <a:cubicBezTo>
                    <a:pt x="256" y="220"/>
                    <a:pt x="256" y="220"/>
                    <a:pt x="256" y="220"/>
                  </a:cubicBezTo>
                  <a:cubicBezTo>
                    <a:pt x="258" y="224"/>
                    <a:pt x="262" y="226"/>
                    <a:pt x="267" y="226"/>
                  </a:cubicBezTo>
                  <a:cubicBezTo>
                    <a:pt x="275" y="226"/>
                    <a:pt x="281" y="220"/>
                    <a:pt x="281" y="212"/>
                  </a:cubicBezTo>
                  <a:cubicBezTo>
                    <a:pt x="281" y="207"/>
                    <a:pt x="278" y="203"/>
                    <a:pt x="275" y="201"/>
                  </a:cubicBezTo>
                  <a:cubicBezTo>
                    <a:pt x="304" y="155"/>
                    <a:pt x="304" y="155"/>
                    <a:pt x="304" y="155"/>
                  </a:cubicBezTo>
                  <a:cubicBezTo>
                    <a:pt x="308" y="157"/>
                    <a:pt x="313" y="159"/>
                    <a:pt x="318" y="159"/>
                  </a:cubicBezTo>
                  <a:cubicBezTo>
                    <a:pt x="332" y="159"/>
                    <a:pt x="343" y="148"/>
                    <a:pt x="345" y="135"/>
                  </a:cubicBezTo>
                  <a:cubicBezTo>
                    <a:pt x="413" y="143"/>
                    <a:pt x="413" y="143"/>
                    <a:pt x="413" y="143"/>
                  </a:cubicBezTo>
                  <a:cubicBezTo>
                    <a:pt x="413" y="143"/>
                    <a:pt x="413" y="143"/>
                    <a:pt x="413" y="143"/>
                  </a:cubicBezTo>
                  <a:cubicBezTo>
                    <a:pt x="413" y="159"/>
                    <a:pt x="425" y="171"/>
                    <a:pt x="441" y="171"/>
                  </a:cubicBezTo>
                  <a:cubicBezTo>
                    <a:pt x="456" y="171"/>
                    <a:pt x="468" y="159"/>
                    <a:pt x="468" y="143"/>
                  </a:cubicBezTo>
                  <a:cubicBezTo>
                    <a:pt x="468" y="135"/>
                    <a:pt x="464" y="127"/>
                    <a:pt x="458" y="122"/>
                  </a:cubicBezTo>
                  <a:close/>
                  <a:moveTo>
                    <a:pt x="477" y="48"/>
                  </a:moveTo>
                  <a:cubicBezTo>
                    <a:pt x="477" y="50"/>
                    <a:pt x="476" y="53"/>
                    <a:pt x="476" y="55"/>
                  </a:cubicBezTo>
                  <a:cubicBezTo>
                    <a:pt x="476" y="64"/>
                    <a:pt x="481" y="72"/>
                    <a:pt x="488" y="77"/>
                  </a:cubicBezTo>
                  <a:cubicBezTo>
                    <a:pt x="457" y="121"/>
                    <a:pt x="457" y="121"/>
                    <a:pt x="457" y="121"/>
                  </a:cubicBezTo>
                  <a:cubicBezTo>
                    <a:pt x="452" y="118"/>
                    <a:pt x="447" y="116"/>
                    <a:pt x="441" y="116"/>
                  </a:cubicBezTo>
                  <a:cubicBezTo>
                    <a:pt x="438" y="116"/>
                    <a:pt x="435" y="116"/>
                    <a:pt x="433" y="117"/>
                  </a:cubicBezTo>
                  <a:cubicBezTo>
                    <a:pt x="413" y="55"/>
                    <a:pt x="413" y="55"/>
                    <a:pt x="413" y="55"/>
                  </a:cubicBezTo>
                  <a:cubicBezTo>
                    <a:pt x="423" y="53"/>
                    <a:pt x="432" y="45"/>
                    <a:pt x="434" y="34"/>
                  </a:cubicBezTo>
                  <a:lnTo>
                    <a:pt x="477" y="48"/>
                  </a:lnTo>
                  <a:close/>
                  <a:moveTo>
                    <a:pt x="346" y="45"/>
                  </a:moveTo>
                  <a:cubicBezTo>
                    <a:pt x="348" y="47"/>
                    <a:pt x="352" y="49"/>
                    <a:pt x="356" y="49"/>
                  </a:cubicBezTo>
                  <a:cubicBezTo>
                    <a:pt x="364" y="49"/>
                    <a:pt x="370" y="43"/>
                    <a:pt x="370" y="35"/>
                  </a:cubicBezTo>
                  <a:cubicBezTo>
                    <a:pt x="370" y="35"/>
                    <a:pt x="370" y="34"/>
                    <a:pt x="370" y="34"/>
                  </a:cubicBezTo>
                  <a:cubicBezTo>
                    <a:pt x="380" y="31"/>
                    <a:pt x="380" y="31"/>
                    <a:pt x="380" y="31"/>
                  </a:cubicBezTo>
                  <a:cubicBezTo>
                    <a:pt x="381" y="41"/>
                    <a:pt x="387" y="48"/>
                    <a:pt x="395" y="52"/>
                  </a:cubicBezTo>
                  <a:cubicBezTo>
                    <a:pt x="337" y="111"/>
                    <a:pt x="337" y="111"/>
                    <a:pt x="337" y="111"/>
                  </a:cubicBezTo>
                  <a:cubicBezTo>
                    <a:pt x="332" y="106"/>
                    <a:pt x="325" y="103"/>
                    <a:pt x="318" y="103"/>
                  </a:cubicBezTo>
                  <a:cubicBezTo>
                    <a:pt x="306" y="103"/>
                    <a:pt x="296" y="111"/>
                    <a:pt x="292" y="121"/>
                  </a:cubicBezTo>
                  <a:cubicBezTo>
                    <a:pt x="264" y="112"/>
                    <a:pt x="264" y="112"/>
                    <a:pt x="264" y="112"/>
                  </a:cubicBezTo>
                  <a:cubicBezTo>
                    <a:pt x="264" y="111"/>
                    <a:pt x="264" y="109"/>
                    <a:pt x="264" y="108"/>
                  </a:cubicBezTo>
                  <a:cubicBezTo>
                    <a:pt x="264" y="105"/>
                    <a:pt x="264" y="103"/>
                    <a:pt x="262" y="101"/>
                  </a:cubicBezTo>
                  <a:lnTo>
                    <a:pt x="346" y="45"/>
                  </a:lnTo>
                  <a:close/>
                  <a:moveTo>
                    <a:pt x="273" y="200"/>
                  </a:moveTo>
                  <a:cubicBezTo>
                    <a:pt x="271" y="199"/>
                    <a:pt x="269" y="198"/>
                    <a:pt x="267" y="198"/>
                  </a:cubicBezTo>
                  <a:cubicBezTo>
                    <a:pt x="259" y="198"/>
                    <a:pt x="253" y="204"/>
                    <a:pt x="253" y="212"/>
                  </a:cubicBezTo>
                  <a:cubicBezTo>
                    <a:pt x="253" y="215"/>
                    <a:pt x="254" y="217"/>
                    <a:pt x="255" y="219"/>
                  </a:cubicBezTo>
                  <a:cubicBezTo>
                    <a:pt x="227" y="236"/>
                    <a:pt x="227" y="236"/>
                    <a:pt x="227" y="236"/>
                  </a:cubicBezTo>
                  <a:cubicBezTo>
                    <a:pt x="223" y="231"/>
                    <a:pt x="217" y="227"/>
                    <a:pt x="210" y="226"/>
                  </a:cubicBezTo>
                  <a:cubicBezTo>
                    <a:pt x="247" y="121"/>
                    <a:pt x="247" y="121"/>
                    <a:pt x="247" y="121"/>
                  </a:cubicBezTo>
                  <a:cubicBezTo>
                    <a:pt x="248" y="122"/>
                    <a:pt x="249" y="122"/>
                    <a:pt x="250" y="122"/>
                  </a:cubicBezTo>
                  <a:cubicBezTo>
                    <a:pt x="256" y="122"/>
                    <a:pt x="261" y="118"/>
                    <a:pt x="263" y="113"/>
                  </a:cubicBezTo>
                  <a:cubicBezTo>
                    <a:pt x="291" y="123"/>
                    <a:pt x="291" y="123"/>
                    <a:pt x="291" y="123"/>
                  </a:cubicBezTo>
                  <a:cubicBezTo>
                    <a:pt x="290" y="125"/>
                    <a:pt x="290" y="128"/>
                    <a:pt x="290" y="131"/>
                  </a:cubicBezTo>
                  <a:cubicBezTo>
                    <a:pt x="290" y="140"/>
                    <a:pt x="295" y="149"/>
                    <a:pt x="302" y="154"/>
                  </a:cubicBezTo>
                  <a:lnTo>
                    <a:pt x="273" y="200"/>
                  </a:lnTo>
                  <a:close/>
                  <a:moveTo>
                    <a:pt x="345" y="133"/>
                  </a:moveTo>
                  <a:cubicBezTo>
                    <a:pt x="345" y="132"/>
                    <a:pt x="345" y="132"/>
                    <a:pt x="345" y="131"/>
                  </a:cubicBezTo>
                  <a:cubicBezTo>
                    <a:pt x="345" y="123"/>
                    <a:pt x="343" y="117"/>
                    <a:pt x="338" y="112"/>
                  </a:cubicBezTo>
                  <a:cubicBezTo>
                    <a:pt x="396" y="53"/>
                    <a:pt x="396" y="53"/>
                    <a:pt x="396" y="53"/>
                  </a:cubicBezTo>
                  <a:cubicBezTo>
                    <a:pt x="400" y="55"/>
                    <a:pt x="403" y="55"/>
                    <a:pt x="407" y="55"/>
                  </a:cubicBezTo>
                  <a:cubicBezTo>
                    <a:pt x="409" y="55"/>
                    <a:pt x="410" y="55"/>
                    <a:pt x="411" y="55"/>
                  </a:cubicBezTo>
                  <a:cubicBezTo>
                    <a:pt x="431" y="117"/>
                    <a:pt x="431" y="117"/>
                    <a:pt x="431" y="117"/>
                  </a:cubicBezTo>
                  <a:cubicBezTo>
                    <a:pt x="421" y="121"/>
                    <a:pt x="414" y="130"/>
                    <a:pt x="413" y="141"/>
                  </a:cubicBezTo>
                  <a:lnTo>
                    <a:pt x="345"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6">
              <a:extLst>
                <a:ext uri="{FF2B5EF4-FFF2-40B4-BE49-F238E27FC236}">
                  <a16:creationId xmlns:a16="http://schemas.microsoft.com/office/drawing/2014/main" xmlns="" id="{25C2EBD3-BC42-480E-92C3-1A0ADBC3F494}"/>
                </a:ext>
              </a:extLst>
            </p:cNvPr>
            <p:cNvSpPr>
              <a:spLocks noChangeArrowheads="1"/>
            </p:cNvSpPr>
            <p:nvPr/>
          </p:nvSpPr>
          <p:spPr bwMode="auto">
            <a:xfrm>
              <a:off x="2052638" y="4978400"/>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7">
              <a:extLst>
                <a:ext uri="{FF2B5EF4-FFF2-40B4-BE49-F238E27FC236}">
                  <a16:creationId xmlns:a16="http://schemas.microsoft.com/office/drawing/2014/main" xmlns="" id="{5691F8B3-69FE-48B1-89D3-FD5967B7946A}"/>
                </a:ext>
              </a:extLst>
            </p:cNvPr>
            <p:cNvSpPr>
              <a:spLocks noEditPoints="1"/>
            </p:cNvSpPr>
            <p:nvPr/>
          </p:nvSpPr>
          <p:spPr bwMode="auto">
            <a:xfrm>
              <a:off x="658813" y="2227263"/>
              <a:ext cx="1881188" cy="2708275"/>
            </a:xfrm>
            <a:custGeom>
              <a:avLst/>
              <a:gdLst>
                <a:gd name="T0" fmla="*/ 994 w 1380"/>
                <a:gd name="T1" fmla="*/ 1009 h 1986"/>
                <a:gd name="T2" fmla="*/ 912 w 1380"/>
                <a:gd name="T3" fmla="*/ 447 h 1986"/>
                <a:gd name="T4" fmla="*/ 1024 w 1380"/>
                <a:gd name="T5" fmla="*/ 280 h 1986"/>
                <a:gd name="T6" fmla="*/ 728 w 1380"/>
                <a:gd name="T7" fmla="*/ 285 h 1986"/>
                <a:gd name="T8" fmla="*/ 941 w 1380"/>
                <a:gd name="T9" fmla="*/ 67 h 1986"/>
                <a:gd name="T10" fmla="*/ 466 w 1380"/>
                <a:gd name="T11" fmla="*/ 16 h 1986"/>
                <a:gd name="T12" fmla="*/ 75 w 1380"/>
                <a:gd name="T13" fmla="*/ 151 h 1986"/>
                <a:gd name="T14" fmla="*/ 314 w 1380"/>
                <a:gd name="T15" fmla="*/ 182 h 1986"/>
                <a:gd name="T16" fmla="*/ 368 w 1380"/>
                <a:gd name="T17" fmla="*/ 743 h 1986"/>
                <a:gd name="T18" fmla="*/ 626 w 1380"/>
                <a:gd name="T19" fmla="*/ 953 h 1986"/>
                <a:gd name="T20" fmla="*/ 770 w 1380"/>
                <a:gd name="T21" fmla="*/ 1304 h 1986"/>
                <a:gd name="T22" fmla="*/ 969 w 1380"/>
                <a:gd name="T23" fmla="*/ 1842 h 1986"/>
                <a:gd name="T24" fmla="*/ 1326 w 1380"/>
                <a:gd name="T25" fmla="*/ 1462 h 1986"/>
                <a:gd name="T26" fmla="*/ 955 w 1380"/>
                <a:gd name="T27" fmla="*/ 1759 h 1986"/>
                <a:gd name="T28" fmla="*/ 849 w 1380"/>
                <a:gd name="T29" fmla="*/ 1375 h 1986"/>
                <a:gd name="T30" fmla="*/ 903 w 1380"/>
                <a:gd name="T31" fmla="*/ 1053 h 1986"/>
                <a:gd name="T32" fmla="*/ 846 w 1380"/>
                <a:gd name="T33" fmla="*/ 994 h 1986"/>
                <a:gd name="T34" fmla="*/ 1247 w 1380"/>
                <a:gd name="T35" fmla="*/ 1345 h 1986"/>
                <a:gd name="T36" fmla="*/ 1075 w 1380"/>
                <a:gd name="T37" fmla="*/ 1483 h 1986"/>
                <a:gd name="T38" fmla="*/ 994 w 1380"/>
                <a:gd name="T39" fmla="*/ 1236 h 1986"/>
                <a:gd name="T40" fmla="*/ 1066 w 1380"/>
                <a:gd name="T41" fmla="*/ 1360 h 1986"/>
                <a:gd name="T42" fmla="*/ 960 w 1380"/>
                <a:gd name="T43" fmla="*/ 1342 h 1986"/>
                <a:gd name="T44" fmla="*/ 1015 w 1380"/>
                <a:gd name="T45" fmla="*/ 1655 h 1986"/>
                <a:gd name="T46" fmla="*/ 1256 w 1380"/>
                <a:gd name="T47" fmla="*/ 1370 h 1986"/>
                <a:gd name="T48" fmla="*/ 1148 w 1380"/>
                <a:gd name="T49" fmla="*/ 1243 h 1986"/>
                <a:gd name="T50" fmla="*/ 1043 w 1380"/>
                <a:gd name="T51" fmla="*/ 1056 h 1986"/>
                <a:gd name="T52" fmla="*/ 855 w 1380"/>
                <a:gd name="T53" fmla="*/ 983 h 1986"/>
                <a:gd name="T54" fmla="*/ 394 w 1380"/>
                <a:gd name="T55" fmla="*/ 501 h 1986"/>
                <a:gd name="T56" fmla="*/ 435 w 1380"/>
                <a:gd name="T57" fmla="*/ 657 h 1986"/>
                <a:gd name="T58" fmla="*/ 489 w 1380"/>
                <a:gd name="T59" fmla="*/ 170 h 1986"/>
                <a:gd name="T60" fmla="*/ 586 w 1380"/>
                <a:gd name="T61" fmla="*/ 450 h 1986"/>
                <a:gd name="T62" fmla="*/ 570 w 1380"/>
                <a:gd name="T63" fmla="*/ 384 h 1986"/>
                <a:gd name="T64" fmla="*/ 598 w 1380"/>
                <a:gd name="T65" fmla="*/ 300 h 1986"/>
                <a:gd name="T66" fmla="*/ 574 w 1380"/>
                <a:gd name="T67" fmla="*/ 274 h 1986"/>
                <a:gd name="T68" fmla="*/ 427 w 1380"/>
                <a:gd name="T69" fmla="*/ 637 h 1986"/>
                <a:gd name="T70" fmla="*/ 594 w 1380"/>
                <a:gd name="T71" fmla="*/ 538 h 1986"/>
                <a:gd name="T72" fmla="*/ 771 w 1380"/>
                <a:gd name="T73" fmla="*/ 498 h 1986"/>
                <a:gd name="T74" fmla="*/ 679 w 1380"/>
                <a:gd name="T75" fmla="*/ 209 h 1986"/>
                <a:gd name="T76" fmla="*/ 585 w 1380"/>
                <a:gd name="T77" fmla="*/ 153 h 1986"/>
                <a:gd name="T78" fmla="*/ 398 w 1380"/>
                <a:gd name="T79" fmla="*/ 322 h 1986"/>
                <a:gd name="T80" fmla="*/ 405 w 1380"/>
                <a:gd name="T81" fmla="*/ 456 h 1986"/>
                <a:gd name="T82" fmla="*/ 438 w 1380"/>
                <a:gd name="T83" fmla="*/ 762 h 1986"/>
                <a:gd name="T84" fmla="*/ 706 w 1380"/>
                <a:gd name="T85" fmla="*/ 525 h 1986"/>
                <a:gd name="T86" fmla="*/ 1162 w 1380"/>
                <a:gd name="T87" fmla="*/ 216 h 1986"/>
                <a:gd name="T88" fmla="*/ 1132 w 1380"/>
                <a:gd name="T89" fmla="*/ 266 h 1986"/>
                <a:gd name="T90" fmla="*/ 781 w 1380"/>
                <a:gd name="T91" fmla="*/ 220 h 1986"/>
                <a:gd name="T92" fmla="*/ 708 w 1380"/>
                <a:gd name="T93" fmla="*/ 219 h 1986"/>
                <a:gd name="T94" fmla="*/ 703 w 1380"/>
                <a:gd name="T95" fmla="*/ 171 h 1986"/>
                <a:gd name="T96" fmla="*/ 607 w 1380"/>
                <a:gd name="T97" fmla="*/ 142 h 1986"/>
                <a:gd name="T98" fmla="*/ 481 w 1380"/>
                <a:gd name="T99" fmla="*/ 121 h 1986"/>
                <a:gd name="T100" fmla="*/ 208 w 1380"/>
                <a:gd name="T101" fmla="*/ 37 h 1986"/>
                <a:gd name="T102" fmla="*/ 243 w 1380"/>
                <a:gd name="T103" fmla="*/ 116 h 1986"/>
                <a:gd name="T104" fmla="*/ 325 w 1380"/>
                <a:gd name="T105" fmla="*/ 389 h 1986"/>
                <a:gd name="T106" fmla="*/ 259 w 1380"/>
                <a:gd name="T107" fmla="*/ 544 h 1986"/>
                <a:gd name="T108" fmla="*/ 498 w 1380"/>
                <a:gd name="T109" fmla="*/ 711 h 1986"/>
                <a:gd name="T110" fmla="*/ 580 w 1380"/>
                <a:gd name="T111" fmla="*/ 848 h 1986"/>
                <a:gd name="T112" fmla="*/ 678 w 1380"/>
                <a:gd name="T113" fmla="*/ 940 h 1986"/>
                <a:gd name="T114" fmla="*/ 767 w 1380"/>
                <a:gd name="T115" fmla="*/ 1088 h 1986"/>
                <a:gd name="T116" fmla="*/ 925 w 1380"/>
                <a:gd name="T117" fmla="*/ 1441 h 1986"/>
                <a:gd name="T118" fmla="*/ 939 w 1380"/>
                <a:gd name="T119" fmla="*/ 1746 h 1986"/>
                <a:gd name="T120" fmla="*/ 1056 w 1380"/>
                <a:gd name="T121" fmla="*/ 1794 h 1986"/>
                <a:gd name="T122" fmla="*/ 1157 w 1380"/>
                <a:gd name="T123" fmla="*/ 1608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0" h="1986">
                  <a:moveTo>
                    <a:pt x="1366" y="1403"/>
                  </a:moveTo>
                  <a:cubicBezTo>
                    <a:pt x="1365" y="1403"/>
                    <a:pt x="1363" y="1403"/>
                    <a:pt x="1362" y="1403"/>
                  </a:cubicBezTo>
                  <a:cubicBezTo>
                    <a:pt x="1339" y="1335"/>
                    <a:pt x="1339" y="1335"/>
                    <a:pt x="1339" y="1335"/>
                  </a:cubicBezTo>
                  <a:cubicBezTo>
                    <a:pt x="1345" y="1330"/>
                    <a:pt x="1348" y="1322"/>
                    <a:pt x="1348" y="1314"/>
                  </a:cubicBezTo>
                  <a:cubicBezTo>
                    <a:pt x="1348" y="1299"/>
                    <a:pt x="1336" y="1286"/>
                    <a:pt x="1321" y="1286"/>
                  </a:cubicBezTo>
                  <a:cubicBezTo>
                    <a:pt x="1310" y="1286"/>
                    <a:pt x="1301" y="1292"/>
                    <a:pt x="1297" y="1300"/>
                  </a:cubicBezTo>
                  <a:cubicBezTo>
                    <a:pt x="1147" y="1241"/>
                    <a:pt x="1147" y="1241"/>
                    <a:pt x="1147" y="1241"/>
                  </a:cubicBezTo>
                  <a:cubicBezTo>
                    <a:pt x="1147" y="1241"/>
                    <a:pt x="1147" y="1240"/>
                    <a:pt x="1147" y="1240"/>
                  </a:cubicBezTo>
                  <a:cubicBezTo>
                    <a:pt x="1221" y="1222"/>
                    <a:pt x="1221" y="1222"/>
                    <a:pt x="1221" y="1222"/>
                  </a:cubicBezTo>
                  <a:cubicBezTo>
                    <a:pt x="1225" y="1233"/>
                    <a:pt x="1235" y="1241"/>
                    <a:pt x="1247" y="1241"/>
                  </a:cubicBezTo>
                  <a:cubicBezTo>
                    <a:pt x="1263" y="1241"/>
                    <a:pt x="1275" y="1229"/>
                    <a:pt x="1275" y="1213"/>
                  </a:cubicBezTo>
                  <a:cubicBezTo>
                    <a:pt x="1275" y="1198"/>
                    <a:pt x="1263" y="1186"/>
                    <a:pt x="1247" y="1186"/>
                  </a:cubicBezTo>
                  <a:cubicBezTo>
                    <a:pt x="1239" y="1186"/>
                    <a:pt x="1232" y="1189"/>
                    <a:pt x="1227" y="1195"/>
                  </a:cubicBezTo>
                  <a:cubicBezTo>
                    <a:pt x="1160" y="1133"/>
                    <a:pt x="1160" y="1133"/>
                    <a:pt x="1160" y="1133"/>
                  </a:cubicBezTo>
                  <a:cubicBezTo>
                    <a:pt x="1164" y="1128"/>
                    <a:pt x="1167" y="1122"/>
                    <a:pt x="1167" y="1115"/>
                  </a:cubicBezTo>
                  <a:cubicBezTo>
                    <a:pt x="1167" y="1100"/>
                    <a:pt x="1154" y="1087"/>
                    <a:pt x="1139" y="1087"/>
                  </a:cubicBezTo>
                  <a:cubicBezTo>
                    <a:pt x="1129" y="1087"/>
                    <a:pt x="1121" y="1092"/>
                    <a:pt x="1116" y="1100"/>
                  </a:cubicBezTo>
                  <a:cubicBezTo>
                    <a:pt x="1044" y="1055"/>
                    <a:pt x="1044" y="1055"/>
                    <a:pt x="1044" y="1055"/>
                  </a:cubicBezTo>
                  <a:cubicBezTo>
                    <a:pt x="1045" y="1053"/>
                    <a:pt x="1046" y="1050"/>
                    <a:pt x="1046" y="1048"/>
                  </a:cubicBezTo>
                  <a:cubicBezTo>
                    <a:pt x="1046" y="1040"/>
                    <a:pt x="1039" y="1034"/>
                    <a:pt x="1032" y="1034"/>
                  </a:cubicBezTo>
                  <a:cubicBezTo>
                    <a:pt x="1029" y="1034"/>
                    <a:pt x="1027" y="1035"/>
                    <a:pt x="1024" y="1036"/>
                  </a:cubicBezTo>
                  <a:cubicBezTo>
                    <a:pt x="994" y="1009"/>
                    <a:pt x="994" y="1009"/>
                    <a:pt x="994" y="1009"/>
                  </a:cubicBezTo>
                  <a:cubicBezTo>
                    <a:pt x="995" y="1007"/>
                    <a:pt x="996" y="1005"/>
                    <a:pt x="996" y="1003"/>
                  </a:cubicBezTo>
                  <a:cubicBezTo>
                    <a:pt x="996" y="996"/>
                    <a:pt x="990" y="990"/>
                    <a:pt x="983" y="990"/>
                  </a:cubicBezTo>
                  <a:cubicBezTo>
                    <a:pt x="976" y="990"/>
                    <a:pt x="970" y="996"/>
                    <a:pt x="970" y="1003"/>
                  </a:cubicBezTo>
                  <a:cubicBezTo>
                    <a:pt x="872" y="1002"/>
                    <a:pt x="872" y="1002"/>
                    <a:pt x="872" y="1002"/>
                  </a:cubicBezTo>
                  <a:cubicBezTo>
                    <a:pt x="873" y="1000"/>
                    <a:pt x="874" y="998"/>
                    <a:pt x="874" y="996"/>
                  </a:cubicBezTo>
                  <a:cubicBezTo>
                    <a:pt x="874" y="988"/>
                    <a:pt x="868" y="982"/>
                    <a:pt x="860" y="982"/>
                  </a:cubicBezTo>
                  <a:cubicBezTo>
                    <a:pt x="859" y="982"/>
                    <a:pt x="857" y="982"/>
                    <a:pt x="856" y="982"/>
                  </a:cubicBezTo>
                  <a:cubicBezTo>
                    <a:pt x="818" y="824"/>
                    <a:pt x="818" y="824"/>
                    <a:pt x="818" y="824"/>
                  </a:cubicBezTo>
                  <a:cubicBezTo>
                    <a:pt x="830" y="821"/>
                    <a:pt x="839" y="810"/>
                    <a:pt x="839" y="797"/>
                  </a:cubicBezTo>
                  <a:cubicBezTo>
                    <a:pt x="839" y="782"/>
                    <a:pt x="826" y="770"/>
                    <a:pt x="811" y="770"/>
                  </a:cubicBezTo>
                  <a:cubicBezTo>
                    <a:pt x="806" y="770"/>
                    <a:pt x="801" y="771"/>
                    <a:pt x="796" y="774"/>
                  </a:cubicBezTo>
                  <a:cubicBezTo>
                    <a:pt x="730" y="666"/>
                    <a:pt x="730" y="666"/>
                    <a:pt x="730" y="666"/>
                  </a:cubicBezTo>
                  <a:cubicBezTo>
                    <a:pt x="735" y="661"/>
                    <a:pt x="739" y="654"/>
                    <a:pt x="739" y="646"/>
                  </a:cubicBezTo>
                  <a:cubicBezTo>
                    <a:pt x="739" y="638"/>
                    <a:pt x="736" y="630"/>
                    <a:pt x="730" y="625"/>
                  </a:cubicBezTo>
                  <a:cubicBezTo>
                    <a:pt x="787" y="531"/>
                    <a:pt x="787" y="531"/>
                    <a:pt x="787" y="531"/>
                  </a:cubicBezTo>
                  <a:cubicBezTo>
                    <a:pt x="791" y="533"/>
                    <a:pt x="794" y="533"/>
                    <a:pt x="797" y="533"/>
                  </a:cubicBezTo>
                  <a:cubicBezTo>
                    <a:pt x="813" y="533"/>
                    <a:pt x="825" y="521"/>
                    <a:pt x="825" y="506"/>
                  </a:cubicBezTo>
                  <a:cubicBezTo>
                    <a:pt x="825" y="501"/>
                    <a:pt x="824" y="496"/>
                    <a:pt x="822" y="492"/>
                  </a:cubicBezTo>
                  <a:cubicBezTo>
                    <a:pt x="863" y="475"/>
                    <a:pt x="863" y="475"/>
                    <a:pt x="863" y="475"/>
                  </a:cubicBezTo>
                  <a:cubicBezTo>
                    <a:pt x="868" y="483"/>
                    <a:pt x="877" y="489"/>
                    <a:pt x="887" y="489"/>
                  </a:cubicBezTo>
                  <a:cubicBezTo>
                    <a:pt x="903" y="489"/>
                    <a:pt x="916" y="476"/>
                    <a:pt x="916" y="460"/>
                  </a:cubicBezTo>
                  <a:cubicBezTo>
                    <a:pt x="916" y="455"/>
                    <a:pt x="914" y="451"/>
                    <a:pt x="912" y="447"/>
                  </a:cubicBezTo>
                  <a:cubicBezTo>
                    <a:pt x="1042" y="395"/>
                    <a:pt x="1042" y="395"/>
                    <a:pt x="1042" y="395"/>
                  </a:cubicBezTo>
                  <a:cubicBezTo>
                    <a:pt x="1046" y="404"/>
                    <a:pt x="1055" y="409"/>
                    <a:pt x="1066" y="409"/>
                  </a:cubicBezTo>
                  <a:cubicBezTo>
                    <a:pt x="1081" y="409"/>
                    <a:pt x="1094" y="397"/>
                    <a:pt x="1094" y="382"/>
                  </a:cubicBezTo>
                  <a:cubicBezTo>
                    <a:pt x="1094" y="377"/>
                    <a:pt x="1093" y="373"/>
                    <a:pt x="1091" y="369"/>
                  </a:cubicBezTo>
                  <a:cubicBezTo>
                    <a:pt x="1188" y="334"/>
                    <a:pt x="1188" y="334"/>
                    <a:pt x="1188" y="334"/>
                  </a:cubicBezTo>
                  <a:cubicBezTo>
                    <a:pt x="1193" y="339"/>
                    <a:pt x="1200" y="342"/>
                    <a:pt x="1207" y="342"/>
                  </a:cubicBezTo>
                  <a:cubicBezTo>
                    <a:pt x="1223" y="342"/>
                    <a:pt x="1235" y="329"/>
                    <a:pt x="1235" y="314"/>
                  </a:cubicBezTo>
                  <a:cubicBezTo>
                    <a:pt x="1235" y="299"/>
                    <a:pt x="1223" y="286"/>
                    <a:pt x="1207" y="286"/>
                  </a:cubicBezTo>
                  <a:cubicBezTo>
                    <a:pt x="1205" y="286"/>
                    <a:pt x="1203" y="287"/>
                    <a:pt x="1201" y="287"/>
                  </a:cubicBezTo>
                  <a:cubicBezTo>
                    <a:pt x="1174" y="216"/>
                    <a:pt x="1174" y="216"/>
                    <a:pt x="1174" y="216"/>
                  </a:cubicBezTo>
                  <a:cubicBezTo>
                    <a:pt x="1179" y="214"/>
                    <a:pt x="1182" y="209"/>
                    <a:pt x="1182" y="203"/>
                  </a:cubicBezTo>
                  <a:cubicBezTo>
                    <a:pt x="1182" y="195"/>
                    <a:pt x="1176" y="189"/>
                    <a:pt x="1168" y="189"/>
                  </a:cubicBezTo>
                  <a:cubicBezTo>
                    <a:pt x="1161" y="189"/>
                    <a:pt x="1155" y="195"/>
                    <a:pt x="1155" y="203"/>
                  </a:cubicBezTo>
                  <a:cubicBezTo>
                    <a:pt x="1155" y="204"/>
                    <a:pt x="1155" y="205"/>
                    <a:pt x="1155" y="206"/>
                  </a:cubicBezTo>
                  <a:cubicBezTo>
                    <a:pt x="1112" y="219"/>
                    <a:pt x="1112" y="219"/>
                    <a:pt x="1112" y="219"/>
                  </a:cubicBezTo>
                  <a:cubicBezTo>
                    <a:pt x="1108" y="208"/>
                    <a:pt x="1098" y="200"/>
                    <a:pt x="1086" y="200"/>
                  </a:cubicBezTo>
                  <a:cubicBezTo>
                    <a:pt x="1071" y="200"/>
                    <a:pt x="1058" y="213"/>
                    <a:pt x="1058" y="228"/>
                  </a:cubicBezTo>
                  <a:cubicBezTo>
                    <a:pt x="1058" y="239"/>
                    <a:pt x="1064" y="248"/>
                    <a:pt x="1073" y="253"/>
                  </a:cubicBezTo>
                  <a:cubicBezTo>
                    <a:pt x="1063" y="295"/>
                    <a:pt x="1063" y="295"/>
                    <a:pt x="1063" y="295"/>
                  </a:cubicBezTo>
                  <a:cubicBezTo>
                    <a:pt x="1059" y="296"/>
                    <a:pt x="1055" y="299"/>
                    <a:pt x="1054" y="303"/>
                  </a:cubicBezTo>
                  <a:cubicBezTo>
                    <a:pt x="1022" y="287"/>
                    <a:pt x="1022" y="287"/>
                    <a:pt x="1022" y="287"/>
                  </a:cubicBezTo>
                  <a:cubicBezTo>
                    <a:pt x="1023" y="285"/>
                    <a:pt x="1024" y="282"/>
                    <a:pt x="1024" y="280"/>
                  </a:cubicBezTo>
                  <a:cubicBezTo>
                    <a:pt x="1024" y="272"/>
                    <a:pt x="1017" y="266"/>
                    <a:pt x="1010" y="266"/>
                  </a:cubicBezTo>
                  <a:cubicBezTo>
                    <a:pt x="1002" y="266"/>
                    <a:pt x="996" y="272"/>
                    <a:pt x="996" y="280"/>
                  </a:cubicBezTo>
                  <a:cubicBezTo>
                    <a:pt x="996" y="284"/>
                    <a:pt x="998" y="288"/>
                    <a:pt x="1001" y="290"/>
                  </a:cubicBezTo>
                  <a:cubicBezTo>
                    <a:pt x="951" y="342"/>
                    <a:pt x="951" y="342"/>
                    <a:pt x="951" y="342"/>
                  </a:cubicBezTo>
                  <a:cubicBezTo>
                    <a:pt x="949" y="340"/>
                    <a:pt x="946" y="339"/>
                    <a:pt x="943" y="339"/>
                  </a:cubicBezTo>
                  <a:cubicBezTo>
                    <a:pt x="936" y="339"/>
                    <a:pt x="930" y="344"/>
                    <a:pt x="929" y="350"/>
                  </a:cubicBezTo>
                  <a:cubicBezTo>
                    <a:pt x="862" y="341"/>
                    <a:pt x="862" y="341"/>
                    <a:pt x="862" y="341"/>
                  </a:cubicBezTo>
                  <a:cubicBezTo>
                    <a:pt x="862" y="341"/>
                    <a:pt x="862" y="341"/>
                    <a:pt x="862" y="341"/>
                  </a:cubicBezTo>
                  <a:cubicBezTo>
                    <a:pt x="862" y="334"/>
                    <a:pt x="856" y="328"/>
                    <a:pt x="849" y="328"/>
                  </a:cubicBezTo>
                  <a:cubicBezTo>
                    <a:pt x="848" y="328"/>
                    <a:pt x="847" y="328"/>
                    <a:pt x="846" y="328"/>
                  </a:cubicBezTo>
                  <a:cubicBezTo>
                    <a:pt x="836" y="301"/>
                    <a:pt x="836" y="301"/>
                    <a:pt x="836" y="301"/>
                  </a:cubicBezTo>
                  <a:cubicBezTo>
                    <a:pt x="846" y="296"/>
                    <a:pt x="852" y="286"/>
                    <a:pt x="852" y="275"/>
                  </a:cubicBezTo>
                  <a:cubicBezTo>
                    <a:pt x="852" y="260"/>
                    <a:pt x="840" y="247"/>
                    <a:pt x="825" y="247"/>
                  </a:cubicBezTo>
                  <a:cubicBezTo>
                    <a:pt x="820" y="247"/>
                    <a:pt x="816" y="249"/>
                    <a:pt x="812" y="250"/>
                  </a:cubicBezTo>
                  <a:cubicBezTo>
                    <a:pt x="795" y="220"/>
                    <a:pt x="795" y="220"/>
                    <a:pt x="795" y="220"/>
                  </a:cubicBezTo>
                  <a:cubicBezTo>
                    <a:pt x="799" y="217"/>
                    <a:pt x="802" y="213"/>
                    <a:pt x="802" y="208"/>
                  </a:cubicBezTo>
                  <a:cubicBezTo>
                    <a:pt x="802" y="200"/>
                    <a:pt x="795" y="194"/>
                    <a:pt x="788" y="194"/>
                  </a:cubicBezTo>
                  <a:cubicBezTo>
                    <a:pt x="780" y="194"/>
                    <a:pt x="774" y="200"/>
                    <a:pt x="774" y="208"/>
                  </a:cubicBezTo>
                  <a:cubicBezTo>
                    <a:pt x="774" y="213"/>
                    <a:pt x="776" y="217"/>
                    <a:pt x="780" y="219"/>
                  </a:cubicBezTo>
                  <a:cubicBezTo>
                    <a:pt x="738" y="286"/>
                    <a:pt x="738" y="286"/>
                    <a:pt x="738" y="286"/>
                  </a:cubicBezTo>
                  <a:cubicBezTo>
                    <a:pt x="736" y="285"/>
                    <a:pt x="734" y="284"/>
                    <a:pt x="731" y="284"/>
                  </a:cubicBezTo>
                  <a:cubicBezTo>
                    <a:pt x="730" y="284"/>
                    <a:pt x="729" y="284"/>
                    <a:pt x="728" y="285"/>
                  </a:cubicBezTo>
                  <a:cubicBezTo>
                    <a:pt x="710" y="219"/>
                    <a:pt x="710" y="219"/>
                    <a:pt x="710" y="219"/>
                  </a:cubicBezTo>
                  <a:cubicBezTo>
                    <a:pt x="719" y="215"/>
                    <a:pt x="725" y="206"/>
                    <a:pt x="725" y="196"/>
                  </a:cubicBezTo>
                  <a:cubicBezTo>
                    <a:pt x="725" y="189"/>
                    <a:pt x="722" y="183"/>
                    <a:pt x="717" y="178"/>
                  </a:cubicBezTo>
                  <a:cubicBezTo>
                    <a:pt x="778" y="54"/>
                    <a:pt x="778" y="54"/>
                    <a:pt x="778" y="54"/>
                  </a:cubicBezTo>
                  <a:cubicBezTo>
                    <a:pt x="781" y="55"/>
                    <a:pt x="783" y="55"/>
                    <a:pt x="786" y="55"/>
                  </a:cubicBezTo>
                  <a:cubicBezTo>
                    <a:pt x="787" y="55"/>
                    <a:pt x="787" y="55"/>
                    <a:pt x="788" y="55"/>
                  </a:cubicBezTo>
                  <a:cubicBezTo>
                    <a:pt x="798" y="95"/>
                    <a:pt x="798" y="95"/>
                    <a:pt x="798" y="95"/>
                  </a:cubicBezTo>
                  <a:cubicBezTo>
                    <a:pt x="798" y="95"/>
                    <a:pt x="798" y="95"/>
                    <a:pt x="797" y="95"/>
                  </a:cubicBezTo>
                  <a:cubicBezTo>
                    <a:pt x="784" y="95"/>
                    <a:pt x="773" y="106"/>
                    <a:pt x="773" y="119"/>
                  </a:cubicBezTo>
                  <a:cubicBezTo>
                    <a:pt x="773" y="132"/>
                    <a:pt x="784" y="143"/>
                    <a:pt x="797" y="143"/>
                  </a:cubicBezTo>
                  <a:cubicBezTo>
                    <a:pt x="811" y="143"/>
                    <a:pt x="822" y="132"/>
                    <a:pt x="822" y="119"/>
                  </a:cubicBezTo>
                  <a:cubicBezTo>
                    <a:pt x="822" y="113"/>
                    <a:pt x="820" y="108"/>
                    <a:pt x="817" y="104"/>
                  </a:cubicBezTo>
                  <a:cubicBezTo>
                    <a:pt x="835" y="88"/>
                    <a:pt x="835" y="88"/>
                    <a:pt x="835" y="88"/>
                  </a:cubicBezTo>
                  <a:cubicBezTo>
                    <a:pt x="837" y="90"/>
                    <a:pt x="840" y="91"/>
                    <a:pt x="843" y="91"/>
                  </a:cubicBezTo>
                  <a:cubicBezTo>
                    <a:pt x="850" y="91"/>
                    <a:pt x="855" y="86"/>
                    <a:pt x="857" y="80"/>
                  </a:cubicBezTo>
                  <a:cubicBezTo>
                    <a:pt x="893" y="83"/>
                    <a:pt x="893" y="83"/>
                    <a:pt x="893" y="83"/>
                  </a:cubicBezTo>
                  <a:cubicBezTo>
                    <a:pt x="893" y="83"/>
                    <a:pt x="893" y="83"/>
                    <a:pt x="893" y="84"/>
                  </a:cubicBezTo>
                  <a:cubicBezTo>
                    <a:pt x="894" y="96"/>
                    <a:pt x="904" y="105"/>
                    <a:pt x="916" y="105"/>
                  </a:cubicBezTo>
                  <a:cubicBezTo>
                    <a:pt x="916" y="105"/>
                    <a:pt x="917" y="105"/>
                    <a:pt x="917" y="105"/>
                  </a:cubicBezTo>
                  <a:cubicBezTo>
                    <a:pt x="929" y="104"/>
                    <a:pt x="939" y="94"/>
                    <a:pt x="938" y="81"/>
                  </a:cubicBezTo>
                  <a:cubicBezTo>
                    <a:pt x="938" y="77"/>
                    <a:pt x="936" y="74"/>
                    <a:pt x="934" y="70"/>
                  </a:cubicBezTo>
                  <a:cubicBezTo>
                    <a:pt x="941" y="67"/>
                    <a:pt x="941" y="67"/>
                    <a:pt x="941" y="67"/>
                  </a:cubicBezTo>
                  <a:cubicBezTo>
                    <a:pt x="943" y="71"/>
                    <a:pt x="948" y="74"/>
                    <a:pt x="953" y="74"/>
                  </a:cubicBezTo>
                  <a:cubicBezTo>
                    <a:pt x="960" y="74"/>
                    <a:pt x="967" y="67"/>
                    <a:pt x="967" y="60"/>
                  </a:cubicBezTo>
                  <a:cubicBezTo>
                    <a:pt x="967" y="52"/>
                    <a:pt x="960" y="46"/>
                    <a:pt x="953" y="46"/>
                  </a:cubicBezTo>
                  <a:cubicBezTo>
                    <a:pt x="946" y="46"/>
                    <a:pt x="941" y="50"/>
                    <a:pt x="939" y="56"/>
                  </a:cubicBezTo>
                  <a:cubicBezTo>
                    <a:pt x="814" y="28"/>
                    <a:pt x="814" y="28"/>
                    <a:pt x="814" y="28"/>
                  </a:cubicBezTo>
                  <a:cubicBezTo>
                    <a:pt x="814" y="28"/>
                    <a:pt x="814" y="28"/>
                    <a:pt x="814" y="28"/>
                  </a:cubicBezTo>
                  <a:cubicBezTo>
                    <a:pt x="814" y="12"/>
                    <a:pt x="801" y="0"/>
                    <a:pt x="786" y="0"/>
                  </a:cubicBezTo>
                  <a:cubicBezTo>
                    <a:pt x="770" y="0"/>
                    <a:pt x="758" y="12"/>
                    <a:pt x="758" y="28"/>
                  </a:cubicBezTo>
                  <a:cubicBezTo>
                    <a:pt x="758" y="32"/>
                    <a:pt x="759" y="37"/>
                    <a:pt x="761" y="41"/>
                  </a:cubicBezTo>
                  <a:cubicBezTo>
                    <a:pt x="729" y="70"/>
                    <a:pt x="729" y="70"/>
                    <a:pt x="729" y="70"/>
                  </a:cubicBezTo>
                  <a:cubicBezTo>
                    <a:pt x="724" y="65"/>
                    <a:pt x="717" y="61"/>
                    <a:pt x="709" y="61"/>
                  </a:cubicBezTo>
                  <a:cubicBezTo>
                    <a:pt x="696" y="61"/>
                    <a:pt x="685" y="70"/>
                    <a:pt x="683" y="82"/>
                  </a:cubicBezTo>
                  <a:cubicBezTo>
                    <a:pt x="672" y="80"/>
                    <a:pt x="672" y="80"/>
                    <a:pt x="672" y="80"/>
                  </a:cubicBezTo>
                  <a:cubicBezTo>
                    <a:pt x="672" y="78"/>
                    <a:pt x="672" y="77"/>
                    <a:pt x="672" y="75"/>
                  </a:cubicBezTo>
                  <a:cubicBezTo>
                    <a:pt x="672" y="65"/>
                    <a:pt x="664" y="57"/>
                    <a:pt x="654" y="57"/>
                  </a:cubicBezTo>
                  <a:cubicBezTo>
                    <a:pt x="647" y="57"/>
                    <a:pt x="640" y="62"/>
                    <a:pt x="637" y="69"/>
                  </a:cubicBezTo>
                  <a:cubicBezTo>
                    <a:pt x="595" y="55"/>
                    <a:pt x="595" y="55"/>
                    <a:pt x="595" y="55"/>
                  </a:cubicBezTo>
                  <a:cubicBezTo>
                    <a:pt x="596" y="54"/>
                    <a:pt x="596" y="52"/>
                    <a:pt x="596" y="51"/>
                  </a:cubicBezTo>
                  <a:cubicBezTo>
                    <a:pt x="596" y="44"/>
                    <a:pt x="590" y="37"/>
                    <a:pt x="582" y="37"/>
                  </a:cubicBezTo>
                  <a:cubicBezTo>
                    <a:pt x="575" y="37"/>
                    <a:pt x="569" y="42"/>
                    <a:pt x="568" y="49"/>
                  </a:cubicBezTo>
                  <a:cubicBezTo>
                    <a:pt x="494" y="43"/>
                    <a:pt x="494" y="43"/>
                    <a:pt x="494" y="43"/>
                  </a:cubicBezTo>
                  <a:cubicBezTo>
                    <a:pt x="493" y="28"/>
                    <a:pt x="481" y="16"/>
                    <a:pt x="466" y="16"/>
                  </a:cubicBezTo>
                  <a:cubicBezTo>
                    <a:pt x="451" y="16"/>
                    <a:pt x="439" y="28"/>
                    <a:pt x="438" y="43"/>
                  </a:cubicBezTo>
                  <a:cubicBezTo>
                    <a:pt x="436" y="43"/>
                    <a:pt x="436" y="43"/>
                    <a:pt x="436" y="43"/>
                  </a:cubicBezTo>
                  <a:cubicBezTo>
                    <a:pt x="360" y="47"/>
                    <a:pt x="360" y="47"/>
                    <a:pt x="360" y="47"/>
                  </a:cubicBezTo>
                  <a:cubicBezTo>
                    <a:pt x="357" y="34"/>
                    <a:pt x="346" y="25"/>
                    <a:pt x="333" y="25"/>
                  </a:cubicBezTo>
                  <a:cubicBezTo>
                    <a:pt x="319" y="25"/>
                    <a:pt x="307" y="36"/>
                    <a:pt x="305" y="50"/>
                  </a:cubicBezTo>
                  <a:cubicBezTo>
                    <a:pt x="256" y="41"/>
                    <a:pt x="256" y="41"/>
                    <a:pt x="256" y="41"/>
                  </a:cubicBezTo>
                  <a:cubicBezTo>
                    <a:pt x="257" y="40"/>
                    <a:pt x="257" y="39"/>
                    <a:pt x="257" y="38"/>
                  </a:cubicBezTo>
                  <a:cubicBezTo>
                    <a:pt x="257" y="24"/>
                    <a:pt x="246" y="14"/>
                    <a:pt x="233" y="14"/>
                  </a:cubicBezTo>
                  <a:cubicBezTo>
                    <a:pt x="220" y="14"/>
                    <a:pt x="210" y="23"/>
                    <a:pt x="209" y="35"/>
                  </a:cubicBezTo>
                  <a:cubicBezTo>
                    <a:pt x="196" y="34"/>
                    <a:pt x="196" y="34"/>
                    <a:pt x="196" y="34"/>
                  </a:cubicBezTo>
                  <a:cubicBezTo>
                    <a:pt x="196" y="33"/>
                    <a:pt x="196" y="33"/>
                    <a:pt x="196" y="32"/>
                  </a:cubicBezTo>
                  <a:cubicBezTo>
                    <a:pt x="196" y="24"/>
                    <a:pt x="189" y="17"/>
                    <a:pt x="181" y="17"/>
                  </a:cubicBezTo>
                  <a:cubicBezTo>
                    <a:pt x="173" y="17"/>
                    <a:pt x="166" y="24"/>
                    <a:pt x="166" y="32"/>
                  </a:cubicBezTo>
                  <a:cubicBezTo>
                    <a:pt x="166" y="36"/>
                    <a:pt x="168" y="40"/>
                    <a:pt x="170" y="42"/>
                  </a:cubicBezTo>
                  <a:cubicBezTo>
                    <a:pt x="129" y="77"/>
                    <a:pt x="129" y="77"/>
                    <a:pt x="129" y="77"/>
                  </a:cubicBezTo>
                  <a:cubicBezTo>
                    <a:pt x="127" y="78"/>
                    <a:pt x="127" y="78"/>
                    <a:pt x="127" y="78"/>
                  </a:cubicBezTo>
                  <a:cubicBezTo>
                    <a:pt x="123" y="73"/>
                    <a:pt x="116" y="69"/>
                    <a:pt x="108" y="69"/>
                  </a:cubicBezTo>
                  <a:cubicBezTo>
                    <a:pt x="94" y="69"/>
                    <a:pt x="83" y="81"/>
                    <a:pt x="83" y="95"/>
                  </a:cubicBezTo>
                  <a:cubicBezTo>
                    <a:pt x="83" y="106"/>
                    <a:pt x="90" y="116"/>
                    <a:pt x="100" y="119"/>
                  </a:cubicBezTo>
                  <a:cubicBezTo>
                    <a:pt x="95" y="136"/>
                    <a:pt x="95" y="136"/>
                    <a:pt x="95" y="136"/>
                  </a:cubicBezTo>
                  <a:cubicBezTo>
                    <a:pt x="94" y="135"/>
                    <a:pt x="93" y="135"/>
                    <a:pt x="91" y="135"/>
                  </a:cubicBezTo>
                  <a:cubicBezTo>
                    <a:pt x="82" y="135"/>
                    <a:pt x="75" y="142"/>
                    <a:pt x="75" y="151"/>
                  </a:cubicBezTo>
                  <a:cubicBezTo>
                    <a:pt x="75" y="152"/>
                    <a:pt x="75" y="153"/>
                    <a:pt x="76" y="155"/>
                  </a:cubicBezTo>
                  <a:cubicBezTo>
                    <a:pt x="60" y="158"/>
                    <a:pt x="60" y="158"/>
                    <a:pt x="60" y="158"/>
                  </a:cubicBezTo>
                  <a:cubicBezTo>
                    <a:pt x="57" y="144"/>
                    <a:pt x="45" y="134"/>
                    <a:pt x="30" y="134"/>
                  </a:cubicBezTo>
                  <a:cubicBezTo>
                    <a:pt x="14" y="134"/>
                    <a:pt x="0" y="148"/>
                    <a:pt x="0" y="164"/>
                  </a:cubicBezTo>
                  <a:cubicBezTo>
                    <a:pt x="0" y="181"/>
                    <a:pt x="14" y="194"/>
                    <a:pt x="30" y="194"/>
                  </a:cubicBezTo>
                  <a:cubicBezTo>
                    <a:pt x="47" y="194"/>
                    <a:pt x="60" y="181"/>
                    <a:pt x="60" y="164"/>
                  </a:cubicBezTo>
                  <a:cubicBezTo>
                    <a:pt x="60" y="163"/>
                    <a:pt x="60" y="161"/>
                    <a:pt x="60" y="159"/>
                  </a:cubicBezTo>
                  <a:cubicBezTo>
                    <a:pt x="76" y="156"/>
                    <a:pt x="76" y="156"/>
                    <a:pt x="76" y="156"/>
                  </a:cubicBezTo>
                  <a:cubicBezTo>
                    <a:pt x="78" y="162"/>
                    <a:pt x="84" y="167"/>
                    <a:pt x="91" y="167"/>
                  </a:cubicBezTo>
                  <a:cubicBezTo>
                    <a:pt x="100" y="167"/>
                    <a:pt x="107" y="160"/>
                    <a:pt x="107" y="151"/>
                  </a:cubicBezTo>
                  <a:cubicBezTo>
                    <a:pt x="107" y="144"/>
                    <a:pt x="103" y="139"/>
                    <a:pt x="97" y="136"/>
                  </a:cubicBezTo>
                  <a:cubicBezTo>
                    <a:pt x="102" y="120"/>
                    <a:pt x="102" y="120"/>
                    <a:pt x="102" y="120"/>
                  </a:cubicBezTo>
                  <a:cubicBezTo>
                    <a:pt x="104" y="120"/>
                    <a:pt x="106" y="120"/>
                    <a:pt x="108" y="120"/>
                  </a:cubicBezTo>
                  <a:cubicBezTo>
                    <a:pt x="121" y="120"/>
                    <a:pt x="132" y="110"/>
                    <a:pt x="134" y="98"/>
                  </a:cubicBezTo>
                  <a:cubicBezTo>
                    <a:pt x="217" y="121"/>
                    <a:pt x="217" y="121"/>
                    <a:pt x="217" y="121"/>
                  </a:cubicBezTo>
                  <a:cubicBezTo>
                    <a:pt x="217" y="122"/>
                    <a:pt x="217" y="123"/>
                    <a:pt x="217" y="124"/>
                  </a:cubicBezTo>
                  <a:cubicBezTo>
                    <a:pt x="217" y="131"/>
                    <a:pt x="223" y="138"/>
                    <a:pt x="231" y="138"/>
                  </a:cubicBezTo>
                  <a:cubicBezTo>
                    <a:pt x="236" y="138"/>
                    <a:pt x="240" y="135"/>
                    <a:pt x="243" y="131"/>
                  </a:cubicBezTo>
                  <a:cubicBezTo>
                    <a:pt x="300" y="160"/>
                    <a:pt x="300" y="160"/>
                    <a:pt x="300" y="160"/>
                  </a:cubicBezTo>
                  <a:cubicBezTo>
                    <a:pt x="298" y="162"/>
                    <a:pt x="297" y="165"/>
                    <a:pt x="297" y="168"/>
                  </a:cubicBezTo>
                  <a:cubicBezTo>
                    <a:pt x="297" y="176"/>
                    <a:pt x="303" y="182"/>
                    <a:pt x="311" y="182"/>
                  </a:cubicBezTo>
                  <a:cubicBezTo>
                    <a:pt x="312" y="182"/>
                    <a:pt x="313" y="182"/>
                    <a:pt x="314" y="182"/>
                  </a:cubicBezTo>
                  <a:cubicBezTo>
                    <a:pt x="327" y="228"/>
                    <a:pt x="327" y="228"/>
                    <a:pt x="327" y="228"/>
                  </a:cubicBezTo>
                  <a:cubicBezTo>
                    <a:pt x="322" y="230"/>
                    <a:pt x="318" y="235"/>
                    <a:pt x="318" y="241"/>
                  </a:cubicBezTo>
                  <a:cubicBezTo>
                    <a:pt x="318" y="248"/>
                    <a:pt x="324" y="254"/>
                    <a:pt x="331" y="255"/>
                  </a:cubicBezTo>
                  <a:cubicBezTo>
                    <a:pt x="331" y="339"/>
                    <a:pt x="331" y="339"/>
                    <a:pt x="331" y="339"/>
                  </a:cubicBezTo>
                  <a:cubicBezTo>
                    <a:pt x="317" y="340"/>
                    <a:pt x="306" y="351"/>
                    <a:pt x="306" y="365"/>
                  </a:cubicBezTo>
                  <a:cubicBezTo>
                    <a:pt x="306" y="376"/>
                    <a:pt x="314" y="385"/>
                    <a:pt x="324" y="389"/>
                  </a:cubicBezTo>
                  <a:cubicBezTo>
                    <a:pt x="309" y="438"/>
                    <a:pt x="309" y="438"/>
                    <a:pt x="309" y="438"/>
                  </a:cubicBezTo>
                  <a:cubicBezTo>
                    <a:pt x="306" y="437"/>
                    <a:pt x="302" y="436"/>
                    <a:pt x="299" y="436"/>
                  </a:cubicBezTo>
                  <a:cubicBezTo>
                    <a:pt x="285" y="436"/>
                    <a:pt x="274" y="447"/>
                    <a:pt x="274" y="461"/>
                  </a:cubicBezTo>
                  <a:cubicBezTo>
                    <a:pt x="274" y="469"/>
                    <a:pt x="278" y="477"/>
                    <a:pt x="284" y="481"/>
                  </a:cubicBezTo>
                  <a:cubicBezTo>
                    <a:pt x="266" y="505"/>
                    <a:pt x="266" y="505"/>
                    <a:pt x="266" y="505"/>
                  </a:cubicBezTo>
                  <a:cubicBezTo>
                    <a:pt x="262" y="502"/>
                    <a:pt x="257" y="501"/>
                    <a:pt x="253" y="501"/>
                  </a:cubicBezTo>
                  <a:cubicBezTo>
                    <a:pt x="240" y="501"/>
                    <a:pt x="230" y="511"/>
                    <a:pt x="230" y="523"/>
                  </a:cubicBezTo>
                  <a:cubicBezTo>
                    <a:pt x="230" y="535"/>
                    <a:pt x="240" y="545"/>
                    <a:pt x="253" y="545"/>
                  </a:cubicBezTo>
                  <a:cubicBezTo>
                    <a:pt x="254" y="545"/>
                    <a:pt x="256" y="545"/>
                    <a:pt x="257" y="545"/>
                  </a:cubicBezTo>
                  <a:cubicBezTo>
                    <a:pt x="275" y="613"/>
                    <a:pt x="275" y="613"/>
                    <a:pt x="275" y="613"/>
                  </a:cubicBezTo>
                  <a:cubicBezTo>
                    <a:pt x="264" y="617"/>
                    <a:pt x="256" y="627"/>
                    <a:pt x="256" y="640"/>
                  </a:cubicBezTo>
                  <a:cubicBezTo>
                    <a:pt x="256" y="655"/>
                    <a:pt x="268" y="667"/>
                    <a:pt x="283" y="667"/>
                  </a:cubicBezTo>
                  <a:cubicBezTo>
                    <a:pt x="290" y="667"/>
                    <a:pt x="297" y="665"/>
                    <a:pt x="302" y="660"/>
                  </a:cubicBezTo>
                  <a:cubicBezTo>
                    <a:pt x="359" y="722"/>
                    <a:pt x="359" y="722"/>
                    <a:pt x="359" y="722"/>
                  </a:cubicBezTo>
                  <a:cubicBezTo>
                    <a:pt x="357" y="724"/>
                    <a:pt x="356" y="727"/>
                    <a:pt x="356" y="730"/>
                  </a:cubicBezTo>
                  <a:cubicBezTo>
                    <a:pt x="356" y="737"/>
                    <a:pt x="361" y="743"/>
                    <a:pt x="368" y="743"/>
                  </a:cubicBezTo>
                  <a:cubicBezTo>
                    <a:pt x="372" y="743"/>
                    <a:pt x="375" y="742"/>
                    <a:pt x="377" y="740"/>
                  </a:cubicBezTo>
                  <a:cubicBezTo>
                    <a:pt x="400" y="764"/>
                    <a:pt x="400" y="764"/>
                    <a:pt x="400" y="764"/>
                  </a:cubicBezTo>
                  <a:cubicBezTo>
                    <a:pt x="395" y="769"/>
                    <a:pt x="392" y="776"/>
                    <a:pt x="392" y="783"/>
                  </a:cubicBezTo>
                  <a:cubicBezTo>
                    <a:pt x="392" y="789"/>
                    <a:pt x="394" y="795"/>
                    <a:pt x="398" y="799"/>
                  </a:cubicBezTo>
                  <a:cubicBezTo>
                    <a:pt x="384" y="810"/>
                    <a:pt x="384" y="810"/>
                    <a:pt x="384" y="810"/>
                  </a:cubicBezTo>
                  <a:cubicBezTo>
                    <a:pt x="382" y="808"/>
                    <a:pt x="380" y="808"/>
                    <a:pt x="377" y="808"/>
                  </a:cubicBezTo>
                  <a:cubicBezTo>
                    <a:pt x="370" y="808"/>
                    <a:pt x="364" y="813"/>
                    <a:pt x="364" y="820"/>
                  </a:cubicBezTo>
                  <a:cubicBezTo>
                    <a:pt x="364" y="827"/>
                    <a:pt x="370" y="833"/>
                    <a:pt x="377" y="833"/>
                  </a:cubicBezTo>
                  <a:cubicBezTo>
                    <a:pt x="382" y="833"/>
                    <a:pt x="386" y="830"/>
                    <a:pt x="388" y="826"/>
                  </a:cubicBezTo>
                  <a:cubicBezTo>
                    <a:pt x="484" y="858"/>
                    <a:pt x="484" y="858"/>
                    <a:pt x="484" y="858"/>
                  </a:cubicBezTo>
                  <a:cubicBezTo>
                    <a:pt x="484" y="858"/>
                    <a:pt x="484" y="858"/>
                    <a:pt x="484" y="858"/>
                  </a:cubicBezTo>
                  <a:cubicBezTo>
                    <a:pt x="484" y="865"/>
                    <a:pt x="490" y="872"/>
                    <a:pt x="498" y="872"/>
                  </a:cubicBezTo>
                  <a:cubicBezTo>
                    <a:pt x="505" y="872"/>
                    <a:pt x="511" y="866"/>
                    <a:pt x="511" y="858"/>
                  </a:cubicBezTo>
                  <a:cubicBezTo>
                    <a:pt x="554" y="854"/>
                    <a:pt x="554" y="854"/>
                    <a:pt x="554" y="854"/>
                  </a:cubicBezTo>
                  <a:cubicBezTo>
                    <a:pt x="554" y="855"/>
                    <a:pt x="554" y="855"/>
                    <a:pt x="554" y="856"/>
                  </a:cubicBezTo>
                  <a:cubicBezTo>
                    <a:pt x="554" y="862"/>
                    <a:pt x="559" y="867"/>
                    <a:pt x="565" y="869"/>
                  </a:cubicBezTo>
                  <a:cubicBezTo>
                    <a:pt x="565" y="892"/>
                    <a:pt x="565" y="892"/>
                    <a:pt x="565" y="892"/>
                  </a:cubicBezTo>
                  <a:cubicBezTo>
                    <a:pt x="557" y="892"/>
                    <a:pt x="551" y="898"/>
                    <a:pt x="551" y="906"/>
                  </a:cubicBezTo>
                  <a:cubicBezTo>
                    <a:pt x="551" y="914"/>
                    <a:pt x="558" y="920"/>
                    <a:pt x="565" y="920"/>
                  </a:cubicBezTo>
                  <a:cubicBezTo>
                    <a:pt x="570" y="920"/>
                    <a:pt x="574" y="918"/>
                    <a:pt x="577" y="914"/>
                  </a:cubicBezTo>
                  <a:cubicBezTo>
                    <a:pt x="631" y="943"/>
                    <a:pt x="631" y="943"/>
                    <a:pt x="631" y="943"/>
                  </a:cubicBezTo>
                  <a:cubicBezTo>
                    <a:pt x="628" y="945"/>
                    <a:pt x="626" y="949"/>
                    <a:pt x="626" y="953"/>
                  </a:cubicBezTo>
                  <a:cubicBezTo>
                    <a:pt x="626" y="960"/>
                    <a:pt x="632" y="966"/>
                    <a:pt x="639" y="966"/>
                  </a:cubicBezTo>
                  <a:cubicBezTo>
                    <a:pt x="646" y="966"/>
                    <a:pt x="652" y="960"/>
                    <a:pt x="652" y="953"/>
                  </a:cubicBezTo>
                  <a:cubicBezTo>
                    <a:pt x="652" y="950"/>
                    <a:pt x="651" y="948"/>
                    <a:pt x="649" y="946"/>
                  </a:cubicBezTo>
                  <a:cubicBezTo>
                    <a:pt x="654" y="943"/>
                    <a:pt x="654" y="943"/>
                    <a:pt x="654" y="943"/>
                  </a:cubicBezTo>
                  <a:cubicBezTo>
                    <a:pt x="657" y="947"/>
                    <a:pt x="661" y="949"/>
                    <a:pt x="665" y="949"/>
                  </a:cubicBezTo>
                  <a:cubicBezTo>
                    <a:pt x="670" y="949"/>
                    <a:pt x="674" y="947"/>
                    <a:pt x="676" y="944"/>
                  </a:cubicBezTo>
                  <a:cubicBezTo>
                    <a:pt x="795" y="1026"/>
                    <a:pt x="795" y="1026"/>
                    <a:pt x="795" y="1026"/>
                  </a:cubicBezTo>
                  <a:cubicBezTo>
                    <a:pt x="795" y="1027"/>
                    <a:pt x="795" y="1028"/>
                    <a:pt x="795" y="1029"/>
                  </a:cubicBezTo>
                  <a:cubicBezTo>
                    <a:pt x="795" y="1031"/>
                    <a:pt x="796" y="1033"/>
                    <a:pt x="797" y="1035"/>
                  </a:cubicBezTo>
                  <a:cubicBezTo>
                    <a:pt x="775" y="1065"/>
                    <a:pt x="775" y="1065"/>
                    <a:pt x="775" y="1065"/>
                  </a:cubicBezTo>
                  <a:cubicBezTo>
                    <a:pt x="773" y="1063"/>
                    <a:pt x="770" y="1062"/>
                    <a:pt x="767" y="1062"/>
                  </a:cubicBezTo>
                  <a:cubicBezTo>
                    <a:pt x="760" y="1062"/>
                    <a:pt x="755" y="1068"/>
                    <a:pt x="755" y="1075"/>
                  </a:cubicBezTo>
                  <a:cubicBezTo>
                    <a:pt x="755" y="1081"/>
                    <a:pt x="759" y="1086"/>
                    <a:pt x="765" y="1087"/>
                  </a:cubicBezTo>
                  <a:cubicBezTo>
                    <a:pt x="759" y="1135"/>
                    <a:pt x="759" y="1135"/>
                    <a:pt x="759" y="1135"/>
                  </a:cubicBezTo>
                  <a:cubicBezTo>
                    <a:pt x="758" y="1135"/>
                    <a:pt x="757" y="1135"/>
                    <a:pt x="756" y="1135"/>
                  </a:cubicBezTo>
                  <a:cubicBezTo>
                    <a:pt x="740" y="1135"/>
                    <a:pt x="728" y="1147"/>
                    <a:pt x="728" y="1163"/>
                  </a:cubicBezTo>
                  <a:cubicBezTo>
                    <a:pt x="728" y="1178"/>
                    <a:pt x="740" y="1190"/>
                    <a:pt x="756" y="1190"/>
                  </a:cubicBezTo>
                  <a:cubicBezTo>
                    <a:pt x="756" y="1190"/>
                    <a:pt x="757" y="1190"/>
                    <a:pt x="757" y="1190"/>
                  </a:cubicBezTo>
                  <a:cubicBezTo>
                    <a:pt x="765" y="1277"/>
                    <a:pt x="765" y="1277"/>
                    <a:pt x="765" y="1277"/>
                  </a:cubicBezTo>
                  <a:cubicBezTo>
                    <a:pt x="758" y="1278"/>
                    <a:pt x="753" y="1283"/>
                    <a:pt x="753" y="1290"/>
                  </a:cubicBezTo>
                  <a:cubicBezTo>
                    <a:pt x="753" y="1298"/>
                    <a:pt x="760" y="1304"/>
                    <a:pt x="767" y="1304"/>
                  </a:cubicBezTo>
                  <a:cubicBezTo>
                    <a:pt x="768" y="1304"/>
                    <a:pt x="769" y="1304"/>
                    <a:pt x="770" y="1304"/>
                  </a:cubicBezTo>
                  <a:cubicBezTo>
                    <a:pt x="826" y="1385"/>
                    <a:pt x="826" y="1385"/>
                    <a:pt x="826" y="1385"/>
                  </a:cubicBezTo>
                  <a:cubicBezTo>
                    <a:pt x="822" y="1390"/>
                    <a:pt x="819" y="1397"/>
                    <a:pt x="819" y="1404"/>
                  </a:cubicBezTo>
                  <a:cubicBezTo>
                    <a:pt x="819" y="1419"/>
                    <a:pt x="832" y="1432"/>
                    <a:pt x="848" y="1432"/>
                  </a:cubicBezTo>
                  <a:cubicBezTo>
                    <a:pt x="856" y="1432"/>
                    <a:pt x="863" y="1429"/>
                    <a:pt x="868" y="1424"/>
                  </a:cubicBezTo>
                  <a:cubicBezTo>
                    <a:pt x="925" y="1443"/>
                    <a:pt x="925" y="1443"/>
                    <a:pt x="925" y="1443"/>
                  </a:cubicBezTo>
                  <a:cubicBezTo>
                    <a:pt x="923" y="1474"/>
                    <a:pt x="923" y="1474"/>
                    <a:pt x="923" y="1474"/>
                  </a:cubicBezTo>
                  <a:cubicBezTo>
                    <a:pt x="923" y="1474"/>
                    <a:pt x="922" y="1474"/>
                    <a:pt x="922" y="1474"/>
                  </a:cubicBezTo>
                  <a:cubicBezTo>
                    <a:pt x="907" y="1474"/>
                    <a:pt x="894" y="1487"/>
                    <a:pt x="894" y="1502"/>
                  </a:cubicBezTo>
                  <a:cubicBezTo>
                    <a:pt x="894" y="1517"/>
                    <a:pt x="906" y="1530"/>
                    <a:pt x="922" y="1530"/>
                  </a:cubicBezTo>
                  <a:cubicBezTo>
                    <a:pt x="922" y="1581"/>
                    <a:pt x="922" y="1581"/>
                    <a:pt x="922" y="1581"/>
                  </a:cubicBezTo>
                  <a:cubicBezTo>
                    <a:pt x="919" y="1580"/>
                    <a:pt x="916" y="1580"/>
                    <a:pt x="912" y="1580"/>
                  </a:cubicBezTo>
                  <a:cubicBezTo>
                    <a:pt x="896" y="1580"/>
                    <a:pt x="884" y="1593"/>
                    <a:pt x="884" y="1608"/>
                  </a:cubicBezTo>
                  <a:cubicBezTo>
                    <a:pt x="884" y="1624"/>
                    <a:pt x="896" y="1637"/>
                    <a:pt x="912" y="1637"/>
                  </a:cubicBezTo>
                  <a:cubicBezTo>
                    <a:pt x="914" y="1637"/>
                    <a:pt x="915" y="1637"/>
                    <a:pt x="917" y="1637"/>
                  </a:cubicBezTo>
                  <a:cubicBezTo>
                    <a:pt x="938" y="1746"/>
                    <a:pt x="938" y="1746"/>
                    <a:pt x="938" y="1746"/>
                  </a:cubicBezTo>
                  <a:cubicBezTo>
                    <a:pt x="932" y="1747"/>
                    <a:pt x="927" y="1753"/>
                    <a:pt x="927" y="1759"/>
                  </a:cubicBezTo>
                  <a:cubicBezTo>
                    <a:pt x="927" y="1767"/>
                    <a:pt x="933" y="1773"/>
                    <a:pt x="941" y="1773"/>
                  </a:cubicBezTo>
                  <a:cubicBezTo>
                    <a:pt x="942" y="1773"/>
                    <a:pt x="942" y="1773"/>
                    <a:pt x="943" y="1773"/>
                  </a:cubicBezTo>
                  <a:cubicBezTo>
                    <a:pt x="959" y="1816"/>
                    <a:pt x="959" y="1816"/>
                    <a:pt x="959" y="1816"/>
                  </a:cubicBezTo>
                  <a:cubicBezTo>
                    <a:pt x="954" y="1818"/>
                    <a:pt x="950" y="1823"/>
                    <a:pt x="950" y="1829"/>
                  </a:cubicBezTo>
                  <a:cubicBezTo>
                    <a:pt x="950" y="1837"/>
                    <a:pt x="956" y="1843"/>
                    <a:pt x="964" y="1843"/>
                  </a:cubicBezTo>
                  <a:cubicBezTo>
                    <a:pt x="966" y="1843"/>
                    <a:pt x="967" y="1843"/>
                    <a:pt x="969" y="1842"/>
                  </a:cubicBezTo>
                  <a:cubicBezTo>
                    <a:pt x="1021" y="1960"/>
                    <a:pt x="1021" y="1960"/>
                    <a:pt x="1021" y="1960"/>
                  </a:cubicBezTo>
                  <a:cubicBezTo>
                    <a:pt x="1016" y="1962"/>
                    <a:pt x="1013" y="1966"/>
                    <a:pt x="1013" y="1972"/>
                  </a:cubicBezTo>
                  <a:cubicBezTo>
                    <a:pt x="1013" y="1979"/>
                    <a:pt x="1020" y="1986"/>
                    <a:pt x="1027" y="1986"/>
                  </a:cubicBezTo>
                  <a:cubicBezTo>
                    <a:pt x="1035" y="1986"/>
                    <a:pt x="1041" y="1979"/>
                    <a:pt x="1041" y="1972"/>
                  </a:cubicBezTo>
                  <a:cubicBezTo>
                    <a:pt x="1041" y="1966"/>
                    <a:pt x="1037" y="1960"/>
                    <a:pt x="1031" y="1959"/>
                  </a:cubicBezTo>
                  <a:cubicBezTo>
                    <a:pt x="1059" y="1848"/>
                    <a:pt x="1059" y="1848"/>
                    <a:pt x="1059" y="1848"/>
                  </a:cubicBezTo>
                  <a:cubicBezTo>
                    <a:pt x="1060" y="1849"/>
                    <a:pt x="1062" y="1849"/>
                    <a:pt x="1063" y="1849"/>
                  </a:cubicBezTo>
                  <a:cubicBezTo>
                    <a:pt x="1079" y="1849"/>
                    <a:pt x="1091" y="1836"/>
                    <a:pt x="1091" y="1821"/>
                  </a:cubicBezTo>
                  <a:cubicBezTo>
                    <a:pt x="1091" y="1812"/>
                    <a:pt x="1087" y="1804"/>
                    <a:pt x="1080" y="1799"/>
                  </a:cubicBezTo>
                  <a:cubicBezTo>
                    <a:pt x="1083" y="1683"/>
                    <a:pt x="1083" y="1683"/>
                    <a:pt x="1083" y="1683"/>
                  </a:cubicBezTo>
                  <a:cubicBezTo>
                    <a:pt x="1121" y="1682"/>
                    <a:pt x="1121" y="1682"/>
                    <a:pt x="1121" y="1682"/>
                  </a:cubicBezTo>
                  <a:cubicBezTo>
                    <a:pt x="1123" y="1688"/>
                    <a:pt x="1128" y="1693"/>
                    <a:pt x="1135" y="1693"/>
                  </a:cubicBezTo>
                  <a:cubicBezTo>
                    <a:pt x="1143" y="1693"/>
                    <a:pt x="1149" y="1686"/>
                    <a:pt x="1149" y="1679"/>
                  </a:cubicBezTo>
                  <a:cubicBezTo>
                    <a:pt x="1149" y="1675"/>
                    <a:pt x="1147" y="1672"/>
                    <a:pt x="1145" y="1669"/>
                  </a:cubicBezTo>
                  <a:cubicBezTo>
                    <a:pt x="1189" y="1635"/>
                    <a:pt x="1189" y="1635"/>
                    <a:pt x="1189" y="1635"/>
                  </a:cubicBezTo>
                  <a:cubicBezTo>
                    <a:pt x="1194" y="1641"/>
                    <a:pt x="1202" y="1645"/>
                    <a:pt x="1210" y="1645"/>
                  </a:cubicBezTo>
                  <a:cubicBezTo>
                    <a:pt x="1226" y="1645"/>
                    <a:pt x="1238" y="1633"/>
                    <a:pt x="1238" y="1617"/>
                  </a:cubicBezTo>
                  <a:cubicBezTo>
                    <a:pt x="1238" y="1609"/>
                    <a:pt x="1235" y="1602"/>
                    <a:pt x="1229" y="1597"/>
                  </a:cubicBezTo>
                  <a:cubicBezTo>
                    <a:pt x="1293" y="1505"/>
                    <a:pt x="1293" y="1505"/>
                    <a:pt x="1293" y="1505"/>
                  </a:cubicBezTo>
                  <a:cubicBezTo>
                    <a:pt x="1297" y="1508"/>
                    <a:pt x="1302" y="1509"/>
                    <a:pt x="1306" y="1509"/>
                  </a:cubicBezTo>
                  <a:cubicBezTo>
                    <a:pt x="1322" y="1509"/>
                    <a:pt x="1334" y="1496"/>
                    <a:pt x="1334" y="1481"/>
                  </a:cubicBezTo>
                  <a:cubicBezTo>
                    <a:pt x="1334" y="1474"/>
                    <a:pt x="1331" y="1467"/>
                    <a:pt x="1326" y="1462"/>
                  </a:cubicBezTo>
                  <a:cubicBezTo>
                    <a:pt x="1357" y="1427"/>
                    <a:pt x="1357" y="1427"/>
                    <a:pt x="1357" y="1427"/>
                  </a:cubicBezTo>
                  <a:cubicBezTo>
                    <a:pt x="1360" y="1429"/>
                    <a:pt x="1363" y="1430"/>
                    <a:pt x="1366" y="1430"/>
                  </a:cubicBezTo>
                  <a:cubicBezTo>
                    <a:pt x="1374" y="1430"/>
                    <a:pt x="1380" y="1424"/>
                    <a:pt x="1380" y="1416"/>
                  </a:cubicBezTo>
                  <a:cubicBezTo>
                    <a:pt x="1380" y="1409"/>
                    <a:pt x="1374" y="1403"/>
                    <a:pt x="1366" y="1403"/>
                  </a:cubicBezTo>
                  <a:close/>
                  <a:moveTo>
                    <a:pt x="1184" y="1609"/>
                  </a:moveTo>
                  <a:cubicBezTo>
                    <a:pt x="1157" y="1606"/>
                    <a:pt x="1157" y="1606"/>
                    <a:pt x="1157" y="1606"/>
                  </a:cubicBezTo>
                  <a:cubicBezTo>
                    <a:pt x="1173" y="1553"/>
                    <a:pt x="1173" y="1553"/>
                    <a:pt x="1173" y="1553"/>
                  </a:cubicBezTo>
                  <a:cubicBezTo>
                    <a:pt x="1175" y="1554"/>
                    <a:pt x="1177" y="1554"/>
                    <a:pt x="1180" y="1554"/>
                  </a:cubicBezTo>
                  <a:cubicBezTo>
                    <a:pt x="1183" y="1554"/>
                    <a:pt x="1187" y="1553"/>
                    <a:pt x="1190" y="1552"/>
                  </a:cubicBezTo>
                  <a:cubicBezTo>
                    <a:pt x="1202" y="1591"/>
                    <a:pt x="1202" y="1591"/>
                    <a:pt x="1202" y="1591"/>
                  </a:cubicBezTo>
                  <a:cubicBezTo>
                    <a:pt x="1193" y="1594"/>
                    <a:pt x="1187" y="1601"/>
                    <a:pt x="1184" y="1609"/>
                  </a:cubicBezTo>
                  <a:close/>
                  <a:moveTo>
                    <a:pt x="1135" y="1665"/>
                  </a:moveTo>
                  <a:cubicBezTo>
                    <a:pt x="1132" y="1665"/>
                    <a:pt x="1129" y="1666"/>
                    <a:pt x="1127" y="1668"/>
                  </a:cubicBezTo>
                  <a:cubicBezTo>
                    <a:pt x="1095" y="1629"/>
                    <a:pt x="1095" y="1629"/>
                    <a:pt x="1095" y="1629"/>
                  </a:cubicBezTo>
                  <a:cubicBezTo>
                    <a:pt x="1101" y="1623"/>
                    <a:pt x="1105" y="1616"/>
                    <a:pt x="1105" y="1607"/>
                  </a:cubicBezTo>
                  <a:cubicBezTo>
                    <a:pt x="1105" y="1605"/>
                    <a:pt x="1105" y="1604"/>
                    <a:pt x="1105" y="1602"/>
                  </a:cubicBezTo>
                  <a:cubicBezTo>
                    <a:pt x="1155" y="1608"/>
                    <a:pt x="1155" y="1608"/>
                    <a:pt x="1155" y="1608"/>
                  </a:cubicBezTo>
                  <a:cubicBezTo>
                    <a:pt x="1138" y="1665"/>
                    <a:pt x="1138" y="1665"/>
                    <a:pt x="1138" y="1665"/>
                  </a:cubicBezTo>
                  <a:cubicBezTo>
                    <a:pt x="1137" y="1665"/>
                    <a:pt x="1136" y="1665"/>
                    <a:pt x="1135" y="1665"/>
                  </a:cubicBezTo>
                  <a:close/>
                  <a:moveTo>
                    <a:pt x="1039" y="1808"/>
                  </a:moveTo>
                  <a:cubicBezTo>
                    <a:pt x="954" y="1765"/>
                    <a:pt x="954" y="1765"/>
                    <a:pt x="954" y="1765"/>
                  </a:cubicBezTo>
                  <a:cubicBezTo>
                    <a:pt x="954" y="1763"/>
                    <a:pt x="955" y="1761"/>
                    <a:pt x="955" y="1759"/>
                  </a:cubicBezTo>
                  <a:cubicBezTo>
                    <a:pt x="955" y="1756"/>
                    <a:pt x="953" y="1752"/>
                    <a:pt x="951" y="1750"/>
                  </a:cubicBezTo>
                  <a:cubicBezTo>
                    <a:pt x="979" y="1698"/>
                    <a:pt x="979" y="1698"/>
                    <a:pt x="979" y="1698"/>
                  </a:cubicBezTo>
                  <a:cubicBezTo>
                    <a:pt x="984" y="1701"/>
                    <a:pt x="989" y="1703"/>
                    <a:pt x="995" y="1703"/>
                  </a:cubicBezTo>
                  <a:cubicBezTo>
                    <a:pt x="998" y="1703"/>
                    <a:pt x="1001" y="1702"/>
                    <a:pt x="1004" y="1702"/>
                  </a:cubicBezTo>
                  <a:cubicBezTo>
                    <a:pt x="1055" y="1795"/>
                    <a:pt x="1055" y="1795"/>
                    <a:pt x="1055" y="1795"/>
                  </a:cubicBezTo>
                  <a:cubicBezTo>
                    <a:pt x="1048" y="1797"/>
                    <a:pt x="1042" y="1802"/>
                    <a:pt x="1039" y="1808"/>
                  </a:cubicBezTo>
                  <a:close/>
                  <a:moveTo>
                    <a:pt x="936" y="1592"/>
                  </a:moveTo>
                  <a:cubicBezTo>
                    <a:pt x="1030" y="1504"/>
                    <a:pt x="1030" y="1504"/>
                    <a:pt x="1030" y="1504"/>
                  </a:cubicBezTo>
                  <a:cubicBezTo>
                    <a:pt x="1035" y="1508"/>
                    <a:pt x="1041" y="1510"/>
                    <a:pt x="1048" y="1510"/>
                  </a:cubicBezTo>
                  <a:cubicBezTo>
                    <a:pt x="1051" y="1510"/>
                    <a:pt x="1053" y="1510"/>
                    <a:pt x="1055" y="1509"/>
                  </a:cubicBezTo>
                  <a:cubicBezTo>
                    <a:pt x="1072" y="1579"/>
                    <a:pt x="1072" y="1579"/>
                    <a:pt x="1072" y="1579"/>
                  </a:cubicBezTo>
                  <a:cubicBezTo>
                    <a:pt x="1061" y="1580"/>
                    <a:pt x="1052" y="1589"/>
                    <a:pt x="1049" y="1599"/>
                  </a:cubicBezTo>
                  <a:cubicBezTo>
                    <a:pt x="941" y="1605"/>
                    <a:pt x="941" y="1605"/>
                    <a:pt x="941" y="1605"/>
                  </a:cubicBezTo>
                  <a:cubicBezTo>
                    <a:pt x="940" y="1600"/>
                    <a:pt x="939" y="1596"/>
                    <a:pt x="936" y="1592"/>
                  </a:cubicBezTo>
                  <a:close/>
                  <a:moveTo>
                    <a:pt x="942" y="1483"/>
                  </a:moveTo>
                  <a:cubicBezTo>
                    <a:pt x="963" y="1456"/>
                    <a:pt x="963" y="1456"/>
                    <a:pt x="963" y="1456"/>
                  </a:cubicBezTo>
                  <a:cubicBezTo>
                    <a:pt x="1022" y="1476"/>
                    <a:pt x="1022" y="1476"/>
                    <a:pt x="1022" y="1476"/>
                  </a:cubicBezTo>
                  <a:cubicBezTo>
                    <a:pt x="1021" y="1478"/>
                    <a:pt x="1021" y="1480"/>
                    <a:pt x="1021" y="1483"/>
                  </a:cubicBezTo>
                  <a:cubicBezTo>
                    <a:pt x="1021" y="1484"/>
                    <a:pt x="1021" y="1486"/>
                    <a:pt x="1021" y="1487"/>
                  </a:cubicBezTo>
                  <a:cubicBezTo>
                    <a:pt x="949" y="1494"/>
                    <a:pt x="949" y="1494"/>
                    <a:pt x="949" y="1494"/>
                  </a:cubicBezTo>
                  <a:cubicBezTo>
                    <a:pt x="947" y="1490"/>
                    <a:pt x="945" y="1486"/>
                    <a:pt x="942" y="1483"/>
                  </a:cubicBezTo>
                  <a:close/>
                  <a:moveTo>
                    <a:pt x="849" y="1375"/>
                  </a:moveTo>
                  <a:cubicBezTo>
                    <a:pt x="850" y="1315"/>
                    <a:pt x="850" y="1315"/>
                    <a:pt x="850" y="1315"/>
                  </a:cubicBezTo>
                  <a:cubicBezTo>
                    <a:pt x="857" y="1315"/>
                    <a:pt x="862" y="1309"/>
                    <a:pt x="862" y="1302"/>
                  </a:cubicBezTo>
                  <a:cubicBezTo>
                    <a:pt x="862" y="1295"/>
                    <a:pt x="856" y="1290"/>
                    <a:pt x="849" y="1290"/>
                  </a:cubicBezTo>
                  <a:cubicBezTo>
                    <a:pt x="843" y="1290"/>
                    <a:pt x="838" y="1294"/>
                    <a:pt x="837" y="1300"/>
                  </a:cubicBezTo>
                  <a:cubicBezTo>
                    <a:pt x="781" y="1293"/>
                    <a:pt x="781" y="1293"/>
                    <a:pt x="781" y="1293"/>
                  </a:cubicBezTo>
                  <a:cubicBezTo>
                    <a:pt x="781" y="1292"/>
                    <a:pt x="781" y="1291"/>
                    <a:pt x="781" y="1290"/>
                  </a:cubicBezTo>
                  <a:cubicBezTo>
                    <a:pt x="781" y="1288"/>
                    <a:pt x="780" y="1285"/>
                    <a:pt x="779" y="1283"/>
                  </a:cubicBezTo>
                  <a:cubicBezTo>
                    <a:pt x="855" y="1254"/>
                    <a:pt x="855" y="1254"/>
                    <a:pt x="855" y="1254"/>
                  </a:cubicBezTo>
                  <a:cubicBezTo>
                    <a:pt x="859" y="1263"/>
                    <a:pt x="869" y="1270"/>
                    <a:pt x="880" y="1270"/>
                  </a:cubicBezTo>
                  <a:cubicBezTo>
                    <a:pt x="885" y="1270"/>
                    <a:pt x="889" y="1269"/>
                    <a:pt x="892" y="1268"/>
                  </a:cubicBezTo>
                  <a:cubicBezTo>
                    <a:pt x="918" y="1319"/>
                    <a:pt x="918" y="1319"/>
                    <a:pt x="918" y="1319"/>
                  </a:cubicBezTo>
                  <a:cubicBezTo>
                    <a:pt x="910" y="1324"/>
                    <a:pt x="904" y="1333"/>
                    <a:pt x="904" y="1343"/>
                  </a:cubicBezTo>
                  <a:cubicBezTo>
                    <a:pt x="904" y="1349"/>
                    <a:pt x="906" y="1354"/>
                    <a:pt x="909" y="1359"/>
                  </a:cubicBezTo>
                  <a:cubicBezTo>
                    <a:pt x="871" y="1386"/>
                    <a:pt x="871" y="1386"/>
                    <a:pt x="871" y="1386"/>
                  </a:cubicBezTo>
                  <a:cubicBezTo>
                    <a:pt x="866" y="1380"/>
                    <a:pt x="858" y="1375"/>
                    <a:pt x="849" y="1375"/>
                  </a:cubicBezTo>
                  <a:close/>
                  <a:moveTo>
                    <a:pt x="930" y="1168"/>
                  </a:moveTo>
                  <a:cubicBezTo>
                    <a:pt x="937" y="1168"/>
                    <a:pt x="943" y="1162"/>
                    <a:pt x="943" y="1155"/>
                  </a:cubicBezTo>
                  <a:cubicBezTo>
                    <a:pt x="943" y="1148"/>
                    <a:pt x="937" y="1142"/>
                    <a:pt x="930" y="1142"/>
                  </a:cubicBezTo>
                  <a:cubicBezTo>
                    <a:pt x="927" y="1142"/>
                    <a:pt x="924" y="1143"/>
                    <a:pt x="921" y="1145"/>
                  </a:cubicBezTo>
                  <a:cubicBezTo>
                    <a:pt x="816" y="1040"/>
                    <a:pt x="816" y="1040"/>
                    <a:pt x="816" y="1040"/>
                  </a:cubicBezTo>
                  <a:cubicBezTo>
                    <a:pt x="820" y="1038"/>
                    <a:pt x="823" y="1034"/>
                    <a:pt x="823" y="1029"/>
                  </a:cubicBezTo>
                  <a:cubicBezTo>
                    <a:pt x="903" y="1053"/>
                    <a:pt x="903" y="1053"/>
                    <a:pt x="903" y="1053"/>
                  </a:cubicBezTo>
                  <a:cubicBezTo>
                    <a:pt x="902" y="1055"/>
                    <a:pt x="902" y="1058"/>
                    <a:pt x="902" y="1060"/>
                  </a:cubicBezTo>
                  <a:cubicBezTo>
                    <a:pt x="902" y="1075"/>
                    <a:pt x="915" y="1088"/>
                    <a:pt x="930" y="1088"/>
                  </a:cubicBezTo>
                  <a:cubicBezTo>
                    <a:pt x="933" y="1088"/>
                    <a:pt x="935" y="1087"/>
                    <a:pt x="938" y="1086"/>
                  </a:cubicBezTo>
                  <a:cubicBezTo>
                    <a:pt x="976" y="1223"/>
                    <a:pt x="976" y="1223"/>
                    <a:pt x="976" y="1223"/>
                  </a:cubicBezTo>
                  <a:cubicBezTo>
                    <a:pt x="970" y="1225"/>
                    <a:pt x="967" y="1230"/>
                    <a:pt x="967" y="1236"/>
                  </a:cubicBezTo>
                  <a:cubicBezTo>
                    <a:pt x="967" y="1244"/>
                    <a:pt x="973" y="1250"/>
                    <a:pt x="980" y="1250"/>
                  </a:cubicBezTo>
                  <a:cubicBezTo>
                    <a:pt x="982" y="1250"/>
                    <a:pt x="984" y="1250"/>
                    <a:pt x="985" y="1249"/>
                  </a:cubicBezTo>
                  <a:cubicBezTo>
                    <a:pt x="1030" y="1318"/>
                    <a:pt x="1030" y="1318"/>
                    <a:pt x="1030" y="1318"/>
                  </a:cubicBezTo>
                  <a:cubicBezTo>
                    <a:pt x="1025" y="1322"/>
                    <a:pt x="1022" y="1329"/>
                    <a:pt x="1021" y="1336"/>
                  </a:cubicBezTo>
                  <a:cubicBezTo>
                    <a:pt x="959" y="1340"/>
                    <a:pt x="959" y="1340"/>
                    <a:pt x="959" y="1340"/>
                  </a:cubicBezTo>
                  <a:cubicBezTo>
                    <a:pt x="958" y="1326"/>
                    <a:pt x="946" y="1316"/>
                    <a:pt x="932" y="1316"/>
                  </a:cubicBezTo>
                  <a:cubicBezTo>
                    <a:pt x="928" y="1316"/>
                    <a:pt x="924" y="1316"/>
                    <a:pt x="920" y="1318"/>
                  </a:cubicBezTo>
                  <a:cubicBezTo>
                    <a:pt x="894" y="1267"/>
                    <a:pt x="894" y="1267"/>
                    <a:pt x="894" y="1267"/>
                  </a:cubicBezTo>
                  <a:cubicBezTo>
                    <a:pt x="902" y="1262"/>
                    <a:pt x="908" y="1253"/>
                    <a:pt x="908" y="1243"/>
                  </a:cubicBezTo>
                  <a:cubicBezTo>
                    <a:pt x="908" y="1233"/>
                    <a:pt x="903" y="1224"/>
                    <a:pt x="895" y="1219"/>
                  </a:cubicBezTo>
                  <a:cubicBezTo>
                    <a:pt x="924" y="1166"/>
                    <a:pt x="924" y="1166"/>
                    <a:pt x="924" y="1166"/>
                  </a:cubicBezTo>
                  <a:cubicBezTo>
                    <a:pt x="926" y="1167"/>
                    <a:pt x="928" y="1168"/>
                    <a:pt x="930" y="1168"/>
                  </a:cubicBezTo>
                  <a:close/>
                  <a:moveTo>
                    <a:pt x="851" y="1006"/>
                  </a:moveTo>
                  <a:cubicBezTo>
                    <a:pt x="822" y="1025"/>
                    <a:pt x="822" y="1025"/>
                    <a:pt x="822" y="1025"/>
                  </a:cubicBezTo>
                  <a:cubicBezTo>
                    <a:pt x="821" y="1019"/>
                    <a:pt x="816" y="1015"/>
                    <a:pt x="810" y="1015"/>
                  </a:cubicBezTo>
                  <a:cubicBezTo>
                    <a:pt x="810" y="982"/>
                    <a:pt x="810" y="982"/>
                    <a:pt x="810" y="982"/>
                  </a:cubicBezTo>
                  <a:cubicBezTo>
                    <a:pt x="846" y="994"/>
                    <a:pt x="846" y="994"/>
                    <a:pt x="846" y="994"/>
                  </a:cubicBezTo>
                  <a:cubicBezTo>
                    <a:pt x="846" y="994"/>
                    <a:pt x="846" y="995"/>
                    <a:pt x="846" y="996"/>
                  </a:cubicBezTo>
                  <a:cubicBezTo>
                    <a:pt x="846" y="1000"/>
                    <a:pt x="848" y="1004"/>
                    <a:pt x="851" y="1006"/>
                  </a:cubicBezTo>
                  <a:close/>
                  <a:moveTo>
                    <a:pt x="1028" y="1061"/>
                  </a:moveTo>
                  <a:cubicBezTo>
                    <a:pt x="1004" y="1154"/>
                    <a:pt x="1004" y="1154"/>
                    <a:pt x="1004" y="1154"/>
                  </a:cubicBezTo>
                  <a:cubicBezTo>
                    <a:pt x="947" y="1082"/>
                    <a:pt x="947" y="1082"/>
                    <a:pt x="947" y="1082"/>
                  </a:cubicBezTo>
                  <a:cubicBezTo>
                    <a:pt x="953" y="1076"/>
                    <a:pt x="958" y="1069"/>
                    <a:pt x="958" y="1060"/>
                  </a:cubicBezTo>
                  <a:cubicBezTo>
                    <a:pt x="958" y="1060"/>
                    <a:pt x="958" y="1060"/>
                    <a:pt x="958" y="1060"/>
                  </a:cubicBezTo>
                  <a:cubicBezTo>
                    <a:pt x="1019" y="1053"/>
                    <a:pt x="1019" y="1053"/>
                    <a:pt x="1019" y="1053"/>
                  </a:cubicBezTo>
                  <a:cubicBezTo>
                    <a:pt x="1020" y="1057"/>
                    <a:pt x="1023" y="1060"/>
                    <a:pt x="1028" y="1061"/>
                  </a:cubicBezTo>
                  <a:close/>
                  <a:moveTo>
                    <a:pt x="1137" y="1143"/>
                  </a:moveTo>
                  <a:cubicBezTo>
                    <a:pt x="1133" y="1229"/>
                    <a:pt x="1133" y="1229"/>
                    <a:pt x="1133" y="1229"/>
                  </a:cubicBezTo>
                  <a:cubicBezTo>
                    <a:pt x="1126" y="1229"/>
                    <a:pt x="1120" y="1235"/>
                    <a:pt x="1120" y="1243"/>
                  </a:cubicBezTo>
                  <a:cubicBezTo>
                    <a:pt x="1120" y="1247"/>
                    <a:pt x="1121" y="1250"/>
                    <a:pt x="1124" y="1253"/>
                  </a:cubicBezTo>
                  <a:cubicBezTo>
                    <a:pt x="1102" y="1278"/>
                    <a:pt x="1102" y="1278"/>
                    <a:pt x="1102" y="1278"/>
                  </a:cubicBezTo>
                  <a:cubicBezTo>
                    <a:pt x="1071" y="1238"/>
                    <a:pt x="1071" y="1238"/>
                    <a:pt x="1071" y="1238"/>
                  </a:cubicBezTo>
                  <a:cubicBezTo>
                    <a:pt x="1074" y="1235"/>
                    <a:pt x="1076" y="1231"/>
                    <a:pt x="1076" y="1227"/>
                  </a:cubicBezTo>
                  <a:cubicBezTo>
                    <a:pt x="1076" y="1222"/>
                    <a:pt x="1074" y="1219"/>
                    <a:pt x="1071" y="1216"/>
                  </a:cubicBezTo>
                  <a:cubicBezTo>
                    <a:pt x="1124" y="1138"/>
                    <a:pt x="1124" y="1138"/>
                    <a:pt x="1124" y="1138"/>
                  </a:cubicBezTo>
                  <a:cubicBezTo>
                    <a:pt x="1128" y="1141"/>
                    <a:pt x="1132" y="1142"/>
                    <a:pt x="1137" y="1143"/>
                  </a:cubicBezTo>
                  <a:close/>
                  <a:moveTo>
                    <a:pt x="1295" y="1326"/>
                  </a:moveTo>
                  <a:cubicBezTo>
                    <a:pt x="1260" y="1352"/>
                    <a:pt x="1260" y="1352"/>
                    <a:pt x="1260" y="1352"/>
                  </a:cubicBezTo>
                  <a:cubicBezTo>
                    <a:pt x="1257" y="1348"/>
                    <a:pt x="1253" y="1345"/>
                    <a:pt x="1247" y="1345"/>
                  </a:cubicBezTo>
                  <a:cubicBezTo>
                    <a:pt x="1241" y="1345"/>
                    <a:pt x="1235" y="1350"/>
                    <a:pt x="1234" y="1357"/>
                  </a:cubicBezTo>
                  <a:cubicBezTo>
                    <a:pt x="1183" y="1348"/>
                    <a:pt x="1183" y="1348"/>
                    <a:pt x="1183" y="1348"/>
                  </a:cubicBezTo>
                  <a:cubicBezTo>
                    <a:pt x="1184" y="1345"/>
                    <a:pt x="1184" y="1342"/>
                    <a:pt x="1184" y="1339"/>
                  </a:cubicBezTo>
                  <a:cubicBezTo>
                    <a:pt x="1184" y="1337"/>
                    <a:pt x="1184" y="1334"/>
                    <a:pt x="1183" y="1331"/>
                  </a:cubicBezTo>
                  <a:cubicBezTo>
                    <a:pt x="1293" y="1318"/>
                    <a:pt x="1293" y="1318"/>
                    <a:pt x="1293" y="1318"/>
                  </a:cubicBezTo>
                  <a:cubicBezTo>
                    <a:pt x="1294" y="1321"/>
                    <a:pt x="1294" y="1323"/>
                    <a:pt x="1295" y="1326"/>
                  </a:cubicBezTo>
                  <a:close/>
                  <a:moveTo>
                    <a:pt x="1180" y="1497"/>
                  </a:moveTo>
                  <a:cubicBezTo>
                    <a:pt x="1175" y="1497"/>
                    <a:pt x="1171" y="1498"/>
                    <a:pt x="1167" y="1500"/>
                  </a:cubicBezTo>
                  <a:cubicBezTo>
                    <a:pt x="1103" y="1411"/>
                    <a:pt x="1103" y="1411"/>
                    <a:pt x="1103" y="1411"/>
                  </a:cubicBezTo>
                  <a:cubicBezTo>
                    <a:pt x="1136" y="1364"/>
                    <a:pt x="1136" y="1364"/>
                    <a:pt x="1136" y="1364"/>
                  </a:cubicBezTo>
                  <a:cubicBezTo>
                    <a:pt x="1141" y="1367"/>
                    <a:pt x="1147" y="1370"/>
                    <a:pt x="1154" y="1370"/>
                  </a:cubicBezTo>
                  <a:cubicBezTo>
                    <a:pt x="1156" y="1370"/>
                    <a:pt x="1159" y="1369"/>
                    <a:pt x="1161" y="1369"/>
                  </a:cubicBezTo>
                  <a:cubicBezTo>
                    <a:pt x="1169" y="1413"/>
                    <a:pt x="1169" y="1413"/>
                    <a:pt x="1169" y="1413"/>
                  </a:cubicBezTo>
                  <a:cubicBezTo>
                    <a:pt x="1162" y="1415"/>
                    <a:pt x="1158" y="1420"/>
                    <a:pt x="1158" y="1427"/>
                  </a:cubicBezTo>
                  <a:cubicBezTo>
                    <a:pt x="1158" y="1434"/>
                    <a:pt x="1164" y="1440"/>
                    <a:pt x="1172" y="1440"/>
                  </a:cubicBezTo>
                  <a:cubicBezTo>
                    <a:pt x="1177" y="1440"/>
                    <a:pt x="1182" y="1437"/>
                    <a:pt x="1184" y="1433"/>
                  </a:cubicBezTo>
                  <a:cubicBezTo>
                    <a:pt x="1214" y="1446"/>
                    <a:pt x="1214" y="1446"/>
                    <a:pt x="1214" y="1446"/>
                  </a:cubicBezTo>
                  <a:cubicBezTo>
                    <a:pt x="1191" y="1499"/>
                    <a:pt x="1191" y="1499"/>
                    <a:pt x="1191" y="1499"/>
                  </a:cubicBezTo>
                  <a:cubicBezTo>
                    <a:pt x="1188" y="1497"/>
                    <a:pt x="1184" y="1497"/>
                    <a:pt x="1180" y="1497"/>
                  </a:cubicBezTo>
                  <a:close/>
                  <a:moveTo>
                    <a:pt x="1153" y="1515"/>
                  </a:moveTo>
                  <a:cubicBezTo>
                    <a:pt x="1074" y="1490"/>
                    <a:pt x="1074" y="1490"/>
                    <a:pt x="1074" y="1490"/>
                  </a:cubicBezTo>
                  <a:cubicBezTo>
                    <a:pt x="1075" y="1487"/>
                    <a:pt x="1075" y="1485"/>
                    <a:pt x="1075" y="1483"/>
                  </a:cubicBezTo>
                  <a:cubicBezTo>
                    <a:pt x="1075" y="1475"/>
                    <a:pt x="1072" y="1468"/>
                    <a:pt x="1067" y="1463"/>
                  </a:cubicBezTo>
                  <a:cubicBezTo>
                    <a:pt x="1102" y="1413"/>
                    <a:pt x="1102" y="1413"/>
                    <a:pt x="1102" y="1413"/>
                  </a:cubicBezTo>
                  <a:cubicBezTo>
                    <a:pt x="1165" y="1501"/>
                    <a:pt x="1165" y="1501"/>
                    <a:pt x="1165" y="1501"/>
                  </a:cubicBezTo>
                  <a:cubicBezTo>
                    <a:pt x="1160" y="1504"/>
                    <a:pt x="1155" y="1509"/>
                    <a:pt x="1153" y="1515"/>
                  </a:cubicBezTo>
                  <a:close/>
                  <a:moveTo>
                    <a:pt x="946" y="1083"/>
                  </a:moveTo>
                  <a:cubicBezTo>
                    <a:pt x="1004" y="1156"/>
                    <a:pt x="1004" y="1156"/>
                    <a:pt x="1004" y="1156"/>
                  </a:cubicBezTo>
                  <a:cubicBezTo>
                    <a:pt x="987" y="1224"/>
                    <a:pt x="987" y="1224"/>
                    <a:pt x="987" y="1224"/>
                  </a:cubicBezTo>
                  <a:cubicBezTo>
                    <a:pt x="985" y="1223"/>
                    <a:pt x="983" y="1222"/>
                    <a:pt x="980" y="1222"/>
                  </a:cubicBezTo>
                  <a:cubicBezTo>
                    <a:pt x="979" y="1222"/>
                    <a:pt x="978" y="1223"/>
                    <a:pt x="978" y="1223"/>
                  </a:cubicBezTo>
                  <a:cubicBezTo>
                    <a:pt x="939" y="1086"/>
                    <a:pt x="939" y="1086"/>
                    <a:pt x="939" y="1086"/>
                  </a:cubicBezTo>
                  <a:cubicBezTo>
                    <a:pt x="942" y="1085"/>
                    <a:pt x="944" y="1084"/>
                    <a:pt x="946" y="1083"/>
                  </a:cubicBezTo>
                  <a:close/>
                  <a:moveTo>
                    <a:pt x="994" y="1236"/>
                  </a:moveTo>
                  <a:cubicBezTo>
                    <a:pt x="994" y="1236"/>
                    <a:pt x="994" y="1236"/>
                    <a:pt x="994" y="1236"/>
                  </a:cubicBezTo>
                  <a:cubicBezTo>
                    <a:pt x="1048" y="1229"/>
                    <a:pt x="1048" y="1229"/>
                    <a:pt x="1048" y="1229"/>
                  </a:cubicBezTo>
                  <a:cubicBezTo>
                    <a:pt x="1050" y="1236"/>
                    <a:pt x="1055" y="1241"/>
                    <a:pt x="1062" y="1241"/>
                  </a:cubicBezTo>
                  <a:cubicBezTo>
                    <a:pt x="1065" y="1241"/>
                    <a:pt x="1067" y="1240"/>
                    <a:pt x="1069" y="1239"/>
                  </a:cubicBezTo>
                  <a:cubicBezTo>
                    <a:pt x="1101" y="1279"/>
                    <a:pt x="1101" y="1279"/>
                    <a:pt x="1101" y="1279"/>
                  </a:cubicBezTo>
                  <a:cubicBezTo>
                    <a:pt x="1066" y="1319"/>
                    <a:pt x="1066" y="1319"/>
                    <a:pt x="1066" y="1319"/>
                  </a:cubicBezTo>
                  <a:cubicBezTo>
                    <a:pt x="1061" y="1314"/>
                    <a:pt x="1055" y="1312"/>
                    <a:pt x="1048" y="1312"/>
                  </a:cubicBezTo>
                  <a:cubicBezTo>
                    <a:pt x="1042" y="1312"/>
                    <a:pt x="1036" y="1314"/>
                    <a:pt x="1032" y="1317"/>
                  </a:cubicBezTo>
                  <a:cubicBezTo>
                    <a:pt x="987" y="1249"/>
                    <a:pt x="987" y="1249"/>
                    <a:pt x="987" y="1249"/>
                  </a:cubicBezTo>
                  <a:cubicBezTo>
                    <a:pt x="991" y="1246"/>
                    <a:pt x="994" y="1242"/>
                    <a:pt x="994" y="1236"/>
                  </a:cubicBezTo>
                  <a:close/>
                  <a:moveTo>
                    <a:pt x="1048" y="1367"/>
                  </a:moveTo>
                  <a:cubicBezTo>
                    <a:pt x="1054" y="1367"/>
                    <a:pt x="1060" y="1365"/>
                    <a:pt x="1065" y="1361"/>
                  </a:cubicBezTo>
                  <a:cubicBezTo>
                    <a:pt x="1101" y="1411"/>
                    <a:pt x="1101" y="1411"/>
                    <a:pt x="1101" y="1411"/>
                  </a:cubicBezTo>
                  <a:cubicBezTo>
                    <a:pt x="1065" y="1462"/>
                    <a:pt x="1065" y="1462"/>
                    <a:pt x="1065" y="1462"/>
                  </a:cubicBezTo>
                  <a:cubicBezTo>
                    <a:pt x="1061" y="1458"/>
                    <a:pt x="1055" y="1456"/>
                    <a:pt x="1048" y="1456"/>
                  </a:cubicBezTo>
                  <a:cubicBezTo>
                    <a:pt x="1036" y="1456"/>
                    <a:pt x="1026" y="1463"/>
                    <a:pt x="1022" y="1474"/>
                  </a:cubicBezTo>
                  <a:cubicBezTo>
                    <a:pt x="964" y="1454"/>
                    <a:pt x="964" y="1454"/>
                    <a:pt x="964" y="1454"/>
                  </a:cubicBezTo>
                  <a:cubicBezTo>
                    <a:pt x="1034" y="1363"/>
                    <a:pt x="1034" y="1363"/>
                    <a:pt x="1034" y="1363"/>
                  </a:cubicBezTo>
                  <a:cubicBezTo>
                    <a:pt x="1038" y="1366"/>
                    <a:pt x="1043" y="1367"/>
                    <a:pt x="1048" y="1367"/>
                  </a:cubicBezTo>
                  <a:close/>
                  <a:moveTo>
                    <a:pt x="1185" y="1431"/>
                  </a:moveTo>
                  <a:cubicBezTo>
                    <a:pt x="1185" y="1430"/>
                    <a:pt x="1186" y="1428"/>
                    <a:pt x="1186" y="1427"/>
                  </a:cubicBezTo>
                  <a:cubicBezTo>
                    <a:pt x="1186" y="1419"/>
                    <a:pt x="1179" y="1413"/>
                    <a:pt x="1172" y="1413"/>
                  </a:cubicBezTo>
                  <a:cubicBezTo>
                    <a:pt x="1171" y="1413"/>
                    <a:pt x="1171" y="1413"/>
                    <a:pt x="1170" y="1413"/>
                  </a:cubicBezTo>
                  <a:cubicBezTo>
                    <a:pt x="1163" y="1368"/>
                    <a:pt x="1163" y="1368"/>
                    <a:pt x="1163" y="1368"/>
                  </a:cubicBezTo>
                  <a:cubicBezTo>
                    <a:pt x="1172" y="1366"/>
                    <a:pt x="1179" y="1359"/>
                    <a:pt x="1182" y="1350"/>
                  </a:cubicBezTo>
                  <a:cubicBezTo>
                    <a:pt x="1234" y="1359"/>
                    <a:pt x="1234" y="1359"/>
                    <a:pt x="1234" y="1359"/>
                  </a:cubicBezTo>
                  <a:cubicBezTo>
                    <a:pt x="1234" y="1359"/>
                    <a:pt x="1234" y="1359"/>
                    <a:pt x="1234" y="1359"/>
                  </a:cubicBezTo>
                  <a:cubicBezTo>
                    <a:pt x="1234" y="1366"/>
                    <a:pt x="1239" y="1372"/>
                    <a:pt x="1246" y="1373"/>
                  </a:cubicBezTo>
                  <a:cubicBezTo>
                    <a:pt x="1215" y="1444"/>
                    <a:pt x="1215" y="1444"/>
                    <a:pt x="1215" y="1444"/>
                  </a:cubicBezTo>
                  <a:lnTo>
                    <a:pt x="1185" y="1431"/>
                  </a:lnTo>
                  <a:close/>
                  <a:moveTo>
                    <a:pt x="1102" y="1410"/>
                  </a:moveTo>
                  <a:cubicBezTo>
                    <a:pt x="1066" y="1360"/>
                    <a:pt x="1066" y="1360"/>
                    <a:pt x="1066" y="1360"/>
                  </a:cubicBezTo>
                  <a:cubicBezTo>
                    <a:pt x="1071" y="1356"/>
                    <a:pt x="1074" y="1350"/>
                    <a:pt x="1075" y="1343"/>
                  </a:cubicBezTo>
                  <a:cubicBezTo>
                    <a:pt x="1124" y="1338"/>
                    <a:pt x="1124" y="1338"/>
                    <a:pt x="1124" y="1338"/>
                  </a:cubicBezTo>
                  <a:cubicBezTo>
                    <a:pt x="1124" y="1339"/>
                    <a:pt x="1124" y="1339"/>
                    <a:pt x="1124" y="1339"/>
                  </a:cubicBezTo>
                  <a:cubicBezTo>
                    <a:pt x="1124" y="1349"/>
                    <a:pt x="1128" y="1357"/>
                    <a:pt x="1135" y="1363"/>
                  </a:cubicBezTo>
                  <a:lnTo>
                    <a:pt x="1102" y="1410"/>
                  </a:lnTo>
                  <a:close/>
                  <a:moveTo>
                    <a:pt x="1124" y="1336"/>
                  </a:moveTo>
                  <a:cubicBezTo>
                    <a:pt x="1076" y="1342"/>
                    <a:pt x="1076" y="1342"/>
                    <a:pt x="1076" y="1342"/>
                  </a:cubicBezTo>
                  <a:cubicBezTo>
                    <a:pt x="1076" y="1341"/>
                    <a:pt x="1076" y="1340"/>
                    <a:pt x="1076" y="1339"/>
                  </a:cubicBezTo>
                  <a:cubicBezTo>
                    <a:pt x="1076" y="1332"/>
                    <a:pt x="1073" y="1325"/>
                    <a:pt x="1068" y="1320"/>
                  </a:cubicBezTo>
                  <a:cubicBezTo>
                    <a:pt x="1102" y="1280"/>
                    <a:pt x="1102" y="1280"/>
                    <a:pt x="1102" y="1280"/>
                  </a:cubicBezTo>
                  <a:cubicBezTo>
                    <a:pt x="1132" y="1319"/>
                    <a:pt x="1132" y="1319"/>
                    <a:pt x="1132" y="1319"/>
                  </a:cubicBezTo>
                  <a:cubicBezTo>
                    <a:pt x="1128" y="1323"/>
                    <a:pt x="1125" y="1329"/>
                    <a:pt x="1124" y="1336"/>
                  </a:cubicBezTo>
                  <a:close/>
                  <a:moveTo>
                    <a:pt x="1048" y="1228"/>
                  </a:moveTo>
                  <a:cubicBezTo>
                    <a:pt x="994" y="1234"/>
                    <a:pt x="994" y="1234"/>
                    <a:pt x="994" y="1234"/>
                  </a:cubicBezTo>
                  <a:cubicBezTo>
                    <a:pt x="993" y="1230"/>
                    <a:pt x="991" y="1227"/>
                    <a:pt x="989" y="1225"/>
                  </a:cubicBezTo>
                  <a:cubicBezTo>
                    <a:pt x="1005" y="1158"/>
                    <a:pt x="1005" y="1158"/>
                    <a:pt x="1005" y="1158"/>
                  </a:cubicBezTo>
                  <a:cubicBezTo>
                    <a:pt x="1052" y="1217"/>
                    <a:pt x="1052" y="1217"/>
                    <a:pt x="1052" y="1217"/>
                  </a:cubicBezTo>
                  <a:cubicBezTo>
                    <a:pt x="1050" y="1220"/>
                    <a:pt x="1048" y="1223"/>
                    <a:pt x="1048" y="1227"/>
                  </a:cubicBezTo>
                  <a:cubicBezTo>
                    <a:pt x="1048" y="1227"/>
                    <a:pt x="1048" y="1227"/>
                    <a:pt x="1048" y="1228"/>
                  </a:cubicBezTo>
                  <a:close/>
                  <a:moveTo>
                    <a:pt x="932" y="1371"/>
                  </a:moveTo>
                  <a:cubicBezTo>
                    <a:pt x="947" y="1371"/>
                    <a:pt x="960" y="1359"/>
                    <a:pt x="960" y="1343"/>
                  </a:cubicBezTo>
                  <a:cubicBezTo>
                    <a:pt x="960" y="1343"/>
                    <a:pt x="960" y="1342"/>
                    <a:pt x="960" y="1342"/>
                  </a:cubicBezTo>
                  <a:cubicBezTo>
                    <a:pt x="1020" y="1337"/>
                    <a:pt x="1020" y="1337"/>
                    <a:pt x="1020" y="1337"/>
                  </a:cubicBezTo>
                  <a:cubicBezTo>
                    <a:pt x="1020" y="1338"/>
                    <a:pt x="1020" y="1339"/>
                    <a:pt x="1020" y="1339"/>
                  </a:cubicBezTo>
                  <a:cubicBezTo>
                    <a:pt x="1020" y="1349"/>
                    <a:pt x="1025" y="1357"/>
                    <a:pt x="1032" y="1362"/>
                  </a:cubicBezTo>
                  <a:cubicBezTo>
                    <a:pt x="962" y="1454"/>
                    <a:pt x="962" y="1454"/>
                    <a:pt x="962" y="1454"/>
                  </a:cubicBezTo>
                  <a:cubicBezTo>
                    <a:pt x="927" y="1442"/>
                    <a:pt x="927" y="1442"/>
                    <a:pt x="927" y="1442"/>
                  </a:cubicBezTo>
                  <a:cubicBezTo>
                    <a:pt x="931" y="1371"/>
                    <a:pt x="931" y="1371"/>
                    <a:pt x="931" y="1371"/>
                  </a:cubicBezTo>
                  <a:cubicBezTo>
                    <a:pt x="931" y="1371"/>
                    <a:pt x="932" y="1371"/>
                    <a:pt x="932" y="1371"/>
                  </a:cubicBezTo>
                  <a:close/>
                  <a:moveTo>
                    <a:pt x="934" y="1628"/>
                  </a:moveTo>
                  <a:cubicBezTo>
                    <a:pt x="972" y="1660"/>
                    <a:pt x="972" y="1660"/>
                    <a:pt x="972" y="1660"/>
                  </a:cubicBezTo>
                  <a:cubicBezTo>
                    <a:pt x="972" y="1661"/>
                    <a:pt x="971" y="1662"/>
                    <a:pt x="971" y="1663"/>
                  </a:cubicBezTo>
                  <a:cubicBezTo>
                    <a:pt x="933" y="1628"/>
                    <a:pt x="933" y="1628"/>
                    <a:pt x="933" y="1628"/>
                  </a:cubicBezTo>
                  <a:cubicBezTo>
                    <a:pt x="933" y="1628"/>
                    <a:pt x="933" y="1628"/>
                    <a:pt x="934" y="1628"/>
                  </a:cubicBezTo>
                  <a:close/>
                  <a:moveTo>
                    <a:pt x="1015" y="1655"/>
                  </a:moveTo>
                  <a:cubicBezTo>
                    <a:pt x="1010" y="1650"/>
                    <a:pt x="1003" y="1647"/>
                    <a:pt x="995" y="1647"/>
                  </a:cubicBezTo>
                  <a:cubicBezTo>
                    <a:pt x="986" y="1647"/>
                    <a:pt x="978" y="1652"/>
                    <a:pt x="973" y="1659"/>
                  </a:cubicBezTo>
                  <a:cubicBezTo>
                    <a:pt x="935" y="1626"/>
                    <a:pt x="935" y="1626"/>
                    <a:pt x="935" y="1626"/>
                  </a:cubicBezTo>
                  <a:cubicBezTo>
                    <a:pt x="939" y="1621"/>
                    <a:pt x="941" y="1615"/>
                    <a:pt x="941" y="1608"/>
                  </a:cubicBezTo>
                  <a:cubicBezTo>
                    <a:pt x="941" y="1608"/>
                    <a:pt x="941" y="1607"/>
                    <a:pt x="941" y="1607"/>
                  </a:cubicBezTo>
                  <a:cubicBezTo>
                    <a:pt x="1048" y="1601"/>
                    <a:pt x="1048" y="1601"/>
                    <a:pt x="1048" y="1601"/>
                  </a:cubicBezTo>
                  <a:cubicBezTo>
                    <a:pt x="1048" y="1603"/>
                    <a:pt x="1048" y="1605"/>
                    <a:pt x="1048" y="1607"/>
                  </a:cubicBezTo>
                  <a:cubicBezTo>
                    <a:pt x="1048" y="1613"/>
                    <a:pt x="1050" y="1619"/>
                    <a:pt x="1054" y="1624"/>
                  </a:cubicBezTo>
                  <a:lnTo>
                    <a:pt x="1015" y="1655"/>
                  </a:lnTo>
                  <a:close/>
                  <a:moveTo>
                    <a:pt x="1104" y="1600"/>
                  </a:moveTo>
                  <a:cubicBezTo>
                    <a:pt x="1101" y="1588"/>
                    <a:pt x="1090" y="1578"/>
                    <a:pt x="1077" y="1578"/>
                  </a:cubicBezTo>
                  <a:cubicBezTo>
                    <a:pt x="1076" y="1578"/>
                    <a:pt x="1075" y="1578"/>
                    <a:pt x="1074" y="1579"/>
                  </a:cubicBezTo>
                  <a:cubicBezTo>
                    <a:pt x="1057" y="1508"/>
                    <a:pt x="1057" y="1508"/>
                    <a:pt x="1057" y="1508"/>
                  </a:cubicBezTo>
                  <a:cubicBezTo>
                    <a:pt x="1065" y="1506"/>
                    <a:pt x="1071" y="1499"/>
                    <a:pt x="1074" y="1491"/>
                  </a:cubicBezTo>
                  <a:cubicBezTo>
                    <a:pt x="1152" y="1517"/>
                    <a:pt x="1152" y="1517"/>
                    <a:pt x="1152" y="1517"/>
                  </a:cubicBezTo>
                  <a:cubicBezTo>
                    <a:pt x="1152" y="1520"/>
                    <a:pt x="1151" y="1522"/>
                    <a:pt x="1151" y="1525"/>
                  </a:cubicBezTo>
                  <a:cubicBezTo>
                    <a:pt x="1151" y="1538"/>
                    <a:pt x="1159" y="1549"/>
                    <a:pt x="1171" y="1552"/>
                  </a:cubicBezTo>
                  <a:cubicBezTo>
                    <a:pt x="1156" y="1606"/>
                    <a:pt x="1156" y="1606"/>
                    <a:pt x="1156" y="1606"/>
                  </a:cubicBezTo>
                  <a:lnTo>
                    <a:pt x="1104" y="1600"/>
                  </a:lnTo>
                  <a:close/>
                  <a:moveTo>
                    <a:pt x="1193" y="1500"/>
                  </a:moveTo>
                  <a:cubicBezTo>
                    <a:pt x="1216" y="1446"/>
                    <a:pt x="1216" y="1446"/>
                    <a:pt x="1216" y="1446"/>
                  </a:cubicBezTo>
                  <a:cubicBezTo>
                    <a:pt x="1280" y="1474"/>
                    <a:pt x="1280" y="1474"/>
                    <a:pt x="1280" y="1474"/>
                  </a:cubicBezTo>
                  <a:cubicBezTo>
                    <a:pt x="1279" y="1476"/>
                    <a:pt x="1279" y="1479"/>
                    <a:pt x="1279" y="1481"/>
                  </a:cubicBezTo>
                  <a:cubicBezTo>
                    <a:pt x="1279" y="1485"/>
                    <a:pt x="1279" y="1488"/>
                    <a:pt x="1281" y="1491"/>
                  </a:cubicBezTo>
                  <a:cubicBezTo>
                    <a:pt x="1206" y="1514"/>
                    <a:pt x="1206" y="1514"/>
                    <a:pt x="1206" y="1514"/>
                  </a:cubicBezTo>
                  <a:cubicBezTo>
                    <a:pt x="1204" y="1508"/>
                    <a:pt x="1199" y="1503"/>
                    <a:pt x="1193" y="1500"/>
                  </a:cubicBezTo>
                  <a:close/>
                  <a:moveTo>
                    <a:pt x="1306" y="1453"/>
                  </a:moveTo>
                  <a:cubicBezTo>
                    <a:pt x="1294" y="1453"/>
                    <a:pt x="1284" y="1461"/>
                    <a:pt x="1280" y="1472"/>
                  </a:cubicBezTo>
                  <a:cubicBezTo>
                    <a:pt x="1217" y="1445"/>
                    <a:pt x="1217" y="1445"/>
                    <a:pt x="1217" y="1445"/>
                  </a:cubicBezTo>
                  <a:cubicBezTo>
                    <a:pt x="1248" y="1373"/>
                    <a:pt x="1248" y="1373"/>
                    <a:pt x="1248" y="1373"/>
                  </a:cubicBezTo>
                  <a:cubicBezTo>
                    <a:pt x="1251" y="1373"/>
                    <a:pt x="1254" y="1372"/>
                    <a:pt x="1256" y="1370"/>
                  </a:cubicBezTo>
                  <a:cubicBezTo>
                    <a:pt x="1354" y="1410"/>
                    <a:pt x="1354" y="1410"/>
                    <a:pt x="1354" y="1410"/>
                  </a:cubicBezTo>
                  <a:cubicBezTo>
                    <a:pt x="1353" y="1412"/>
                    <a:pt x="1352" y="1414"/>
                    <a:pt x="1352" y="1416"/>
                  </a:cubicBezTo>
                  <a:cubicBezTo>
                    <a:pt x="1352" y="1420"/>
                    <a:pt x="1354" y="1424"/>
                    <a:pt x="1356" y="1426"/>
                  </a:cubicBezTo>
                  <a:cubicBezTo>
                    <a:pt x="1325" y="1461"/>
                    <a:pt x="1325" y="1461"/>
                    <a:pt x="1325" y="1461"/>
                  </a:cubicBezTo>
                  <a:cubicBezTo>
                    <a:pt x="1320" y="1456"/>
                    <a:pt x="1314" y="1453"/>
                    <a:pt x="1306" y="1453"/>
                  </a:cubicBezTo>
                  <a:close/>
                  <a:moveTo>
                    <a:pt x="1361" y="1404"/>
                  </a:moveTo>
                  <a:cubicBezTo>
                    <a:pt x="1358" y="1405"/>
                    <a:pt x="1356" y="1406"/>
                    <a:pt x="1354" y="1408"/>
                  </a:cubicBezTo>
                  <a:cubicBezTo>
                    <a:pt x="1258" y="1369"/>
                    <a:pt x="1258" y="1369"/>
                    <a:pt x="1258" y="1369"/>
                  </a:cubicBezTo>
                  <a:cubicBezTo>
                    <a:pt x="1260" y="1366"/>
                    <a:pt x="1261" y="1363"/>
                    <a:pt x="1261" y="1359"/>
                  </a:cubicBezTo>
                  <a:cubicBezTo>
                    <a:pt x="1261" y="1357"/>
                    <a:pt x="1261" y="1356"/>
                    <a:pt x="1260" y="1354"/>
                  </a:cubicBezTo>
                  <a:cubicBezTo>
                    <a:pt x="1296" y="1327"/>
                    <a:pt x="1296" y="1327"/>
                    <a:pt x="1296" y="1327"/>
                  </a:cubicBezTo>
                  <a:cubicBezTo>
                    <a:pt x="1301" y="1336"/>
                    <a:pt x="1310" y="1342"/>
                    <a:pt x="1321" y="1342"/>
                  </a:cubicBezTo>
                  <a:cubicBezTo>
                    <a:pt x="1327" y="1342"/>
                    <a:pt x="1333" y="1340"/>
                    <a:pt x="1337" y="1336"/>
                  </a:cubicBezTo>
                  <a:lnTo>
                    <a:pt x="1361" y="1404"/>
                  </a:lnTo>
                  <a:close/>
                  <a:moveTo>
                    <a:pt x="1293" y="1317"/>
                  </a:moveTo>
                  <a:cubicBezTo>
                    <a:pt x="1182" y="1329"/>
                    <a:pt x="1182" y="1329"/>
                    <a:pt x="1182" y="1329"/>
                  </a:cubicBezTo>
                  <a:cubicBezTo>
                    <a:pt x="1178" y="1318"/>
                    <a:pt x="1167" y="1309"/>
                    <a:pt x="1154" y="1309"/>
                  </a:cubicBezTo>
                  <a:cubicBezTo>
                    <a:pt x="1146" y="1309"/>
                    <a:pt x="1139" y="1312"/>
                    <a:pt x="1133" y="1317"/>
                  </a:cubicBezTo>
                  <a:cubicBezTo>
                    <a:pt x="1103" y="1279"/>
                    <a:pt x="1103" y="1279"/>
                    <a:pt x="1103" y="1279"/>
                  </a:cubicBezTo>
                  <a:cubicBezTo>
                    <a:pt x="1125" y="1254"/>
                    <a:pt x="1125" y="1254"/>
                    <a:pt x="1125" y="1254"/>
                  </a:cubicBezTo>
                  <a:cubicBezTo>
                    <a:pt x="1128" y="1255"/>
                    <a:pt x="1131" y="1257"/>
                    <a:pt x="1134" y="1257"/>
                  </a:cubicBezTo>
                  <a:cubicBezTo>
                    <a:pt x="1141" y="1257"/>
                    <a:pt x="1148" y="1250"/>
                    <a:pt x="1148" y="1243"/>
                  </a:cubicBezTo>
                  <a:cubicBezTo>
                    <a:pt x="1296" y="1302"/>
                    <a:pt x="1296" y="1302"/>
                    <a:pt x="1296" y="1302"/>
                  </a:cubicBezTo>
                  <a:cubicBezTo>
                    <a:pt x="1294" y="1305"/>
                    <a:pt x="1293" y="1310"/>
                    <a:pt x="1293" y="1314"/>
                  </a:cubicBezTo>
                  <a:cubicBezTo>
                    <a:pt x="1293" y="1315"/>
                    <a:pt x="1293" y="1316"/>
                    <a:pt x="1293" y="1317"/>
                  </a:cubicBezTo>
                  <a:close/>
                  <a:moveTo>
                    <a:pt x="1226" y="1196"/>
                  </a:moveTo>
                  <a:cubicBezTo>
                    <a:pt x="1222" y="1201"/>
                    <a:pt x="1220" y="1207"/>
                    <a:pt x="1220" y="1213"/>
                  </a:cubicBezTo>
                  <a:cubicBezTo>
                    <a:pt x="1220" y="1216"/>
                    <a:pt x="1220" y="1218"/>
                    <a:pt x="1221" y="1221"/>
                  </a:cubicBezTo>
                  <a:cubicBezTo>
                    <a:pt x="1147" y="1239"/>
                    <a:pt x="1147" y="1239"/>
                    <a:pt x="1147" y="1239"/>
                  </a:cubicBezTo>
                  <a:cubicBezTo>
                    <a:pt x="1145" y="1233"/>
                    <a:pt x="1141" y="1229"/>
                    <a:pt x="1135" y="1229"/>
                  </a:cubicBezTo>
                  <a:cubicBezTo>
                    <a:pt x="1138" y="1143"/>
                    <a:pt x="1138" y="1143"/>
                    <a:pt x="1138" y="1143"/>
                  </a:cubicBezTo>
                  <a:cubicBezTo>
                    <a:pt x="1139" y="1143"/>
                    <a:pt x="1139" y="1143"/>
                    <a:pt x="1139" y="1143"/>
                  </a:cubicBezTo>
                  <a:cubicBezTo>
                    <a:pt x="1147" y="1143"/>
                    <a:pt x="1154" y="1140"/>
                    <a:pt x="1159" y="1134"/>
                  </a:cubicBezTo>
                  <a:lnTo>
                    <a:pt x="1226" y="1196"/>
                  </a:lnTo>
                  <a:close/>
                  <a:moveTo>
                    <a:pt x="1115" y="1101"/>
                  </a:moveTo>
                  <a:cubicBezTo>
                    <a:pt x="1112" y="1105"/>
                    <a:pt x="1111" y="1110"/>
                    <a:pt x="1111" y="1115"/>
                  </a:cubicBezTo>
                  <a:cubicBezTo>
                    <a:pt x="1111" y="1124"/>
                    <a:pt x="1116" y="1132"/>
                    <a:pt x="1122" y="1137"/>
                  </a:cubicBezTo>
                  <a:cubicBezTo>
                    <a:pt x="1069" y="1215"/>
                    <a:pt x="1069" y="1215"/>
                    <a:pt x="1069" y="1215"/>
                  </a:cubicBezTo>
                  <a:cubicBezTo>
                    <a:pt x="1067" y="1214"/>
                    <a:pt x="1065" y="1213"/>
                    <a:pt x="1062" y="1213"/>
                  </a:cubicBezTo>
                  <a:cubicBezTo>
                    <a:pt x="1059" y="1213"/>
                    <a:pt x="1056" y="1214"/>
                    <a:pt x="1053" y="1216"/>
                  </a:cubicBezTo>
                  <a:cubicBezTo>
                    <a:pt x="1006" y="1156"/>
                    <a:pt x="1006" y="1156"/>
                    <a:pt x="1006" y="1156"/>
                  </a:cubicBezTo>
                  <a:cubicBezTo>
                    <a:pt x="1029" y="1062"/>
                    <a:pt x="1029" y="1062"/>
                    <a:pt x="1029" y="1062"/>
                  </a:cubicBezTo>
                  <a:cubicBezTo>
                    <a:pt x="1030" y="1062"/>
                    <a:pt x="1031" y="1062"/>
                    <a:pt x="1032" y="1062"/>
                  </a:cubicBezTo>
                  <a:cubicBezTo>
                    <a:pt x="1036" y="1062"/>
                    <a:pt x="1041" y="1059"/>
                    <a:pt x="1043" y="1056"/>
                  </a:cubicBezTo>
                  <a:lnTo>
                    <a:pt x="1115" y="1101"/>
                  </a:lnTo>
                  <a:close/>
                  <a:moveTo>
                    <a:pt x="970" y="1005"/>
                  </a:moveTo>
                  <a:cubicBezTo>
                    <a:pt x="971" y="1011"/>
                    <a:pt x="976" y="1016"/>
                    <a:pt x="983" y="1016"/>
                  </a:cubicBezTo>
                  <a:cubicBezTo>
                    <a:pt x="987" y="1016"/>
                    <a:pt x="991" y="1014"/>
                    <a:pt x="993" y="1010"/>
                  </a:cubicBezTo>
                  <a:cubicBezTo>
                    <a:pt x="1023" y="1037"/>
                    <a:pt x="1023" y="1037"/>
                    <a:pt x="1023" y="1037"/>
                  </a:cubicBezTo>
                  <a:cubicBezTo>
                    <a:pt x="1020" y="1040"/>
                    <a:pt x="1018" y="1044"/>
                    <a:pt x="1018" y="1048"/>
                  </a:cubicBezTo>
                  <a:cubicBezTo>
                    <a:pt x="1018" y="1049"/>
                    <a:pt x="1018" y="1050"/>
                    <a:pt x="1018" y="1051"/>
                  </a:cubicBezTo>
                  <a:cubicBezTo>
                    <a:pt x="957" y="1058"/>
                    <a:pt x="957" y="1058"/>
                    <a:pt x="957" y="1058"/>
                  </a:cubicBezTo>
                  <a:cubicBezTo>
                    <a:pt x="956" y="1043"/>
                    <a:pt x="945" y="1032"/>
                    <a:pt x="930" y="1032"/>
                  </a:cubicBezTo>
                  <a:cubicBezTo>
                    <a:pt x="917" y="1032"/>
                    <a:pt x="907" y="1040"/>
                    <a:pt x="903" y="1052"/>
                  </a:cubicBezTo>
                  <a:cubicBezTo>
                    <a:pt x="823" y="1028"/>
                    <a:pt x="823" y="1028"/>
                    <a:pt x="823" y="1028"/>
                  </a:cubicBezTo>
                  <a:cubicBezTo>
                    <a:pt x="823" y="1027"/>
                    <a:pt x="823" y="1027"/>
                    <a:pt x="823" y="1027"/>
                  </a:cubicBezTo>
                  <a:cubicBezTo>
                    <a:pt x="853" y="1007"/>
                    <a:pt x="853" y="1007"/>
                    <a:pt x="853" y="1007"/>
                  </a:cubicBezTo>
                  <a:cubicBezTo>
                    <a:pt x="855" y="1009"/>
                    <a:pt x="857" y="1009"/>
                    <a:pt x="860" y="1009"/>
                  </a:cubicBezTo>
                  <a:cubicBezTo>
                    <a:pt x="865" y="1009"/>
                    <a:pt x="868" y="1007"/>
                    <a:pt x="871" y="1004"/>
                  </a:cubicBezTo>
                  <a:lnTo>
                    <a:pt x="970" y="1005"/>
                  </a:lnTo>
                  <a:close/>
                  <a:moveTo>
                    <a:pt x="855" y="983"/>
                  </a:moveTo>
                  <a:cubicBezTo>
                    <a:pt x="851" y="985"/>
                    <a:pt x="848" y="988"/>
                    <a:pt x="847" y="992"/>
                  </a:cubicBezTo>
                  <a:cubicBezTo>
                    <a:pt x="810" y="981"/>
                    <a:pt x="810" y="981"/>
                    <a:pt x="810" y="981"/>
                  </a:cubicBezTo>
                  <a:cubicBezTo>
                    <a:pt x="812" y="825"/>
                    <a:pt x="812" y="825"/>
                    <a:pt x="812" y="825"/>
                  </a:cubicBezTo>
                  <a:cubicBezTo>
                    <a:pt x="813" y="825"/>
                    <a:pt x="815" y="825"/>
                    <a:pt x="816" y="825"/>
                  </a:cubicBezTo>
                  <a:lnTo>
                    <a:pt x="855" y="983"/>
                  </a:lnTo>
                  <a:close/>
                  <a:moveTo>
                    <a:pt x="374" y="719"/>
                  </a:moveTo>
                  <a:cubicBezTo>
                    <a:pt x="392" y="684"/>
                    <a:pt x="392" y="684"/>
                    <a:pt x="392" y="684"/>
                  </a:cubicBezTo>
                  <a:cubicBezTo>
                    <a:pt x="395" y="686"/>
                    <a:pt x="400" y="687"/>
                    <a:pt x="405" y="687"/>
                  </a:cubicBezTo>
                  <a:cubicBezTo>
                    <a:pt x="408" y="687"/>
                    <a:pt x="411" y="687"/>
                    <a:pt x="414" y="686"/>
                  </a:cubicBezTo>
                  <a:cubicBezTo>
                    <a:pt x="418" y="755"/>
                    <a:pt x="418" y="755"/>
                    <a:pt x="418" y="755"/>
                  </a:cubicBezTo>
                  <a:cubicBezTo>
                    <a:pt x="411" y="756"/>
                    <a:pt x="406" y="759"/>
                    <a:pt x="401" y="763"/>
                  </a:cubicBezTo>
                  <a:cubicBezTo>
                    <a:pt x="378" y="739"/>
                    <a:pt x="378" y="739"/>
                    <a:pt x="378" y="739"/>
                  </a:cubicBezTo>
                  <a:cubicBezTo>
                    <a:pt x="380" y="737"/>
                    <a:pt x="381" y="734"/>
                    <a:pt x="381" y="730"/>
                  </a:cubicBezTo>
                  <a:cubicBezTo>
                    <a:pt x="381" y="725"/>
                    <a:pt x="378" y="721"/>
                    <a:pt x="374" y="719"/>
                  </a:cubicBezTo>
                  <a:close/>
                  <a:moveTo>
                    <a:pt x="295" y="615"/>
                  </a:moveTo>
                  <a:cubicBezTo>
                    <a:pt x="315" y="570"/>
                    <a:pt x="315" y="570"/>
                    <a:pt x="315" y="570"/>
                  </a:cubicBezTo>
                  <a:cubicBezTo>
                    <a:pt x="317" y="571"/>
                    <a:pt x="318" y="571"/>
                    <a:pt x="320" y="571"/>
                  </a:cubicBezTo>
                  <a:cubicBezTo>
                    <a:pt x="323" y="571"/>
                    <a:pt x="326" y="570"/>
                    <a:pt x="328" y="568"/>
                  </a:cubicBezTo>
                  <a:cubicBezTo>
                    <a:pt x="385" y="635"/>
                    <a:pt x="385" y="635"/>
                    <a:pt x="385" y="635"/>
                  </a:cubicBezTo>
                  <a:cubicBezTo>
                    <a:pt x="380" y="639"/>
                    <a:pt x="376" y="645"/>
                    <a:pt x="375" y="652"/>
                  </a:cubicBezTo>
                  <a:cubicBezTo>
                    <a:pt x="311" y="643"/>
                    <a:pt x="311" y="643"/>
                    <a:pt x="311" y="643"/>
                  </a:cubicBezTo>
                  <a:cubicBezTo>
                    <a:pt x="311" y="642"/>
                    <a:pt x="311" y="641"/>
                    <a:pt x="311" y="640"/>
                  </a:cubicBezTo>
                  <a:cubicBezTo>
                    <a:pt x="311" y="629"/>
                    <a:pt x="305" y="619"/>
                    <a:pt x="295" y="615"/>
                  </a:cubicBezTo>
                  <a:close/>
                  <a:moveTo>
                    <a:pt x="324" y="461"/>
                  </a:moveTo>
                  <a:cubicBezTo>
                    <a:pt x="377" y="461"/>
                    <a:pt x="377" y="461"/>
                    <a:pt x="377" y="461"/>
                  </a:cubicBezTo>
                  <a:cubicBezTo>
                    <a:pt x="379" y="467"/>
                    <a:pt x="384" y="472"/>
                    <a:pt x="391" y="472"/>
                  </a:cubicBezTo>
                  <a:cubicBezTo>
                    <a:pt x="394" y="501"/>
                    <a:pt x="394" y="501"/>
                    <a:pt x="394" y="501"/>
                  </a:cubicBezTo>
                  <a:cubicBezTo>
                    <a:pt x="387" y="502"/>
                    <a:pt x="380" y="507"/>
                    <a:pt x="376" y="513"/>
                  </a:cubicBezTo>
                  <a:cubicBezTo>
                    <a:pt x="319" y="476"/>
                    <a:pt x="319" y="476"/>
                    <a:pt x="319" y="476"/>
                  </a:cubicBezTo>
                  <a:cubicBezTo>
                    <a:pt x="322" y="472"/>
                    <a:pt x="324" y="467"/>
                    <a:pt x="324" y="461"/>
                  </a:cubicBezTo>
                  <a:close/>
                  <a:moveTo>
                    <a:pt x="317" y="156"/>
                  </a:moveTo>
                  <a:cubicBezTo>
                    <a:pt x="334" y="81"/>
                    <a:pt x="334" y="81"/>
                    <a:pt x="334" y="81"/>
                  </a:cubicBezTo>
                  <a:cubicBezTo>
                    <a:pt x="343" y="80"/>
                    <a:pt x="351" y="75"/>
                    <a:pt x="356" y="68"/>
                  </a:cubicBezTo>
                  <a:cubicBezTo>
                    <a:pt x="467" y="133"/>
                    <a:pt x="467" y="133"/>
                    <a:pt x="467" y="133"/>
                  </a:cubicBezTo>
                  <a:cubicBezTo>
                    <a:pt x="465" y="137"/>
                    <a:pt x="464" y="141"/>
                    <a:pt x="464" y="145"/>
                  </a:cubicBezTo>
                  <a:cubicBezTo>
                    <a:pt x="464" y="146"/>
                    <a:pt x="464" y="147"/>
                    <a:pt x="464" y="147"/>
                  </a:cubicBezTo>
                  <a:cubicBezTo>
                    <a:pt x="324" y="165"/>
                    <a:pt x="324" y="165"/>
                    <a:pt x="324" y="165"/>
                  </a:cubicBezTo>
                  <a:cubicBezTo>
                    <a:pt x="323" y="161"/>
                    <a:pt x="321" y="158"/>
                    <a:pt x="317" y="156"/>
                  </a:cubicBezTo>
                  <a:close/>
                  <a:moveTo>
                    <a:pt x="859" y="464"/>
                  </a:moveTo>
                  <a:cubicBezTo>
                    <a:pt x="792" y="462"/>
                    <a:pt x="792" y="462"/>
                    <a:pt x="792" y="462"/>
                  </a:cubicBezTo>
                  <a:cubicBezTo>
                    <a:pt x="785" y="417"/>
                    <a:pt x="785" y="417"/>
                    <a:pt x="785" y="417"/>
                  </a:cubicBezTo>
                  <a:cubicBezTo>
                    <a:pt x="785" y="417"/>
                    <a:pt x="786" y="417"/>
                    <a:pt x="786" y="417"/>
                  </a:cubicBezTo>
                  <a:cubicBezTo>
                    <a:pt x="796" y="417"/>
                    <a:pt x="805" y="409"/>
                    <a:pt x="807" y="399"/>
                  </a:cubicBezTo>
                  <a:cubicBezTo>
                    <a:pt x="863" y="444"/>
                    <a:pt x="863" y="444"/>
                    <a:pt x="863" y="444"/>
                  </a:cubicBezTo>
                  <a:cubicBezTo>
                    <a:pt x="860" y="449"/>
                    <a:pt x="858" y="454"/>
                    <a:pt x="858" y="460"/>
                  </a:cubicBezTo>
                  <a:cubicBezTo>
                    <a:pt x="858" y="462"/>
                    <a:pt x="859" y="463"/>
                    <a:pt x="859" y="464"/>
                  </a:cubicBezTo>
                  <a:close/>
                  <a:moveTo>
                    <a:pt x="473" y="703"/>
                  </a:moveTo>
                  <a:cubicBezTo>
                    <a:pt x="429" y="675"/>
                    <a:pt x="429" y="675"/>
                    <a:pt x="429" y="675"/>
                  </a:cubicBezTo>
                  <a:cubicBezTo>
                    <a:pt x="433" y="670"/>
                    <a:pt x="435" y="664"/>
                    <a:pt x="435" y="657"/>
                  </a:cubicBezTo>
                  <a:cubicBezTo>
                    <a:pt x="435" y="654"/>
                    <a:pt x="434" y="651"/>
                    <a:pt x="434" y="648"/>
                  </a:cubicBezTo>
                  <a:cubicBezTo>
                    <a:pt x="453" y="645"/>
                    <a:pt x="453" y="645"/>
                    <a:pt x="453" y="645"/>
                  </a:cubicBezTo>
                  <a:cubicBezTo>
                    <a:pt x="478" y="699"/>
                    <a:pt x="478" y="699"/>
                    <a:pt x="478" y="699"/>
                  </a:cubicBezTo>
                  <a:cubicBezTo>
                    <a:pt x="476" y="700"/>
                    <a:pt x="475" y="701"/>
                    <a:pt x="473" y="703"/>
                  </a:cubicBezTo>
                  <a:close/>
                  <a:moveTo>
                    <a:pt x="405" y="458"/>
                  </a:moveTo>
                  <a:cubicBezTo>
                    <a:pt x="460" y="439"/>
                    <a:pt x="460" y="439"/>
                    <a:pt x="460" y="439"/>
                  </a:cubicBezTo>
                  <a:cubicBezTo>
                    <a:pt x="461" y="441"/>
                    <a:pt x="462" y="443"/>
                    <a:pt x="464" y="444"/>
                  </a:cubicBezTo>
                  <a:cubicBezTo>
                    <a:pt x="414" y="506"/>
                    <a:pt x="414" y="506"/>
                    <a:pt x="414" y="506"/>
                  </a:cubicBezTo>
                  <a:cubicBezTo>
                    <a:pt x="410" y="503"/>
                    <a:pt x="404" y="501"/>
                    <a:pt x="398" y="501"/>
                  </a:cubicBezTo>
                  <a:cubicBezTo>
                    <a:pt x="397" y="501"/>
                    <a:pt x="397" y="501"/>
                    <a:pt x="396" y="501"/>
                  </a:cubicBezTo>
                  <a:cubicBezTo>
                    <a:pt x="392" y="472"/>
                    <a:pt x="392" y="472"/>
                    <a:pt x="392" y="472"/>
                  </a:cubicBezTo>
                  <a:cubicBezTo>
                    <a:pt x="399" y="471"/>
                    <a:pt x="405" y="465"/>
                    <a:pt x="405" y="458"/>
                  </a:cubicBezTo>
                  <a:close/>
                  <a:moveTo>
                    <a:pt x="443" y="389"/>
                  </a:moveTo>
                  <a:cubicBezTo>
                    <a:pt x="519" y="340"/>
                    <a:pt x="519" y="340"/>
                    <a:pt x="519" y="340"/>
                  </a:cubicBezTo>
                  <a:cubicBezTo>
                    <a:pt x="531" y="365"/>
                    <a:pt x="531" y="365"/>
                    <a:pt x="531" y="365"/>
                  </a:cubicBezTo>
                  <a:cubicBezTo>
                    <a:pt x="524" y="369"/>
                    <a:pt x="520" y="377"/>
                    <a:pt x="520" y="386"/>
                  </a:cubicBezTo>
                  <a:cubicBezTo>
                    <a:pt x="520" y="388"/>
                    <a:pt x="520" y="391"/>
                    <a:pt x="521" y="393"/>
                  </a:cubicBezTo>
                  <a:cubicBezTo>
                    <a:pt x="445" y="397"/>
                    <a:pt x="445" y="397"/>
                    <a:pt x="445" y="397"/>
                  </a:cubicBezTo>
                  <a:cubicBezTo>
                    <a:pt x="445" y="394"/>
                    <a:pt x="444" y="392"/>
                    <a:pt x="443" y="389"/>
                  </a:cubicBezTo>
                  <a:close/>
                  <a:moveTo>
                    <a:pt x="406" y="297"/>
                  </a:moveTo>
                  <a:cubicBezTo>
                    <a:pt x="483" y="169"/>
                    <a:pt x="483" y="169"/>
                    <a:pt x="483" y="169"/>
                  </a:cubicBezTo>
                  <a:cubicBezTo>
                    <a:pt x="485" y="170"/>
                    <a:pt x="487" y="170"/>
                    <a:pt x="489" y="170"/>
                  </a:cubicBezTo>
                  <a:cubicBezTo>
                    <a:pt x="490" y="170"/>
                    <a:pt x="491" y="170"/>
                    <a:pt x="491" y="170"/>
                  </a:cubicBezTo>
                  <a:cubicBezTo>
                    <a:pt x="487" y="240"/>
                    <a:pt x="487" y="240"/>
                    <a:pt x="487" y="240"/>
                  </a:cubicBezTo>
                  <a:cubicBezTo>
                    <a:pt x="486" y="239"/>
                    <a:pt x="484" y="239"/>
                    <a:pt x="483" y="239"/>
                  </a:cubicBezTo>
                  <a:cubicBezTo>
                    <a:pt x="469" y="239"/>
                    <a:pt x="458" y="250"/>
                    <a:pt x="458" y="264"/>
                  </a:cubicBezTo>
                  <a:cubicBezTo>
                    <a:pt x="458" y="269"/>
                    <a:pt x="459" y="274"/>
                    <a:pt x="462" y="278"/>
                  </a:cubicBezTo>
                  <a:cubicBezTo>
                    <a:pt x="411" y="301"/>
                    <a:pt x="411" y="301"/>
                    <a:pt x="411" y="301"/>
                  </a:cubicBezTo>
                  <a:cubicBezTo>
                    <a:pt x="410" y="299"/>
                    <a:pt x="408" y="298"/>
                    <a:pt x="406" y="297"/>
                  </a:cubicBezTo>
                  <a:close/>
                  <a:moveTo>
                    <a:pt x="661" y="457"/>
                  </a:moveTo>
                  <a:cubicBezTo>
                    <a:pt x="608" y="443"/>
                    <a:pt x="608" y="443"/>
                    <a:pt x="608" y="443"/>
                  </a:cubicBezTo>
                  <a:cubicBezTo>
                    <a:pt x="608" y="442"/>
                    <a:pt x="608" y="441"/>
                    <a:pt x="608" y="440"/>
                  </a:cubicBezTo>
                  <a:cubicBezTo>
                    <a:pt x="608" y="435"/>
                    <a:pt x="605" y="430"/>
                    <a:pt x="601" y="428"/>
                  </a:cubicBezTo>
                  <a:cubicBezTo>
                    <a:pt x="630" y="385"/>
                    <a:pt x="630" y="385"/>
                    <a:pt x="630" y="385"/>
                  </a:cubicBezTo>
                  <a:cubicBezTo>
                    <a:pt x="632" y="388"/>
                    <a:pt x="636" y="389"/>
                    <a:pt x="639" y="389"/>
                  </a:cubicBezTo>
                  <a:cubicBezTo>
                    <a:pt x="641" y="389"/>
                    <a:pt x="642" y="389"/>
                    <a:pt x="643" y="389"/>
                  </a:cubicBezTo>
                  <a:cubicBezTo>
                    <a:pt x="673" y="437"/>
                    <a:pt x="673" y="437"/>
                    <a:pt x="673" y="437"/>
                  </a:cubicBezTo>
                  <a:cubicBezTo>
                    <a:pt x="666" y="441"/>
                    <a:pt x="662" y="448"/>
                    <a:pt x="661" y="457"/>
                  </a:cubicBezTo>
                  <a:close/>
                  <a:moveTo>
                    <a:pt x="598" y="511"/>
                  </a:moveTo>
                  <a:cubicBezTo>
                    <a:pt x="591" y="511"/>
                    <a:pt x="585" y="517"/>
                    <a:pt x="585" y="525"/>
                  </a:cubicBezTo>
                  <a:cubicBezTo>
                    <a:pt x="585" y="526"/>
                    <a:pt x="585" y="526"/>
                    <a:pt x="585" y="527"/>
                  </a:cubicBezTo>
                  <a:cubicBezTo>
                    <a:pt x="524" y="543"/>
                    <a:pt x="524" y="543"/>
                    <a:pt x="524" y="543"/>
                  </a:cubicBezTo>
                  <a:cubicBezTo>
                    <a:pt x="524" y="542"/>
                    <a:pt x="524" y="542"/>
                    <a:pt x="524" y="541"/>
                  </a:cubicBezTo>
                  <a:cubicBezTo>
                    <a:pt x="586" y="450"/>
                    <a:pt x="586" y="450"/>
                    <a:pt x="586" y="450"/>
                  </a:cubicBezTo>
                  <a:cubicBezTo>
                    <a:pt x="588" y="453"/>
                    <a:pt x="591" y="454"/>
                    <a:pt x="595" y="454"/>
                  </a:cubicBezTo>
                  <a:cubicBezTo>
                    <a:pt x="595" y="454"/>
                    <a:pt x="595" y="454"/>
                    <a:pt x="595" y="454"/>
                  </a:cubicBezTo>
                  <a:cubicBezTo>
                    <a:pt x="602" y="511"/>
                    <a:pt x="602" y="511"/>
                    <a:pt x="602" y="511"/>
                  </a:cubicBezTo>
                  <a:cubicBezTo>
                    <a:pt x="601" y="511"/>
                    <a:pt x="600" y="511"/>
                    <a:pt x="598" y="511"/>
                  </a:cubicBezTo>
                  <a:close/>
                  <a:moveTo>
                    <a:pt x="416" y="507"/>
                  </a:moveTo>
                  <a:cubicBezTo>
                    <a:pt x="465" y="445"/>
                    <a:pt x="465" y="445"/>
                    <a:pt x="465" y="445"/>
                  </a:cubicBezTo>
                  <a:cubicBezTo>
                    <a:pt x="467" y="447"/>
                    <a:pt x="470" y="448"/>
                    <a:pt x="473" y="448"/>
                  </a:cubicBezTo>
                  <a:cubicBezTo>
                    <a:pt x="480" y="448"/>
                    <a:pt x="486" y="442"/>
                    <a:pt x="487" y="435"/>
                  </a:cubicBezTo>
                  <a:cubicBezTo>
                    <a:pt x="539" y="438"/>
                    <a:pt x="539" y="438"/>
                    <a:pt x="539" y="438"/>
                  </a:cubicBezTo>
                  <a:cubicBezTo>
                    <a:pt x="513" y="533"/>
                    <a:pt x="513" y="533"/>
                    <a:pt x="513" y="533"/>
                  </a:cubicBezTo>
                  <a:cubicBezTo>
                    <a:pt x="513" y="533"/>
                    <a:pt x="512" y="533"/>
                    <a:pt x="511" y="533"/>
                  </a:cubicBezTo>
                  <a:cubicBezTo>
                    <a:pt x="505" y="533"/>
                    <a:pt x="499" y="538"/>
                    <a:pt x="498" y="544"/>
                  </a:cubicBezTo>
                  <a:cubicBezTo>
                    <a:pt x="425" y="532"/>
                    <a:pt x="425" y="532"/>
                    <a:pt x="425" y="532"/>
                  </a:cubicBezTo>
                  <a:cubicBezTo>
                    <a:pt x="425" y="531"/>
                    <a:pt x="425" y="529"/>
                    <a:pt x="425" y="528"/>
                  </a:cubicBezTo>
                  <a:cubicBezTo>
                    <a:pt x="425" y="520"/>
                    <a:pt x="421" y="512"/>
                    <a:pt x="416" y="507"/>
                  </a:cubicBezTo>
                  <a:close/>
                  <a:moveTo>
                    <a:pt x="628" y="384"/>
                  </a:moveTo>
                  <a:cubicBezTo>
                    <a:pt x="599" y="427"/>
                    <a:pt x="599" y="427"/>
                    <a:pt x="599" y="427"/>
                  </a:cubicBezTo>
                  <a:cubicBezTo>
                    <a:pt x="598" y="426"/>
                    <a:pt x="596" y="426"/>
                    <a:pt x="595" y="426"/>
                  </a:cubicBezTo>
                  <a:cubicBezTo>
                    <a:pt x="591" y="426"/>
                    <a:pt x="588" y="427"/>
                    <a:pt x="586" y="429"/>
                  </a:cubicBezTo>
                  <a:cubicBezTo>
                    <a:pt x="563" y="404"/>
                    <a:pt x="563" y="404"/>
                    <a:pt x="563" y="404"/>
                  </a:cubicBezTo>
                  <a:cubicBezTo>
                    <a:pt x="568" y="400"/>
                    <a:pt x="571" y="393"/>
                    <a:pt x="571" y="386"/>
                  </a:cubicBezTo>
                  <a:cubicBezTo>
                    <a:pt x="571" y="385"/>
                    <a:pt x="571" y="385"/>
                    <a:pt x="570" y="384"/>
                  </a:cubicBezTo>
                  <a:cubicBezTo>
                    <a:pt x="626" y="378"/>
                    <a:pt x="626" y="378"/>
                    <a:pt x="626" y="378"/>
                  </a:cubicBezTo>
                  <a:cubicBezTo>
                    <a:pt x="626" y="380"/>
                    <a:pt x="627" y="382"/>
                    <a:pt x="628" y="384"/>
                  </a:cubicBezTo>
                  <a:close/>
                  <a:moveTo>
                    <a:pt x="562" y="405"/>
                  </a:moveTo>
                  <a:cubicBezTo>
                    <a:pt x="585" y="430"/>
                    <a:pt x="585" y="430"/>
                    <a:pt x="585" y="430"/>
                  </a:cubicBezTo>
                  <a:cubicBezTo>
                    <a:pt x="583" y="433"/>
                    <a:pt x="581" y="435"/>
                    <a:pt x="581" y="438"/>
                  </a:cubicBezTo>
                  <a:cubicBezTo>
                    <a:pt x="541" y="436"/>
                    <a:pt x="541" y="436"/>
                    <a:pt x="541" y="436"/>
                  </a:cubicBezTo>
                  <a:cubicBezTo>
                    <a:pt x="548" y="411"/>
                    <a:pt x="548" y="411"/>
                    <a:pt x="548" y="411"/>
                  </a:cubicBezTo>
                  <a:cubicBezTo>
                    <a:pt x="553" y="411"/>
                    <a:pt x="558" y="409"/>
                    <a:pt x="562" y="405"/>
                  </a:cubicBezTo>
                  <a:close/>
                  <a:moveTo>
                    <a:pt x="581" y="440"/>
                  </a:moveTo>
                  <a:cubicBezTo>
                    <a:pt x="581" y="444"/>
                    <a:pt x="582" y="447"/>
                    <a:pt x="584" y="449"/>
                  </a:cubicBezTo>
                  <a:cubicBezTo>
                    <a:pt x="523" y="540"/>
                    <a:pt x="523" y="540"/>
                    <a:pt x="523" y="540"/>
                  </a:cubicBezTo>
                  <a:cubicBezTo>
                    <a:pt x="521" y="537"/>
                    <a:pt x="518" y="535"/>
                    <a:pt x="515" y="534"/>
                  </a:cubicBezTo>
                  <a:cubicBezTo>
                    <a:pt x="541" y="438"/>
                    <a:pt x="541" y="438"/>
                    <a:pt x="541" y="438"/>
                  </a:cubicBezTo>
                  <a:lnTo>
                    <a:pt x="581" y="440"/>
                  </a:lnTo>
                  <a:close/>
                  <a:moveTo>
                    <a:pt x="626" y="376"/>
                  </a:moveTo>
                  <a:cubicBezTo>
                    <a:pt x="626" y="376"/>
                    <a:pt x="626" y="376"/>
                    <a:pt x="626" y="376"/>
                  </a:cubicBezTo>
                  <a:cubicBezTo>
                    <a:pt x="570" y="382"/>
                    <a:pt x="570" y="382"/>
                    <a:pt x="570" y="382"/>
                  </a:cubicBezTo>
                  <a:cubicBezTo>
                    <a:pt x="569" y="370"/>
                    <a:pt x="558" y="361"/>
                    <a:pt x="545" y="361"/>
                  </a:cubicBezTo>
                  <a:cubicBezTo>
                    <a:pt x="541" y="361"/>
                    <a:pt x="536" y="362"/>
                    <a:pt x="532" y="364"/>
                  </a:cubicBezTo>
                  <a:cubicBezTo>
                    <a:pt x="520" y="339"/>
                    <a:pt x="520" y="339"/>
                    <a:pt x="520" y="339"/>
                  </a:cubicBezTo>
                  <a:cubicBezTo>
                    <a:pt x="586" y="297"/>
                    <a:pt x="586" y="297"/>
                    <a:pt x="586" y="297"/>
                  </a:cubicBezTo>
                  <a:cubicBezTo>
                    <a:pt x="590" y="299"/>
                    <a:pt x="594" y="300"/>
                    <a:pt x="598" y="300"/>
                  </a:cubicBezTo>
                  <a:cubicBezTo>
                    <a:pt x="601" y="300"/>
                    <a:pt x="604" y="300"/>
                    <a:pt x="607" y="299"/>
                  </a:cubicBezTo>
                  <a:cubicBezTo>
                    <a:pt x="633" y="363"/>
                    <a:pt x="633" y="363"/>
                    <a:pt x="633" y="363"/>
                  </a:cubicBezTo>
                  <a:cubicBezTo>
                    <a:pt x="629" y="365"/>
                    <a:pt x="626" y="370"/>
                    <a:pt x="626" y="376"/>
                  </a:cubicBezTo>
                  <a:close/>
                  <a:moveTo>
                    <a:pt x="574" y="272"/>
                  </a:moveTo>
                  <a:cubicBezTo>
                    <a:pt x="508" y="266"/>
                    <a:pt x="508" y="266"/>
                    <a:pt x="508" y="266"/>
                  </a:cubicBezTo>
                  <a:cubicBezTo>
                    <a:pt x="508" y="265"/>
                    <a:pt x="508" y="265"/>
                    <a:pt x="508" y="264"/>
                  </a:cubicBezTo>
                  <a:cubicBezTo>
                    <a:pt x="508" y="258"/>
                    <a:pt x="505" y="252"/>
                    <a:pt x="501" y="247"/>
                  </a:cubicBezTo>
                  <a:cubicBezTo>
                    <a:pt x="546" y="202"/>
                    <a:pt x="546" y="202"/>
                    <a:pt x="546" y="202"/>
                  </a:cubicBezTo>
                  <a:cubicBezTo>
                    <a:pt x="548" y="204"/>
                    <a:pt x="551" y="205"/>
                    <a:pt x="555" y="205"/>
                  </a:cubicBezTo>
                  <a:cubicBezTo>
                    <a:pt x="557" y="205"/>
                    <a:pt x="558" y="205"/>
                    <a:pt x="560" y="204"/>
                  </a:cubicBezTo>
                  <a:cubicBezTo>
                    <a:pt x="585" y="254"/>
                    <a:pt x="585" y="254"/>
                    <a:pt x="585" y="254"/>
                  </a:cubicBezTo>
                  <a:cubicBezTo>
                    <a:pt x="579" y="258"/>
                    <a:pt x="575" y="265"/>
                    <a:pt x="574" y="272"/>
                  </a:cubicBezTo>
                  <a:close/>
                  <a:moveTo>
                    <a:pt x="544" y="201"/>
                  </a:moveTo>
                  <a:cubicBezTo>
                    <a:pt x="500" y="246"/>
                    <a:pt x="500" y="246"/>
                    <a:pt x="500" y="246"/>
                  </a:cubicBezTo>
                  <a:cubicBezTo>
                    <a:pt x="497" y="243"/>
                    <a:pt x="493" y="241"/>
                    <a:pt x="489" y="240"/>
                  </a:cubicBezTo>
                  <a:cubicBezTo>
                    <a:pt x="493" y="170"/>
                    <a:pt x="493" y="170"/>
                    <a:pt x="493" y="170"/>
                  </a:cubicBezTo>
                  <a:cubicBezTo>
                    <a:pt x="499" y="168"/>
                    <a:pt x="505" y="165"/>
                    <a:pt x="509" y="160"/>
                  </a:cubicBezTo>
                  <a:cubicBezTo>
                    <a:pt x="543" y="184"/>
                    <a:pt x="543" y="184"/>
                    <a:pt x="543" y="184"/>
                  </a:cubicBezTo>
                  <a:cubicBezTo>
                    <a:pt x="542" y="186"/>
                    <a:pt x="541" y="189"/>
                    <a:pt x="541" y="191"/>
                  </a:cubicBezTo>
                  <a:cubicBezTo>
                    <a:pt x="541" y="195"/>
                    <a:pt x="542" y="198"/>
                    <a:pt x="544" y="201"/>
                  </a:cubicBezTo>
                  <a:close/>
                  <a:moveTo>
                    <a:pt x="507" y="267"/>
                  </a:moveTo>
                  <a:cubicBezTo>
                    <a:pt x="574" y="274"/>
                    <a:pt x="574" y="274"/>
                    <a:pt x="574" y="274"/>
                  </a:cubicBezTo>
                  <a:cubicBezTo>
                    <a:pt x="574" y="274"/>
                    <a:pt x="573" y="275"/>
                    <a:pt x="573" y="275"/>
                  </a:cubicBezTo>
                  <a:cubicBezTo>
                    <a:pt x="573" y="284"/>
                    <a:pt x="578" y="291"/>
                    <a:pt x="584" y="296"/>
                  </a:cubicBezTo>
                  <a:cubicBezTo>
                    <a:pt x="519" y="338"/>
                    <a:pt x="519" y="338"/>
                    <a:pt x="519" y="338"/>
                  </a:cubicBezTo>
                  <a:cubicBezTo>
                    <a:pt x="494" y="286"/>
                    <a:pt x="494" y="286"/>
                    <a:pt x="494" y="286"/>
                  </a:cubicBezTo>
                  <a:cubicBezTo>
                    <a:pt x="501" y="283"/>
                    <a:pt x="506" y="276"/>
                    <a:pt x="507" y="267"/>
                  </a:cubicBezTo>
                  <a:close/>
                  <a:moveTo>
                    <a:pt x="545" y="411"/>
                  </a:moveTo>
                  <a:cubicBezTo>
                    <a:pt x="545" y="411"/>
                    <a:pt x="546" y="411"/>
                    <a:pt x="546" y="411"/>
                  </a:cubicBezTo>
                  <a:cubicBezTo>
                    <a:pt x="539" y="436"/>
                    <a:pt x="539" y="436"/>
                    <a:pt x="539" y="436"/>
                  </a:cubicBezTo>
                  <a:cubicBezTo>
                    <a:pt x="487" y="434"/>
                    <a:pt x="487" y="434"/>
                    <a:pt x="487" y="434"/>
                  </a:cubicBezTo>
                  <a:cubicBezTo>
                    <a:pt x="487" y="431"/>
                    <a:pt x="486" y="429"/>
                    <a:pt x="485" y="427"/>
                  </a:cubicBezTo>
                  <a:cubicBezTo>
                    <a:pt x="524" y="401"/>
                    <a:pt x="524" y="401"/>
                    <a:pt x="524" y="401"/>
                  </a:cubicBezTo>
                  <a:cubicBezTo>
                    <a:pt x="529" y="407"/>
                    <a:pt x="537" y="411"/>
                    <a:pt x="545" y="411"/>
                  </a:cubicBezTo>
                  <a:close/>
                  <a:moveTo>
                    <a:pt x="425" y="533"/>
                  </a:moveTo>
                  <a:cubicBezTo>
                    <a:pt x="498" y="546"/>
                    <a:pt x="498" y="546"/>
                    <a:pt x="498" y="546"/>
                  </a:cubicBezTo>
                  <a:cubicBezTo>
                    <a:pt x="497" y="546"/>
                    <a:pt x="497" y="547"/>
                    <a:pt x="497" y="547"/>
                  </a:cubicBezTo>
                  <a:cubicBezTo>
                    <a:pt x="497" y="552"/>
                    <a:pt x="500" y="557"/>
                    <a:pt x="504" y="559"/>
                  </a:cubicBezTo>
                  <a:cubicBezTo>
                    <a:pt x="442" y="619"/>
                    <a:pt x="442" y="619"/>
                    <a:pt x="442" y="619"/>
                  </a:cubicBezTo>
                  <a:cubicBezTo>
                    <a:pt x="410" y="552"/>
                    <a:pt x="410" y="552"/>
                    <a:pt x="410" y="552"/>
                  </a:cubicBezTo>
                  <a:cubicBezTo>
                    <a:pt x="418" y="549"/>
                    <a:pt x="423" y="542"/>
                    <a:pt x="425" y="533"/>
                  </a:cubicBezTo>
                  <a:close/>
                  <a:moveTo>
                    <a:pt x="452" y="644"/>
                  </a:moveTo>
                  <a:cubicBezTo>
                    <a:pt x="433" y="647"/>
                    <a:pt x="433" y="647"/>
                    <a:pt x="433" y="647"/>
                  </a:cubicBezTo>
                  <a:cubicBezTo>
                    <a:pt x="432" y="643"/>
                    <a:pt x="430" y="640"/>
                    <a:pt x="427" y="637"/>
                  </a:cubicBezTo>
                  <a:cubicBezTo>
                    <a:pt x="442" y="622"/>
                    <a:pt x="442" y="622"/>
                    <a:pt x="442" y="622"/>
                  </a:cubicBezTo>
                  <a:lnTo>
                    <a:pt x="452" y="644"/>
                  </a:lnTo>
                  <a:close/>
                  <a:moveTo>
                    <a:pt x="443" y="621"/>
                  </a:moveTo>
                  <a:cubicBezTo>
                    <a:pt x="506" y="560"/>
                    <a:pt x="506" y="560"/>
                    <a:pt x="506" y="560"/>
                  </a:cubicBezTo>
                  <a:cubicBezTo>
                    <a:pt x="508" y="560"/>
                    <a:pt x="509" y="561"/>
                    <a:pt x="511" y="561"/>
                  </a:cubicBezTo>
                  <a:cubicBezTo>
                    <a:pt x="514" y="561"/>
                    <a:pt x="516" y="560"/>
                    <a:pt x="518" y="559"/>
                  </a:cubicBezTo>
                  <a:cubicBezTo>
                    <a:pt x="540" y="600"/>
                    <a:pt x="540" y="600"/>
                    <a:pt x="540" y="600"/>
                  </a:cubicBezTo>
                  <a:cubicBezTo>
                    <a:pt x="529" y="604"/>
                    <a:pt x="522" y="615"/>
                    <a:pt x="522" y="627"/>
                  </a:cubicBezTo>
                  <a:cubicBezTo>
                    <a:pt x="522" y="628"/>
                    <a:pt x="522" y="630"/>
                    <a:pt x="523" y="631"/>
                  </a:cubicBezTo>
                  <a:cubicBezTo>
                    <a:pt x="454" y="643"/>
                    <a:pt x="454" y="643"/>
                    <a:pt x="454" y="643"/>
                  </a:cubicBezTo>
                  <a:lnTo>
                    <a:pt x="443" y="621"/>
                  </a:lnTo>
                  <a:close/>
                  <a:moveTo>
                    <a:pt x="552" y="597"/>
                  </a:moveTo>
                  <a:cubicBezTo>
                    <a:pt x="548" y="597"/>
                    <a:pt x="545" y="598"/>
                    <a:pt x="541" y="599"/>
                  </a:cubicBezTo>
                  <a:cubicBezTo>
                    <a:pt x="520" y="558"/>
                    <a:pt x="520" y="558"/>
                    <a:pt x="520" y="558"/>
                  </a:cubicBezTo>
                  <a:cubicBezTo>
                    <a:pt x="523" y="555"/>
                    <a:pt x="525" y="551"/>
                    <a:pt x="525" y="547"/>
                  </a:cubicBezTo>
                  <a:cubicBezTo>
                    <a:pt x="525" y="546"/>
                    <a:pt x="525" y="545"/>
                    <a:pt x="525" y="544"/>
                  </a:cubicBezTo>
                  <a:cubicBezTo>
                    <a:pt x="585" y="529"/>
                    <a:pt x="585" y="529"/>
                    <a:pt x="585" y="529"/>
                  </a:cubicBezTo>
                  <a:cubicBezTo>
                    <a:pt x="586" y="532"/>
                    <a:pt x="589" y="535"/>
                    <a:pt x="592" y="537"/>
                  </a:cubicBezTo>
                  <a:cubicBezTo>
                    <a:pt x="564" y="599"/>
                    <a:pt x="564" y="599"/>
                    <a:pt x="564" y="599"/>
                  </a:cubicBezTo>
                  <a:cubicBezTo>
                    <a:pt x="560" y="598"/>
                    <a:pt x="556" y="597"/>
                    <a:pt x="552" y="597"/>
                  </a:cubicBezTo>
                  <a:close/>
                  <a:moveTo>
                    <a:pt x="566" y="600"/>
                  </a:moveTo>
                  <a:cubicBezTo>
                    <a:pt x="594" y="538"/>
                    <a:pt x="594" y="538"/>
                    <a:pt x="594" y="538"/>
                  </a:cubicBezTo>
                  <a:cubicBezTo>
                    <a:pt x="595" y="538"/>
                    <a:pt x="597" y="539"/>
                    <a:pt x="598" y="539"/>
                  </a:cubicBezTo>
                  <a:cubicBezTo>
                    <a:pt x="606" y="539"/>
                    <a:pt x="612" y="533"/>
                    <a:pt x="612" y="526"/>
                  </a:cubicBezTo>
                  <a:cubicBezTo>
                    <a:pt x="679" y="526"/>
                    <a:pt x="679" y="526"/>
                    <a:pt x="679" y="526"/>
                  </a:cubicBezTo>
                  <a:cubicBezTo>
                    <a:pt x="679" y="528"/>
                    <a:pt x="680" y="530"/>
                    <a:pt x="681" y="532"/>
                  </a:cubicBezTo>
                  <a:cubicBezTo>
                    <a:pt x="577" y="610"/>
                    <a:pt x="577" y="610"/>
                    <a:pt x="577" y="610"/>
                  </a:cubicBezTo>
                  <a:cubicBezTo>
                    <a:pt x="574" y="605"/>
                    <a:pt x="570" y="602"/>
                    <a:pt x="566" y="600"/>
                  </a:cubicBezTo>
                  <a:close/>
                  <a:moveTo>
                    <a:pt x="693" y="511"/>
                  </a:moveTo>
                  <a:cubicBezTo>
                    <a:pt x="685" y="511"/>
                    <a:pt x="679" y="517"/>
                    <a:pt x="679" y="524"/>
                  </a:cubicBezTo>
                  <a:cubicBezTo>
                    <a:pt x="612" y="524"/>
                    <a:pt x="612" y="524"/>
                    <a:pt x="612" y="524"/>
                  </a:cubicBezTo>
                  <a:cubicBezTo>
                    <a:pt x="612" y="519"/>
                    <a:pt x="609" y="514"/>
                    <a:pt x="604" y="512"/>
                  </a:cubicBezTo>
                  <a:cubicBezTo>
                    <a:pt x="597" y="454"/>
                    <a:pt x="597" y="454"/>
                    <a:pt x="597" y="454"/>
                  </a:cubicBezTo>
                  <a:cubicBezTo>
                    <a:pt x="602" y="453"/>
                    <a:pt x="606" y="449"/>
                    <a:pt x="608" y="444"/>
                  </a:cubicBezTo>
                  <a:cubicBezTo>
                    <a:pt x="661" y="458"/>
                    <a:pt x="661" y="458"/>
                    <a:pt x="661" y="458"/>
                  </a:cubicBezTo>
                  <a:cubicBezTo>
                    <a:pt x="661" y="459"/>
                    <a:pt x="661" y="459"/>
                    <a:pt x="661" y="459"/>
                  </a:cubicBezTo>
                  <a:cubicBezTo>
                    <a:pt x="661" y="474"/>
                    <a:pt x="673" y="486"/>
                    <a:pt x="688" y="486"/>
                  </a:cubicBezTo>
                  <a:cubicBezTo>
                    <a:pt x="699" y="486"/>
                    <a:pt x="708" y="481"/>
                    <a:pt x="712" y="472"/>
                  </a:cubicBezTo>
                  <a:cubicBezTo>
                    <a:pt x="770" y="500"/>
                    <a:pt x="770" y="500"/>
                    <a:pt x="770" y="500"/>
                  </a:cubicBezTo>
                  <a:cubicBezTo>
                    <a:pt x="770" y="502"/>
                    <a:pt x="770" y="504"/>
                    <a:pt x="770" y="506"/>
                  </a:cubicBezTo>
                  <a:cubicBezTo>
                    <a:pt x="770" y="507"/>
                    <a:pt x="770" y="509"/>
                    <a:pt x="770" y="510"/>
                  </a:cubicBezTo>
                  <a:cubicBezTo>
                    <a:pt x="706" y="522"/>
                    <a:pt x="706" y="522"/>
                    <a:pt x="706" y="522"/>
                  </a:cubicBezTo>
                  <a:cubicBezTo>
                    <a:pt x="705" y="515"/>
                    <a:pt x="699" y="511"/>
                    <a:pt x="693" y="511"/>
                  </a:cubicBezTo>
                  <a:close/>
                  <a:moveTo>
                    <a:pt x="771" y="498"/>
                  </a:moveTo>
                  <a:cubicBezTo>
                    <a:pt x="713" y="470"/>
                    <a:pt x="713" y="470"/>
                    <a:pt x="713" y="470"/>
                  </a:cubicBezTo>
                  <a:cubicBezTo>
                    <a:pt x="714" y="467"/>
                    <a:pt x="715" y="464"/>
                    <a:pt x="715" y="461"/>
                  </a:cubicBezTo>
                  <a:cubicBezTo>
                    <a:pt x="791" y="464"/>
                    <a:pt x="791" y="464"/>
                    <a:pt x="791" y="464"/>
                  </a:cubicBezTo>
                  <a:cubicBezTo>
                    <a:pt x="793" y="478"/>
                    <a:pt x="793" y="478"/>
                    <a:pt x="793" y="478"/>
                  </a:cubicBezTo>
                  <a:cubicBezTo>
                    <a:pt x="782" y="480"/>
                    <a:pt x="774" y="488"/>
                    <a:pt x="771" y="498"/>
                  </a:cubicBezTo>
                  <a:close/>
                  <a:moveTo>
                    <a:pt x="784" y="417"/>
                  </a:moveTo>
                  <a:cubicBezTo>
                    <a:pt x="791" y="462"/>
                    <a:pt x="791" y="462"/>
                    <a:pt x="791" y="462"/>
                  </a:cubicBezTo>
                  <a:cubicBezTo>
                    <a:pt x="715" y="459"/>
                    <a:pt x="715" y="459"/>
                    <a:pt x="715" y="459"/>
                  </a:cubicBezTo>
                  <a:cubicBezTo>
                    <a:pt x="715" y="459"/>
                    <a:pt x="715" y="459"/>
                    <a:pt x="715" y="459"/>
                  </a:cubicBezTo>
                  <a:cubicBezTo>
                    <a:pt x="715" y="444"/>
                    <a:pt x="703" y="432"/>
                    <a:pt x="688" y="432"/>
                  </a:cubicBezTo>
                  <a:cubicBezTo>
                    <a:pt x="683" y="432"/>
                    <a:pt x="679" y="433"/>
                    <a:pt x="675" y="436"/>
                  </a:cubicBezTo>
                  <a:cubicBezTo>
                    <a:pt x="645" y="388"/>
                    <a:pt x="645" y="388"/>
                    <a:pt x="645" y="388"/>
                  </a:cubicBezTo>
                  <a:cubicBezTo>
                    <a:pt x="649" y="386"/>
                    <a:pt x="652" y="383"/>
                    <a:pt x="653" y="378"/>
                  </a:cubicBezTo>
                  <a:cubicBezTo>
                    <a:pt x="765" y="386"/>
                    <a:pt x="765" y="386"/>
                    <a:pt x="765" y="386"/>
                  </a:cubicBezTo>
                  <a:cubicBezTo>
                    <a:pt x="764" y="389"/>
                    <a:pt x="764" y="392"/>
                    <a:pt x="764" y="394"/>
                  </a:cubicBezTo>
                  <a:cubicBezTo>
                    <a:pt x="764" y="406"/>
                    <a:pt x="772" y="415"/>
                    <a:pt x="784" y="417"/>
                  </a:cubicBezTo>
                  <a:close/>
                  <a:moveTo>
                    <a:pt x="639" y="362"/>
                  </a:moveTo>
                  <a:cubicBezTo>
                    <a:pt x="638" y="362"/>
                    <a:pt x="636" y="362"/>
                    <a:pt x="635" y="362"/>
                  </a:cubicBezTo>
                  <a:cubicBezTo>
                    <a:pt x="609" y="298"/>
                    <a:pt x="609" y="298"/>
                    <a:pt x="609" y="298"/>
                  </a:cubicBezTo>
                  <a:cubicBezTo>
                    <a:pt x="617" y="294"/>
                    <a:pt x="623" y="285"/>
                    <a:pt x="623" y="275"/>
                  </a:cubicBezTo>
                  <a:cubicBezTo>
                    <a:pt x="623" y="273"/>
                    <a:pt x="623" y="271"/>
                    <a:pt x="622" y="268"/>
                  </a:cubicBezTo>
                  <a:cubicBezTo>
                    <a:pt x="679" y="209"/>
                    <a:pt x="679" y="209"/>
                    <a:pt x="679" y="209"/>
                  </a:cubicBezTo>
                  <a:cubicBezTo>
                    <a:pt x="680" y="211"/>
                    <a:pt x="681" y="212"/>
                    <a:pt x="683" y="214"/>
                  </a:cubicBezTo>
                  <a:cubicBezTo>
                    <a:pt x="641" y="362"/>
                    <a:pt x="641" y="362"/>
                    <a:pt x="641" y="362"/>
                  </a:cubicBezTo>
                  <a:cubicBezTo>
                    <a:pt x="640" y="362"/>
                    <a:pt x="640" y="362"/>
                    <a:pt x="639" y="362"/>
                  </a:cubicBezTo>
                  <a:close/>
                  <a:moveTo>
                    <a:pt x="678" y="208"/>
                  </a:moveTo>
                  <a:cubicBezTo>
                    <a:pt x="622" y="267"/>
                    <a:pt x="622" y="267"/>
                    <a:pt x="622" y="267"/>
                  </a:cubicBezTo>
                  <a:cubicBezTo>
                    <a:pt x="618" y="257"/>
                    <a:pt x="610" y="250"/>
                    <a:pt x="599" y="250"/>
                  </a:cubicBezTo>
                  <a:cubicBezTo>
                    <a:pt x="597" y="166"/>
                    <a:pt x="597" y="166"/>
                    <a:pt x="597" y="166"/>
                  </a:cubicBezTo>
                  <a:cubicBezTo>
                    <a:pt x="598" y="166"/>
                    <a:pt x="598" y="166"/>
                    <a:pt x="598" y="166"/>
                  </a:cubicBezTo>
                  <a:cubicBezTo>
                    <a:pt x="604" y="166"/>
                    <a:pt x="609" y="163"/>
                    <a:pt x="611" y="159"/>
                  </a:cubicBezTo>
                  <a:cubicBezTo>
                    <a:pt x="676" y="187"/>
                    <a:pt x="676" y="187"/>
                    <a:pt x="676" y="187"/>
                  </a:cubicBezTo>
                  <a:cubicBezTo>
                    <a:pt x="675" y="190"/>
                    <a:pt x="675" y="193"/>
                    <a:pt x="675" y="196"/>
                  </a:cubicBezTo>
                  <a:cubicBezTo>
                    <a:pt x="675" y="200"/>
                    <a:pt x="676" y="204"/>
                    <a:pt x="678" y="208"/>
                  </a:cubicBezTo>
                  <a:close/>
                  <a:moveTo>
                    <a:pt x="596" y="166"/>
                  </a:moveTo>
                  <a:cubicBezTo>
                    <a:pt x="597" y="250"/>
                    <a:pt x="597" y="250"/>
                    <a:pt x="597" y="250"/>
                  </a:cubicBezTo>
                  <a:cubicBezTo>
                    <a:pt x="593" y="250"/>
                    <a:pt x="589" y="252"/>
                    <a:pt x="586" y="253"/>
                  </a:cubicBezTo>
                  <a:cubicBezTo>
                    <a:pt x="562" y="203"/>
                    <a:pt x="562" y="203"/>
                    <a:pt x="562" y="203"/>
                  </a:cubicBezTo>
                  <a:cubicBezTo>
                    <a:pt x="566" y="201"/>
                    <a:pt x="569" y="197"/>
                    <a:pt x="569" y="191"/>
                  </a:cubicBezTo>
                  <a:cubicBezTo>
                    <a:pt x="569" y="184"/>
                    <a:pt x="562" y="178"/>
                    <a:pt x="555" y="178"/>
                  </a:cubicBezTo>
                  <a:cubicBezTo>
                    <a:pt x="550" y="178"/>
                    <a:pt x="546" y="180"/>
                    <a:pt x="544" y="183"/>
                  </a:cubicBezTo>
                  <a:cubicBezTo>
                    <a:pt x="510" y="159"/>
                    <a:pt x="510" y="159"/>
                    <a:pt x="510" y="159"/>
                  </a:cubicBezTo>
                  <a:cubicBezTo>
                    <a:pt x="512" y="156"/>
                    <a:pt x="513" y="152"/>
                    <a:pt x="513" y="148"/>
                  </a:cubicBezTo>
                  <a:cubicBezTo>
                    <a:pt x="585" y="153"/>
                    <a:pt x="585" y="153"/>
                    <a:pt x="585" y="153"/>
                  </a:cubicBezTo>
                  <a:cubicBezTo>
                    <a:pt x="585" y="153"/>
                    <a:pt x="585" y="153"/>
                    <a:pt x="585" y="153"/>
                  </a:cubicBezTo>
                  <a:cubicBezTo>
                    <a:pt x="585" y="159"/>
                    <a:pt x="589" y="165"/>
                    <a:pt x="596" y="166"/>
                  </a:cubicBezTo>
                  <a:close/>
                  <a:moveTo>
                    <a:pt x="482" y="169"/>
                  </a:moveTo>
                  <a:cubicBezTo>
                    <a:pt x="405" y="296"/>
                    <a:pt x="405" y="296"/>
                    <a:pt x="405" y="296"/>
                  </a:cubicBezTo>
                  <a:cubicBezTo>
                    <a:pt x="403" y="295"/>
                    <a:pt x="401" y="294"/>
                    <a:pt x="398" y="294"/>
                  </a:cubicBezTo>
                  <a:cubicBezTo>
                    <a:pt x="395" y="294"/>
                    <a:pt x="392" y="295"/>
                    <a:pt x="389" y="298"/>
                  </a:cubicBezTo>
                  <a:cubicBezTo>
                    <a:pt x="342" y="251"/>
                    <a:pt x="342" y="251"/>
                    <a:pt x="342" y="251"/>
                  </a:cubicBezTo>
                  <a:cubicBezTo>
                    <a:pt x="344" y="248"/>
                    <a:pt x="346" y="245"/>
                    <a:pt x="346" y="241"/>
                  </a:cubicBezTo>
                  <a:cubicBezTo>
                    <a:pt x="346" y="239"/>
                    <a:pt x="345" y="238"/>
                    <a:pt x="345" y="236"/>
                  </a:cubicBezTo>
                  <a:cubicBezTo>
                    <a:pt x="469" y="160"/>
                    <a:pt x="469" y="160"/>
                    <a:pt x="469" y="160"/>
                  </a:cubicBezTo>
                  <a:cubicBezTo>
                    <a:pt x="472" y="164"/>
                    <a:pt x="477" y="167"/>
                    <a:pt x="482" y="169"/>
                  </a:cubicBezTo>
                  <a:close/>
                  <a:moveTo>
                    <a:pt x="341" y="252"/>
                  </a:moveTo>
                  <a:cubicBezTo>
                    <a:pt x="388" y="299"/>
                    <a:pt x="388" y="299"/>
                    <a:pt x="388" y="299"/>
                  </a:cubicBezTo>
                  <a:cubicBezTo>
                    <a:pt x="386" y="301"/>
                    <a:pt x="384" y="304"/>
                    <a:pt x="384" y="308"/>
                  </a:cubicBezTo>
                  <a:cubicBezTo>
                    <a:pt x="384" y="311"/>
                    <a:pt x="385" y="314"/>
                    <a:pt x="387" y="316"/>
                  </a:cubicBezTo>
                  <a:cubicBezTo>
                    <a:pt x="351" y="348"/>
                    <a:pt x="351" y="348"/>
                    <a:pt x="351" y="348"/>
                  </a:cubicBezTo>
                  <a:cubicBezTo>
                    <a:pt x="346" y="343"/>
                    <a:pt x="340" y="340"/>
                    <a:pt x="333" y="339"/>
                  </a:cubicBezTo>
                  <a:cubicBezTo>
                    <a:pt x="333" y="255"/>
                    <a:pt x="333" y="255"/>
                    <a:pt x="333" y="255"/>
                  </a:cubicBezTo>
                  <a:cubicBezTo>
                    <a:pt x="336" y="255"/>
                    <a:pt x="339" y="254"/>
                    <a:pt x="341" y="252"/>
                  </a:cubicBezTo>
                  <a:close/>
                  <a:moveTo>
                    <a:pt x="352" y="349"/>
                  </a:moveTo>
                  <a:cubicBezTo>
                    <a:pt x="388" y="318"/>
                    <a:pt x="388" y="318"/>
                    <a:pt x="388" y="318"/>
                  </a:cubicBezTo>
                  <a:cubicBezTo>
                    <a:pt x="391" y="320"/>
                    <a:pt x="394" y="322"/>
                    <a:pt x="398" y="322"/>
                  </a:cubicBezTo>
                  <a:cubicBezTo>
                    <a:pt x="406" y="322"/>
                    <a:pt x="412" y="316"/>
                    <a:pt x="412" y="308"/>
                  </a:cubicBezTo>
                  <a:cubicBezTo>
                    <a:pt x="412" y="306"/>
                    <a:pt x="412" y="305"/>
                    <a:pt x="411" y="303"/>
                  </a:cubicBezTo>
                  <a:cubicBezTo>
                    <a:pt x="463" y="279"/>
                    <a:pt x="463" y="279"/>
                    <a:pt x="463" y="279"/>
                  </a:cubicBezTo>
                  <a:cubicBezTo>
                    <a:pt x="468" y="285"/>
                    <a:pt x="475" y="289"/>
                    <a:pt x="483" y="289"/>
                  </a:cubicBezTo>
                  <a:cubicBezTo>
                    <a:pt x="486" y="289"/>
                    <a:pt x="490" y="288"/>
                    <a:pt x="493" y="287"/>
                  </a:cubicBezTo>
                  <a:cubicBezTo>
                    <a:pt x="518" y="339"/>
                    <a:pt x="518" y="339"/>
                    <a:pt x="518" y="339"/>
                  </a:cubicBezTo>
                  <a:cubicBezTo>
                    <a:pt x="442" y="388"/>
                    <a:pt x="442" y="388"/>
                    <a:pt x="442" y="388"/>
                  </a:cubicBezTo>
                  <a:cubicBezTo>
                    <a:pt x="438" y="380"/>
                    <a:pt x="429" y="375"/>
                    <a:pt x="420" y="375"/>
                  </a:cubicBezTo>
                  <a:cubicBezTo>
                    <a:pt x="409" y="375"/>
                    <a:pt x="400" y="381"/>
                    <a:pt x="397" y="391"/>
                  </a:cubicBezTo>
                  <a:cubicBezTo>
                    <a:pt x="356" y="374"/>
                    <a:pt x="356" y="374"/>
                    <a:pt x="356" y="374"/>
                  </a:cubicBezTo>
                  <a:cubicBezTo>
                    <a:pt x="357" y="371"/>
                    <a:pt x="357" y="368"/>
                    <a:pt x="357" y="365"/>
                  </a:cubicBezTo>
                  <a:cubicBezTo>
                    <a:pt x="357" y="359"/>
                    <a:pt x="355" y="353"/>
                    <a:pt x="352" y="349"/>
                  </a:cubicBezTo>
                  <a:close/>
                  <a:moveTo>
                    <a:pt x="420" y="425"/>
                  </a:moveTo>
                  <a:cubicBezTo>
                    <a:pt x="434" y="425"/>
                    <a:pt x="445" y="414"/>
                    <a:pt x="445" y="400"/>
                  </a:cubicBezTo>
                  <a:cubicBezTo>
                    <a:pt x="445" y="400"/>
                    <a:pt x="445" y="399"/>
                    <a:pt x="445" y="399"/>
                  </a:cubicBezTo>
                  <a:cubicBezTo>
                    <a:pt x="521" y="394"/>
                    <a:pt x="521" y="394"/>
                    <a:pt x="521" y="394"/>
                  </a:cubicBezTo>
                  <a:cubicBezTo>
                    <a:pt x="522" y="396"/>
                    <a:pt x="523" y="398"/>
                    <a:pt x="524" y="399"/>
                  </a:cubicBezTo>
                  <a:cubicBezTo>
                    <a:pt x="484" y="425"/>
                    <a:pt x="484" y="425"/>
                    <a:pt x="484" y="425"/>
                  </a:cubicBezTo>
                  <a:cubicBezTo>
                    <a:pt x="481" y="422"/>
                    <a:pt x="477" y="420"/>
                    <a:pt x="473" y="420"/>
                  </a:cubicBezTo>
                  <a:cubicBezTo>
                    <a:pt x="465" y="420"/>
                    <a:pt x="459" y="426"/>
                    <a:pt x="459" y="434"/>
                  </a:cubicBezTo>
                  <a:cubicBezTo>
                    <a:pt x="459" y="435"/>
                    <a:pt x="459" y="436"/>
                    <a:pt x="460" y="437"/>
                  </a:cubicBezTo>
                  <a:cubicBezTo>
                    <a:pt x="405" y="456"/>
                    <a:pt x="405" y="456"/>
                    <a:pt x="405" y="456"/>
                  </a:cubicBezTo>
                  <a:cubicBezTo>
                    <a:pt x="404" y="452"/>
                    <a:pt x="402" y="449"/>
                    <a:pt x="399" y="447"/>
                  </a:cubicBezTo>
                  <a:cubicBezTo>
                    <a:pt x="413" y="424"/>
                    <a:pt x="413" y="424"/>
                    <a:pt x="413" y="424"/>
                  </a:cubicBezTo>
                  <a:cubicBezTo>
                    <a:pt x="415" y="424"/>
                    <a:pt x="418" y="425"/>
                    <a:pt x="420" y="425"/>
                  </a:cubicBezTo>
                  <a:close/>
                  <a:moveTo>
                    <a:pt x="398" y="555"/>
                  </a:moveTo>
                  <a:cubicBezTo>
                    <a:pt x="402" y="555"/>
                    <a:pt x="406" y="554"/>
                    <a:pt x="409" y="553"/>
                  </a:cubicBezTo>
                  <a:cubicBezTo>
                    <a:pt x="441" y="621"/>
                    <a:pt x="441" y="621"/>
                    <a:pt x="441" y="621"/>
                  </a:cubicBezTo>
                  <a:cubicBezTo>
                    <a:pt x="426" y="636"/>
                    <a:pt x="426" y="636"/>
                    <a:pt x="426" y="636"/>
                  </a:cubicBezTo>
                  <a:cubicBezTo>
                    <a:pt x="420" y="630"/>
                    <a:pt x="413" y="627"/>
                    <a:pt x="405" y="627"/>
                  </a:cubicBezTo>
                  <a:cubicBezTo>
                    <a:pt x="398" y="627"/>
                    <a:pt x="391" y="629"/>
                    <a:pt x="386" y="634"/>
                  </a:cubicBezTo>
                  <a:cubicBezTo>
                    <a:pt x="330" y="567"/>
                    <a:pt x="330" y="567"/>
                    <a:pt x="330" y="567"/>
                  </a:cubicBezTo>
                  <a:cubicBezTo>
                    <a:pt x="332" y="565"/>
                    <a:pt x="334" y="561"/>
                    <a:pt x="334" y="557"/>
                  </a:cubicBezTo>
                  <a:cubicBezTo>
                    <a:pt x="334" y="556"/>
                    <a:pt x="334" y="555"/>
                    <a:pt x="334" y="553"/>
                  </a:cubicBezTo>
                  <a:cubicBezTo>
                    <a:pt x="373" y="539"/>
                    <a:pt x="373" y="539"/>
                    <a:pt x="373" y="539"/>
                  </a:cubicBezTo>
                  <a:cubicBezTo>
                    <a:pt x="378" y="549"/>
                    <a:pt x="387" y="555"/>
                    <a:pt x="398" y="555"/>
                  </a:cubicBezTo>
                  <a:close/>
                  <a:moveTo>
                    <a:pt x="420" y="755"/>
                  </a:moveTo>
                  <a:cubicBezTo>
                    <a:pt x="420" y="755"/>
                    <a:pt x="420" y="755"/>
                    <a:pt x="419" y="755"/>
                  </a:cubicBezTo>
                  <a:cubicBezTo>
                    <a:pt x="415" y="685"/>
                    <a:pt x="415" y="685"/>
                    <a:pt x="415" y="685"/>
                  </a:cubicBezTo>
                  <a:cubicBezTo>
                    <a:pt x="420" y="683"/>
                    <a:pt x="425" y="680"/>
                    <a:pt x="428" y="677"/>
                  </a:cubicBezTo>
                  <a:cubicBezTo>
                    <a:pt x="472" y="704"/>
                    <a:pt x="472" y="704"/>
                    <a:pt x="472" y="704"/>
                  </a:cubicBezTo>
                  <a:cubicBezTo>
                    <a:pt x="471" y="706"/>
                    <a:pt x="471" y="708"/>
                    <a:pt x="471" y="711"/>
                  </a:cubicBezTo>
                  <a:cubicBezTo>
                    <a:pt x="471" y="714"/>
                    <a:pt x="472" y="718"/>
                    <a:pt x="475" y="720"/>
                  </a:cubicBezTo>
                  <a:cubicBezTo>
                    <a:pt x="438" y="762"/>
                    <a:pt x="438" y="762"/>
                    <a:pt x="438" y="762"/>
                  </a:cubicBezTo>
                  <a:cubicBezTo>
                    <a:pt x="433" y="758"/>
                    <a:pt x="427" y="755"/>
                    <a:pt x="420" y="755"/>
                  </a:cubicBezTo>
                  <a:close/>
                  <a:moveTo>
                    <a:pt x="485" y="697"/>
                  </a:moveTo>
                  <a:cubicBezTo>
                    <a:pt x="483" y="697"/>
                    <a:pt x="481" y="697"/>
                    <a:pt x="479" y="698"/>
                  </a:cubicBezTo>
                  <a:cubicBezTo>
                    <a:pt x="454" y="645"/>
                    <a:pt x="454" y="645"/>
                    <a:pt x="454" y="645"/>
                  </a:cubicBezTo>
                  <a:cubicBezTo>
                    <a:pt x="523" y="633"/>
                    <a:pt x="523" y="633"/>
                    <a:pt x="523" y="633"/>
                  </a:cubicBezTo>
                  <a:cubicBezTo>
                    <a:pt x="524" y="640"/>
                    <a:pt x="528" y="646"/>
                    <a:pt x="533" y="650"/>
                  </a:cubicBezTo>
                  <a:cubicBezTo>
                    <a:pt x="493" y="699"/>
                    <a:pt x="493" y="699"/>
                    <a:pt x="493" y="699"/>
                  </a:cubicBezTo>
                  <a:cubicBezTo>
                    <a:pt x="490" y="698"/>
                    <a:pt x="488" y="697"/>
                    <a:pt x="485" y="697"/>
                  </a:cubicBezTo>
                  <a:close/>
                  <a:moveTo>
                    <a:pt x="578" y="611"/>
                  </a:moveTo>
                  <a:cubicBezTo>
                    <a:pt x="682" y="534"/>
                    <a:pt x="682" y="534"/>
                    <a:pt x="682" y="534"/>
                  </a:cubicBezTo>
                  <a:cubicBezTo>
                    <a:pt x="685" y="537"/>
                    <a:pt x="688" y="539"/>
                    <a:pt x="693" y="539"/>
                  </a:cubicBezTo>
                  <a:cubicBezTo>
                    <a:pt x="693" y="539"/>
                    <a:pt x="694" y="539"/>
                    <a:pt x="694" y="538"/>
                  </a:cubicBezTo>
                  <a:cubicBezTo>
                    <a:pt x="709" y="618"/>
                    <a:pt x="709" y="618"/>
                    <a:pt x="709" y="618"/>
                  </a:cubicBezTo>
                  <a:cubicBezTo>
                    <a:pt x="696" y="619"/>
                    <a:pt x="686" y="629"/>
                    <a:pt x="684" y="641"/>
                  </a:cubicBezTo>
                  <a:cubicBezTo>
                    <a:pt x="582" y="629"/>
                    <a:pt x="582" y="629"/>
                    <a:pt x="582" y="629"/>
                  </a:cubicBezTo>
                  <a:cubicBezTo>
                    <a:pt x="582" y="629"/>
                    <a:pt x="583" y="628"/>
                    <a:pt x="583" y="627"/>
                  </a:cubicBezTo>
                  <a:cubicBezTo>
                    <a:pt x="583" y="621"/>
                    <a:pt x="581" y="616"/>
                    <a:pt x="578" y="611"/>
                  </a:cubicBezTo>
                  <a:close/>
                  <a:moveTo>
                    <a:pt x="728" y="624"/>
                  </a:moveTo>
                  <a:cubicBezTo>
                    <a:pt x="724" y="620"/>
                    <a:pt x="718" y="618"/>
                    <a:pt x="711" y="618"/>
                  </a:cubicBezTo>
                  <a:cubicBezTo>
                    <a:pt x="711" y="618"/>
                    <a:pt x="711" y="618"/>
                    <a:pt x="710" y="618"/>
                  </a:cubicBezTo>
                  <a:cubicBezTo>
                    <a:pt x="696" y="538"/>
                    <a:pt x="696" y="538"/>
                    <a:pt x="696" y="538"/>
                  </a:cubicBezTo>
                  <a:cubicBezTo>
                    <a:pt x="702" y="537"/>
                    <a:pt x="706" y="531"/>
                    <a:pt x="706" y="525"/>
                  </a:cubicBezTo>
                  <a:cubicBezTo>
                    <a:pt x="706" y="524"/>
                    <a:pt x="706" y="524"/>
                    <a:pt x="706" y="523"/>
                  </a:cubicBezTo>
                  <a:cubicBezTo>
                    <a:pt x="770" y="512"/>
                    <a:pt x="770" y="512"/>
                    <a:pt x="770" y="512"/>
                  </a:cubicBezTo>
                  <a:cubicBezTo>
                    <a:pt x="772" y="520"/>
                    <a:pt x="778" y="527"/>
                    <a:pt x="785" y="531"/>
                  </a:cubicBezTo>
                  <a:lnTo>
                    <a:pt x="728" y="624"/>
                  </a:lnTo>
                  <a:close/>
                  <a:moveTo>
                    <a:pt x="821" y="490"/>
                  </a:moveTo>
                  <a:cubicBezTo>
                    <a:pt x="816" y="483"/>
                    <a:pt x="807" y="478"/>
                    <a:pt x="797" y="478"/>
                  </a:cubicBezTo>
                  <a:cubicBezTo>
                    <a:pt x="797" y="478"/>
                    <a:pt x="796" y="478"/>
                    <a:pt x="795" y="478"/>
                  </a:cubicBezTo>
                  <a:cubicBezTo>
                    <a:pt x="793" y="464"/>
                    <a:pt x="793" y="464"/>
                    <a:pt x="793" y="464"/>
                  </a:cubicBezTo>
                  <a:cubicBezTo>
                    <a:pt x="859" y="466"/>
                    <a:pt x="859" y="466"/>
                    <a:pt x="859" y="466"/>
                  </a:cubicBezTo>
                  <a:cubicBezTo>
                    <a:pt x="860" y="469"/>
                    <a:pt x="860" y="471"/>
                    <a:pt x="862" y="473"/>
                  </a:cubicBezTo>
                  <a:lnTo>
                    <a:pt x="821" y="490"/>
                  </a:lnTo>
                  <a:close/>
                  <a:moveTo>
                    <a:pt x="1090" y="368"/>
                  </a:moveTo>
                  <a:cubicBezTo>
                    <a:pt x="1088" y="364"/>
                    <a:pt x="1085" y="361"/>
                    <a:pt x="1081" y="359"/>
                  </a:cubicBezTo>
                  <a:cubicBezTo>
                    <a:pt x="1133" y="267"/>
                    <a:pt x="1133" y="267"/>
                    <a:pt x="1133" y="267"/>
                  </a:cubicBezTo>
                  <a:cubicBezTo>
                    <a:pt x="1181" y="305"/>
                    <a:pt x="1181" y="305"/>
                    <a:pt x="1181" y="305"/>
                  </a:cubicBezTo>
                  <a:cubicBezTo>
                    <a:pt x="1180" y="308"/>
                    <a:pt x="1180" y="311"/>
                    <a:pt x="1180" y="314"/>
                  </a:cubicBezTo>
                  <a:cubicBezTo>
                    <a:pt x="1180" y="321"/>
                    <a:pt x="1182" y="327"/>
                    <a:pt x="1186" y="332"/>
                  </a:cubicBezTo>
                  <a:lnTo>
                    <a:pt x="1090" y="368"/>
                  </a:lnTo>
                  <a:close/>
                  <a:moveTo>
                    <a:pt x="1199" y="288"/>
                  </a:moveTo>
                  <a:cubicBezTo>
                    <a:pt x="1191" y="290"/>
                    <a:pt x="1185" y="296"/>
                    <a:pt x="1182" y="303"/>
                  </a:cubicBezTo>
                  <a:cubicBezTo>
                    <a:pt x="1134" y="265"/>
                    <a:pt x="1134" y="265"/>
                    <a:pt x="1134" y="265"/>
                  </a:cubicBezTo>
                  <a:cubicBezTo>
                    <a:pt x="1162" y="216"/>
                    <a:pt x="1162" y="216"/>
                    <a:pt x="1162" y="216"/>
                  </a:cubicBezTo>
                  <a:cubicBezTo>
                    <a:pt x="1164" y="216"/>
                    <a:pt x="1166" y="217"/>
                    <a:pt x="1168" y="217"/>
                  </a:cubicBezTo>
                  <a:cubicBezTo>
                    <a:pt x="1170" y="217"/>
                    <a:pt x="1171" y="217"/>
                    <a:pt x="1172" y="216"/>
                  </a:cubicBezTo>
                  <a:lnTo>
                    <a:pt x="1199" y="288"/>
                  </a:lnTo>
                  <a:close/>
                  <a:moveTo>
                    <a:pt x="1156" y="208"/>
                  </a:moveTo>
                  <a:cubicBezTo>
                    <a:pt x="1157" y="211"/>
                    <a:pt x="1158" y="213"/>
                    <a:pt x="1161" y="215"/>
                  </a:cubicBezTo>
                  <a:cubicBezTo>
                    <a:pt x="1133" y="264"/>
                    <a:pt x="1133" y="264"/>
                    <a:pt x="1133" y="264"/>
                  </a:cubicBezTo>
                  <a:cubicBezTo>
                    <a:pt x="1108" y="245"/>
                    <a:pt x="1108" y="245"/>
                    <a:pt x="1108" y="245"/>
                  </a:cubicBezTo>
                  <a:cubicBezTo>
                    <a:pt x="1112" y="240"/>
                    <a:pt x="1114" y="234"/>
                    <a:pt x="1114" y="228"/>
                  </a:cubicBezTo>
                  <a:cubicBezTo>
                    <a:pt x="1114" y="226"/>
                    <a:pt x="1113" y="224"/>
                    <a:pt x="1113" y="221"/>
                  </a:cubicBezTo>
                  <a:lnTo>
                    <a:pt x="1156" y="208"/>
                  </a:lnTo>
                  <a:close/>
                  <a:moveTo>
                    <a:pt x="1010" y="294"/>
                  </a:moveTo>
                  <a:cubicBezTo>
                    <a:pt x="1014" y="294"/>
                    <a:pt x="1018" y="292"/>
                    <a:pt x="1021" y="288"/>
                  </a:cubicBezTo>
                  <a:cubicBezTo>
                    <a:pt x="1053" y="305"/>
                    <a:pt x="1053" y="305"/>
                    <a:pt x="1053" y="305"/>
                  </a:cubicBezTo>
                  <a:cubicBezTo>
                    <a:pt x="1053" y="306"/>
                    <a:pt x="1053" y="307"/>
                    <a:pt x="1053" y="308"/>
                  </a:cubicBezTo>
                  <a:cubicBezTo>
                    <a:pt x="1053" y="316"/>
                    <a:pt x="1059" y="322"/>
                    <a:pt x="1067" y="322"/>
                  </a:cubicBezTo>
                  <a:cubicBezTo>
                    <a:pt x="1075" y="322"/>
                    <a:pt x="1081" y="316"/>
                    <a:pt x="1081" y="308"/>
                  </a:cubicBezTo>
                  <a:cubicBezTo>
                    <a:pt x="1081" y="300"/>
                    <a:pt x="1075" y="294"/>
                    <a:pt x="1067" y="294"/>
                  </a:cubicBezTo>
                  <a:cubicBezTo>
                    <a:pt x="1066" y="294"/>
                    <a:pt x="1066" y="294"/>
                    <a:pt x="1065" y="294"/>
                  </a:cubicBezTo>
                  <a:cubicBezTo>
                    <a:pt x="1075" y="253"/>
                    <a:pt x="1075" y="253"/>
                    <a:pt x="1075" y="253"/>
                  </a:cubicBezTo>
                  <a:cubicBezTo>
                    <a:pt x="1078" y="255"/>
                    <a:pt x="1082" y="256"/>
                    <a:pt x="1086" y="256"/>
                  </a:cubicBezTo>
                  <a:cubicBezTo>
                    <a:pt x="1094" y="256"/>
                    <a:pt x="1102" y="252"/>
                    <a:pt x="1107" y="246"/>
                  </a:cubicBezTo>
                  <a:cubicBezTo>
                    <a:pt x="1132" y="266"/>
                    <a:pt x="1132" y="266"/>
                    <a:pt x="1132" y="266"/>
                  </a:cubicBezTo>
                  <a:cubicBezTo>
                    <a:pt x="1080" y="358"/>
                    <a:pt x="1080" y="358"/>
                    <a:pt x="1080" y="358"/>
                  </a:cubicBezTo>
                  <a:cubicBezTo>
                    <a:pt x="1076" y="355"/>
                    <a:pt x="1071" y="354"/>
                    <a:pt x="1066" y="354"/>
                  </a:cubicBezTo>
                  <a:cubicBezTo>
                    <a:pt x="1051" y="354"/>
                    <a:pt x="1038" y="366"/>
                    <a:pt x="1038" y="382"/>
                  </a:cubicBezTo>
                  <a:cubicBezTo>
                    <a:pt x="1038" y="386"/>
                    <a:pt x="1039" y="390"/>
                    <a:pt x="1041" y="393"/>
                  </a:cubicBezTo>
                  <a:cubicBezTo>
                    <a:pt x="911" y="445"/>
                    <a:pt x="911" y="445"/>
                    <a:pt x="911" y="445"/>
                  </a:cubicBezTo>
                  <a:cubicBezTo>
                    <a:pt x="906" y="437"/>
                    <a:pt x="897" y="432"/>
                    <a:pt x="887" y="432"/>
                  </a:cubicBezTo>
                  <a:cubicBezTo>
                    <a:pt x="878" y="432"/>
                    <a:pt x="870" y="436"/>
                    <a:pt x="864" y="443"/>
                  </a:cubicBezTo>
                  <a:cubicBezTo>
                    <a:pt x="808" y="397"/>
                    <a:pt x="808" y="397"/>
                    <a:pt x="808" y="397"/>
                  </a:cubicBezTo>
                  <a:cubicBezTo>
                    <a:pt x="808" y="396"/>
                    <a:pt x="808" y="395"/>
                    <a:pt x="808" y="394"/>
                  </a:cubicBezTo>
                  <a:cubicBezTo>
                    <a:pt x="808" y="391"/>
                    <a:pt x="807" y="388"/>
                    <a:pt x="806" y="385"/>
                  </a:cubicBezTo>
                  <a:cubicBezTo>
                    <a:pt x="929" y="357"/>
                    <a:pt x="929" y="357"/>
                    <a:pt x="929" y="357"/>
                  </a:cubicBezTo>
                  <a:cubicBezTo>
                    <a:pt x="931" y="362"/>
                    <a:pt x="936" y="367"/>
                    <a:pt x="943" y="367"/>
                  </a:cubicBezTo>
                  <a:cubicBezTo>
                    <a:pt x="950" y="367"/>
                    <a:pt x="956" y="360"/>
                    <a:pt x="956" y="353"/>
                  </a:cubicBezTo>
                  <a:cubicBezTo>
                    <a:pt x="956" y="349"/>
                    <a:pt x="955" y="346"/>
                    <a:pt x="953" y="343"/>
                  </a:cubicBezTo>
                  <a:cubicBezTo>
                    <a:pt x="1002" y="291"/>
                    <a:pt x="1002" y="291"/>
                    <a:pt x="1002" y="291"/>
                  </a:cubicBezTo>
                  <a:cubicBezTo>
                    <a:pt x="1004" y="293"/>
                    <a:pt x="1007" y="294"/>
                    <a:pt x="1010" y="294"/>
                  </a:cubicBezTo>
                  <a:close/>
                  <a:moveTo>
                    <a:pt x="727" y="285"/>
                  </a:moveTo>
                  <a:cubicBezTo>
                    <a:pt x="721" y="287"/>
                    <a:pt x="718" y="292"/>
                    <a:pt x="718" y="298"/>
                  </a:cubicBezTo>
                  <a:cubicBezTo>
                    <a:pt x="718" y="306"/>
                    <a:pt x="724" y="312"/>
                    <a:pt x="731" y="312"/>
                  </a:cubicBezTo>
                  <a:cubicBezTo>
                    <a:pt x="739" y="312"/>
                    <a:pt x="745" y="306"/>
                    <a:pt x="745" y="298"/>
                  </a:cubicBezTo>
                  <a:cubicBezTo>
                    <a:pt x="745" y="294"/>
                    <a:pt x="743" y="289"/>
                    <a:pt x="739" y="287"/>
                  </a:cubicBezTo>
                  <a:cubicBezTo>
                    <a:pt x="781" y="220"/>
                    <a:pt x="781" y="220"/>
                    <a:pt x="781" y="220"/>
                  </a:cubicBezTo>
                  <a:cubicBezTo>
                    <a:pt x="783" y="221"/>
                    <a:pt x="785" y="222"/>
                    <a:pt x="788" y="222"/>
                  </a:cubicBezTo>
                  <a:cubicBezTo>
                    <a:pt x="790" y="222"/>
                    <a:pt x="792" y="221"/>
                    <a:pt x="794" y="221"/>
                  </a:cubicBezTo>
                  <a:cubicBezTo>
                    <a:pt x="811" y="251"/>
                    <a:pt x="811" y="251"/>
                    <a:pt x="811" y="251"/>
                  </a:cubicBezTo>
                  <a:cubicBezTo>
                    <a:pt x="802" y="256"/>
                    <a:pt x="797" y="265"/>
                    <a:pt x="797" y="275"/>
                  </a:cubicBezTo>
                  <a:cubicBezTo>
                    <a:pt x="797" y="290"/>
                    <a:pt x="809" y="303"/>
                    <a:pt x="825" y="303"/>
                  </a:cubicBezTo>
                  <a:cubicBezTo>
                    <a:pt x="828" y="303"/>
                    <a:pt x="831" y="302"/>
                    <a:pt x="834" y="301"/>
                  </a:cubicBezTo>
                  <a:cubicBezTo>
                    <a:pt x="844" y="329"/>
                    <a:pt x="844" y="329"/>
                    <a:pt x="844" y="329"/>
                  </a:cubicBezTo>
                  <a:cubicBezTo>
                    <a:pt x="840" y="331"/>
                    <a:pt x="837" y="335"/>
                    <a:pt x="837" y="341"/>
                  </a:cubicBezTo>
                  <a:cubicBezTo>
                    <a:pt x="837" y="348"/>
                    <a:pt x="842" y="353"/>
                    <a:pt x="849" y="353"/>
                  </a:cubicBezTo>
                  <a:cubicBezTo>
                    <a:pt x="856" y="353"/>
                    <a:pt x="861" y="349"/>
                    <a:pt x="862" y="343"/>
                  </a:cubicBezTo>
                  <a:cubicBezTo>
                    <a:pt x="929" y="352"/>
                    <a:pt x="929" y="352"/>
                    <a:pt x="929" y="352"/>
                  </a:cubicBezTo>
                  <a:cubicBezTo>
                    <a:pt x="929" y="352"/>
                    <a:pt x="929" y="352"/>
                    <a:pt x="929" y="353"/>
                  </a:cubicBezTo>
                  <a:cubicBezTo>
                    <a:pt x="929" y="354"/>
                    <a:pt x="929" y="354"/>
                    <a:pt x="929" y="355"/>
                  </a:cubicBezTo>
                  <a:cubicBezTo>
                    <a:pt x="805" y="384"/>
                    <a:pt x="805" y="384"/>
                    <a:pt x="805" y="384"/>
                  </a:cubicBezTo>
                  <a:cubicBezTo>
                    <a:pt x="801" y="377"/>
                    <a:pt x="794" y="372"/>
                    <a:pt x="786" y="372"/>
                  </a:cubicBezTo>
                  <a:cubicBezTo>
                    <a:pt x="777" y="372"/>
                    <a:pt x="770" y="377"/>
                    <a:pt x="766" y="385"/>
                  </a:cubicBezTo>
                  <a:cubicBezTo>
                    <a:pt x="653" y="376"/>
                    <a:pt x="653" y="376"/>
                    <a:pt x="653" y="376"/>
                  </a:cubicBezTo>
                  <a:cubicBezTo>
                    <a:pt x="653" y="376"/>
                    <a:pt x="653" y="376"/>
                    <a:pt x="653" y="376"/>
                  </a:cubicBezTo>
                  <a:cubicBezTo>
                    <a:pt x="653" y="369"/>
                    <a:pt x="649" y="363"/>
                    <a:pt x="642" y="362"/>
                  </a:cubicBezTo>
                  <a:cubicBezTo>
                    <a:pt x="684" y="215"/>
                    <a:pt x="684" y="215"/>
                    <a:pt x="684" y="215"/>
                  </a:cubicBezTo>
                  <a:cubicBezTo>
                    <a:pt x="688" y="219"/>
                    <a:pt x="694" y="221"/>
                    <a:pt x="700" y="221"/>
                  </a:cubicBezTo>
                  <a:cubicBezTo>
                    <a:pt x="703" y="221"/>
                    <a:pt x="705" y="220"/>
                    <a:pt x="708" y="219"/>
                  </a:cubicBezTo>
                  <a:lnTo>
                    <a:pt x="727" y="285"/>
                  </a:lnTo>
                  <a:close/>
                  <a:moveTo>
                    <a:pt x="939" y="58"/>
                  </a:moveTo>
                  <a:cubicBezTo>
                    <a:pt x="939" y="58"/>
                    <a:pt x="939" y="59"/>
                    <a:pt x="939" y="60"/>
                  </a:cubicBezTo>
                  <a:cubicBezTo>
                    <a:pt x="939" y="62"/>
                    <a:pt x="939" y="64"/>
                    <a:pt x="940" y="65"/>
                  </a:cubicBezTo>
                  <a:cubicBezTo>
                    <a:pt x="933" y="69"/>
                    <a:pt x="933" y="69"/>
                    <a:pt x="933" y="69"/>
                  </a:cubicBezTo>
                  <a:cubicBezTo>
                    <a:pt x="929" y="64"/>
                    <a:pt x="923" y="60"/>
                    <a:pt x="916" y="60"/>
                  </a:cubicBezTo>
                  <a:cubicBezTo>
                    <a:pt x="915" y="60"/>
                    <a:pt x="915" y="60"/>
                    <a:pt x="914" y="60"/>
                  </a:cubicBezTo>
                  <a:cubicBezTo>
                    <a:pt x="903" y="61"/>
                    <a:pt x="894" y="70"/>
                    <a:pt x="894" y="81"/>
                  </a:cubicBezTo>
                  <a:cubicBezTo>
                    <a:pt x="857" y="79"/>
                    <a:pt x="857" y="79"/>
                    <a:pt x="857" y="79"/>
                  </a:cubicBezTo>
                  <a:cubicBezTo>
                    <a:pt x="857" y="78"/>
                    <a:pt x="857" y="78"/>
                    <a:pt x="857" y="77"/>
                  </a:cubicBezTo>
                  <a:cubicBezTo>
                    <a:pt x="857" y="69"/>
                    <a:pt x="851" y="63"/>
                    <a:pt x="843" y="63"/>
                  </a:cubicBezTo>
                  <a:cubicBezTo>
                    <a:pt x="836" y="63"/>
                    <a:pt x="829" y="69"/>
                    <a:pt x="829" y="77"/>
                  </a:cubicBezTo>
                  <a:cubicBezTo>
                    <a:pt x="829" y="81"/>
                    <a:pt x="831" y="84"/>
                    <a:pt x="833" y="87"/>
                  </a:cubicBezTo>
                  <a:cubicBezTo>
                    <a:pt x="816" y="103"/>
                    <a:pt x="816" y="103"/>
                    <a:pt x="816" y="103"/>
                  </a:cubicBezTo>
                  <a:cubicBezTo>
                    <a:pt x="812" y="99"/>
                    <a:pt x="806" y="95"/>
                    <a:pt x="800" y="95"/>
                  </a:cubicBezTo>
                  <a:cubicBezTo>
                    <a:pt x="790" y="55"/>
                    <a:pt x="790" y="55"/>
                    <a:pt x="790" y="55"/>
                  </a:cubicBezTo>
                  <a:cubicBezTo>
                    <a:pt x="802" y="53"/>
                    <a:pt x="812" y="43"/>
                    <a:pt x="813" y="30"/>
                  </a:cubicBezTo>
                  <a:lnTo>
                    <a:pt x="939" y="58"/>
                  </a:lnTo>
                  <a:close/>
                  <a:moveTo>
                    <a:pt x="762" y="42"/>
                  </a:moveTo>
                  <a:cubicBezTo>
                    <a:pt x="766" y="48"/>
                    <a:pt x="771" y="52"/>
                    <a:pt x="777" y="54"/>
                  </a:cubicBezTo>
                  <a:cubicBezTo>
                    <a:pt x="716" y="177"/>
                    <a:pt x="716" y="177"/>
                    <a:pt x="716" y="177"/>
                  </a:cubicBezTo>
                  <a:cubicBezTo>
                    <a:pt x="712" y="174"/>
                    <a:pt x="708" y="172"/>
                    <a:pt x="703" y="171"/>
                  </a:cubicBezTo>
                  <a:cubicBezTo>
                    <a:pt x="708" y="116"/>
                    <a:pt x="708" y="116"/>
                    <a:pt x="708" y="116"/>
                  </a:cubicBezTo>
                  <a:cubicBezTo>
                    <a:pt x="708" y="116"/>
                    <a:pt x="708" y="116"/>
                    <a:pt x="709" y="116"/>
                  </a:cubicBezTo>
                  <a:cubicBezTo>
                    <a:pt x="724" y="116"/>
                    <a:pt x="736" y="103"/>
                    <a:pt x="736" y="88"/>
                  </a:cubicBezTo>
                  <a:cubicBezTo>
                    <a:pt x="736" y="82"/>
                    <a:pt x="734" y="76"/>
                    <a:pt x="730" y="71"/>
                  </a:cubicBezTo>
                  <a:lnTo>
                    <a:pt x="762" y="42"/>
                  </a:lnTo>
                  <a:close/>
                  <a:moveTo>
                    <a:pt x="682" y="84"/>
                  </a:moveTo>
                  <a:cubicBezTo>
                    <a:pt x="682" y="85"/>
                    <a:pt x="682" y="87"/>
                    <a:pt x="682" y="88"/>
                  </a:cubicBezTo>
                  <a:cubicBezTo>
                    <a:pt x="682" y="102"/>
                    <a:pt x="692" y="114"/>
                    <a:pt x="706" y="115"/>
                  </a:cubicBezTo>
                  <a:cubicBezTo>
                    <a:pt x="701" y="171"/>
                    <a:pt x="701" y="171"/>
                    <a:pt x="701" y="171"/>
                  </a:cubicBezTo>
                  <a:cubicBezTo>
                    <a:pt x="701" y="171"/>
                    <a:pt x="700" y="171"/>
                    <a:pt x="700" y="171"/>
                  </a:cubicBezTo>
                  <a:cubicBezTo>
                    <a:pt x="690" y="171"/>
                    <a:pt x="681" y="177"/>
                    <a:pt x="677" y="185"/>
                  </a:cubicBezTo>
                  <a:cubicBezTo>
                    <a:pt x="611" y="157"/>
                    <a:pt x="611" y="157"/>
                    <a:pt x="611" y="157"/>
                  </a:cubicBezTo>
                  <a:cubicBezTo>
                    <a:pt x="612" y="156"/>
                    <a:pt x="612" y="154"/>
                    <a:pt x="612" y="153"/>
                  </a:cubicBezTo>
                  <a:cubicBezTo>
                    <a:pt x="612" y="149"/>
                    <a:pt x="611" y="146"/>
                    <a:pt x="609" y="143"/>
                  </a:cubicBezTo>
                  <a:cubicBezTo>
                    <a:pt x="645" y="91"/>
                    <a:pt x="645" y="91"/>
                    <a:pt x="645" y="91"/>
                  </a:cubicBezTo>
                  <a:cubicBezTo>
                    <a:pt x="648" y="93"/>
                    <a:pt x="651" y="93"/>
                    <a:pt x="654" y="93"/>
                  </a:cubicBezTo>
                  <a:cubicBezTo>
                    <a:pt x="662" y="93"/>
                    <a:pt x="669" y="88"/>
                    <a:pt x="671" y="81"/>
                  </a:cubicBezTo>
                  <a:lnTo>
                    <a:pt x="682" y="84"/>
                  </a:lnTo>
                  <a:close/>
                  <a:moveTo>
                    <a:pt x="637" y="70"/>
                  </a:moveTo>
                  <a:cubicBezTo>
                    <a:pt x="636" y="72"/>
                    <a:pt x="636" y="74"/>
                    <a:pt x="636" y="75"/>
                  </a:cubicBezTo>
                  <a:cubicBezTo>
                    <a:pt x="636" y="81"/>
                    <a:pt x="639" y="87"/>
                    <a:pt x="644" y="90"/>
                  </a:cubicBezTo>
                  <a:cubicBezTo>
                    <a:pt x="607" y="142"/>
                    <a:pt x="607" y="142"/>
                    <a:pt x="607" y="142"/>
                  </a:cubicBezTo>
                  <a:cubicBezTo>
                    <a:pt x="605" y="140"/>
                    <a:pt x="602" y="139"/>
                    <a:pt x="598" y="139"/>
                  </a:cubicBezTo>
                  <a:cubicBezTo>
                    <a:pt x="591" y="139"/>
                    <a:pt x="586" y="144"/>
                    <a:pt x="585" y="151"/>
                  </a:cubicBezTo>
                  <a:cubicBezTo>
                    <a:pt x="514" y="146"/>
                    <a:pt x="514" y="146"/>
                    <a:pt x="514" y="146"/>
                  </a:cubicBezTo>
                  <a:cubicBezTo>
                    <a:pt x="514" y="146"/>
                    <a:pt x="514" y="145"/>
                    <a:pt x="514" y="145"/>
                  </a:cubicBezTo>
                  <a:cubicBezTo>
                    <a:pt x="514" y="138"/>
                    <a:pt x="511" y="132"/>
                    <a:pt x="507" y="128"/>
                  </a:cubicBezTo>
                  <a:cubicBezTo>
                    <a:pt x="573" y="62"/>
                    <a:pt x="573" y="62"/>
                    <a:pt x="573" y="62"/>
                  </a:cubicBezTo>
                  <a:cubicBezTo>
                    <a:pt x="575" y="64"/>
                    <a:pt x="578" y="65"/>
                    <a:pt x="582" y="65"/>
                  </a:cubicBezTo>
                  <a:cubicBezTo>
                    <a:pt x="588" y="65"/>
                    <a:pt x="593" y="61"/>
                    <a:pt x="595" y="56"/>
                  </a:cubicBezTo>
                  <a:lnTo>
                    <a:pt x="637" y="70"/>
                  </a:lnTo>
                  <a:close/>
                  <a:moveTo>
                    <a:pt x="571" y="60"/>
                  </a:moveTo>
                  <a:cubicBezTo>
                    <a:pt x="506" y="127"/>
                    <a:pt x="506" y="127"/>
                    <a:pt x="506" y="127"/>
                  </a:cubicBezTo>
                  <a:cubicBezTo>
                    <a:pt x="501" y="123"/>
                    <a:pt x="495" y="120"/>
                    <a:pt x="489" y="120"/>
                  </a:cubicBezTo>
                  <a:cubicBezTo>
                    <a:pt x="487" y="120"/>
                    <a:pt x="485" y="120"/>
                    <a:pt x="483" y="121"/>
                  </a:cubicBezTo>
                  <a:cubicBezTo>
                    <a:pt x="470" y="71"/>
                    <a:pt x="470" y="71"/>
                    <a:pt x="470" y="71"/>
                  </a:cubicBezTo>
                  <a:cubicBezTo>
                    <a:pt x="483" y="69"/>
                    <a:pt x="493" y="58"/>
                    <a:pt x="494" y="45"/>
                  </a:cubicBezTo>
                  <a:cubicBezTo>
                    <a:pt x="568" y="51"/>
                    <a:pt x="568" y="51"/>
                    <a:pt x="568" y="51"/>
                  </a:cubicBezTo>
                  <a:cubicBezTo>
                    <a:pt x="568" y="51"/>
                    <a:pt x="568" y="51"/>
                    <a:pt x="568" y="51"/>
                  </a:cubicBezTo>
                  <a:cubicBezTo>
                    <a:pt x="568" y="55"/>
                    <a:pt x="569" y="58"/>
                    <a:pt x="571" y="60"/>
                  </a:cubicBezTo>
                  <a:close/>
                  <a:moveTo>
                    <a:pt x="438" y="45"/>
                  </a:moveTo>
                  <a:cubicBezTo>
                    <a:pt x="439" y="60"/>
                    <a:pt x="451" y="72"/>
                    <a:pt x="466" y="72"/>
                  </a:cubicBezTo>
                  <a:cubicBezTo>
                    <a:pt x="467" y="72"/>
                    <a:pt x="467" y="71"/>
                    <a:pt x="468" y="71"/>
                  </a:cubicBezTo>
                  <a:cubicBezTo>
                    <a:pt x="481" y="121"/>
                    <a:pt x="481" y="121"/>
                    <a:pt x="481" y="121"/>
                  </a:cubicBezTo>
                  <a:cubicBezTo>
                    <a:pt x="475" y="123"/>
                    <a:pt x="471" y="127"/>
                    <a:pt x="468" y="132"/>
                  </a:cubicBezTo>
                  <a:cubicBezTo>
                    <a:pt x="357" y="66"/>
                    <a:pt x="357" y="66"/>
                    <a:pt x="357" y="66"/>
                  </a:cubicBezTo>
                  <a:cubicBezTo>
                    <a:pt x="359" y="62"/>
                    <a:pt x="361" y="58"/>
                    <a:pt x="361" y="53"/>
                  </a:cubicBezTo>
                  <a:cubicBezTo>
                    <a:pt x="361" y="52"/>
                    <a:pt x="360" y="52"/>
                    <a:pt x="360" y="51"/>
                  </a:cubicBezTo>
                  <a:cubicBezTo>
                    <a:pt x="436" y="45"/>
                    <a:pt x="436" y="45"/>
                    <a:pt x="436" y="45"/>
                  </a:cubicBezTo>
                  <a:lnTo>
                    <a:pt x="438" y="45"/>
                  </a:lnTo>
                  <a:close/>
                  <a:moveTo>
                    <a:pt x="393" y="47"/>
                  </a:moveTo>
                  <a:cubicBezTo>
                    <a:pt x="360" y="50"/>
                    <a:pt x="360" y="50"/>
                    <a:pt x="360" y="50"/>
                  </a:cubicBezTo>
                  <a:cubicBezTo>
                    <a:pt x="360" y="49"/>
                    <a:pt x="360" y="49"/>
                    <a:pt x="360" y="48"/>
                  </a:cubicBezTo>
                  <a:lnTo>
                    <a:pt x="393" y="47"/>
                  </a:lnTo>
                  <a:close/>
                  <a:moveTo>
                    <a:pt x="305" y="52"/>
                  </a:moveTo>
                  <a:cubicBezTo>
                    <a:pt x="305" y="52"/>
                    <a:pt x="305" y="52"/>
                    <a:pt x="305" y="53"/>
                  </a:cubicBezTo>
                  <a:cubicBezTo>
                    <a:pt x="305" y="58"/>
                    <a:pt x="306" y="63"/>
                    <a:pt x="309" y="67"/>
                  </a:cubicBezTo>
                  <a:cubicBezTo>
                    <a:pt x="242" y="115"/>
                    <a:pt x="242" y="115"/>
                    <a:pt x="242" y="115"/>
                  </a:cubicBezTo>
                  <a:cubicBezTo>
                    <a:pt x="239" y="112"/>
                    <a:pt x="236" y="110"/>
                    <a:pt x="232" y="110"/>
                  </a:cubicBezTo>
                  <a:cubicBezTo>
                    <a:pt x="233" y="62"/>
                    <a:pt x="233" y="62"/>
                    <a:pt x="233" y="62"/>
                  </a:cubicBezTo>
                  <a:cubicBezTo>
                    <a:pt x="244" y="62"/>
                    <a:pt x="254" y="54"/>
                    <a:pt x="256" y="43"/>
                  </a:cubicBezTo>
                  <a:lnTo>
                    <a:pt x="305" y="52"/>
                  </a:lnTo>
                  <a:close/>
                  <a:moveTo>
                    <a:pt x="171" y="44"/>
                  </a:moveTo>
                  <a:cubicBezTo>
                    <a:pt x="174" y="46"/>
                    <a:pt x="177" y="47"/>
                    <a:pt x="181" y="47"/>
                  </a:cubicBezTo>
                  <a:cubicBezTo>
                    <a:pt x="188" y="47"/>
                    <a:pt x="194" y="42"/>
                    <a:pt x="196" y="36"/>
                  </a:cubicBezTo>
                  <a:cubicBezTo>
                    <a:pt x="208" y="37"/>
                    <a:pt x="208" y="37"/>
                    <a:pt x="208" y="37"/>
                  </a:cubicBezTo>
                  <a:cubicBezTo>
                    <a:pt x="208" y="37"/>
                    <a:pt x="208" y="37"/>
                    <a:pt x="208" y="38"/>
                  </a:cubicBezTo>
                  <a:cubicBezTo>
                    <a:pt x="208" y="41"/>
                    <a:pt x="209" y="43"/>
                    <a:pt x="210" y="46"/>
                  </a:cubicBezTo>
                  <a:cubicBezTo>
                    <a:pt x="134" y="75"/>
                    <a:pt x="134" y="75"/>
                    <a:pt x="134" y="75"/>
                  </a:cubicBezTo>
                  <a:lnTo>
                    <a:pt x="171" y="44"/>
                  </a:lnTo>
                  <a:close/>
                  <a:moveTo>
                    <a:pt x="134" y="96"/>
                  </a:moveTo>
                  <a:cubicBezTo>
                    <a:pt x="134" y="96"/>
                    <a:pt x="134" y="95"/>
                    <a:pt x="134" y="95"/>
                  </a:cubicBezTo>
                  <a:cubicBezTo>
                    <a:pt x="134" y="89"/>
                    <a:pt x="132" y="84"/>
                    <a:pt x="129" y="80"/>
                  </a:cubicBezTo>
                  <a:cubicBezTo>
                    <a:pt x="130" y="79"/>
                    <a:pt x="130" y="79"/>
                    <a:pt x="130" y="79"/>
                  </a:cubicBezTo>
                  <a:cubicBezTo>
                    <a:pt x="210" y="47"/>
                    <a:pt x="210" y="47"/>
                    <a:pt x="210" y="47"/>
                  </a:cubicBezTo>
                  <a:cubicBezTo>
                    <a:pt x="214" y="56"/>
                    <a:pt x="222" y="61"/>
                    <a:pt x="231" y="62"/>
                  </a:cubicBezTo>
                  <a:cubicBezTo>
                    <a:pt x="230" y="110"/>
                    <a:pt x="230" y="110"/>
                    <a:pt x="230" y="110"/>
                  </a:cubicBezTo>
                  <a:cubicBezTo>
                    <a:pt x="224" y="110"/>
                    <a:pt x="220" y="114"/>
                    <a:pt x="218" y="119"/>
                  </a:cubicBezTo>
                  <a:lnTo>
                    <a:pt x="134" y="96"/>
                  </a:lnTo>
                  <a:close/>
                  <a:moveTo>
                    <a:pt x="243" y="116"/>
                  </a:moveTo>
                  <a:cubicBezTo>
                    <a:pt x="310" y="68"/>
                    <a:pt x="310" y="68"/>
                    <a:pt x="310" y="68"/>
                  </a:cubicBezTo>
                  <a:cubicBezTo>
                    <a:pt x="314" y="75"/>
                    <a:pt x="323" y="80"/>
                    <a:pt x="332" y="81"/>
                  </a:cubicBezTo>
                  <a:cubicBezTo>
                    <a:pt x="315" y="155"/>
                    <a:pt x="315" y="155"/>
                    <a:pt x="315" y="155"/>
                  </a:cubicBezTo>
                  <a:cubicBezTo>
                    <a:pt x="314" y="154"/>
                    <a:pt x="312" y="154"/>
                    <a:pt x="311" y="154"/>
                  </a:cubicBezTo>
                  <a:cubicBezTo>
                    <a:pt x="307" y="154"/>
                    <a:pt x="303" y="156"/>
                    <a:pt x="301" y="158"/>
                  </a:cubicBezTo>
                  <a:cubicBezTo>
                    <a:pt x="244" y="129"/>
                    <a:pt x="244" y="129"/>
                    <a:pt x="244" y="129"/>
                  </a:cubicBezTo>
                  <a:cubicBezTo>
                    <a:pt x="244" y="128"/>
                    <a:pt x="245" y="126"/>
                    <a:pt x="245" y="124"/>
                  </a:cubicBezTo>
                  <a:cubicBezTo>
                    <a:pt x="245" y="121"/>
                    <a:pt x="244" y="118"/>
                    <a:pt x="243" y="116"/>
                  </a:cubicBezTo>
                  <a:close/>
                  <a:moveTo>
                    <a:pt x="315" y="181"/>
                  </a:moveTo>
                  <a:cubicBezTo>
                    <a:pt x="321" y="179"/>
                    <a:pt x="324" y="174"/>
                    <a:pt x="324" y="168"/>
                  </a:cubicBezTo>
                  <a:cubicBezTo>
                    <a:pt x="324" y="168"/>
                    <a:pt x="324" y="167"/>
                    <a:pt x="324" y="167"/>
                  </a:cubicBezTo>
                  <a:cubicBezTo>
                    <a:pt x="464" y="149"/>
                    <a:pt x="464" y="149"/>
                    <a:pt x="464" y="149"/>
                  </a:cubicBezTo>
                  <a:cubicBezTo>
                    <a:pt x="465" y="153"/>
                    <a:pt x="466" y="156"/>
                    <a:pt x="468" y="159"/>
                  </a:cubicBezTo>
                  <a:cubicBezTo>
                    <a:pt x="344" y="235"/>
                    <a:pt x="344" y="235"/>
                    <a:pt x="344" y="235"/>
                  </a:cubicBezTo>
                  <a:cubicBezTo>
                    <a:pt x="342" y="230"/>
                    <a:pt x="337" y="227"/>
                    <a:pt x="332" y="227"/>
                  </a:cubicBezTo>
                  <a:cubicBezTo>
                    <a:pt x="331" y="227"/>
                    <a:pt x="330" y="227"/>
                    <a:pt x="329" y="228"/>
                  </a:cubicBezTo>
                  <a:lnTo>
                    <a:pt x="315" y="181"/>
                  </a:lnTo>
                  <a:close/>
                  <a:moveTo>
                    <a:pt x="325" y="389"/>
                  </a:moveTo>
                  <a:cubicBezTo>
                    <a:pt x="327" y="390"/>
                    <a:pt x="330" y="390"/>
                    <a:pt x="332" y="390"/>
                  </a:cubicBezTo>
                  <a:cubicBezTo>
                    <a:pt x="342" y="390"/>
                    <a:pt x="351" y="384"/>
                    <a:pt x="355" y="375"/>
                  </a:cubicBezTo>
                  <a:cubicBezTo>
                    <a:pt x="396" y="392"/>
                    <a:pt x="396" y="392"/>
                    <a:pt x="396" y="392"/>
                  </a:cubicBezTo>
                  <a:cubicBezTo>
                    <a:pt x="395" y="395"/>
                    <a:pt x="395" y="397"/>
                    <a:pt x="395" y="400"/>
                  </a:cubicBezTo>
                  <a:cubicBezTo>
                    <a:pt x="395" y="411"/>
                    <a:pt x="402" y="420"/>
                    <a:pt x="412" y="423"/>
                  </a:cubicBezTo>
                  <a:cubicBezTo>
                    <a:pt x="397" y="446"/>
                    <a:pt x="397" y="446"/>
                    <a:pt x="397" y="446"/>
                  </a:cubicBezTo>
                  <a:cubicBezTo>
                    <a:pt x="395" y="445"/>
                    <a:pt x="393" y="444"/>
                    <a:pt x="391" y="444"/>
                  </a:cubicBezTo>
                  <a:cubicBezTo>
                    <a:pt x="383" y="444"/>
                    <a:pt x="377" y="450"/>
                    <a:pt x="377" y="458"/>
                  </a:cubicBezTo>
                  <a:cubicBezTo>
                    <a:pt x="377" y="458"/>
                    <a:pt x="377" y="459"/>
                    <a:pt x="377" y="459"/>
                  </a:cubicBezTo>
                  <a:cubicBezTo>
                    <a:pt x="324" y="460"/>
                    <a:pt x="324" y="460"/>
                    <a:pt x="324" y="460"/>
                  </a:cubicBezTo>
                  <a:cubicBezTo>
                    <a:pt x="323" y="451"/>
                    <a:pt x="318" y="443"/>
                    <a:pt x="310" y="439"/>
                  </a:cubicBezTo>
                  <a:lnTo>
                    <a:pt x="325" y="389"/>
                  </a:lnTo>
                  <a:close/>
                  <a:moveTo>
                    <a:pt x="286" y="482"/>
                  </a:moveTo>
                  <a:cubicBezTo>
                    <a:pt x="289" y="485"/>
                    <a:pt x="294" y="486"/>
                    <a:pt x="299" y="486"/>
                  </a:cubicBezTo>
                  <a:cubicBezTo>
                    <a:pt x="306" y="486"/>
                    <a:pt x="313" y="483"/>
                    <a:pt x="318" y="477"/>
                  </a:cubicBezTo>
                  <a:cubicBezTo>
                    <a:pt x="375" y="514"/>
                    <a:pt x="375" y="514"/>
                    <a:pt x="375" y="514"/>
                  </a:cubicBezTo>
                  <a:cubicBezTo>
                    <a:pt x="372" y="518"/>
                    <a:pt x="371" y="523"/>
                    <a:pt x="371" y="528"/>
                  </a:cubicBezTo>
                  <a:cubicBezTo>
                    <a:pt x="371" y="532"/>
                    <a:pt x="372" y="535"/>
                    <a:pt x="373" y="538"/>
                  </a:cubicBezTo>
                  <a:cubicBezTo>
                    <a:pt x="333" y="552"/>
                    <a:pt x="333" y="552"/>
                    <a:pt x="333" y="552"/>
                  </a:cubicBezTo>
                  <a:cubicBezTo>
                    <a:pt x="331" y="547"/>
                    <a:pt x="326" y="543"/>
                    <a:pt x="320" y="543"/>
                  </a:cubicBezTo>
                  <a:cubicBezTo>
                    <a:pt x="315" y="543"/>
                    <a:pt x="310" y="547"/>
                    <a:pt x="308" y="551"/>
                  </a:cubicBezTo>
                  <a:cubicBezTo>
                    <a:pt x="273" y="533"/>
                    <a:pt x="273" y="533"/>
                    <a:pt x="273" y="533"/>
                  </a:cubicBezTo>
                  <a:cubicBezTo>
                    <a:pt x="274" y="530"/>
                    <a:pt x="275" y="526"/>
                    <a:pt x="275" y="523"/>
                  </a:cubicBezTo>
                  <a:cubicBezTo>
                    <a:pt x="275" y="516"/>
                    <a:pt x="272" y="510"/>
                    <a:pt x="267" y="506"/>
                  </a:cubicBezTo>
                  <a:lnTo>
                    <a:pt x="286" y="482"/>
                  </a:lnTo>
                  <a:close/>
                  <a:moveTo>
                    <a:pt x="259" y="544"/>
                  </a:moveTo>
                  <a:cubicBezTo>
                    <a:pt x="264" y="543"/>
                    <a:pt x="269" y="539"/>
                    <a:pt x="272" y="534"/>
                  </a:cubicBezTo>
                  <a:cubicBezTo>
                    <a:pt x="307" y="553"/>
                    <a:pt x="307" y="553"/>
                    <a:pt x="307" y="553"/>
                  </a:cubicBezTo>
                  <a:cubicBezTo>
                    <a:pt x="307" y="554"/>
                    <a:pt x="306" y="556"/>
                    <a:pt x="306" y="557"/>
                  </a:cubicBezTo>
                  <a:cubicBezTo>
                    <a:pt x="306" y="563"/>
                    <a:pt x="309" y="567"/>
                    <a:pt x="314" y="569"/>
                  </a:cubicBezTo>
                  <a:cubicBezTo>
                    <a:pt x="294" y="614"/>
                    <a:pt x="294" y="614"/>
                    <a:pt x="294" y="614"/>
                  </a:cubicBezTo>
                  <a:cubicBezTo>
                    <a:pt x="291" y="613"/>
                    <a:pt x="287" y="612"/>
                    <a:pt x="283" y="612"/>
                  </a:cubicBezTo>
                  <a:cubicBezTo>
                    <a:pt x="281" y="612"/>
                    <a:pt x="279" y="612"/>
                    <a:pt x="277" y="613"/>
                  </a:cubicBezTo>
                  <a:lnTo>
                    <a:pt x="259" y="544"/>
                  </a:lnTo>
                  <a:close/>
                  <a:moveTo>
                    <a:pt x="311" y="644"/>
                  </a:moveTo>
                  <a:cubicBezTo>
                    <a:pt x="375" y="654"/>
                    <a:pt x="375" y="654"/>
                    <a:pt x="375" y="654"/>
                  </a:cubicBezTo>
                  <a:cubicBezTo>
                    <a:pt x="375" y="655"/>
                    <a:pt x="375" y="656"/>
                    <a:pt x="375" y="657"/>
                  </a:cubicBezTo>
                  <a:cubicBezTo>
                    <a:pt x="375" y="668"/>
                    <a:pt x="381" y="678"/>
                    <a:pt x="390" y="683"/>
                  </a:cubicBezTo>
                  <a:cubicBezTo>
                    <a:pt x="372" y="718"/>
                    <a:pt x="372" y="718"/>
                    <a:pt x="372" y="718"/>
                  </a:cubicBezTo>
                  <a:cubicBezTo>
                    <a:pt x="371" y="718"/>
                    <a:pt x="370" y="718"/>
                    <a:pt x="368" y="718"/>
                  </a:cubicBezTo>
                  <a:cubicBezTo>
                    <a:pt x="365" y="718"/>
                    <a:pt x="363" y="719"/>
                    <a:pt x="360" y="721"/>
                  </a:cubicBezTo>
                  <a:cubicBezTo>
                    <a:pt x="303" y="659"/>
                    <a:pt x="303" y="659"/>
                    <a:pt x="303" y="659"/>
                  </a:cubicBezTo>
                  <a:cubicBezTo>
                    <a:pt x="307" y="655"/>
                    <a:pt x="310" y="650"/>
                    <a:pt x="311" y="644"/>
                  </a:cubicBezTo>
                  <a:close/>
                  <a:moveTo>
                    <a:pt x="511" y="857"/>
                  </a:moveTo>
                  <a:cubicBezTo>
                    <a:pt x="511" y="849"/>
                    <a:pt x="505" y="844"/>
                    <a:pt x="498" y="844"/>
                  </a:cubicBezTo>
                  <a:cubicBezTo>
                    <a:pt x="491" y="844"/>
                    <a:pt x="485" y="849"/>
                    <a:pt x="484" y="856"/>
                  </a:cubicBezTo>
                  <a:cubicBezTo>
                    <a:pt x="389" y="825"/>
                    <a:pt x="389" y="825"/>
                    <a:pt x="389" y="825"/>
                  </a:cubicBezTo>
                  <a:cubicBezTo>
                    <a:pt x="389" y="823"/>
                    <a:pt x="390" y="822"/>
                    <a:pt x="390" y="820"/>
                  </a:cubicBezTo>
                  <a:cubicBezTo>
                    <a:pt x="390" y="817"/>
                    <a:pt x="388" y="813"/>
                    <a:pt x="386" y="811"/>
                  </a:cubicBezTo>
                  <a:cubicBezTo>
                    <a:pt x="399" y="801"/>
                    <a:pt x="399" y="801"/>
                    <a:pt x="399" y="801"/>
                  </a:cubicBezTo>
                  <a:cubicBezTo>
                    <a:pt x="404" y="807"/>
                    <a:pt x="411" y="811"/>
                    <a:pt x="420" y="811"/>
                  </a:cubicBezTo>
                  <a:cubicBezTo>
                    <a:pt x="435" y="811"/>
                    <a:pt x="448" y="798"/>
                    <a:pt x="448" y="783"/>
                  </a:cubicBezTo>
                  <a:cubicBezTo>
                    <a:pt x="448" y="775"/>
                    <a:pt x="444" y="768"/>
                    <a:pt x="439" y="763"/>
                  </a:cubicBezTo>
                  <a:cubicBezTo>
                    <a:pt x="476" y="722"/>
                    <a:pt x="476" y="722"/>
                    <a:pt x="476" y="722"/>
                  </a:cubicBezTo>
                  <a:cubicBezTo>
                    <a:pt x="478" y="723"/>
                    <a:pt x="481" y="725"/>
                    <a:pt x="485" y="725"/>
                  </a:cubicBezTo>
                  <a:cubicBezTo>
                    <a:pt x="492" y="725"/>
                    <a:pt x="498" y="718"/>
                    <a:pt x="498" y="711"/>
                  </a:cubicBezTo>
                  <a:cubicBezTo>
                    <a:pt x="498" y="707"/>
                    <a:pt x="497" y="703"/>
                    <a:pt x="494" y="700"/>
                  </a:cubicBezTo>
                  <a:cubicBezTo>
                    <a:pt x="534" y="651"/>
                    <a:pt x="534" y="651"/>
                    <a:pt x="534" y="651"/>
                  </a:cubicBezTo>
                  <a:cubicBezTo>
                    <a:pt x="539" y="655"/>
                    <a:pt x="546" y="657"/>
                    <a:pt x="552" y="657"/>
                  </a:cubicBezTo>
                  <a:cubicBezTo>
                    <a:pt x="568" y="657"/>
                    <a:pt x="580" y="646"/>
                    <a:pt x="582" y="631"/>
                  </a:cubicBezTo>
                  <a:cubicBezTo>
                    <a:pt x="684" y="643"/>
                    <a:pt x="684" y="643"/>
                    <a:pt x="684" y="643"/>
                  </a:cubicBezTo>
                  <a:cubicBezTo>
                    <a:pt x="684" y="644"/>
                    <a:pt x="684" y="645"/>
                    <a:pt x="684" y="646"/>
                  </a:cubicBezTo>
                  <a:cubicBezTo>
                    <a:pt x="684" y="661"/>
                    <a:pt x="696" y="673"/>
                    <a:pt x="711" y="673"/>
                  </a:cubicBezTo>
                  <a:cubicBezTo>
                    <a:pt x="718" y="673"/>
                    <a:pt x="724" y="671"/>
                    <a:pt x="728" y="667"/>
                  </a:cubicBezTo>
                  <a:cubicBezTo>
                    <a:pt x="795" y="775"/>
                    <a:pt x="795" y="775"/>
                    <a:pt x="795" y="775"/>
                  </a:cubicBezTo>
                  <a:cubicBezTo>
                    <a:pt x="788" y="780"/>
                    <a:pt x="783" y="788"/>
                    <a:pt x="783" y="797"/>
                  </a:cubicBezTo>
                  <a:cubicBezTo>
                    <a:pt x="783" y="812"/>
                    <a:pt x="795" y="824"/>
                    <a:pt x="810" y="825"/>
                  </a:cubicBezTo>
                  <a:cubicBezTo>
                    <a:pt x="809" y="980"/>
                    <a:pt x="809" y="980"/>
                    <a:pt x="809" y="980"/>
                  </a:cubicBezTo>
                  <a:cubicBezTo>
                    <a:pt x="679" y="939"/>
                    <a:pt x="679" y="939"/>
                    <a:pt x="679" y="939"/>
                  </a:cubicBezTo>
                  <a:cubicBezTo>
                    <a:pt x="679" y="938"/>
                    <a:pt x="679" y="937"/>
                    <a:pt x="679" y="935"/>
                  </a:cubicBezTo>
                  <a:cubicBezTo>
                    <a:pt x="679" y="928"/>
                    <a:pt x="673" y="922"/>
                    <a:pt x="665" y="922"/>
                  </a:cubicBezTo>
                  <a:cubicBezTo>
                    <a:pt x="665" y="922"/>
                    <a:pt x="664" y="922"/>
                    <a:pt x="663" y="922"/>
                  </a:cubicBezTo>
                  <a:cubicBezTo>
                    <a:pt x="627" y="844"/>
                    <a:pt x="627" y="844"/>
                    <a:pt x="627" y="844"/>
                  </a:cubicBezTo>
                  <a:cubicBezTo>
                    <a:pt x="629" y="842"/>
                    <a:pt x="629" y="839"/>
                    <a:pt x="629" y="836"/>
                  </a:cubicBezTo>
                  <a:cubicBezTo>
                    <a:pt x="629" y="828"/>
                    <a:pt x="623" y="822"/>
                    <a:pt x="616" y="822"/>
                  </a:cubicBezTo>
                  <a:cubicBezTo>
                    <a:pt x="608" y="822"/>
                    <a:pt x="602" y="828"/>
                    <a:pt x="602" y="836"/>
                  </a:cubicBezTo>
                  <a:cubicBezTo>
                    <a:pt x="602" y="837"/>
                    <a:pt x="602" y="838"/>
                    <a:pt x="602" y="839"/>
                  </a:cubicBezTo>
                  <a:cubicBezTo>
                    <a:pt x="580" y="848"/>
                    <a:pt x="580" y="848"/>
                    <a:pt x="580" y="848"/>
                  </a:cubicBezTo>
                  <a:cubicBezTo>
                    <a:pt x="577" y="844"/>
                    <a:pt x="573" y="842"/>
                    <a:pt x="568" y="842"/>
                  </a:cubicBezTo>
                  <a:cubicBezTo>
                    <a:pt x="562" y="842"/>
                    <a:pt x="556" y="846"/>
                    <a:pt x="555" y="853"/>
                  </a:cubicBezTo>
                  <a:lnTo>
                    <a:pt x="511" y="857"/>
                  </a:lnTo>
                  <a:close/>
                  <a:moveTo>
                    <a:pt x="648" y="944"/>
                  </a:moveTo>
                  <a:cubicBezTo>
                    <a:pt x="646" y="942"/>
                    <a:pt x="643" y="940"/>
                    <a:pt x="639" y="940"/>
                  </a:cubicBezTo>
                  <a:cubicBezTo>
                    <a:pt x="637" y="940"/>
                    <a:pt x="635" y="941"/>
                    <a:pt x="633" y="942"/>
                  </a:cubicBezTo>
                  <a:cubicBezTo>
                    <a:pt x="577" y="913"/>
                    <a:pt x="577" y="913"/>
                    <a:pt x="577" y="913"/>
                  </a:cubicBezTo>
                  <a:cubicBezTo>
                    <a:pt x="579" y="911"/>
                    <a:pt x="579" y="908"/>
                    <a:pt x="579" y="906"/>
                  </a:cubicBezTo>
                  <a:cubicBezTo>
                    <a:pt x="579" y="899"/>
                    <a:pt x="574" y="893"/>
                    <a:pt x="566" y="892"/>
                  </a:cubicBezTo>
                  <a:cubicBezTo>
                    <a:pt x="566" y="869"/>
                    <a:pt x="566" y="869"/>
                    <a:pt x="566" y="869"/>
                  </a:cubicBezTo>
                  <a:cubicBezTo>
                    <a:pt x="567" y="869"/>
                    <a:pt x="568" y="869"/>
                    <a:pt x="568" y="869"/>
                  </a:cubicBezTo>
                  <a:cubicBezTo>
                    <a:pt x="576" y="869"/>
                    <a:pt x="582" y="863"/>
                    <a:pt x="582" y="856"/>
                  </a:cubicBezTo>
                  <a:cubicBezTo>
                    <a:pt x="582" y="853"/>
                    <a:pt x="582" y="851"/>
                    <a:pt x="581" y="849"/>
                  </a:cubicBezTo>
                  <a:cubicBezTo>
                    <a:pt x="603" y="841"/>
                    <a:pt x="603" y="841"/>
                    <a:pt x="603" y="841"/>
                  </a:cubicBezTo>
                  <a:cubicBezTo>
                    <a:pt x="605" y="846"/>
                    <a:pt x="610" y="850"/>
                    <a:pt x="616" y="850"/>
                  </a:cubicBezTo>
                  <a:cubicBezTo>
                    <a:pt x="620" y="850"/>
                    <a:pt x="623" y="848"/>
                    <a:pt x="626" y="845"/>
                  </a:cubicBezTo>
                  <a:cubicBezTo>
                    <a:pt x="662" y="922"/>
                    <a:pt x="662" y="922"/>
                    <a:pt x="662" y="922"/>
                  </a:cubicBezTo>
                  <a:cubicBezTo>
                    <a:pt x="656" y="924"/>
                    <a:pt x="652" y="929"/>
                    <a:pt x="652" y="935"/>
                  </a:cubicBezTo>
                  <a:cubicBezTo>
                    <a:pt x="652" y="938"/>
                    <a:pt x="652" y="940"/>
                    <a:pt x="653" y="942"/>
                  </a:cubicBezTo>
                  <a:lnTo>
                    <a:pt x="648" y="944"/>
                  </a:lnTo>
                  <a:close/>
                  <a:moveTo>
                    <a:pt x="677" y="943"/>
                  </a:moveTo>
                  <a:cubicBezTo>
                    <a:pt x="678" y="942"/>
                    <a:pt x="678" y="941"/>
                    <a:pt x="678" y="940"/>
                  </a:cubicBezTo>
                  <a:cubicBezTo>
                    <a:pt x="809" y="982"/>
                    <a:pt x="809" y="982"/>
                    <a:pt x="809" y="982"/>
                  </a:cubicBezTo>
                  <a:cubicBezTo>
                    <a:pt x="808" y="1015"/>
                    <a:pt x="808" y="1015"/>
                    <a:pt x="808" y="1015"/>
                  </a:cubicBezTo>
                  <a:cubicBezTo>
                    <a:pt x="802" y="1015"/>
                    <a:pt x="798" y="1019"/>
                    <a:pt x="796" y="1024"/>
                  </a:cubicBezTo>
                  <a:lnTo>
                    <a:pt x="677" y="943"/>
                  </a:lnTo>
                  <a:close/>
                  <a:moveTo>
                    <a:pt x="798" y="1037"/>
                  </a:moveTo>
                  <a:cubicBezTo>
                    <a:pt x="801" y="1040"/>
                    <a:pt x="805" y="1042"/>
                    <a:pt x="809" y="1042"/>
                  </a:cubicBezTo>
                  <a:cubicBezTo>
                    <a:pt x="811" y="1042"/>
                    <a:pt x="813" y="1042"/>
                    <a:pt x="815" y="1041"/>
                  </a:cubicBezTo>
                  <a:cubicBezTo>
                    <a:pt x="920" y="1147"/>
                    <a:pt x="920" y="1147"/>
                    <a:pt x="920" y="1147"/>
                  </a:cubicBezTo>
                  <a:cubicBezTo>
                    <a:pt x="918" y="1149"/>
                    <a:pt x="917" y="1152"/>
                    <a:pt x="917" y="1155"/>
                  </a:cubicBezTo>
                  <a:cubicBezTo>
                    <a:pt x="917" y="1159"/>
                    <a:pt x="919" y="1163"/>
                    <a:pt x="923" y="1166"/>
                  </a:cubicBezTo>
                  <a:cubicBezTo>
                    <a:pt x="893" y="1218"/>
                    <a:pt x="893" y="1218"/>
                    <a:pt x="893" y="1218"/>
                  </a:cubicBezTo>
                  <a:cubicBezTo>
                    <a:pt x="889" y="1216"/>
                    <a:pt x="885" y="1215"/>
                    <a:pt x="880" y="1215"/>
                  </a:cubicBezTo>
                  <a:cubicBezTo>
                    <a:pt x="875" y="1215"/>
                    <a:pt x="870" y="1216"/>
                    <a:pt x="866" y="1219"/>
                  </a:cubicBezTo>
                  <a:cubicBezTo>
                    <a:pt x="778" y="1082"/>
                    <a:pt x="778" y="1082"/>
                    <a:pt x="778" y="1082"/>
                  </a:cubicBezTo>
                  <a:cubicBezTo>
                    <a:pt x="779" y="1080"/>
                    <a:pt x="780" y="1077"/>
                    <a:pt x="780" y="1075"/>
                  </a:cubicBezTo>
                  <a:cubicBezTo>
                    <a:pt x="780" y="1071"/>
                    <a:pt x="779" y="1068"/>
                    <a:pt x="776" y="1066"/>
                  </a:cubicBezTo>
                  <a:lnTo>
                    <a:pt x="798" y="1037"/>
                  </a:lnTo>
                  <a:close/>
                  <a:moveTo>
                    <a:pt x="759" y="1190"/>
                  </a:moveTo>
                  <a:cubicBezTo>
                    <a:pt x="773" y="1189"/>
                    <a:pt x="783" y="1177"/>
                    <a:pt x="783" y="1163"/>
                  </a:cubicBezTo>
                  <a:cubicBezTo>
                    <a:pt x="783" y="1149"/>
                    <a:pt x="773" y="1138"/>
                    <a:pt x="760" y="1135"/>
                  </a:cubicBezTo>
                  <a:cubicBezTo>
                    <a:pt x="767" y="1087"/>
                    <a:pt x="767" y="1087"/>
                    <a:pt x="767" y="1087"/>
                  </a:cubicBezTo>
                  <a:cubicBezTo>
                    <a:pt x="767" y="1087"/>
                    <a:pt x="767" y="1088"/>
                    <a:pt x="767" y="1088"/>
                  </a:cubicBezTo>
                  <a:cubicBezTo>
                    <a:pt x="771" y="1088"/>
                    <a:pt x="775" y="1086"/>
                    <a:pt x="777" y="1083"/>
                  </a:cubicBezTo>
                  <a:cubicBezTo>
                    <a:pt x="865" y="1220"/>
                    <a:pt x="865" y="1220"/>
                    <a:pt x="865" y="1220"/>
                  </a:cubicBezTo>
                  <a:cubicBezTo>
                    <a:pt x="857" y="1225"/>
                    <a:pt x="853" y="1233"/>
                    <a:pt x="853" y="1243"/>
                  </a:cubicBezTo>
                  <a:cubicBezTo>
                    <a:pt x="853" y="1246"/>
                    <a:pt x="853" y="1249"/>
                    <a:pt x="854" y="1252"/>
                  </a:cubicBezTo>
                  <a:cubicBezTo>
                    <a:pt x="778" y="1282"/>
                    <a:pt x="778" y="1282"/>
                    <a:pt x="778" y="1282"/>
                  </a:cubicBezTo>
                  <a:cubicBezTo>
                    <a:pt x="776" y="1279"/>
                    <a:pt x="772" y="1277"/>
                    <a:pt x="767" y="1277"/>
                  </a:cubicBezTo>
                  <a:cubicBezTo>
                    <a:pt x="767" y="1277"/>
                    <a:pt x="767" y="1277"/>
                    <a:pt x="767" y="1277"/>
                  </a:cubicBezTo>
                  <a:lnTo>
                    <a:pt x="759" y="1190"/>
                  </a:lnTo>
                  <a:close/>
                  <a:moveTo>
                    <a:pt x="771" y="1304"/>
                  </a:moveTo>
                  <a:cubicBezTo>
                    <a:pt x="776" y="1302"/>
                    <a:pt x="779" y="1299"/>
                    <a:pt x="780" y="1294"/>
                  </a:cubicBezTo>
                  <a:cubicBezTo>
                    <a:pt x="836" y="1302"/>
                    <a:pt x="836" y="1302"/>
                    <a:pt x="836" y="1302"/>
                  </a:cubicBezTo>
                  <a:cubicBezTo>
                    <a:pt x="836" y="1302"/>
                    <a:pt x="836" y="1302"/>
                    <a:pt x="836" y="1302"/>
                  </a:cubicBezTo>
                  <a:cubicBezTo>
                    <a:pt x="836" y="1309"/>
                    <a:pt x="842" y="1315"/>
                    <a:pt x="848" y="1315"/>
                  </a:cubicBezTo>
                  <a:cubicBezTo>
                    <a:pt x="847" y="1375"/>
                    <a:pt x="847" y="1375"/>
                    <a:pt x="847" y="1375"/>
                  </a:cubicBezTo>
                  <a:cubicBezTo>
                    <a:pt x="840" y="1375"/>
                    <a:pt x="832" y="1378"/>
                    <a:pt x="827" y="1384"/>
                  </a:cubicBezTo>
                  <a:lnTo>
                    <a:pt x="771" y="1304"/>
                  </a:lnTo>
                  <a:close/>
                  <a:moveTo>
                    <a:pt x="870" y="1422"/>
                  </a:moveTo>
                  <a:cubicBezTo>
                    <a:pt x="874" y="1417"/>
                    <a:pt x="877" y="1411"/>
                    <a:pt x="877" y="1404"/>
                  </a:cubicBezTo>
                  <a:cubicBezTo>
                    <a:pt x="877" y="1398"/>
                    <a:pt x="875" y="1392"/>
                    <a:pt x="872" y="1388"/>
                  </a:cubicBezTo>
                  <a:cubicBezTo>
                    <a:pt x="910" y="1360"/>
                    <a:pt x="910" y="1360"/>
                    <a:pt x="910" y="1360"/>
                  </a:cubicBezTo>
                  <a:cubicBezTo>
                    <a:pt x="914" y="1366"/>
                    <a:pt x="921" y="1370"/>
                    <a:pt x="929" y="1371"/>
                  </a:cubicBezTo>
                  <a:cubicBezTo>
                    <a:pt x="925" y="1441"/>
                    <a:pt x="925" y="1441"/>
                    <a:pt x="925" y="1441"/>
                  </a:cubicBezTo>
                  <a:lnTo>
                    <a:pt x="870" y="1422"/>
                  </a:lnTo>
                  <a:close/>
                  <a:moveTo>
                    <a:pt x="927" y="1444"/>
                  </a:moveTo>
                  <a:cubicBezTo>
                    <a:pt x="961" y="1455"/>
                    <a:pt x="961" y="1455"/>
                    <a:pt x="961" y="1455"/>
                  </a:cubicBezTo>
                  <a:cubicBezTo>
                    <a:pt x="941" y="1482"/>
                    <a:pt x="941" y="1482"/>
                    <a:pt x="941" y="1482"/>
                  </a:cubicBezTo>
                  <a:cubicBezTo>
                    <a:pt x="936" y="1478"/>
                    <a:pt x="931" y="1475"/>
                    <a:pt x="925" y="1474"/>
                  </a:cubicBezTo>
                  <a:lnTo>
                    <a:pt x="927" y="1444"/>
                  </a:lnTo>
                  <a:close/>
                  <a:moveTo>
                    <a:pt x="923" y="1530"/>
                  </a:moveTo>
                  <a:cubicBezTo>
                    <a:pt x="938" y="1529"/>
                    <a:pt x="950" y="1517"/>
                    <a:pt x="950" y="1502"/>
                  </a:cubicBezTo>
                  <a:cubicBezTo>
                    <a:pt x="950" y="1500"/>
                    <a:pt x="949" y="1498"/>
                    <a:pt x="949" y="1496"/>
                  </a:cubicBezTo>
                  <a:cubicBezTo>
                    <a:pt x="1021" y="1489"/>
                    <a:pt x="1021" y="1489"/>
                    <a:pt x="1021" y="1489"/>
                  </a:cubicBezTo>
                  <a:cubicBezTo>
                    <a:pt x="1023" y="1494"/>
                    <a:pt x="1025" y="1499"/>
                    <a:pt x="1029" y="1502"/>
                  </a:cubicBezTo>
                  <a:cubicBezTo>
                    <a:pt x="935" y="1591"/>
                    <a:pt x="935" y="1591"/>
                    <a:pt x="935" y="1591"/>
                  </a:cubicBezTo>
                  <a:cubicBezTo>
                    <a:pt x="932" y="1587"/>
                    <a:pt x="928" y="1584"/>
                    <a:pt x="923" y="1582"/>
                  </a:cubicBezTo>
                  <a:lnTo>
                    <a:pt x="923" y="1530"/>
                  </a:lnTo>
                  <a:close/>
                  <a:moveTo>
                    <a:pt x="918" y="1636"/>
                  </a:moveTo>
                  <a:cubicBezTo>
                    <a:pt x="924" y="1635"/>
                    <a:pt x="928" y="1633"/>
                    <a:pt x="932" y="1629"/>
                  </a:cubicBezTo>
                  <a:cubicBezTo>
                    <a:pt x="970" y="1664"/>
                    <a:pt x="970" y="1664"/>
                    <a:pt x="970" y="1664"/>
                  </a:cubicBezTo>
                  <a:cubicBezTo>
                    <a:pt x="968" y="1668"/>
                    <a:pt x="968" y="1671"/>
                    <a:pt x="968" y="1675"/>
                  </a:cubicBezTo>
                  <a:cubicBezTo>
                    <a:pt x="968" y="1684"/>
                    <a:pt x="972" y="1692"/>
                    <a:pt x="978" y="1697"/>
                  </a:cubicBezTo>
                  <a:cubicBezTo>
                    <a:pt x="949" y="1748"/>
                    <a:pt x="949" y="1748"/>
                    <a:pt x="949" y="1748"/>
                  </a:cubicBezTo>
                  <a:cubicBezTo>
                    <a:pt x="947" y="1747"/>
                    <a:pt x="944" y="1746"/>
                    <a:pt x="941" y="1746"/>
                  </a:cubicBezTo>
                  <a:cubicBezTo>
                    <a:pt x="940" y="1746"/>
                    <a:pt x="940" y="1746"/>
                    <a:pt x="939" y="1746"/>
                  </a:cubicBezTo>
                  <a:lnTo>
                    <a:pt x="918" y="1636"/>
                  </a:lnTo>
                  <a:close/>
                  <a:moveTo>
                    <a:pt x="945" y="1773"/>
                  </a:moveTo>
                  <a:cubicBezTo>
                    <a:pt x="948" y="1772"/>
                    <a:pt x="951" y="1769"/>
                    <a:pt x="953" y="1766"/>
                  </a:cubicBezTo>
                  <a:cubicBezTo>
                    <a:pt x="1038" y="1809"/>
                    <a:pt x="1038" y="1809"/>
                    <a:pt x="1038" y="1809"/>
                  </a:cubicBezTo>
                  <a:cubicBezTo>
                    <a:pt x="1037" y="1813"/>
                    <a:pt x="1036" y="1817"/>
                    <a:pt x="1036" y="1821"/>
                  </a:cubicBezTo>
                  <a:cubicBezTo>
                    <a:pt x="1036" y="1822"/>
                    <a:pt x="1036" y="1822"/>
                    <a:pt x="1036" y="1822"/>
                  </a:cubicBezTo>
                  <a:cubicBezTo>
                    <a:pt x="977" y="1826"/>
                    <a:pt x="977" y="1826"/>
                    <a:pt x="977" y="1826"/>
                  </a:cubicBezTo>
                  <a:cubicBezTo>
                    <a:pt x="976" y="1820"/>
                    <a:pt x="970" y="1815"/>
                    <a:pt x="964" y="1815"/>
                  </a:cubicBezTo>
                  <a:cubicBezTo>
                    <a:pt x="963" y="1815"/>
                    <a:pt x="962" y="1816"/>
                    <a:pt x="961" y="1816"/>
                  </a:cubicBezTo>
                  <a:lnTo>
                    <a:pt x="945" y="1773"/>
                  </a:lnTo>
                  <a:close/>
                  <a:moveTo>
                    <a:pt x="1030" y="1958"/>
                  </a:moveTo>
                  <a:cubicBezTo>
                    <a:pt x="1029" y="1958"/>
                    <a:pt x="1028" y="1958"/>
                    <a:pt x="1027" y="1958"/>
                  </a:cubicBezTo>
                  <a:cubicBezTo>
                    <a:pt x="1025" y="1958"/>
                    <a:pt x="1024" y="1958"/>
                    <a:pt x="1022" y="1959"/>
                  </a:cubicBezTo>
                  <a:cubicBezTo>
                    <a:pt x="970" y="1842"/>
                    <a:pt x="970" y="1842"/>
                    <a:pt x="970" y="1842"/>
                  </a:cubicBezTo>
                  <a:cubicBezTo>
                    <a:pt x="975" y="1839"/>
                    <a:pt x="978" y="1835"/>
                    <a:pt x="978" y="1829"/>
                  </a:cubicBezTo>
                  <a:cubicBezTo>
                    <a:pt x="978" y="1829"/>
                    <a:pt x="978" y="1829"/>
                    <a:pt x="978" y="1829"/>
                  </a:cubicBezTo>
                  <a:cubicBezTo>
                    <a:pt x="1036" y="1824"/>
                    <a:pt x="1036" y="1824"/>
                    <a:pt x="1036" y="1824"/>
                  </a:cubicBezTo>
                  <a:cubicBezTo>
                    <a:pt x="1037" y="1836"/>
                    <a:pt x="1046" y="1845"/>
                    <a:pt x="1057" y="1848"/>
                  </a:cubicBezTo>
                  <a:lnTo>
                    <a:pt x="1030" y="1958"/>
                  </a:lnTo>
                  <a:close/>
                  <a:moveTo>
                    <a:pt x="1078" y="1798"/>
                  </a:moveTo>
                  <a:cubicBezTo>
                    <a:pt x="1074" y="1795"/>
                    <a:pt x="1069" y="1793"/>
                    <a:pt x="1063" y="1793"/>
                  </a:cubicBezTo>
                  <a:cubicBezTo>
                    <a:pt x="1061" y="1793"/>
                    <a:pt x="1059" y="1794"/>
                    <a:pt x="1056" y="1794"/>
                  </a:cubicBezTo>
                  <a:cubicBezTo>
                    <a:pt x="1006" y="1701"/>
                    <a:pt x="1006" y="1701"/>
                    <a:pt x="1006" y="1701"/>
                  </a:cubicBezTo>
                  <a:cubicBezTo>
                    <a:pt x="1013" y="1698"/>
                    <a:pt x="1019" y="1692"/>
                    <a:pt x="1021" y="1685"/>
                  </a:cubicBezTo>
                  <a:cubicBezTo>
                    <a:pt x="1081" y="1683"/>
                    <a:pt x="1081" y="1683"/>
                    <a:pt x="1081" y="1683"/>
                  </a:cubicBezTo>
                  <a:lnTo>
                    <a:pt x="1078" y="1798"/>
                  </a:lnTo>
                  <a:close/>
                  <a:moveTo>
                    <a:pt x="1022" y="1683"/>
                  </a:moveTo>
                  <a:cubicBezTo>
                    <a:pt x="1023" y="1681"/>
                    <a:pt x="1023" y="1678"/>
                    <a:pt x="1023" y="1675"/>
                  </a:cubicBezTo>
                  <a:cubicBezTo>
                    <a:pt x="1023" y="1668"/>
                    <a:pt x="1020" y="1661"/>
                    <a:pt x="1016" y="1656"/>
                  </a:cubicBezTo>
                  <a:cubicBezTo>
                    <a:pt x="1055" y="1626"/>
                    <a:pt x="1055" y="1626"/>
                    <a:pt x="1055" y="1626"/>
                  </a:cubicBezTo>
                  <a:cubicBezTo>
                    <a:pt x="1060" y="1632"/>
                    <a:pt x="1068" y="1636"/>
                    <a:pt x="1077" y="1636"/>
                  </a:cubicBezTo>
                  <a:cubicBezTo>
                    <a:pt x="1079" y="1636"/>
                    <a:pt x="1081" y="1635"/>
                    <a:pt x="1082" y="1635"/>
                  </a:cubicBezTo>
                  <a:cubicBezTo>
                    <a:pt x="1081" y="1681"/>
                    <a:pt x="1081" y="1681"/>
                    <a:pt x="1081" y="1681"/>
                  </a:cubicBezTo>
                  <a:lnTo>
                    <a:pt x="1022" y="1683"/>
                  </a:lnTo>
                  <a:close/>
                  <a:moveTo>
                    <a:pt x="1083" y="1681"/>
                  </a:moveTo>
                  <a:cubicBezTo>
                    <a:pt x="1084" y="1635"/>
                    <a:pt x="1084" y="1635"/>
                    <a:pt x="1084" y="1635"/>
                  </a:cubicBezTo>
                  <a:cubicBezTo>
                    <a:pt x="1088" y="1634"/>
                    <a:pt x="1091" y="1632"/>
                    <a:pt x="1094" y="1630"/>
                  </a:cubicBezTo>
                  <a:cubicBezTo>
                    <a:pt x="1126" y="1669"/>
                    <a:pt x="1126" y="1669"/>
                    <a:pt x="1126" y="1669"/>
                  </a:cubicBezTo>
                  <a:cubicBezTo>
                    <a:pt x="1123" y="1671"/>
                    <a:pt x="1121" y="1675"/>
                    <a:pt x="1121" y="1679"/>
                  </a:cubicBezTo>
                  <a:cubicBezTo>
                    <a:pt x="1121" y="1679"/>
                    <a:pt x="1121" y="1680"/>
                    <a:pt x="1121" y="1680"/>
                  </a:cubicBezTo>
                  <a:lnTo>
                    <a:pt x="1083" y="1681"/>
                  </a:lnTo>
                  <a:close/>
                  <a:moveTo>
                    <a:pt x="1143" y="1668"/>
                  </a:moveTo>
                  <a:cubicBezTo>
                    <a:pt x="1142" y="1667"/>
                    <a:pt x="1141" y="1666"/>
                    <a:pt x="1140" y="1666"/>
                  </a:cubicBezTo>
                  <a:cubicBezTo>
                    <a:pt x="1157" y="1608"/>
                    <a:pt x="1157" y="1608"/>
                    <a:pt x="1157" y="1608"/>
                  </a:cubicBezTo>
                  <a:cubicBezTo>
                    <a:pt x="1183" y="1611"/>
                    <a:pt x="1183" y="1611"/>
                    <a:pt x="1183" y="1611"/>
                  </a:cubicBezTo>
                  <a:cubicBezTo>
                    <a:pt x="1183" y="1613"/>
                    <a:pt x="1183" y="1615"/>
                    <a:pt x="1183" y="1617"/>
                  </a:cubicBezTo>
                  <a:cubicBezTo>
                    <a:pt x="1183" y="1623"/>
                    <a:pt x="1185" y="1629"/>
                    <a:pt x="1188" y="1634"/>
                  </a:cubicBezTo>
                  <a:lnTo>
                    <a:pt x="1143" y="1668"/>
                  </a:lnTo>
                  <a:close/>
                  <a:moveTo>
                    <a:pt x="1228" y="1596"/>
                  </a:moveTo>
                  <a:cubicBezTo>
                    <a:pt x="1223" y="1592"/>
                    <a:pt x="1217" y="1590"/>
                    <a:pt x="1210" y="1590"/>
                  </a:cubicBezTo>
                  <a:cubicBezTo>
                    <a:pt x="1208" y="1590"/>
                    <a:pt x="1206" y="1590"/>
                    <a:pt x="1203" y="1591"/>
                  </a:cubicBezTo>
                  <a:cubicBezTo>
                    <a:pt x="1192" y="1551"/>
                    <a:pt x="1192" y="1551"/>
                    <a:pt x="1192" y="1551"/>
                  </a:cubicBezTo>
                  <a:cubicBezTo>
                    <a:pt x="1202" y="1547"/>
                    <a:pt x="1208" y="1537"/>
                    <a:pt x="1208" y="1525"/>
                  </a:cubicBezTo>
                  <a:cubicBezTo>
                    <a:pt x="1208" y="1522"/>
                    <a:pt x="1208" y="1519"/>
                    <a:pt x="1207" y="1516"/>
                  </a:cubicBezTo>
                  <a:cubicBezTo>
                    <a:pt x="1281" y="1493"/>
                    <a:pt x="1281" y="1493"/>
                    <a:pt x="1281" y="1493"/>
                  </a:cubicBezTo>
                  <a:cubicBezTo>
                    <a:pt x="1284" y="1498"/>
                    <a:pt x="1287" y="1502"/>
                    <a:pt x="1292" y="1505"/>
                  </a:cubicBezTo>
                  <a:lnTo>
                    <a:pt x="1228" y="15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18">
              <a:extLst>
                <a:ext uri="{FF2B5EF4-FFF2-40B4-BE49-F238E27FC236}">
                  <a16:creationId xmlns:a16="http://schemas.microsoft.com/office/drawing/2014/main" xmlns="" id="{F57950A4-F0FC-441C-83C4-C464D42CA255}"/>
                </a:ext>
              </a:extLst>
            </p:cNvPr>
            <p:cNvSpPr>
              <a:spLocks noChangeArrowheads="1"/>
            </p:cNvSpPr>
            <p:nvPr/>
          </p:nvSpPr>
          <p:spPr bwMode="auto">
            <a:xfrm>
              <a:off x="2260601" y="2312988"/>
              <a:ext cx="60325" cy="61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19">
              <a:extLst>
                <a:ext uri="{FF2B5EF4-FFF2-40B4-BE49-F238E27FC236}">
                  <a16:creationId xmlns:a16="http://schemas.microsoft.com/office/drawing/2014/main" xmlns="" id="{AFEB24ED-0E60-4298-9710-02C25039D351}"/>
                </a:ext>
              </a:extLst>
            </p:cNvPr>
            <p:cNvSpPr>
              <a:spLocks noChangeArrowheads="1"/>
            </p:cNvSpPr>
            <p:nvPr/>
          </p:nvSpPr>
          <p:spPr bwMode="auto">
            <a:xfrm>
              <a:off x="3186113" y="2579688"/>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0">
              <a:extLst>
                <a:ext uri="{FF2B5EF4-FFF2-40B4-BE49-F238E27FC236}">
                  <a16:creationId xmlns:a16="http://schemas.microsoft.com/office/drawing/2014/main" xmlns="" id="{51CA7D48-2704-48B9-A8E2-3ED42022711E}"/>
                </a:ext>
              </a:extLst>
            </p:cNvPr>
            <p:cNvSpPr>
              <a:spLocks noChangeArrowheads="1"/>
            </p:cNvSpPr>
            <p:nvPr/>
          </p:nvSpPr>
          <p:spPr bwMode="auto">
            <a:xfrm>
              <a:off x="2301876" y="2268538"/>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4" name="椭圆 33">
            <a:extLst>
              <a:ext uri="{FF2B5EF4-FFF2-40B4-BE49-F238E27FC236}">
                <a16:creationId xmlns:a16="http://schemas.microsoft.com/office/drawing/2014/main" xmlns="" id="{9FB48869-F90B-4C26-A2C4-02B0D7DE380D}"/>
              </a:ext>
            </a:extLst>
          </p:cNvPr>
          <p:cNvSpPr/>
          <p:nvPr/>
        </p:nvSpPr>
        <p:spPr>
          <a:xfrm>
            <a:off x="-800100" y="-3418091"/>
            <a:ext cx="13792200" cy="13792200"/>
          </a:xfrm>
          <a:prstGeom prst="ellipse">
            <a:avLst/>
          </a:prstGeom>
          <a:gradFill flip="none" rotWithShape="1">
            <a:gsLst>
              <a:gs pos="47000">
                <a:srgbClr val="00EBF7">
                  <a:alpha val="14000"/>
                </a:srgbClr>
              </a:gs>
              <a:gs pos="79000">
                <a:srgbClr val="00EBF7">
                  <a:alpha val="0"/>
                </a:srgbClr>
              </a:gs>
              <a:gs pos="0">
                <a:srgbClr val="00EBF7">
                  <a:alpha val="47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椭圆 34">
            <a:extLst>
              <a:ext uri="{FF2B5EF4-FFF2-40B4-BE49-F238E27FC236}">
                <a16:creationId xmlns:a16="http://schemas.microsoft.com/office/drawing/2014/main" xmlns="" id="{DD3A6742-B1D9-44C5-A2BF-3BA72EEEAB2D}"/>
              </a:ext>
            </a:extLst>
          </p:cNvPr>
          <p:cNvSpPr/>
          <p:nvPr/>
        </p:nvSpPr>
        <p:spPr>
          <a:xfrm>
            <a:off x="3728542" y="1059902"/>
            <a:ext cx="4734916" cy="4734916"/>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椭圆 3">
            <a:extLst>
              <a:ext uri="{FF2B5EF4-FFF2-40B4-BE49-F238E27FC236}">
                <a16:creationId xmlns:a16="http://schemas.microsoft.com/office/drawing/2014/main" xmlns="" id="{66066B22-7ABD-427B-9F8A-87CEDE530008}"/>
              </a:ext>
            </a:extLst>
          </p:cNvPr>
          <p:cNvSpPr/>
          <p:nvPr/>
        </p:nvSpPr>
        <p:spPr>
          <a:xfrm>
            <a:off x="3875940" y="1207300"/>
            <a:ext cx="4440120" cy="444012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6C9106DF-68DD-4E22-9628-679A4F45813B}"/>
              </a:ext>
            </a:extLst>
          </p:cNvPr>
          <p:cNvSpPr txBox="1"/>
          <p:nvPr/>
        </p:nvSpPr>
        <p:spPr>
          <a:xfrm>
            <a:off x="5063223" y="1803763"/>
            <a:ext cx="2104743" cy="646331"/>
          </a:xfrm>
          <a:prstGeom prst="rect">
            <a:avLst/>
          </a:prstGeom>
          <a:noFill/>
        </p:spPr>
        <p:txBody>
          <a:bodyPr wrap="none" rtlCol="0">
            <a:spAutoFit/>
          </a:bodyPr>
          <a:lstStyle/>
          <a:p>
            <a:pPr algn="ctr"/>
            <a:r>
              <a:rPr lang="en-US" altLang="zh-CN" sz="3600">
                <a:solidFill>
                  <a:srgbClr val="00EBF7"/>
                </a:solidFill>
                <a:latin typeface="思源黑体 CN Heavy" panose="020B0A00000000000000" pitchFamily="34" charset="-122"/>
                <a:ea typeface="思源黑体 CN Heavy" panose="020B0A00000000000000" pitchFamily="34" charset="-122"/>
              </a:rPr>
              <a:t>THANKS</a:t>
            </a:r>
            <a:endParaRPr lang="zh-CN" altLang="en-US" sz="3600" dirty="0">
              <a:solidFill>
                <a:srgbClr val="00EBF7"/>
              </a:solidFill>
              <a:latin typeface="思源黑体 CN Heavy" panose="020B0A00000000000000" pitchFamily="34" charset="-122"/>
              <a:ea typeface="思源黑体 CN Heavy" panose="020B0A00000000000000" pitchFamily="34" charset="-122"/>
            </a:endParaRPr>
          </a:p>
        </p:txBody>
      </p:sp>
      <p:cxnSp>
        <p:nvCxnSpPr>
          <p:cNvPr id="39" name="直接连接符 38">
            <a:extLst>
              <a:ext uri="{FF2B5EF4-FFF2-40B4-BE49-F238E27FC236}">
                <a16:creationId xmlns:a16="http://schemas.microsoft.com/office/drawing/2014/main" xmlns="" id="{9092C113-13A4-45B1-88A7-22EBEF62380A}"/>
              </a:ext>
            </a:extLst>
          </p:cNvPr>
          <p:cNvCxnSpPr>
            <a:cxnSpLocks/>
          </p:cNvCxnSpPr>
          <p:nvPr/>
        </p:nvCxnSpPr>
        <p:spPr>
          <a:xfrm>
            <a:off x="4035669" y="4084507"/>
            <a:ext cx="4141177" cy="0"/>
          </a:xfrm>
          <a:prstGeom prst="line">
            <a:avLst/>
          </a:prstGeom>
          <a:ln>
            <a:solidFill>
              <a:srgbClr val="00EBF7"/>
            </a:solidFill>
          </a:ln>
        </p:spPr>
        <p:style>
          <a:lnRef idx="1">
            <a:schemeClr val="accent1"/>
          </a:lnRef>
          <a:fillRef idx="0">
            <a:schemeClr val="accent1"/>
          </a:fillRef>
          <a:effectRef idx="0">
            <a:schemeClr val="accent1"/>
          </a:effectRef>
          <a:fontRef idx="minor">
            <a:schemeClr val="tx1"/>
          </a:fontRef>
        </p:style>
      </p:cxnSp>
      <p:sp>
        <p:nvSpPr>
          <p:cNvPr id="43" name="任意多边形: 形状 42">
            <a:extLst>
              <a:ext uri="{FF2B5EF4-FFF2-40B4-BE49-F238E27FC236}">
                <a16:creationId xmlns:a16="http://schemas.microsoft.com/office/drawing/2014/main" xmlns="" id="{D00439AF-C310-493E-A36C-86F4CD0F43CB}"/>
              </a:ext>
            </a:extLst>
          </p:cNvPr>
          <p:cNvSpPr/>
          <p:nvPr/>
        </p:nvSpPr>
        <p:spPr>
          <a:xfrm>
            <a:off x="3901796" y="2647594"/>
            <a:ext cx="4440120" cy="1436911"/>
          </a:xfrm>
          <a:custGeom>
            <a:avLst/>
            <a:gdLst>
              <a:gd name="connsiteX0" fmla="*/ 143580 w 4440120"/>
              <a:gd name="connsiteY0" fmla="*/ 0 h 1436911"/>
              <a:gd name="connsiteX1" fmla="*/ 4296540 w 4440120"/>
              <a:gd name="connsiteY1" fmla="*/ 0 h 1436911"/>
              <a:gd name="connsiteX2" fmla="*/ 4340311 w 4440120"/>
              <a:gd name="connsiteY2" fmla="*/ 119589 h 1436911"/>
              <a:gd name="connsiteX3" fmla="*/ 4440120 w 4440120"/>
              <a:gd name="connsiteY3" fmla="*/ 779767 h 1436911"/>
              <a:gd name="connsiteX4" fmla="*/ 4395016 w 4440120"/>
              <a:gd name="connsiteY4" fmla="*/ 1227187 h 1436911"/>
              <a:gd name="connsiteX5" fmla="*/ 4341091 w 4440120"/>
              <a:gd name="connsiteY5" fmla="*/ 1436911 h 1436911"/>
              <a:gd name="connsiteX6" fmla="*/ 99030 w 4440120"/>
              <a:gd name="connsiteY6" fmla="*/ 1436911 h 1436911"/>
              <a:gd name="connsiteX7" fmla="*/ 45104 w 4440120"/>
              <a:gd name="connsiteY7" fmla="*/ 1227187 h 1436911"/>
              <a:gd name="connsiteX8" fmla="*/ 0 w 4440120"/>
              <a:gd name="connsiteY8" fmla="*/ 779767 h 1436911"/>
              <a:gd name="connsiteX9" fmla="*/ 99810 w 4440120"/>
              <a:gd name="connsiteY9" fmla="*/ 119589 h 1436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40120" h="1436911">
                <a:moveTo>
                  <a:pt x="143580" y="0"/>
                </a:moveTo>
                <a:lnTo>
                  <a:pt x="4296540" y="0"/>
                </a:lnTo>
                <a:lnTo>
                  <a:pt x="4340311" y="119589"/>
                </a:lnTo>
                <a:cubicBezTo>
                  <a:pt x="4405176" y="328139"/>
                  <a:pt x="4440120" y="549872"/>
                  <a:pt x="4440120" y="779767"/>
                </a:cubicBezTo>
                <a:cubicBezTo>
                  <a:pt x="4440120" y="933030"/>
                  <a:pt x="4424590" y="1082666"/>
                  <a:pt x="4395016" y="1227187"/>
                </a:cubicBezTo>
                <a:lnTo>
                  <a:pt x="4341091" y="1436911"/>
                </a:lnTo>
                <a:lnTo>
                  <a:pt x="99030" y="1436911"/>
                </a:lnTo>
                <a:lnTo>
                  <a:pt x="45104" y="1227187"/>
                </a:lnTo>
                <a:cubicBezTo>
                  <a:pt x="15531" y="1082666"/>
                  <a:pt x="0" y="933030"/>
                  <a:pt x="0" y="779767"/>
                </a:cubicBezTo>
                <a:cubicBezTo>
                  <a:pt x="0" y="549872"/>
                  <a:pt x="34944" y="328139"/>
                  <a:pt x="99810" y="119589"/>
                </a:cubicBezTo>
                <a:close/>
              </a:path>
            </a:pathLst>
          </a:cu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ED54F8AA-A699-4C11-B46C-1506E97A575C}"/>
              </a:ext>
            </a:extLst>
          </p:cNvPr>
          <p:cNvSpPr txBox="1"/>
          <p:nvPr/>
        </p:nvSpPr>
        <p:spPr>
          <a:xfrm>
            <a:off x="4061509" y="2831452"/>
            <a:ext cx="4108168" cy="1107996"/>
          </a:xfrm>
          <a:prstGeom prst="rect">
            <a:avLst/>
          </a:prstGeom>
          <a:noFill/>
        </p:spPr>
        <p:txBody>
          <a:bodyPr wrap="square" rtlCol="0">
            <a:spAutoFit/>
          </a:bodyPr>
          <a:lstStyle>
            <a:defPPr>
              <a:defRPr lang="zh-CN"/>
            </a:defPPr>
            <a:lvl1pPr>
              <a:defRPr sz="2400" i="1" spc="300">
                <a:solidFill>
                  <a:schemeClr val="bg1"/>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defRPr>
            </a:lvl1pPr>
          </a:lstStyle>
          <a:p>
            <a:pPr algn="ctr"/>
            <a:r>
              <a:rPr lang="zh-CN" altLang="en-US" sz="6600" i="0">
                <a:latin typeface="思源黑体 CN Heavy" panose="020B0A00000000000000" pitchFamily="34" charset="-122"/>
                <a:ea typeface="思源黑体 CN Heavy" panose="020B0A00000000000000" pitchFamily="34" charset="-122"/>
              </a:rPr>
              <a:t>谢谢观看</a:t>
            </a:r>
            <a:endParaRPr lang="zh-CN" altLang="en-US" sz="6600" i="0" dirty="0">
              <a:latin typeface="思源黑体 CN Heavy" panose="020B0A00000000000000" pitchFamily="34" charset="-122"/>
              <a:ea typeface="思源黑体 CN Heavy" panose="020B0A00000000000000" pitchFamily="34" charset="-122"/>
            </a:endParaRPr>
          </a:p>
        </p:txBody>
      </p:sp>
      <p:cxnSp>
        <p:nvCxnSpPr>
          <p:cNvPr id="7" name="直接连接符 6">
            <a:extLst>
              <a:ext uri="{FF2B5EF4-FFF2-40B4-BE49-F238E27FC236}">
                <a16:creationId xmlns:a16="http://schemas.microsoft.com/office/drawing/2014/main" xmlns="" id="{1C054CF2-C3B5-41BC-A866-96D52E442061}"/>
              </a:ext>
            </a:extLst>
          </p:cNvPr>
          <p:cNvCxnSpPr>
            <a:cxnSpLocks/>
          </p:cNvCxnSpPr>
          <p:nvPr/>
        </p:nvCxnSpPr>
        <p:spPr>
          <a:xfrm>
            <a:off x="4035669" y="2647593"/>
            <a:ext cx="4141177" cy="0"/>
          </a:xfrm>
          <a:prstGeom prst="line">
            <a:avLst/>
          </a:prstGeom>
          <a:ln>
            <a:solidFill>
              <a:srgbClr val="00EBF7"/>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xmlns="" id="{5C39238A-D642-45F3-9037-6FF45ACABBC1}"/>
              </a:ext>
            </a:extLst>
          </p:cNvPr>
          <p:cNvSpPr txBox="1"/>
          <p:nvPr/>
        </p:nvSpPr>
        <p:spPr>
          <a:xfrm>
            <a:off x="5264762" y="4660341"/>
            <a:ext cx="1723550" cy="400110"/>
          </a:xfrm>
          <a:prstGeom prst="rect">
            <a:avLst/>
          </a:prstGeom>
          <a:noFill/>
        </p:spPr>
        <p:txBody>
          <a:bodyPr wrap="none" rtlCol="0">
            <a:spAutoFit/>
          </a:bodyPr>
          <a:lstStyle/>
          <a:p>
            <a:pPr algn="ctr"/>
            <a:r>
              <a:rPr lang="zh-CN" altLang="en-US" sz="2000" dirty="0">
                <a:solidFill>
                  <a:schemeClr val="bg1"/>
                </a:solidFill>
                <a:latin typeface="思源黑体 CN Light" panose="020B0300000000000000" pitchFamily="34" charset="-122"/>
                <a:ea typeface="思源黑体 CN Light" panose="020B0300000000000000" pitchFamily="34" charset="-122"/>
              </a:rPr>
              <a:t>汇报人：璞石</a:t>
            </a:r>
          </a:p>
        </p:txBody>
      </p:sp>
      <p:sp>
        <p:nvSpPr>
          <p:cNvPr id="32" name="文本框 31">
            <a:extLst>
              <a:ext uri="{FF2B5EF4-FFF2-40B4-BE49-F238E27FC236}">
                <a16:creationId xmlns:a16="http://schemas.microsoft.com/office/drawing/2014/main" xmlns="" id="{99F48C38-7A4C-4050-8893-313F51B222E1}"/>
              </a:ext>
            </a:extLst>
          </p:cNvPr>
          <p:cNvSpPr txBox="1"/>
          <p:nvPr/>
        </p:nvSpPr>
        <p:spPr>
          <a:xfrm>
            <a:off x="5105280" y="5074066"/>
            <a:ext cx="2042514" cy="246221"/>
          </a:xfrm>
          <a:prstGeom prst="rect">
            <a:avLst/>
          </a:prstGeom>
          <a:noFill/>
        </p:spPr>
        <p:txBody>
          <a:bodyPr wrap="square" lIns="0" tIns="0" rIns="0" bIns="0" rtlCol="0">
            <a:spAutoFit/>
          </a:bodyPr>
          <a:lstStyle/>
          <a:p>
            <a:pPr algn="ctr"/>
            <a:r>
              <a:rPr lang="en-US" altLang="zh-CN" sz="1600">
                <a:solidFill>
                  <a:schemeClr val="bg1"/>
                </a:solidFill>
                <a:latin typeface="+mn-ea"/>
              </a:rPr>
              <a:t>20XX</a:t>
            </a:r>
            <a:r>
              <a:rPr lang="zh-CN" altLang="en-US" sz="1600">
                <a:solidFill>
                  <a:schemeClr val="bg1"/>
                </a:solidFill>
                <a:latin typeface="+mn-ea"/>
              </a:rPr>
              <a:t>年</a:t>
            </a:r>
            <a:r>
              <a:rPr lang="en-US" altLang="zh-CN" sz="1600">
                <a:solidFill>
                  <a:schemeClr val="bg1"/>
                </a:solidFill>
                <a:latin typeface="+mn-ea"/>
              </a:rPr>
              <a:t>XX</a:t>
            </a:r>
            <a:r>
              <a:rPr lang="zh-CN" altLang="en-US" sz="1600">
                <a:solidFill>
                  <a:schemeClr val="bg1"/>
                </a:solidFill>
                <a:latin typeface="+mn-ea"/>
              </a:rPr>
              <a:t>月</a:t>
            </a:r>
            <a:r>
              <a:rPr lang="en-US" altLang="zh-CN" sz="1600">
                <a:solidFill>
                  <a:schemeClr val="bg1"/>
                </a:solidFill>
                <a:latin typeface="+mn-ea"/>
              </a:rPr>
              <a:t>XX</a:t>
            </a:r>
            <a:r>
              <a:rPr lang="zh-CN" altLang="en-US" sz="1600">
                <a:solidFill>
                  <a:schemeClr val="bg1"/>
                </a:solidFill>
                <a:latin typeface="+mn-ea"/>
              </a:rPr>
              <a:t>日</a:t>
            </a:r>
          </a:p>
        </p:txBody>
      </p:sp>
    </p:spTree>
    <p:extLst>
      <p:ext uri="{BB962C8B-B14F-4D97-AF65-F5344CB8AC3E}">
        <p14:creationId xmlns:p14="http://schemas.microsoft.com/office/powerpoint/2010/main" val="36135193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1E11BF39-FCB1-49D5-8B6E-62D17B33DDE2}"/>
              </a:ext>
            </a:extLst>
          </p:cNvPr>
          <p:cNvGrpSpPr/>
          <p:nvPr/>
        </p:nvGrpSpPr>
        <p:grpSpPr>
          <a:xfrm>
            <a:off x="337912" y="1617057"/>
            <a:ext cx="11499194" cy="4914845"/>
            <a:chOff x="337912" y="1617057"/>
            <a:chExt cx="11499194" cy="4914845"/>
          </a:xfrm>
        </p:grpSpPr>
        <p:sp>
          <p:nvSpPr>
            <p:cNvPr id="68" name="椭圆 67">
              <a:extLst>
                <a:ext uri="{FF2B5EF4-FFF2-40B4-BE49-F238E27FC236}">
                  <a16:creationId xmlns:a16="http://schemas.microsoft.com/office/drawing/2014/main" xmlns="" id="{B0D82431-E302-4E21-9F10-B4F6D9D7E49C}"/>
                </a:ext>
              </a:extLst>
            </p:cNvPr>
            <p:cNvSpPr/>
            <p:nvPr/>
          </p:nvSpPr>
          <p:spPr>
            <a:xfrm>
              <a:off x="337912" y="3434734"/>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xmlns="" id="{0A7A5D13-8887-4428-AD46-533CE7869CFF}"/>
                </a:ext>
              </a:extLst>
            </p:cNvPr>
            <p:cNvSpPr/>
            <p:nvPr/>
          </p:nvSpPr>
          <p:spPr>
            <a:xfrm>
              <a:off x="2371816" y="3434734"/>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xmlns="" id="{B7E5B8DC-3EF5-4466-B707-353A8DA85921}"/>
                </a:ext>
              </a:extLst>
            </p:cNvPr>
            <p:cNvSpPr/>
            <p:nvPr/>
          </p:nvSpPr>
          <p:spPr>
            <a:xfrm>
              <a:off x="4405720" y="3434734"/>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xmlns="" id="{7C3C59AE-32E0-4058-9BC1-B7A2D130DC4C}"/>
                </a:ext>
              </a:extLst>
            </p:cNvPr>
            <p:cNvSpPr/>
            <p:nvPr/>
          </p:nvSpPr>
          <p:spPr>
            <a:xfrm>
              <a:off x="6439624" y="3434734"/>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xmlns="" id="{6A26C699-EC07-4D4E-9CBE-922EF8F9E7F0}"/>
                </a:ext>
              </a:extLst>
            </p:cNvPr>
            <p:cNvSpPr/>
            <p:nvPr/>
          </p:nvSpPr>
          <p:spPr>
            <a:xfrm>
              <a:off x="8473528" y="3434734"/>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xmlns="" id="{300CE736-223F-441C-AEBA-255DCDFB2FC0}"/>
                </a:ext>
              </a:extLst>
            </p:cNvPr>
            <p:cNvSpPr/>
            <p:nvPr/>
          </p:nvSpPr>
          <p:spPr>
            <a:xfrm>
              <a:off x="10507432" y="3434734"/>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xmlns="" id="{F6898A58-1586-4E15-81CC-1086B5FFD2B7}"/>
                </a:ext>
              </a:extLst>
            </p:cNvPr>
            <p:cNvSpPr/>
            <p:nvPr/>
          </p:nvSpPr>
          <p:spPr>
            <a:xfrm>
              <a:off x="337912" y="5202228"/>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xmlns="" id="{73C5C344-AFB6-4BEA-80A6-DC617D8A3A68}"/>
                </a:ext>
              </a:extLst>
            </p:cNvPr>
            <p:cNvSpPr/>
            <p:nvPr/>
          </p:nvSpPr>
          <p:spPr>
            <a:xfrm>
              <a:off x="2371816" y="5202228"/>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xmlns="" id="{87B2853A-CEB4-41A1-BCD4-7FF1CD642800}"/>
                </a:ext>
              </a:extLst>
            </p:cNvPr>
            <p:cNvSpPr/>
            <p:nvPr/>
          </p:nvSpPr>
          <p:spPr>
            <a:xfrm>
              <a:off x="4405720" y="5202228"/>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xmlns="" id="{4CECF841-5BA3-482E-8EC6-E3A00E1BB0BB}"/>
                </a:ext>
              </a:extLst>
            </p:cNvPr>
            <p:cNvSpPr/>
            <p:nvPr/>
          </p:nvSpPr>
          <p:spPr>
            <a:xfrm>
              <a:off x="6439624" y="5202228"/>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xmlns="" id="{A4FCFB22-F371-42F1-92A6-E6C597026FFC}"/>
                </a:ext>
              </a:extLst>
            </p:cNvPr>
            <p:cNvSpPr/>
            <p:nvPr/>
          </p:nvSpPr>
          <p:spPr>
            <a:xfrm>
              <a:off x="8473528" y="5202228"/>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xmlns="" id="{2C1B7F69-939D-4619-9045-B681CAB1B9C8}"/>
                </a:ext>
              </a:extLst>
            </p:cNvPr>
            <p:cNvSpPr/>
            <p:nvPr/>
          </p:nvSpPr>
          <p:spPr>
            <a:xfrm>
              <a:off x="10507432" y="5202228"/>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78B7B23B-AB1E-49C3-BEB2-084D090E8B79}"/>
                </a:ext>
              </a:extLst>
            </p:cNvPr>
            <p:cNvSpPr/>
            <p:nvPr/>
          </p:nvSpPr>
          <p:spPr>
            <a:xfrm>
              <a:off x="337912" y="1617057"/>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73F17541-9FED-4D8F-B2BE-D50D34384572}"/>
                </a:ext>
              </a:extLst>
            </p:cNvPr>
            <p:cNvSpPr/>
            <p:nvPr/>
          </p:nvSpPr>
          <p:spPr>
            <a:xfrm>
              <a:off x="2371816" y="1617057"/>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490D957D-4B87-4BBA-A3F4-89AD01D4DF43}"/>
                </a:ext>
              </a:extLst>
            </p:cNvPr>
            <p:cNvSpPr/>
            <p:nvPr/>
          </p:nvSpPr>
          <p:spPr>
            <a:xfrm>
              <a:off x="4405720" y="1617057"/>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0063E1DE-0FD9-4C88-9058-4B8C10E139BF}"/>
                </a:ext>
              </a:extLst>
            </p:cNvPr>
            <p:cNvSpPr/>
            <p:nvPr/>
          </p:nvSpPr>
          <p:spPr>
            <a:xfrm>
              <a:off x="6439624" y="1617057"/>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EEC421A3-7F87-4FB4-AB99-62D2618F2A37}"/>
                </a:ext>
              </a:extLst>
            </p:cNvPr>
            <p:cNvSpPr/>
            <p:nvPr/>
          </p:nvSpPr>
          <p:spPr>
            <a:xfrm>
              <a:off x="8473528" y="1617057"/>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E85695E4-9337-44A4-842A-965057C0F644}"/>
                </a:ext>
              </a:extLst>
            </p:cNvPr>
            <p:cNvSpPr/>
            <p:nvPr/>
          </p:nvSpPr>
          <p:spPr>
            <a:xfrm>
              <a:off x="10507432" y="1617057"/>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文本框 105">
            <a:extLst>
              <a:ext uri="{FF2B5EF4-FFF2-40B4-BE49-F238E27FC236}">
                <a16:creationId xmlns:a16="http://schemas.microsoft.com/office/drawing/2014/main" xmlns="" id="{B2D56897-1D55-4B99-A643-32CF75F1178C}"/>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赠送</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图标</a:t>
            </a:r>
          </a:p>
        </p:txBody>
      </p:sp>
      <p:sp>
        <p:nvSpPr>
          <p:cNvPr id="21" name="Freeform 86">
            <a:extLst>
              <a:ext uri="{FF2B5EF4-FFF2-40B4-BE49-F238E27FC236}">
                <a16:creationId xmlns:a16="http://schemas.microsoft.com/office/drawing/2014/main" xmlns="" id="{B102A4B3-BEDD-4E07-B2EB-69C5FE3BEE81}"/>
              </a:ext>
            </a:extLst>
          </p:cNvPr>
          <p:cNvSpPr>
            <a:spLocks noEditPoints="1"/>
          </p:cNvSpPr>
          <p:nvPr/>
        </p:nvSpPr>
        <p:spPr bwMode="auto">
          <a:xfrm>
            <a:off x="10855616" y="1948988"/>
            <a:ext cx="667267" cy="655926"/>
          </a:xfrm>
          <a:custGeom>
            <a:avLst/>
            <a:gdLst>
              <a:gd name="T0" fmla="*/ 59 w 206"/>
              <a:gd name="T1" fmla="*/ 153 h 202"/>
              <a:gd name="T2" fmla="*/ 79 w 206"/>
              <a:gd name="T3" fmla="*/ 180 h 202"/>
              <a:gd name="T4" fmla="*/ 64 w 206"/>
              <a:gd name="T5" fmla="*/ 150 h 202"/>
              <a:gd name="T6" fmla="*/ 101 w 206"/>
              <a:gd name="T7" fmla="*/ 177 h 202"/>
              <a:gd name="T8" fmla="*/ 107 w 206"/>
              <a:gd name="T9" fmla="*/ 142 h 202"/>
              <a:gd name="T10" fmla="*/ 145 w 206"/>
              <a:gd name="T11" fmla="*/ 146 h 202"/>
              <a:gd name="T12" fmla="*/ 107 w 206"/>
              <a:gd name="T13" fmla="*/ 106 h 202"/>
              <a:gd name="T14" fmla="*/ 154 w 206"/>
              <a:gd name="T15" fmla="*/ 106 h 202"/>
              <a:gd name="T16" fmla="*/ 160 w 206"/>
              <a:gd name="T17" fmla="*/ 112 h 202"/>
              <a:gd name="T18" fmla="*/ 194 w 206"/>
              <a:gd name="T19" fmla="*/ 105 h 202"/>
              <a:gd name="T20" fmla="*/ 195 w 206"/>
              <a:gd name="T21" fmla="*/ 109 h 202"/>
              <a:gd name="T22" fmla="*/ 200 w 206"/>
              <a:gd name="T23" fmla="*/ 109 h 202"/>
              <a:gd name="T24" fmla="*/ 187 w 206"/>
              <a:gd name="T25" fmla="*/ 51 h 202"/>
              <a:gd name="T26" fmla="*/ 13 w 206"/>
              <a:gd name="T27" fmla="*/ 60 h 202"/>
              <a:gd name="T28" fmla="*/ 30 w 206"/>
              <a:gd name="T29" fmla="*/ 170 h 202"/>
              <a:gd name="T30" fmla="*/ 38 w 206"/>
              <a:gd name="T31" fmla="*/ 168 h 202"/>
              <a:gd name="T32" fmla="*/ 160 w 206"/>
              <a:gd name="T33" fmla="*/ 100 h 202"/>
              <a:gd name="T34" fmla="*/ 172 w 206"/>
              <a:gd name="T35" fmla="*/ 39 h 202"/>
              <a:gd name="T36" fmla="*/ 168 w 206"/>
              <a:gd name="T37" fmla="*/ 35 h 202"/>
              <a:gd name="T38" fmla="*/ 112 w 206"/>
              <a:gd name="T39" fmla="*/ 9 h 202"/>
              <a:gd name="T40" fmla="*/ 107 w 206"/>
              <a:gd name="T41" fmla="*/ 13 h 202"/>
              <a:gd name="T42" fmla="*/ 107 w 206"/>
              <a:gd name="T43" fmla="*/ 61 h 202"/>
              <a:gd name="T44" fmla="*/ 107 w 206"/>
              <a:gd name="T45" fmla="*/ 67 h 202"/>
              <a:gd name="T46" fmla="*/ 155 w 206"/>
              <a:gd name="T47" fmla="*/ 100 h 202"/>
              <a:gd name="T48" fmla="*/ 107 w 206"/>
              <a:gd name="T49" fmla="*/ 100 h 202"/>
              <a:gd name="T50" fmla="*/ 107 w 206"/>
              <a:gd name="T51" fmla="*/ 67 h 202"/>
              <a:gd name="T52" fmla="*/ 99 w 206"/>
              <a:gd name="T53" fmla="*/ 136 h 202"/>
              <a:gd name="T54" fmla="*/ 53 w 206"/>
              <a:gd name="T55" fmla="*/ 108 h 202"/>
              <a:gd name="T56" fmla="*/ 91 w 206"/>
              <a:gd name="T57" fmla="*/ 106 h 202"/>
              <a:gd name="T58" fmla="*/ 101 w 206"/>
              <a:gd name="T59" fmla="*/ 136 h 202"/>
              <a:gd name="T60" fmla="*/ 53 w 206"/>
              <a:gd name="T61" fmla="*/ 100 h 202"/>
              <a:gd name="T62" fmla="*/ 101 w 206"/>
              <a:gd name="T63" fmla="*/ 67 h 202"/>
              <a:gd name="T64" fmla="*/ 101 w 206"/>
              <a:gd name="T65" fmla="*/ 62 h 202"/>
              <a:gd name="T66" fmla="*/ 101 w 206"/>
              <a:gd name="T67" fmla="*/ 12 h 202"/>
              <a:gd name="T68" fmla="*/ 95 w 206"/>
              <a:gd name="T69" fmla="*/ 9 h 202"/>
              <a:gd name="T70" fmla="*/ 38 w 206"/>
              <a:gd name="T71" fmla="*/ 35 h 202"/>
              <a:gd name="T72" fmla="*/ 10 w 206"/>
              <a:gd name="T73" fmla="*/ 93 h 202"/>
              <a:gd name="T74" fmla="*/ 33 w 206"/>
              <a:gd name="T75" fmla="*/ 39 h 202"/>
              <a:gd name="T76" fmla="*/ 48 w 206"/>
              <a:gd name="T77" fmla="*/ 100 h 202"/>
              <a:gd name="T78" fmla="*/ 9 w 206"/>
              <a:gd name="T79" fmla="*/ 100 h 202"/>
              <a:gd name="T80" fmla="*/ 9 w 206"/>
              <a:gd name="T81" fmla="*/ 106 h 202"/>
              <a:gd name="T82" fmla="*/ 48 w 206"/>
              <a:gd name="T83" fmla="*/ 106 h 202"/>
              <a:gd name="T84" fmla="*/ 33 w 206"/>
              <a:gd name="T85" fmla="*/ 164 h 202"/>
              <a:gd name="T86" fmla="*/ 154 w 206"/>
              <a:gd name="T87" fmla="*/ 136 h 202"/>
              <a:gd name="T88" fmla="*/ 150 w 206"/>
              <a:gd name="T89" fmla="*/ 132 h 202"/>
              <a:gd name="T90" fmla="*/ 206 w 206"/>
              <a:gd name="T91" fmla="*/ 170 h 202"/>
              <a:gd name="T92" fmla="*/ 192 w 206"/>
              <a:gd name="T93" fmla="*/ 163 h 202"/>
              <a:gd name="T94" fmla="*/ 120 w 206"/>
              <a:gd name="T95" fmla="*/ 199 h 202"/>
              <a:gd name="T96" fmla="*/ 56 w 206"/>
              <a:gd name="T97" fmla="*/ 183 h 202"/>
              <a:gd name="T98" fmla="*/ 91 w 206"/>
              <a:gd name="T99" fmla="*/ 185 h 202"/>
              <a:gd name="T100" fmla="*/ 107 w 206"/>
              <a:gd name="T101" fmla="*/ 181 h 202"/>
              <a:gd name="T102" fmla="*/ 151 w 206"/>
              <a:gd name="T103" fmla="*/ 149 h 202"/>
              <a:gd name="T104" fmla="*/ 157 w 206"/>
              <a:gd name="T105" fmla="*/ 131 h 202"/>
              <a:gd name="T106" fmla="*/ 149 w 206"/>
              <a:gd name="T107" fmla="*/ 124 h 202"/>
              <a:gd name="T108" fmla="*/ 153 w 206"/>
              <a:gd name="T109" fmla="*/ 119 h 202"/>
              <a:gd name="T110" fmla="*/ 195 w 206"/>
              <a:gd name="T111" fmla="*/ 115 h 202"/>
              <a:gd name="T112" fmla="*/ 200 w 206"/>
              <a:gd name="T113" fmla="*/ 115 h 202"/>
              <a:gd name="T114" fmla="*/ 206 w 206"/>
              <a:gd name="T115" fmla="*/ 17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6" h="202">
                <a:moveTo>
                  <a:pt x="38" y="168"/>
                </a:moveTo>
                <a:cubicBezTo>
                  <a:pt x="44" y="161"/>
                  <a:pt x="52" y="157"/>
                  <a:pt x="59" y="153"/>
                </a:cubicBezTo>
                <a:cubicBezTo>
                  <a:pt x="64" y="162"/>
                  <a:pt x="70" y="172"/>
                  <a:pt x="78" y="180"/>
                </a:cubicBezTo>
                <a:cubicBezTo>
                  <a:pt x="79" y="180"/>
                  <a:pt x="79" y="180"/>
                  <a:pt x="79" y="180"/>
                </a:cubicBezTo>
                <a:cubicBezTo>
                  <a:pt x="81" y="180"/>
                  <a:pt x="83" y="180"/>
                  <a:pt x="85" y="180"/>
                </a:cubicBezTo>
                <a:cubicBezTo>
                  <a:pt x="77" y="171"/>
                  <a:pt x="69" y="161"/>
                  <a:pt x="64" y="150"/>
                </a:cubicBezTo>
                <a:cubicBezTo>
                  <a:pt x="75" y="145"/>
                  <a:pt x="88" y="142"/>
                  <a:pt x="101" y="142"/>
                </a:cubicBezTo>
                <a:cubicBezTo>
                  <a:pt x="101" y="177"/>
                  <a:pt x="101" y="177"/>
                  <a:pt x="101" y="177"/>
                </a:cubicBezTo>
                <a:cubicBezTo>
                  <a:pt x="103" y="176"/>
                  <a:pt x="105" y="175"/>
                  <a:pt x="107" y="175"/>
                </a:cubicBezTo>
                <a:cubicBezTo>
                  <a:pt x="107" y="142"/>
                  <a:pt x="107" y="142"/>
                  <a:pt x="107" y="142"/>
                </a:cubicBezTo>
                <a:cubicBezTo>
                  <a:pt x="119" y="143"/>
                  <a:pt x="130" y="146"/>
                  <a:pt x="141" y="150"/>
                </a:cubicBezTo>
                <a:cubicBezTo>
                  <a:pt x="142" y="149"/>
                  <a:pt x="144" y="147"/>
                  <a:pt x="145" y="146"/>
                </a:cubicBezTo>
                <a:cubicBezTo>
                  <a:pt x="134" y="140"/>
                  <a:pt x="121" y="137"/>
                  <a:pt x="107" y="136"/>
                </a:cubicBezTo>
                <a:cubicBezTo>
                  <a:pt x="107" y="106"/>
                  <a:pt x="107" y="106"/>
                  <a:pt x="107" y="106"/>
                </a:cubicBezTo>
                <a:cubicBezTo>
                  <a:pt x="153" y="105"/>
                  <a:pt x="153" y="105"/>
                  <a:pt x="153" y="105"/>
                </a:cubicBezTo>
                <a:cubicBezTo>
                  <a:pt x="154" y="106"/>
                  <a:pt x="154" y="106"/>
                  <a:pt x="154" y="106"/>
                </a:cubicBezTo>
                <a:cubicBezTo>
                  <a:pt x="154" y="108"/>
                  <a:pt x="154" y="110"/>
                  <a:pt x="154" y="113"/>
                </a:cubicBezTo>
                <a:cubicBezTo>
                  <a:pt x="160" y="112"/>
                  <a:pt x="160" y="112"/>
                  <a:pt x="160" y="112"/>
                </a:cubicBezTo>
                <a:cubicBezTo>
                  <a:pt x="160" y="110"/>
                  <a:pt x="160" y="108"/>
                  <a:pt x="160" y="106"/>
                </a:cubicBezTo>
                <a:cubicBezTo>
                  <a:pt x="194" y="105"/>
                  <a:pt x="194" y="105"/>
                  <a:pt x="194" y="105"/>
                </a:cubicBezTo>
                <a:cubicBezTo>
                  <a:pt x="195" y="106"/>
                  <a:pt x="195" y="106"/>
                  <a:pt x="196" y="106"/>
                </a:cubicBezTo>
                <a:cubicBezTo>
                  <a:pt x="196" y="107"/>
                  <a:pt x="195" y="108"/>
                  <a:pt x="195" y="109"/>
                </a:cubicBezTo>
                <a:cubicBezTo>
                  <a:pt x="199" y="109"/>
                  <a:pt x="199" y="109"/>
                  <a:pt x="199" y="109"/>
                </a:cubicBezTo>
                <a:cubicBezTo>
                  <a:pt x="200" y="109"/>
                  <a:pt x="200" y="109"/>
                  <a:pt x="200" y="109"/>
                </a:cubicBezTo>
                <a:cubicBezTo>
                  <a:pt x="201" y="109"/>
                  <a:pt x="201" y="109"/>
                  <a:pt x="201" y="109"/>
                </a:cubicBezTo>
                <a:cubicBezTo>
                  <a:pt x="202" y="89"/>
                  <a:pt x="197" y="67"/>
                  <a:pt x="187" y="51"/>
                </a:cubicBezTo>
                <a:cubicBezTo>
                  <a:pt x="171" y="23"/>
                  <a:pt x="141" y="5"/>
                  <a:pt x="110" y="3"/>
                </a:cubicBezTo>
                <a:cubicBezTo>
                  <a:pt x="69" y="0"/>
                  <a:pt x="30" y="23"/>
                  <a:pt x="13" y="60"/>
                </a:cubicBezTo>
                <a:cubicBezTo>
                  <a:pt x="0" y="85"/>
                  <a:pt x="1" y="120"/>
                  <a:pt x="13" y="145"/>
                </a:cubicBezTo>
                <a:cubicBezTo>
                  <a:pt x="18" y="154"/>
                  <a:pt x="24" y="162"/>
                  <a:pt x="30" y="170"/>
                </a:cubicBezTo>
                <a:cubicBezTo>
                  <a:pt x="35" y="165"/>
                  <a:pt x="35" y="165"/>
                  <a:pt x="35" y="165"/>
                </a:cubicBezTo>
                <a:cubicBezTo>
                  <a:pt x="36" y="166"/>
                  <a:pt x="37" y="167"/>
                  <a:pt x="38" y="168"/>
                </a:cubicBezTo>
                <a:close/>
                <a:moveTo>
                  <a:pt x="196" y="100"/>
                </a:moveTo>
                <a:cubicBezTo>
                  <a:pt x="160" y="100"/>
                  <a:pt x="160" y="100"/>
                  <a:pt x="160" y="100"/>
                </a:cubicBezTo>
                <a:cubicBezTo>
                  <a:pt x="160" y="84"/>
                  <a:pt x="156" y="69"/>
                  <a:pt x="150" y="55"/>
                </a:cubicBezTo>
                <a:cubicBezTo>
                  <a:pt x="158" y="51"/>
                  <a:pt x="165" y="46"/>
                  <a:pt x="172" y="39"/>
                </a:cubicBezTo>
                <a:cubicBezTo>
                  <a:pt x="187" y="56"/>
                  <a:pt x="195" y="77"/>
                  <a:pt x="196" y="100"/>
                </a:cubicBezTo>
                <a:close/>
                <a:moveTo>
                  <a:pt x="168" y="35"/>
                </a:moveTo>
                <a:cubicBezTo>
                  <a:pt x="162" y="41"/>
                  <a:pt x="155" y="46"/>
                  <a:pt x="147" y="50"/>
                </a:cubicBezTo>
                <a:cubicBezTo>
                  <a:pt x="140" y="35"/>
                  <a:pt x="126" y="19"/>
                  <a:pt x="112" y="9"/>
                </a:cubicBezTo>
                <a:cubicBezTo>
                  <a:pt x="132" y="11"/>
                  <a:pt x="152" y="20"/>
                  <a:pt x="168" y="35"/>
                </a:cubicBezTo>
                <a:close/>
                <a:moveTo>
                  <a:pt x="107" y="13"/>
                </a:moveTo>
                <a:cubicBezTo>
                  <a:pt x="121" y="23"/>
                  <a:pt x="135" y="38"/>
                  <a:pt x="142" y="53"/>
                </a:cubicBezTo>
                <a:cubicBezTo>
                  <a:pt x="131" y="58"/>
                  <a:pt x="120" y="61"/>
                  <a:pt x="107" y="61"/>
                </a:cubicBezTo>
                <a:lnTo>
                  <a:pt x="107" y="13"/>
                </a:lnTo>
                <a:close/>
                <a:moveTo>
                  <a:pt x="107" y="67"/>
                </a:moveTo>
                <a:cubicBezTo>
                  <a:pt x="120" y="67"/>
                  <a:pt x="133" y="63"/>
                  <a:pt x="145" y="58"/>
                </a:cubicBezTo>
                <a:cubicBezTo>
                  <a:pt x="151" y="71"/>
                  <a:pt x="154" y="85"/>
                  <a:pt x="155" y="100"/>
                </a:cubicBezTo>
                <a:cubicBezTo>
                  <a:pt x="107" y="100"/>
                  <a:pt x="107" y="100"/>
                  <a:pt x="107" y="100"/>
                </a:cubicBezTo>
                <a:cubicBezTo>
                  <a:pt x="107" y="100"/>
                  <a:pt x="107" y="100"/>
                  <a:pt x="107" y="100"/>
                </a:cubicBezTo>
                <a:cubicBezTo>
                  <a:pt x="107" y="68"/>
                  <a:pt x="107" y="68"/>
                  <a:pt x="107" y="68"/>
                </a:cubicBezTo>
                <a:lnTo>
                  <a:pt x="107" y="67"/>
                </a:lnTo>
                <a:close/>
                <a:moveTo>
                  <a:pt x="101" y="136"/>
                </a:moveTo>
                <a:cubicBezTo>
                  <a:pt x="101" y="136"/>
                  <a:pt x="100" y="136"/>
                  <a:pt x="99" y="136"/>
                </a:cubicBezTo>
                <a:cubicBezTo>
                  <a:pt x="86" y="137"/>
                  <a:pt x="73" y="140"/>
                  <a:pt x="62" y="145"/>
                </a:cubicBezTo>
                <a:cubicBezTo>
                  <a:pt x="57" y="133"/>
                  <a:pt x="54" y="120"/>
                  <a:pt x="53" y="108"/>
                </a:cubicBezTo>
                <a:cubicBezTo>
                  <a:pt x="53" y="106"/>
                  <a:pt x="53" y="106"/>
                  <a:pt x="53" y="106"/>
                </a:cubicBezTo>
                <a:cubicBezTo>
                  <a:pt x="91" y="106"/>
                  <a:pt x="91" y="106"/>
                  <a:pt x="91" y="106"/>
                </a:cubicBezTo>
                <a:cubicBezTo>
                  <a:pt x="101" y="106"/>
                  <a:pt x="101" y="106"/>
                  <a:pt x="101" y="106"/>
                </a:cubicBezTo>
                <a:lnTo>
                  <a:pt x="101" y="136"/>
                </a:lnTo>
                <a:close/>
                <a:moveTo>
                  <a:pt x="101" y="100"/>
                </a:moveTo>
                <a:cubicBezTo>
                  <a:pt x="53" y="100"/>
                  <a:pt x="53" y="100"/>
                  <a:pt x="53" y="100"/>
                </a:cubicBezTo>
                <a:cubicBezTo>
                  <a:pt x="54" y="85"/>
                  <a:pt x="57" y="72"/>
                  <a:pt x="62" y="59"/>
                </a:cubicBezTo>
                <a:cubicBezTo>
                  <a:pt x="74" y="64"/>
                  <a:pt x="88" y="67"/>
                  <a:pt x="101" y="67"/>
                </a:cubicBezTo>
                <a:lnTo>
                  <a:pt x="101" y="100"/>
                </a:lnTo>
                <a:close/>
                <a:moveTo>
                  <a:pt x="101" y="62"/>
                </a:moveTo>
                <a:cubicBezTo>
                  <a:pt x="87" y="61"/>
                  <a:pt x="76" y="59"/>
                  <a:pt x="65" y="54"/>
                </a:cubicBezTo>
                <a:cubicBezTo>
                  <a:pt x="73" y="38"/>
                  <a:pt x="86" y="23"/>
                  <a:pt x="101" y="12"/>
                </a:cubicBezTo>
                <a:lnTo>
                  <a:pt x="101" y="62"/>
                </a:lnTo>
                <a:close/>
                <a:moveTo>
                  <a:pt x="95" y="9"/>
                </a:moveTo>
                <a:cubicBezTo>
                  <a:pt x="81" y="20"/>
                  <a:pt x="67" y="36"/>
                  <a:pt x="60" y="51"/>
                </a:cubicBezTo>
                <a:cubicBezTo>
                  <a:pt x="52" y="47"/>
                  <a:pt x="44" y="42"/>
                  <a:pt x="38" y="35"/>
                </a:cubicBezTo>
                <a:cubicBezTo>
                  <a:pt x="54" y="20"/>
                  <a:pt x="73" y="11"/>
                  <a:pt x="95" y="9"/>
                </a:cubicBezTo>
                <a:close/>
                <a:moveTo>
                  <a:pt x="10" y="93"/>
                </a:moveTo>
                <a:cubicBezTo>
                  <a:pt x="10" y="92"/>
                  <a:pt x="10" y="92"/>
                  <a:pt x="10" y="91"/>
                </a:cubicBezTo>
                <a:cubicBezTo>
                  <a:pt x="12" y="72"/>
                  <a:pt x="20" y="54"/>
                  <a:pt x="33" y="39"/>
                </a:cubicBezTo>
                <a:cubicBezTo>
                  <a:pt x="41" y="46"/>
                  <a:pt x="49" y="52"/>
                  <a:pt x="57" y="56"/>
                </a:cubicBezTo>
                <a:cubicBezTo>
                  <a:pt x="51" y="70"/>
                  <a:pt x="48" y="86"/>
                  <a:pt x="48" y="100"/>
                </a:cubicBezTo>
                <a:cubicBezTo>
                  <a:pt x="10" y="100"/>
                  <a:pt x="10" y="100"/>
                  <a:pt x="10" y="100"/>
                </a:cubicBezTo>
                <a:cubicBezTo>
                  <a:pt x="9" y="100"/>
                  <a:pt x="9" y="100"/>
                  <a:pt x="9" y="100"/>
                </a:cubicBezTo>
                <a:lnTo>
                  <a:pt x="10" y="93"/>
                </a:lnTo>
                <a:close/>
                <a:moveTo>
                  <a:pt x="9" y="106"/>
                </a:moveTo>
                <a:cubicBezTo>
                  <a:pt x="44" y="106"/>
                  <a:pt x="44" y="106"/>
                  <a:pt x="44" y="106"/>
                </a:cubicBezTo>
                <a:cubicBezTo>
                  <a:pt x="48" y="106"/>
                  <a:pt x="48" y="106"/>
                  <a:pt x="48" y="106"/>
                </a:cubicBezTo>
                <a:cubicBezTo>
                  <a:pt x="48" y="121"/>
                  <a:pt x="51" y="134"/>
                  <a:pt x="57" y="147"/>
                </a:cubicBezTo>
                <a:cubicBezTo>
                  <a:pt x="48" y="152"/>
                  <a:pt x="40" y="158"/>
                  <a:pt x="33" y="164"/>
                </a:cubicBezTo>
                <a:cubicBezTo>
                  <a:pt x="18" y="148"/>
                  <a:pt x="10" y="128"/>
                  <a:pt x="9" y="106"/>
                </a:cubicBezTo>
                <a:close/>
                <a:moveTo>
                  <a:pt x="154" y="136"/>
                </a:moveTo>
                <a:cubicBezTo>
                  <a:pt x="151" y="139"/>
                  <a:pt x="148" y="143"/>
                  <a:pt x="145" y="146"/>
                </a:cubicBezTo>
                <a:cubicBezTo>
                  <a:pt x="147" y="141"/>
                  <a:pt x="149" y="137"/>
                  <a:pt x="150" y="132"/>
                </a:cubicBezTo>
                <a:lnTo>
                  <a:pt x="154" y="136"/>
                </a:lnTo>
                <a:close/>
                <a:moveTo>
                  <a:pt x="206" y="170"/>
                </a:moveTo>
                <a:cubicBezTo>
                  <a:pt x="206" y="173"/>
                  <a:pt x="204" y="174"/>
                  <a:pt x="202" y="172"/>
                </a:cubicBezTo>
                <a:cubicBezTo>
                  <a:pt x="192" y="163"/>
                  <a:pt x="192" y="163"/>
                  <a:pt x="192" y="163"/>
                </a:cubicBezTo>
                <a:cubicBezTo>
                  <a:pt x="179" y="177"/>
                  <a:pt x="162" y="188"/>
                  <a:pt x="143" y="194"/>
                </a:cubicBezTo>
                <a:cubicBezTo>
                  <a:pt x="135" y="197"/>
                  <a:pt x="127" y="198"/>
                  <a:pt x="120" y="199"/>
                </a:cubicBezTo>
                <a:cubicBezTo>
                  <a:pt x="87" y="202"/>
                  <a:pt x="54" y="191"/>
                  <a:pt x="31" y="169"/>
                </a:cubicBezTo>
                <a:cubicBezTo>
                  <a:pt x="36" y="174"/>
                  <a:pt x="45" y="179"/>
                  <a:pt x="56" y="183"/>
                </a:cubicBezTo>
                <a:cubicBezTo>
                  <a:pt x="64" y="185"/>
                  <a:pt x="73" y="186"/>
                  <a:pt x="83" y="186"/>
                </a:cubicBezTo>
                <a:cubicBezTo>
                  <a:pt x="86" y="185"/>
                  <a:pt x="88" y="185"/>
                  <a:pt x="91" y="185"/>
                </a:cubicBezTo>
                <a:cubicBezTo>
                  <a:pt x="94" y="184"/>
                  <a:pt x="97" y="184"/>
                  <a:pt x="101" y="183"/>
                </a:cubicBezTo>
                <a:cubicBezTo>
                  <a:pt x="103" y="182"/>
                  <a:pt x="105" y="182"/>
                  <a:pt x="107" y="181"/>
                </a:cubicBezTo>
                <a:cubicBezTo>
                  <a:pt x="116" y="177"/>
                  <a:pt x="125" y="172"/>
                  <a:pt x="135" y="164"/>
                </a:cubicBezTo>
                <a:cubicBezTo>
                  <a:pt x="140" y="160"/>
                  <a:pt x="145" y="155"/>
                  <a:pt x="151" y="149"/>
                </a:cubicBezTo>
                <a:cubicBezTo>
                  <a:pt x="154" y="144"/>
                  <a:pt x="158" y="140"/>
                  <a:pt x="161" y="135"/>
                </a:cubicBezTo>
                <a:cubicBezTo>
                  <a:pt x="157" y="131"/>
                  <a:pt x="157" y="131"/>
                  <a:pt x="157" y="131"/>
                </a:cubicBezTo>
                <a:cubicBezTo>
                  <a:pt x="152" y="126"/>
                  <a:pt x="152" y="126"/>
                  <a:pt x="152" y="126"/>
                </a:cubicBezTo>
                <a:cubicBezTo>
                  <a:pt x="149" y="124"/>
                  <a:pt x="149" y="124"/>
                  <a:pt x="149" y="124"/>
                </a:cubicBezTo>
                <a:cubicBezTo>
                  <a:pt x="147" y="121"/>
                  <a:pt x="148" y="119"/>
                  <a:pt x="151" y="119"/>
                </a:cubicBezTo>
                <a:cubicBezTo>
                  <a:pt x="153" y="119"/>
                  <a:pt x="153" y="119"/>
                  <a:pt x="153" y="119"/>
                </a:cubicBezTo>
                <a:cubicBezTo>
                  <a:pt x="159" y="118"/>
                  <a:pt x="159" y="118"/>
                  <a:pt x="159" y="118"/>
                </a:cubicBezTo>
                <a:cubicBezTo>
                  <a:pt x="195" y="115"/>
                  <a:pt x="195" y="115"/>
                  <a:pt x="195" y="115"/>
                </a:cubicBezTo>
                <a:cubicBezTo>
                  <a:pt x="200" y="115"/>
                  <a:pt x="200" y="115"/>
                  <a:pt x="200" y="115"/>
                </a:cubicBezTo>
                <a:cubicBezTo>
                  <a:pt x="200" y="115"/>
                  <a:pt x="200" y="115"/>
                  <a:pt x="200" y="115"/>
                </a:cubicBezTo>
                <a:cubicBezTo>
                  <a:pt x="204" y="115"/>
                  <a:pt x="206" y="118"/>
                  <a:pt x="206" y="121"/>
                </a:cubicBezTo>
                <a:lnTo>
                  <a:pt x="206" y="170"/>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89">
            <a:extLst>
              <a:ext uri="{FF2B5EF4-FFF2-40B4-BE49-F238E27FC236}">
                <a16:creationId xmlns:a16="http://schemas.microsoft.com/office/drawing/2014/main" xmlns="" id="{A1B9EBAA-621F-40BA-896C-F4CFEDD500C6}"/>
              </a:ext>
            </a:extLst>
          </p:cNvPr>
          <p:cNvSpPr>
            <a:spLocks noEditPoints="1"/>
          </p:cNvSpPr>
          <p:nvPr/>
        </p:nvSpPr>
        <p:spPr bwMode="auto">
          <a:xfrm>
            <a:off x="8818696" y="1948988"/>
            <a:ext cx="671047" cy="652146"/>
          </a:xfrm>
          <a:custGeom>
            <a:avLst/>
            <a:gdLst>
              <a:gd name="T0" fmla="*/ 192 w 207"/>
              <a:gd name="T1" fmla="*/ 99 h 201"/>
              <a:gd name="T2" fmla="*/ 194 w 207"/>
              <a:gd name="T3" fmla="*/ 105 h 201"/>
              <a:gd name="T4" fmla="*/ 159 w 207"/>
              <a:gd name="T5" fmla="*/ 113 h 201"/>
              <a:gd name="T6" fmla="*/ 106 w 207"/>
              <a:gd name="T7" fmla="*/ 136 h 201"/>
              <a:gd name="T8" fmla="*/ 100 w 207"/>
              <a:gd name="T9" fmla="*/ 135 h 201"/>
              <a:gd name="T10" fmla="*/ 53 w 207"/>
              <a:gd name="T11" fmla="*/ 107 h 201"/>
              <a:gd name="T12" fmla="*/ 95 w 207"/>
              <a:gd name="T13" fmla="*/ 105 h 201"/>
              <a:gd name="T14" fmla="*/ 61 w 207"/>
              <a:gd name="T15" fmla="*/ 59 h 201"/>
              <a:gd name="T16" fmla="*/ 64 w 207"/>
              <a:gd name="T17" fmla="*/ 53 h 201"/>
              <a:gd name="T18" fmla="*/ 117 w 207"/>
              <a:gd name="T19" fmla="*/ 4 h 201"/>
              <a:gd name="T20" fmla="*/ 13 w 207"/>
              <a:gd name="T21" fmla="*/ 144 h 201"/>
              <a:gd name="T22" fmla="*/ 199 w 207"/>
              <a:gd name="T23" fmla="*/ 93 h 201"/>
              <a:gd name="T24" fmla="*/ 59 w 207"/>
              <a:gd name="T25" fmla="*/ 51 h 201"/>
              <a:gd name="T26" fmla="*/ 9 w 207"/>
              <a:gd name="T27" fmla="*/ 92 h 201"/>
              <a:gd name="T28" fmla="*/ 56 w 207"/>
              <a:gd name="T29" fmla="*/ 56 h 201"/>
              <a:gd name="T30" fmla="*/ 9 w 207"/>
              <a:gd name="T31" fmla="*/ 99 h 201"/>
              <a:gd name="T32" fmla="*/ 9 w 207"/>
              <a:gd name="T33" fmla="*/ 105 h 201"/>
              <a:gd name="T34" fmla="*/ 56 w 207"/>
              <a:gd name="T35" fmla="*/ 147 h 201"/>
              <a:gd name="T36" fmla="*/ 58 w 207"/>
              <a:gd name="T37" fmla="*/ 152 h 201"/>
              <a:gd name="T38" fmla="*/ 100 w 207"/>
              <a:gd name="T39" fmla="*/ 191 h 201"/>
              <a:gd name="T40" fmla="*/ 100 w 207"/>
              <a:gd name="T41" fmla="*/ 191 h 201"/>
              <a:gd name="T42" fmla="*/ 141 w 207"/>
              <a:gd name="T43" fmla="*/ 151 h 201"/>
              <a:gd name="T44" fmla="*/ 112 w 207"/>
              <a:gd name="T45" fmla="*/ 193 h 201"/>
              <a:gd name="T46" fmla="*/ 166 w 207"/>
              <a:gd name="T47" fmla="*/ 167 h 201"/>
              <a:gd name="T48" fmla="*/ 100 w 207"/>
              <a:gd name="T49" fmla="*/ 26 h 201"/>
              <a:gd name="T50" fmla="*/ 90 w 207"/>
              <a:gd name="T51" fmla="*/ 66 h 201"/>
              <a:gd name="T52" fmla="*/ 102 w 207"/>
              <a:gd name="T53" fmla="*/ 116 h 201"/>
              <a:gd name="T54" fmla="*/ 124 w 207"/>
              <a:gd name="T55" fmla="*/ 101 h 201"/>
              <a:gd name="T56" fmla="*/ 193 w 207"/>
              <a:gd name="T57" fmla="*/ 87 h 201"/>
              <a:gd name="T58" fmla="*/ 147 w 207"/>
              <a:gd name="T59" fmla="*/ 7 h 201"/>
              <a:gd name="T60" fmla="*/ 117 w 207"/>
              <a:gd name="T61" fmla="*/ 14 h 201"/>
              <a:gd name="T62" fmla="*/ 111 w 207"/>
              <a:gd name="T63" fmla="*/ 35 h 201"/>
              <a:gd name="T64" fmla="*/ 166 w 207"/>
              <a:gd name="T65" fmla="*/ 35 h 201"/>
              <a:gd name="T66" fmla="*/ 183 w 207"/>
              <a:gd name="T67" fmla="*/ 40 h 201"/>
              <a:gd name="T68" fmla="*/ 169 w 207"/>
              <a:gd name="T69" fmla="*/ 40 h 201"/>
              <a:gd name="T70" fmla="*/ 134 w 207"/>
              <a:gd name="T71" fmla="*/ 40 h 201"/>
              <a:gd name="T72" fmla="*/ 111 w 207"/>
              <a:gd name="T73" fmla="*/ 47 h 201"/>
              <a:gd name="T74" fmla="*/ 150 w 207"/>
              <a:gd name="T75" fmla="*/ 47 h 201"/>
              <a:gd name="T76" fmla="*/ 183 w 207"/>
              <a:gd name="T77" fmla="*/ 47 h 201"/>
              <a:gd name="T78" fmla="*/ 153 w 207"/>
              <a:gd name="T79" fmla="*/ 53 h 201"/>
              <a:gd name="T80" fmla="*/ 111 w 207"/>
              <a:gd name="T81" fmla="*/ 47 h 201"/>
              <a:gd name="T82" fmla="*/ 118 w 207"/>
              <a:gd name="T83" fmla="*/ 60 h 201"/>
              <a:gd name="T84" fmla="*/ 151 w 207"/>
              <a:gd name="T85" fmla="*/ 60 h 201"/>
              <a:gd name="T86" fmla="*/ 153 w 207"/>
              <a:gd name="T87" fmla="*/ 65 h 201"/>
              <a:gd name="T88" fmla="*/ 111 w 207"/>
              <a:gd name="T89" fmla="*/ 65 h 201"/>
              <a:gd name="T90" fmla="*/ 149 w 207"/>
              <a:gd name="T91" fmla="*/ 72 h 201"/>
              <a:gd name="T92" fmla="*/ 183 w 207"/>
              <a:gd name="T93" fmla="*/ 78 h 201"/>
              <a:gd name="T94" fmla="*/ 111 w 207"/>
              <a:gd name="T95" fmla="*/ 7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7" h="201">
                <a:moveTo>
                  <a:pt x="194" y="98"/>
                </a:moveTo>
                <a:cubicBezTo>
                  <a:pt x="194" y="98"/>
                  <a:pt x="194" y="99"/>
                  <a:pt x="194" y="99"/>
                </a:cubicBezTo>
                <a:cubicBezTo>
                  <a:pt x="192" y="99"/>
                  <a:pt x="192" y="99"/>
                  <a:pt x="192" y="99"/>
                </a:cubicBezTo>
                <a:cubicBezTo>
                  <a:pt x="189" y="101"/>
                  <a:pt x="186" y="103"/>
                  <a:pt x="183" y="105"/>
                </a:cubicBezTo>
                <a:cubicBezTo>
                  <a:pt x="193" y="105"/>
                  <a:pt x="193" y="105"/>
                  <a:pt x="193" y="105"/>
                </a:cubicBezTo>
                <a:cubicBezTo>
                  <a:pt x="193" y="105"/>
                  <a:pt x="194" y="105"/>
                  <a:pt x="194" y="105"/>
                </a:cubicBezTo>
                <a:cubicBezTo>
                  <a:pt x="193" y="127"/>
                  <a:pt x="185" y="147"/>
                  <a:pt x="170" y="163"/>
                </a:cubicBezTo>
                <a:cubicBezTo>
                  <a:pt x="163" y="157"/>
                  <a:pt x="156" y="152"/>
                  <a:pt x="149" y="148"/>
                </a:cubicBezTo>
                <a:cubicBezTo>
                  <a:pt x="154" y="137"/>
                  <a:pt x="157" y="125"/>
                  <a:pt x="159" y="113"/>
                </a:cubicBezTo>
                <a:cubicBezTo>
                  <a:pt x="157" y="113"/>
                  <a:pt x="155" y="113"/>
                  <a:pt x="153" y="113"/>
                </a:cubicBezTo>
                <a:cubicBezTo>
                  <a:pt x="152" y="125"/>
                  <a:pt x="148" y="135"/>
                  <a:pt x="144" y="145"/>
                </a:cubicBezTo>
                <a:cubicBezTo>
                  <a:pt x="132" y="140"/>
                  <a:pt x="120" y="136"/>
                  <a:pt x="106" y="136"/>
                </a:cubicBezTo>
                <a:cubicBezTo>
                  <a:pt x="106" y="124"/>
                  <a:pt x="106" y="124"/>
                  <a:pt x="106" y="124"/>
                </a:cubicBezTo>
                <a:cubicBezTo>
                  <a:pt x="100" y="128"/>
                  <a:pt x="100" y="128"/>
                  <a:pt x="100" y="128"/>
                </a:cubicBezTo>
                <a:cubicBezTo>
                  <a:pt x="100" y="135"/>
                  <a:pt x="100" y="135"/>
                  <a:pt x="100" y="135"/>
                </a:cubicBezTo>
                <a:cubicBezTo>
                  <a:pt x="100" y="136"/>
                  <a:pt x="99" y="136"/>
                  <a:pt x="98" y="136"/>
                </a:cubicBezTo>
                <a:cubicBezTo>
                  <a:pt x="85" y="136"/>
                  <a:pt x="73" y="139"/>
                  <a:pt x="61" y="144"/>
                </a:cubicBezTo>
                <a:cubicBezTo>
                  <a:pt x="56" y="133"/>
                  <a:pt x="53" y="120"/>
                  <a:pt x="53" y="107"/>
                </a:cubicBezTo>
                <a:cubicBezTo>
                  <a:pt x="53" y="105"/>
                  <a:pt x="53" y="105"/>
                  <a:pt x="53" y="105"/>
                </a:cubicBezTo>
                <a:cubicBezTo>
                  <a:pt x="90" y="105"/>
                  <a:pt x="90" y="105"/>
                  <a:pt x="90" y="105"/>
                </a:cubicBezTo>
                <a:cubicBezTo>
                  <a:pt x="95" y="105"/>
                  <a:pt x="95" y="105"/>
                  <a:pt x="95" y="105"/>
                </a:cubicBezTo>
                <a:cubicBezTo>
                  <a:pt x="96" y="99"/>
                  <a:pt x="96" y="99"/>
                  <a:pt x="96" y="99"/>
                </a:cubicBezTo>
                <a:cubicBezTo>
                  <a:pt x="53" y="99"/>
                  <a:pt x="53" y="99"/>
                  <a:pt x="53" y="99"/>
                </a:cubicBezTo>
                <a:cubicBezTo>
                  <a:pt x="53" y="85"/>
                  <a:pt x="56" y="71"/>
                  <a:pt x="61" y="59"/>
                </a:cubicBezTo>
                <a:cubicBezTo>
                  <a:pt x="67" y="61"/>
                  <a:pt x="74" y="63"/>
                  <a:pt x="80" y="65"/>
                </a:cubicBezTo>
                <a:cubicBezTo>
                  <a:pt x="80" y="63"/>
                  <a:pt x="80" y="61"/>
                  <a:pt x="80" y="59"/>
                </a:cubicBezTo>
                <a:cubicBezTo>
                  <a:pt x="74" y="57"/>
                  <a:pt x="69" y="56"/>
                  <a:pt x="64" y="53"/>
                </a:cubicBezTo>
                <a:cubicBezTo>
                  <a:pt x="72" y="37"/>
                  <a:pt x="85" y="23"/>
                  <a:pt x="100" y="12"/>
                </a:cubicBezTo>
                <a:cubicBezTo>
                  <a:pt x="100" y="14"/>
                  <a:pt x="100" y="14"/>
                  <a:pt x="100" y="14"/>
                </a:cubicBezTo>
                <a:cubicBezTo>
                  <a:pt x="105" y="10"/>
                  <a:pt x="111" y="7"/>
                  <a:pt x="117" y="4"/>
                </a:cubicBezTo>
                <a:cubicBezTo>
                  <a:pt x="114" y="4"/>
                  <a:pt x="111" y="4"/>
                  <a:pt x="109" y="3"/>
                </a:cubicBezTo>
                <a:cubicBezTo>
                  <a:pt x="68" y="0"/>
                  <a:pt x="29" y="23"/>
                  <a:pt x="12" y="60"/>
                </a:cubicBezTo>
                <a:cubicBezTo>
                  <a:pt x="0" y="85"/>
                  <a:pt x="0" y="120"/>
                  <a:pt x="13" y="144"/>
                </a:cubicBezTo>
                <a:cubicBezTo>
                  <a:pt x="29" y="178"/>
                  <a:pt x="66" y="201"/>
                  <a:pt x="103" y="200"/>
                </a:cubicBezTo>
                <a:cubicBezTo>
                  <a:pt x="141" y="199"/>
                  <a:pt x="177" y="174"/>
                  <a:pt x="192" y="140"/>
                </a:cubicBezTo>
                <a:cubicBezTo>
                  <a:pt x="198" y="126"/>
                  <a:pt x="201" y="109"/>
                  <a:pt x="199" y="93"/>
                </a:cubicBezTo>
                <a:cubicBezTo>
                  <a:pt x="198" y="95"/>
                  <a:pt x="196" y="96"/>
                  <a:pt x="194" y="98"/>
                </a:cubicBezTo>
                <a:close/>
                <a:moveTo>
                  <a:pt x="95" y="9"/>
                </a:moveTo>
                <a:cubicBezTo>
                  <a:pt x="80" y="20"/>
                  <a:pt x="66" y="35"/>
                  <a:pt x="59" y="51"/>
                </a:cubicBezTo>
                <a:cubicBezTo>
                  <a:pt x="51" y="47"/>
                  <a:pt x="43" y="41"/>
                  <a:pt x="37" y="35"/>
                </a:cubicBezTo>
                <a:cubicBezTo>
                  <a:pt x="53" y="20"/>
                  <a:pt x="73" y="11"/>
                  <a:pt x="95" y="9"/>
                </a:cubicBezTo>
                <a:close/>
                <a:moveTo>
                  <a:pt x="9" y="92"/>
                </a:moveTo>
                <a:cubicBezTo>
                  <a:pt x="10" y="92"/>
                  <a:pt x="9" y="91"/>
                  <a:pt x="9" y="91"/>
                </a:cubicBezTo>
                <a:cubicBezTo>
                  <a:pt x="12" y="72"/>
                  <a:pt x="19" y="54"/>
                  <a:pt x="33" y="39"/>
                </a:cubicBezTo>
                <a:cubicBezTo>
                  <a:pt x="40" y="46"/>
                  <a:pt x="48" y="52"/>
                  <a:pt x="56" y="56"/>
                </a:cubicBezTo>
                <a:cubicBezTo>
                  <a:pt x="50" y="69"/>
                  <a:pt x="47" y="85"/>
                  <a:pt x="47" y="99"/>
                </a:cubicBezTo>
                <a:cubicBezTo>
                  <a:pt x="9" y="99"/>
                  <a:pt x="9" y="99"/>
                  <a:pt x="9" y="99"/>
                </a:cubicBezTo>
                <a:cubicBezTo>
                  <a:pt x="9" y="99"/>
                  <a:pt x="9" y="99"/>
                  <a:pt x="9" y="99"/>
                </a:cubicBezTo>
                <a:lnTo>
                  <a:pt x="9" y="92"/>
                </a:lnTo>
                <a:close/>
                <a:moveTo>
                  <a:pt x="33" y="163"/>
                </a:moveTo>
                <a:cubicBezTo>
                  <a:pt x="18" y="147"/>
                  <a:pt x="10" y="127"/>
                  <a:pt x="9" y="105"/>
                </a:cubicBezTo>
                <a:cubicBezTo>
                  <a:pt x="44" y="105"/>
                  <a:pt x="44" y="105"/>
                  <a:pt x="44" y="105"/>
                </a:cubicBezTo>
                <a:cubicBezTo>
                  <a:pt x="47" y="105"/>
                  <a:pt x="47" y="105"/>
                  <a:pt x="47" y="105"/>
                </a:cubicBezTo>
                <a:cubicBezTo>
                  <a:pt x="47" y="120"/>
                  <a:pt x="51" y="134"/>
                  <a:pt x="56" y="147"/>
                </a:cubicBezTo>
                <a:cubicBezTo>
                  <a:pt x="47" y="151"/>
                  <a:pt x="40" y="157"/>
                  <a:pt x="33" y="163"/>
                </a:cubicBezTo>
                <a:close/>
                <a:moveTo>
                  <a:pt x="37" y="168"/>
                </a:moveTo>
                <a:cubicBezTo>
                  <a:pt x="43" y="161"/>
                  <a:pt x="51" y="156"/>
                  <a:pt x="58" y="152"/>
                </a:cubicBezTo>
                <a:cubicBezTo>
                  <a:pt x="66" y="167"/>
                  <a:pt x="78" y="183"/>
                  <a:pt x="93" y="194"/>
                </a:cubicBezTo>
                <a:cubicBezTo>
                  <a:pt x="71" y="192"/>
                  <a:pt x="52" y="182"/>
                  <a:pt x="37" y="168"/>
                </a:cubicBezTo>
                <a:close/>
                <a:moveTo>
                  <a:pt x="100" y="191"/>
                </a:moveTo>
                <a:cubicBezTo>
                  <a:pt x="84" y="181"/>
                  <a:pt x="71" y="166"/>
                  <a:pt x="63" y="149"/>
                </a:cubicBezTo>
                <a:cubicBezTo>
                  <a:pt x="75" y="144"/>
                  <a:pt x="87" y="142"/>
                  <a:pt x="100" y="141"/>
                </a:cubicBezTo>
                <a:lnTo>
                  <a:pt x="100" y="191"/>
                </a:lnTo>
                <a:close/>
                <a:moveTo>
                  <a:pt x="106" y="141"/>
                </a:moveTo>
                <a:cubicBezTo>
                  <a:pt x="118" y="142"/>
                  <a:pt x="130" y="145"/>
                  <a:pt x="141" y="150"/>
                </a:cubicBezTo>
                <a:cubicBezTo>
                  <a:pt x="141" y="151"/>
                  <a:pt x="141" y="151"/>
                  <a:pt x="141" y="151"/>
                </a:cubicBezTo>
                <a:cubicBezTo>
                  <a:pt x="134" y="166"/>
                  <a:pt x="120" y="181"/>
                  <a:pt x="105" y="191"/>
                </a:cubicBezTo>
                <a:lnTo>
                  <a:pt x="106" y="141"/>
                </a:lnTo>
                <a:close/>
                <a:moveTo>
                  <a:pt x="112" y="193"/>
                </a:moveTo>
                <a:cubicBezTo>
                  <a:pt x="124" y="185"/>
                  <a:pt x="134" y="173"/>
                  <a:pt x="142" y="161"/>
                </a:cubicBezTo>
                <a:cubicBezTo>
                  <a:pt x="144" y="159"/>
                  <a:pt x="145" y="156"/>
                  <a:pt x="147" y="153"/>
                </a:cubicBezTo>
                <a:cubicBezTo>
                  <a:pt x="154" y="157"/>
                  <a:pt x="160" y="162"/>
                  <a:pt x="166" y="167"/>
                </a:cubicBezTo>
                <a:cubicBezTo>
                  <a:pt x="151" y="182"/>
                  <a:pt x="133" y="191"/>
                  <a:pt x="112" y="193"/>
                </a:cubicBezTo>
                <a:close/>
                <a:moveTo>
                  <a:pt x="106" y="21"/>
                </a:moveTo>
                <a:cubicBezTo>
                  <a:pt x="104" y="23"/>
                  <a:pt x="102" y="24"/>
                  <a:pt x="100" y="26"/>
                </a:cubicBezTo>
                <a:cubicBezTo>
                  <a:pt x="93" y="35"/>
                  <a:pt x="88" y="45"/>
                  <a:pt x="88" y="56"/>
                </a:cubicBezTo>
                <a:cubicBezTo>
                  <a:pt x="88" y="57"/>
                  <a:pt x="88" y="59"/>
                  <a:pt x="88" y="60"/>
                </a:cubicBezTo>
                <a:cubicBezTo>
                  <a:pt x="89" y="62"/>
                  <a:pt x="89" y="64"/>
                  <a:pt x="90" y="66"/>
                </a:cubicBezTo>
                <a:cubicBezTo>
                  <a:pt x="91" y="73"/>
                  <a:pt x="95" y="80"/>
                  <a:pt x="100" y="85"/>
                </a:cubicBezTo>
                <a:cubicBezTo>
                  <a:pt x="102" y="87"/>
                  <a:pt x="104" y="89"/>
                  <a:pt x="106" y="91"/>
                </a:cubicBezTo>
                <a:cubicBezTo>
                  <a:pt x="102" y="116"/>
                  <a:pt x="102" y="116"/>
                  <a:pt x="102" y="116"/>
                </a:cubicBezTo>
                <a:cubicBezTo>
                  <a:pt x="106" y="113"/>
                  <a:pt x="106" y="113"/>
                  <a:pt x="106" y="113"/>
                </a:cubicBezTo>
                <a:cubicBezTo>
                  <a:pt x="118" y="105"/>
                  <a:pt x="118" y="105"/>
                  <a:pt x="118" y="105"/>
                </a:cubicBezTo>
                <a:cubicBezTo>
                  <a:pt x="124" y="101"/>
                  <a:pt x="124" y="101"/>
                  <a:pt x="124" y="101"/>
                </a:cubicBezTo>
                <a:cubicBezTo>
                  <a:pt x="132" y="104"/>
                  <a:pt x="139" y="105"/>
                  <a:pt x="147" y="105"/>
                </a:cubicBezTo>
                <a:cubicBezTo>
                  <a:pt x="157" y="105"/>
                  <a:pt x="167" y="103"/>
                  <a:pt x="175" y="99"/>
                </a:cubicBezTo>
                <a:cubicBezTo>
                  <a:pt x="182" y="96"/>
                  <a:pt x="188" y="92"/>
                  <a:pt x="193" y="87"/>
                </a:cubicBezTo>
                <a:cubicBezTo>
                  <a:pt x="195" y="85"/>
                  <a:pt x="196" y="84"/>
                  <a:pt x="198" y="82"/>
                </a:cubicBezTo>
                <a:cubicBezTo>
                  <a:pt x="203" y="74"/>
                  <a:pt x="207" y="65"/>
                  <a:pt x="207" y="56"/>
                </a:cubicBezTo>
                <a:cubicBezTo>
                  <a:pt x="207" y="29"/>
                  <a:pt x="180" y="7"/>
                  <a:pt x="147" y="7"/>
                </a:cubicBezTo>
                <a:cubicBezTo>
                  <a:pt x="142" y="7"/>
                  <a:pt x="138" y="7"/>
                  <a:pt x="133" y="8"/>
                </a:cubicBezTo>
                <a:cubicBezTo>
                  <a:pt x="129" y="9"/>
                  <a:pt x="126" y="10"/>
                  <a:pt x="123" y="11"/>
                </a:cubicBezTo>
                <a:cubicBezTo>
                  <a:pt x="121" y="12"/>
                  <a:pt x="119" y="13"/>
                  <a:pt x="117" y="14"/>
                </a:cubicBezTo>
                <a:cubicBezTo>
                  <a:pt x="115" y="15"/>
                  <a:pt x="113" y="16"/>
                  <a:pt x="111" y="17"/>
                </a:cubicBezTo>
                <a:cubicBezTo>
                  <a:pt x="109" y="18"/>
                  <a:pt x="108" y="19"/>
                  <a:pt x="106" y="21"/>
                </a:cubicBezTo>
                <a:close/>
                <a:moveTo>
                  <a:pt x="111" y="35"/>
                </a:moveTo>
                <a:cubicBezTo>
                  <a:pt x="130" y="35"/>
                  <a:pt x="130" y="35"/>
                  <a:pt x="130" y="35"/>
                </a:cubicBezTo>
                <a:cubicBezTo>
                  <a:pt x="137" y="35"/>
                  <a:pt x="137" y="35"/>
                  <a:pt x="137" y="35"/>
                </a:cubicBezTo>
                <a:cubicBezTo>
                  <a:pt x="166" y="35"/>
                  <a:pt x="166" y="35"/>
                  <a:pt x="166" y="35"/>
                </a:cubicBezTo>
                <a:cubicBezTo>
                  <a:pt x="174" y="35"/>
                  <a:pt x="174" y="35"/>
                  <a:pt x="174" y="35"/>
                </a:cubicBezTo>
                <a:cubicBezTo>
                  <a:pt x="183" y="35"/>
                  <a:pt x="183" y="35"/>
                  <a:pt x="183" y="35"/>
                </a:cubicBezTo>
                <a:cubicBezTo>
                  <a:pt x="183" y="40"/>
                  <a:pt x="183" y="40"/>
                  <a:pt x="183" y="40"/>
                </a:cubicBezTo>
                <a:cubicBezTo>
                  <a:pt x="179" y="40"/>
                  <a:pt x="179" y="40"/>
                  <a:pt x="179" y="40"/>
                </a:cubicBezTo>
                <a:cubicBezTo>
                  <a:pt x="171" y="40"/>
                  <a:pt x="171" y="40"/>
                  <a:pt x="171" y="40"/>
                </a:cubicBezTo>
                <a:cubicBezTo>
                  <a:pt x="169" y="40"/>
                  <a:pt x="169" y="40"/>
                  <a:pt x="169" y="40"/>
                </a:cubicBezTo>
                <a:cubicBezTo>
                  <a:pt x="160" y="40"/>
                  <a:pt x="160" y="40"/>
                  <a:pt x="160" y="40"/>
                </a:cubicBezTo>
                <a:cubicBezTo>
                  <a:pt x="141" y="40"/>
                  <a:pt x="141" y="40"/>
                  <a:pt x="141" y="40"/>
                </a:cubicBezTo>
                <a:cubicBezTo>
                  <a:pt x="134" y="40"/>
                  <a:pt x="134" y="40"/>
                  <a:pt x="134" y="40"/>
                </a:cubicBezTo>
                <a:cubicBezTo>
                  <a:pt x="111" y="40"/>
                  <a:pt x="111" y="40"/>
                  <a:pt x="111" y="40"/>
                </a:cubicBezTo>
                <a:lnTo>
                  <a:pt x="111" y="35"/>
                </a:lnTo>
                <a:close/>
                <a:moveTo>
                  <a:pt x="111" y="47"/>
                </a:moveTo>
                <a:cubicBezTo>
                  <a:pt x="138" y="47"/>
                  <a:pt x="138" y="47"/>
                  <a:pt x="138" y="47"/>
                </a:cubicBezTo>
                <a:cubicBezTo>
                  <a:pt x="145" y="47"/>
                  <a:pt x="145" y="47"/>
                  <a:pt x="145" y="47"/>
                </a:cubicBezTo>
                <a:cubicBezTo>
                  <a:pt x="150" y="47"/>
                  <a:pt x="150" y="47"/>
                  <a:pt x="150" y="47"/>
                </a:cubicBezTo>
                <a:cubicBezTo>
                  <a:pt x="160" y="47"/>
                  <a:pt x="160" y="47"/>
                  <a:pt x="160" y="47"/>
                </a:cubicBezTo>
                <a:cubicBezTo>
                  <a:pt x="177" y="47"/>
                  <a:pt x="177" y="47"/>
                  <a:pt x="177" y="47"/>
                </a:cubicBezTo>
                <a:cubicBezTo>
                  <a:pt x="183" y="47"/>
                  <a:pt x="183" y="47"/>
                  <a:pt x="183" y="47"/>
                </a:cubicBezTo>
                <a:cubicBezTo>
                  <a:pt x="183" y="53"/>
                  <a:pt x="183" y="53"/>
                  <a:pt x="183" y="53"/>
                </a:cubicBezTo>
                <a:cubicBezTo>
                  <a:pt x="180" y="53"/>
                  <a:pt x="180" y="53"/>
                  <a:pt x="180" y="53"/>
                </a:cubicBezTo>
                <a:cubicBezTo>
                  <a:pt x="153" y="53"/>
                  <a:pt x="153" y="53"/>
                  <a:pt x="153" y="53"/>
                </a:cubicBezTo>
                <a:cubicBezTo>
                  <a:pt x="140" y="53"/>
                  <a:pt x="140" y="53"/>
                  <a:pt x="140" y="53"/>
                </a:cubicBezTo>
                <a:cubicBezTo>
                  <a:pt x="111" y="53"/>
                  <a:pt x="111" y="53"/>
                  <a:pt x="111" y="53"/>
                </a:cubicBezTo>
                <a:lnTo>
                  <a:pt x="111" y="47"/>
                </a:lnTo>
                <a:close/>
                <a:moveTo>
                  <a:pt x="111" y="61"/>
                </a:moveTo>
                <a:cubicBezTo>
                  <a:pt x="111" y="60"/>
                  <a:pt x="111" y="60"/>
                  <a:pt x="111" y="60"/>
                </a:cubicBezTo>
                <a:cubicBezTo>
                  <a:pt x="118" y="60"/>
                  <a:pt x="118" y="60"/>
                  <a:pt x="118" y="60"/>
                </a:cubicBezTo>
                <a:cubicBezTo>
                  <a:pt x="138" y="60"/>
                  <a:pt x="138" y="60"/>
                  <a:pt x="138" y="60"/>
                </a:cubicBezTo>
                <a:cubicBezTo>
                  <a:pt x="145" y="60"/>
                  <a:pt x="145" y="60"/>
                  <a:pt x="145" y="60"/>
                </a:cubicBezTo>
                <a:cubicBezTo>
                  <a:pt x="151" y="60"/>
                  <a:pt x="151" y="60"/>
                  <a:pt x="151" y="60"/>
                </a:cubicBezTo>
                <a:cubicBezTo>
                  <a:pt x="183" y="60"/>
                  <a:pt x="183" y="60"/>
                  <a:pt x="183" y="60"/>
                </a:cubicBezTo>
                <a:cubicBezTo>
                  <a:pt x="183" y="65"/>
                  <a:pt x="183" y="65"/>
                  <a:pt x="183" y="65"/>
                </a:cubicBezTo>
                <a:cubicBezTo>
                  <a:pt x="153" y="65"/>
                  <a:pt x="153" y="65"/>
                  <a:pt x="153" y="65"/>
                </a:cubicBezTo>
                <a:cubicBezTo>
                  <a:pt x="147" y="65"/>
                  <a:pt x="147" y="65"/>
                  <a:pt x="147" y="65"/>
                </a:cubicBezTo>
                <a:cubicBezTo>
                  <a:pt x="121" y="65"/>
                  <a:pt x="121" y="65"/>
                  <a:pt x="121" y="65"/>
                </a:cubicBezTo>
                <a:cubicBezTo>
                  <a:pt x="111" y="65"/>
                  <a:pt x="111" y="65"/>
                  <a:pt x="111" y="65"/>
                </a:cubicBezTo>
                <a:lnTo>
                  <a:pt x="111" y="61"/>
                </a:lnTo>
                <a:close/>
                <a:moveTo>
                  <a:pt x="111" y="72"/>
                </a:moveTo>
                <a:cubicBezTo>
                  <a:pt x="149" y="72"/>
                  <a:pt x="149" y="72"/>
                  <a:pt x="149" y="72"/>
                </a:cubicBezTo>
                <a:cubicBezTo>
                  <a:pt x="155" y="72"/>
                  <a:pt x="155" y="72"/>
                  <a:pt x="155" y="72"/>
                </a:cubicBezTo>
                <a:cubicBezTo>
                  <a:pt x="183" y="72"/>
                  <a:pt x="183" y="72"/>
                  <a:pt x="183" y="72"/>
                </a:cubicBezTo>
                <a:cubicBezTo>
                  <a:pt x="183" y="78"/>
                  <a:pt x="183" y="78"/>
                  <a:pt x="183" y="78"/>
                </a:cubicBezTo>
                <a:cubicBezTo>
                  <a:pt x="156" y="78"/>
                  <a:pt x="156" y="78"/>
                  <a:pt x="156" y="78"/>
                </a:cubicBezTo>
                <a:cubicBezTo>
                  <a:pt x="151" y="78"/>
                  <a:pt x="151" y="78"/>
                  <a:pt x="151" y="78"/>
                </a:cubicBezTo>
                <a:cubicBezTo>
                  <a:pt x="111" y="78"/>
                  <a:pt x="111" y="78"/>
                  <a:pt x="111" y="78"/>
                </a:cubicBezTo>
                <a:lnTo>
                  <a:pt x="111" y="72"/>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92">
            <a:extLst>
              <a:ext uri="{FF2B5EF4-FFF2-40B4-BE49-F238E27FC236}">
                <a16:creationId xmlns:a16="http://schemas.microsoft.com/office/drawing/2014/main" xmlns="" id="{53810C48-D063-4AAE-9020-66D2A61148A0}"/>
              </a:ext>
            </a:extLst>
          </p:cNvPr>
          <p:cNvSpPr>
            <a:spLocks noEditPoints="1"/>
          </p:cNvSpPr>
          <p:nvPr/>
        </p:nvSpPr>
        <p:spPr bwMode="auto">
          <a:xfrm>
            <a:off x="6800674" y="1956549"/>
            <a:ext cx="654035" cy="644585"/>
          </a:xfrm>
          <a:custGeom>
            <a:avLst/>
            <a:gdLst>
              <a:gd name="T0" fmla="*/ 50 w 202"/>
              <a:gd name="T1" fmla="*/ 14 h 199"/>
              <a:gd name="T2" fmla="*/ 75 w 202"/>
              <a:gd name="T3" fmla="*/ 22 h 199"/>
              <a:gd name="T4" fmla="*/ 98 w 202"/>
              <a:gd name="T5" fmla="*/ 51 h 199"/>
              <a:gd name="T6" fmla="*/ 97 w 202"/>
              <a:gd name="T7" fmla="*/ 97 h 199"/>
              <a:gd name="T8" fmla="*/ 87 w 202"/>
              <a:gd name="T9" fmla="*/ 103 h 199"/>
              <a:gd name="T10" fmla="*/ 96 w 202"/>
              <a:gd name="T11" fmla="*/ 134 h 199"/>
              <a:gd name="T12" fmla="*/ 51 w 202"/>
              <a:gd name="T13" fmla="*/ 137 h 199"/>
              <a:gd name="T14" fmla="*/ 6 w 202"/>
              <a:gd name="T15" fmla="*/ 103 h 199"/>
              <a:gd name="T16" fmla="*/ 10 w 202"/>
              <a:gd name="T17" fmla="*/ 142 h 199"/>
              <a:gd name="T18" fmla="*/ 183 w 202"/>
              <a:gd name="T19" fmla="*/ 49 h 199"/>
              <a:gd name="T20" fmla="*/ 91 w 202"/>
              <a:gd name="T21" fmla="*/ 192 h 199"/>
              <a:gd name="T22" fmla="*/ 61 w 202"/>
              <a:gd name="T23" fmla="*/ 147 h 199"/>
              <a:gd name="T24" fmla="*/ 192 w 202"/>
              <a:gd name="T25" fmla="*/ 97 h 199"/>
              <a:gd name="T26" fmla="*/ 168 w 202"/>
              <a:gd name="T27" fmla="*/ 37 h 199"/>
              <a:gd name="T28" fmla="*/ 144 w 202"/>
              <a:gd name="T29" fmla="*/ 48 h 199"/>
              <a:gd name="T30" fmla="*/ 103 w 202"/>
              <a:gd name="T31" fmla="*/ 11 h 199"/>
              <a:gd name="T32" fmla="*/ 103 w 202"/>
              <a:gd name="T33" fmla="*/ 11 h 199"/>
              <a:gd name="T34" fmla="*/ 151 w 202"/>
              <a:gd name="T35" fmla="*/ 97 h 199"/>
              <a:gd name="T36" fmla="*/ 103 w 202"/>
              <a:gd name="T37" fmla="*/ 65 h 199"/>
              <a:gd name="T38" fmla="*/ 151 w 202"/>
              <a:gd name="T39" fmla="*/ 103 h 199"/>
              <a:gd name="T40" fmla="*/ 103 w 202"/>
              <a:gd name="T41" fmla="*/ 103 h 199"/>
              <a:gd name="T42" fmla="*/ 139 w 202"/>
              <a:gd name="T43" fmla="*/ 149 h 199"/>
              <a:gd name="T44" fmla="*/ 110 w 202"/>
              <a:gd name="T45" fmla="*/ 191 h 199"/>
              <a:gd name="T46" fmla="*/ 163 w 202"/>
              <a:gd name="T47" fmla="*/ 165 h 199"/>
              <a:gd name="T48" fmla="*/ 147 w 202"/>
              <a:gd name="T49" fmla="*/ 146 h 199"/>
              <a:gd name="T50" fmla="*/ 192 w 202"/>
              <a:gd name="T51" fmla="*/ 103 h 199"/>
              <a:gd name="T52" fmla="*/ 3 w 202"/>
              <a:gd name="T53" fmla="*/ 77 h 199"/>
              <a:gd name="T54" fmla="*/ 14 w 202"/>
              <a:gd name="T55" fmla="*/ 97 h 199"/>
              <a:gd name="T56" fmla="*/ 30 w 202"/>
              <a:gd name="T57" fmla="*/ 109 h 199"/>
              <a:gd name="T58" fmla="*/ 47 w 202"/>
              <a:gd name="T59" fmla="*/ 126 h 199"/>
              <a:gd name="T60" fmla="*/ 52 w 202"/>
              <a:gd name="T61" fmla="*/ 118 h 199"/>
              <a:gd name="T62" fmla="*/ 72 w 202"/>
              <a:gd name="T63" fmla="*/ 104 h 199"/>
              <a:gd name="T64" fmla="*/ 91 w 202"/>
              <a:gd name="T65" fmla="*/ 67 h 199"/>
              <a:gd name="T66" fmla="*/ 74 w 202"/>
              <a:gd name="T67" fmla="*/ 32 h 199"/>
              <a:gd name="T68" fmla="*/ 47 w 202"/>
              <a:gd name="T69" fmla="*/ 23 h 199"/>
              <a:gd name="T70" fmla="*/ 2 w 202"/>
              <a:gd name="T71" fmla="*/ 67 h 199"/>
              <a:gd name="T72" fmla="*/ 10 w 202"/>
              <a:gd name="T73" fmla="*/ 63 h 199"/>
              <a:gd name="T74" fmla="*/ 36 w 202"/>
              <a:gd name="T75" fmla="*/ 31 h 199"/>
              <a:gd name="T76" fmla="*/ 70 w 202"/>
              <a:gd name="T77" fmla="*/ 38 h 199"/>
              <a:gd name="T78" fmla="*/ 84 w 202"/>
              <a:gd name="T79" fmla="*/ 67 h 199"/>
              <a:gd name="T80" fmla="*/ 65 w 202"/>
              <a:gd name="T81" fmla="*/ 100 h 199"/>
              <a:gd name="T82" fmla="*/ 47 w 202"/>
              <a:gd name="T83" fmla="*/ 105 h 199"/>
              <a:gd name="T84" fmla="*/ 36 w 202"/>
              <a:gd name="T85" fmla="*/ 103 h 199"/>
              <a:gd name="T86" fmla="*/ 10 w 202"/>
              <a:gd name="T87" fmla="*/ 74 h 199"/>
              <a:gd name="T88" fmla="*/ 10 w 202"/>
              <a:gd name="T89" fmla="*/ 63 h 199"/>
              <a:gd name="T90" fmla="*/ 43 w 202"/>
              <a:gd name="T91" fmla="*/ 97 h 199"/>
              <a:gd name="T92" fmla="*/ 50 w 202"/>
              <a:gd name="T93" fmla="*/ 94 h 199"/>
              <a:gd name="T94" fmla="*/ 58 w 202"/>
              <a:gd name="T95" fmla="*/ 97 h 199"/>
              <a:gd name="T96" fmla="*/ 56 w 202"/>
              <a:gd name="T97" fmla="*/ 76 h 199"/>
              <a:gd name="T98" fmla="*/ 62 w 202"/>
              <a:gd name="T99" fmla="*/ 60 h 199"/>
              <a:gd name="T100" fmla="*/ 60 w 202"/>
              <a:gd name="T101" fmla="*/ 49 h 199"/>
              <a:gd name="T102" fmla="*/ 43 w 202"/>
              <a:gd name="T103" fmla="*/ 41 h 199"/>
              <a:gd name="T104" fmla="*/ 37 w 202"/>
              <a:gd name="T105" fmla="*/ 55 h 199"/>
              <a:gd name="T106" fmla="*/ 41 w 202"/>
              <a:gd name="T107" fmla="*/ 70 h 199"/>
              <a:gd name="T108" fmla="*/ 20 w 202"/>
              <a:gd name="T109" fmla="*/ 86 h 199"/>
              <a:gd name="T110" fmla="*/ 46 w 202"/>
              <a:gd name="T111" fmla="*/ 83 h 199"/>
              <a:gd name="T112" fmla="*/ 51 w 202"/>
              <a:gd name="T113" fmla="*/ 85 h 199"/>
              <a:gd name="T114" fmla="*/ 45 w 202"/>
              <a:gd name="T115" fmla="*/ 8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2" h="199">
                <a:moveTo>
                  <a:pt x="183" y="49"/>
                </a:moveTo>
                <a:cubicBezTo>
                  <a:pt x="167" y="21"/>
                  <a:pt x="137" y="3"/>
                  <a:pt x="106" y="1"/>
                </a:cubicBezTo>
                <a:cubicBezTo>
                  <a:pt x="86" y="0"/>
                  <a:pt x="67" y="5"/>
                  <a:pt x="50" y="14"/>
                </a:cubicBezTo>
                <a:cubicBezTo>
                  <a:pt x="54" y="14"/>
                  <a:pt x="57" y="15"/>
                  <a:pt x="60" y="16"/>
                </a:cubicBezTo>
                <a:cubicBezTo>
                  <a:pt x="70" y="11"/>
                  <a:pt x="81" y="8"/>
                  <a:pt x="92" y="7"/>
                </a:cubicBezTo>
                <a:cubicBezTo>
                  <a:pt x="86" y="12"/>
                  <a:pt x="80" y="17"/>
                  <a:pt x="75" y="22"/>
                </a:cubicBezTo>
                <a:cubicBezTo>
                  <a:pt x="77" y="23"/>
                  <a:pt x="78" y="24"/>
                  <a:pt x="80" y="26"/>
                </a:cubicBezTo>
                <a:cubicBezTo>
                  <a:pt x="85" y="20"/>
                  <a:pt x="91" y="15"/>
                  <a:pt x="98" y="10"/>
                </a:cubicBezTo>
                <a:cubicBezTo>
                  <a:pt x="98" y="51"/>
                  <a:pt x="98" y="51"/>
                  <a:pt x="98" y="51"/>
                </a:cubicBezTo>
                <a:cubicBezTo>
                  <a:pt x="99" y="56"/>
                  <a:pt x="100" y="62"/>
                  <a:pt x="100" y="67"/>
                </a:cubicBezTo>
                <a:cubicBezTo>
                  <a:pt x="100" y="73"/>
                  <a:pt x="99" y="78"/>
                  <a:pt x="98" y="83"/>
                </a:cubicBezTo>
                <a:cubicBezTo>
                  <a:pt x="97" y="97"/>
                  <a:pt x="97" y="97"/>
                  <a:pt x="97" y="97"/>
                </a:cubicBezTo>
                <a:cubicBezTo>
                  <a:pt x="91" y="97"/>
                  <a:pt x="91" y="97"/>
                  <a:pt x="91" y="97"/>
                </a:cubicBezTo>
                <a:cubicBezTo>
                  <a:pt x="89" y="99"/>
                  <a:pt x="88" y="101"/>
                  <a:pt x="86" y="103"/>
                </a:cubicBezTo>
                <a:cubicBezTo>
                  <a:pt x="87" y="103"/>
                  <a:pt x="87" y="103"/>
                  <a:pt x="87" y="103"/>
                </a:cubicBezTo>
                <a:cubicBezTo>
                  <a:pt x="98" y="103"/>
                  <a:pt x="98" y="103"/>
                  <a:pt x="98" y="103"/>
                </a:cubicBezTo>
                <a:cubicBezTo>
                  <a:pt x="98" y="133"/>
                  <a:pt x="98" y="133"/>
                  <a:pt x="98" y="133"/>
                </a:cubicBezTo>
                <a:cubicBezTo>
                  <a:pt x="97" y="134"/>
                  <a:pt x="96" y="134"/>
                  <a:pt x="96" y="134"/>
                </a:cubicBezTo>
                <a:cubicBezTo>
                  <a:pt x="83" y="134"/>
                  <a:pt x="70" y="137"/>
                  <a:pt x="59" y="142"/>
                </a:cubicBezTo>
                <a:cubicBezTo>
                  <a:pt x="57" y="138"/>
                  <a:pt x="56" y="134"/>
                  <a:pt x="55" y="130"/>
                </a:cubicBezTo>
                <a:cubicBezTo>
                  <a:pt x="51" y="137"/>
                  <a:pt x="51" y="137"/>
                  <a:pt x="51" y="137"/>
                </a:cubicBezTo>
                <a:cubicBezTo>
                  <a:pt x="51" y="140"/>
                  <a:pt x="52" y="142"/>
                  <a:pt x="53" y="145"/>
                </a:cubicBezTo>
                <a:cubicBezTo>
                  <a:pt x="45" y="149"/>
                  <a:pt x="37" y="155"/>
                  <a:pt x="30" y="161"/>
                </a:cubicBezTo>
                <a:cubicBezTo>
                  <a:pt x="15" y="145"/>
                  <a:pt x="7" y="125"/>
                  <a:pt x="6" y="103"/>
                </a:cubicBezTo>
                <a:cubicBezTo>
                  <a:pt x="7" y="103"/>
                  <a:pt x="7" y="103"/>
                  <a:pt x="7" y="103"/>
                </a:cubicBezTo>
                <a:cubicBezTo>
                  <a:pt x="5" y="100"/>
                  <a:pt x="3" y="97"/>
                  <a:pt x="1" y="94"/>
                </a:cubicBezTo>
                <a:cubicBezTo>
                  <a:pt x="0" y="111"/>
                  <a:pt x="3" y="128"/>
                  <a:pt x="10" y="142"/>
                </a:cubicBezTo>
                <a:cubicBezTo>
                  <a:pt x="26" y="176"/>
                  <a:pt x="63" y="199"/>
                  <a:pt x="101" y="198"/>
                </a:cubicBezTo>
                <a:cubicBezTo>
                  <a:pt x="139" y="197"/>
                  <a:pt x="174" y="172"/>
                  <a:pt x="189" y="138"/>
                </a:cubicBezTo>
                <a:cubicBezTo>
                  <a:pt x="202" y="111"/>
                  <a:pt x="199" y="74"/>
                  <a:pt x="183" y="49"/>
                </a:cubicBezTo>
                <a:close/>
                <a:moveTo>
                  <a:pt x="34" y="166"/>
                </a:moveTo>
                <a:cubicBezTo>
                  <a:pt x="40" y="159"/>
                  <a:pt x="48" y="154"/>
                  <a:pt x="56" y="150"/>
                </a:cubicBezTo>
                <a:cubicBezTo>
                  <a:pt x="63" y="165"/>
                  <a:pt x="76" y="181"/>
                  <a:pt x="91" y="192"/>
                </a:cubicBezTo>
                <a:cubicBezTo>
                  <a:pt x="69" y="190"/>
                  <a:pt x="50" y="180"/>
                  <a:pt x="34" y="166"/>
                </a:cubicBezTo>
                <a:close/>
                <a:moveTo>
                  <a:pt x="97" y="189"/>
                </a:moveTo>
                <a:cubicBezTo>
                  <a:pt x="82" y="179"/>
                  <a:pt x="69" y="164"/>
                  <a:pt x="61" y="147"/>
                </a:cubicBezTo>
                <a:cubicBezTo>
                  <a:pt x="72" y="142"/>
                  <a:pt x="84" y="140"/>
                  <a:pt x="97" y="139"/>
                </a:cubicBezTo>
                <a:lnTo>
                  <a:pt x="97" y="189"/>
                </a:lnTo>
                <a:close/>
                <a:moveTo>
                  <a:pt x="192" y="97"/>
                </a:moveTo>
                <a:cubicBezTo>
                  <a:pt x="157" y="97"/>
                  <a:pt x="157" y="97"/>
                  <a:pt x="157" y="97"/>
                </a:cubicBezTo>
                <a:cubicBezTo>
                  <a:pt x="156" y="81"/>
                  <a:pt x="152" y="67"/>
                  <a:pt x="146" y="53"/>
                </a:cubicBezTo>
                <a:cubicBezTo>
                  <a:pt x="154" y="49"/>
                  <a:pt x="161" y="43"/>
                  <a:pt x="168" y="37"/>
                </a:cubicBezTo>
                <a:cubicBezTo>
                  <a:pt x="183" y="54"/>
                  <a:pt x="191" y="74"/>
                  <a:pt x="192" y="97"/>
                </a:cubicBezTo>
                <a:close/>
                <a:moveTo>
                  <a:pt x="164" y="33"/>
                </a:moveTo>
                <a:cubicBezTo>
                  <a:pt x="158" y="39"/>
                  <a:pt x="151" y="44"/>
                  <a:pt x="144" y="48"/>
                </a:cubicBezTo>
                <a:cubicBezTo>
                  <a:pt x="136" y="32"/>
                  <a:pt x="123" y="17"/>
                  <a:pt x="108" y="7"/>
                </a:cubicBezTo>
                <a:cubicBezTo>
                  <a:pt x="129" y="9"/>
                  <a:pt x="148" y="18"/>
                  <a:pt x="164" y="33"/>
                </a:cubicBezTo>
                <a:close/>
                <a:moveTo>
                  <a:pt x="103" y="11"/>
                </a:moveTo>
                <a:cubicBezTo>
                  <a:pt x="118" y="21"/>
                  <a:pt x="131" y="36"/>
                  <a:pt x="139" y="50"/>
                </a:cubicBezTo>
                <a:cubicBezTo>
                  <a:pt x="128" y="56"/>
                  <a:pt x="116" y="59"/>
                  <a:pt x="103" y="59"/>
                </a:cubicBezTo>
                <a:lnTo>
                  <a:pt x="103" y="11"/>
                </a:lnTo>
                <a:close/>
                <a:moveTo>
                  <a:pt x="103" y="65"/>
                </a:moveTo>
                <a:cubicBezTo>
                  <a:pt x="117" y="64"/>
                  <a:pt x="130" y="61"/>
                  <a:pt x="141" y="56"/>
                </a:cubicBezTo>
                <a:cubicBezTo>
                  <a:pt x="147" y="68"/>
                  <a:pt x="150" y="82"/>
                  <a:pt x="151" y="97"/>
                </a:cubicBezTo>
                <a:cubicBezTo>
                  <a:pt x="104" y="97"/>
                  <a:pt x="104" y="97"/>
                  <a:pt x="104" y="97"/>
                </a:cubicBezTo>
                <a:cubicBezTo>
                  <a:pt x="103" y="97"/>
                  <a:pt x="103" y="97"/>
                  <a:pt x="103" y="97"/>
                </a:cubicBezTo>
                <a:cubicBezTo>
                  <a:pt x="103" y="65"/>
                  <a:pt x="103" y="65"/>
                  <a:pt x="103" y="65"/>
                </a:cubicBezTo>
                <a:close/>
                <a:moveTo>
                  <a:pt x="103" y="103"/>
                </a:moveTo>
                <a:cubicBezTo>
                  <a:pt x="149" y="103"/>
                  <a:pt x="149" y="103"/>
                  <a:pt x="149" y="103"/>
                </a:cubicBezTo>
                <a:cubicBezTo>
                  <a:pt x="151" y="103"/>
                  <a:pt x="151" y="103"/>
                  <a:pt x="151" y="103"/>
                </a:cubicBezTo>
                <a:cubicBezTo>
                  <a:pt x="151" y="117"/>
                  <a:pt x="147" y="131"/>
                  <a:pt x="142" y="143"/>
                </a:cubicBezTo>
                <a:cubicBezTo>
                  <a:pt x="130" y="138"/>
                  <a:pt x="117" y="134"/>
                  <a:pt x="103" y="134"/>
                </a:cubicBezTo>
                <a:lnTo>
                  <a:pt x="103" y="103"/>
                </a:lnTo>
                <a:close/>
                <a:moveTo>
                  <a:pt x="103" y="139"/>
                </a:moveTo>
                <a:cubicBezTo>
                  <a:pt x="115" y="140"/>
                  <a:pt x="128" y="143"/>
                  <a:pt x="138" y="148"/>
                </a:cubicBezTo>
                <a:cubicBezTo>
                  <a:pt x="139" y="149"/>
                  <a:pt x="139" y="149"/>
                  <a:pt x="139" y="149"/>
                </a:cubicBezTo>
                <a:cubicBezTo>
                  <a:pt x="131" y="164"/>
                  <a:pt x="118" y="179"/>
                  <a:pt x="103" y="189"/>
                </a:cubicBezTo>
                <a:lnTo>
                  <a:pt x="103" y="139"/>
                </a:lnTo>
                <a:close/>
                <a:moveTo>
                  <a:pt x="110" y="191"/>
                </a:moveTo>
                <a:cubicBezTo>
                  <a:pt x="122" y="183"/>
                  <a:pt x="132" y="171"/>
                  <a:pt x="140" y="159"/>
                </a:cubicBezTo>
                <a:cubicBezTo>
                  <a:pt x="141" y="157"/>
                  <a:pt x="143" y="154"/>
                  <a:pt x="144" y="151"/>
                </a:cubicBezTo>
                <a:cubicBezTo>
                  <a:pt x="151" y="155"/>
                  <a:pt x="157" y="160"/>
                  <a:pt x="163" y="165"/>
                </a:cubicBezTo>
                <a:cubicBezTo>
                  <a:pt x="149" y="180"/>
                  <a:pt x="130" y="189"/>
                  <a:pt x="110" y="191"/>
                </a:cubicBezTo>
                <a:close/>
                <a:moveTo>
                  <a:pt x="167" y="161"/>
                </a:moveTo>
                <a:cubicBezTo>
                  <a:pt x="161" y="155"/>
                  <a:pt x="154" y="150"/>
                  <a:pt x="147" y="146"/>
                </a:cubicBezTo>
                <a:cubicBezTo>
                  <a:pt x="153" y="133"/>
                  <a:pt x="156" y="117"/>
                  <a:pt x="157" y="103"/>
                </a:cubicBezTo>
                <a:cubicBezTo>
                  <a:pt x="190" y="103"/>
                  <a:pt x="190" y="103"/>
                  <a:pt x="190" y="103"/>
                </a:cubicBezTo>
                <a:cubicBezTo>
                  <a:pt x="191" y="103"/>
                  <a:pt x="191" y="103"/>
                  <a:pt x="192" y="103"/>
                </a:cubicBezTo>
                <a:cubicBezTo>
                  <a:pt x="191" y="125"/>
                  <a:pt x="182" y="145"/>
                  <a:pt x="167" y="161"/>
                </a:cubicBezTo>
                <a:close/>
                <a:moveTo>
                  <a:pt x="3" y="74"/>
                </a:moveTo>
                <a:cubicBezTo>
                  <a:pt x="3" y="75"/>
                  <a:pt x="3" y="76"/>
                  <a:pt x="3" y="77"/>
                </a:cubicBezTo>
                <a:cubicBezTo>
                  <a:pt x="4" y="81"/>
                  <a:pt x="5" y="84"/>
                  <a:pt x="7" y="88"/>
                </a:cubicBezTo>
                <a:cubicBezTo>
                  <a:pt x="7" y="88"/>
                  <a:pt x="7" y="88"/>
                  <a:pt x="7" y="88"/>
                </a:cubicBezTo>
                <a:cubicBezTo>
                  <a:pt x="9" y="91"/>
                  <a:pt x="11" y="95"/>
                  <a:pt x="14" y="97"/>
                </a:cubicBezTo>
                <a:cubicBezTo>
                  <a:pt x="16" y="100"/>
                  <a:pt x="18" y="101"/>
                  <a:pt x="20" y="103"/>
                </a:cubicBezTo>
                <a:cubicBezTo>
                  <a:pt x="22" y="104"/>
                  <a:pt x="23" y="105"/>
                  <a:pt x="24" y="106"/>
                </a:cubicBezTo>
                <a:cubicBezTo>
                  <a:pt x="26" y="107"/>
                  <a:pt x="28" y="108"/>
                  <a:pt x="30" y="109"/>
                </a:cubicBezTo>
                <a:cubicBezTo>
                  <a:pt x="33" y="110"/>
                  <a:pt x="35" y="110"/>
                  <a:pt x="38" y="111"/>
                </a:cubicBezTo>
                <a:cubicBezTo>
                  <a:pt x="41" y="117"/>
                  <a:pt x="41" y="117"/>
                  <a:pt x="41" y="117"/>
                </a:cubicBezTo>
                <a:cubicBezTo>
                  <a:pt x="47" y="126"/>
                  <a:pt x="47" y="126"/>
                  <a:pt x="47" y="126"/>
                </a:cubicBezTo>
                <a:cubicBezTo>
                  <a:pt x="47" y="125"/>
                  <a:pt x="47" y="125"/>
                  <a:pt x="47" y="125"/>
                </a:cubicBezTo>
                <a:cubicBezTo>
                  <a:pt x="48" y="125"/>
                  <a:pt x="48" y="125"/>
                  <a:pt x="48" y="125"/>
                </a:cubicBezTo>
                <a:cubicBezTo>
                  <a:pt x="52" y="118"/>
                  <a:pt x="52" y="118"/>
                  <a:pt x="52" y="118"/>
                </a:cubicBezTo>
                <a:cubicBezTo>
                  <a:pt x="56" y="111"/>
                  <a:pt x="56" y="111"/>
                  <a:pt x="56" y="111"/>
                </a:cubicBezTo>
                <a:cubicBezTo>
                  <a:pt x="60" y="110"/>
                  <a:pt x="65" y="108"/>
                  <a:pt x="69" y="106"/>
                </a:cubicBezTo>
                <a:cubicBezTo>
                  <a:pt x="70" y="105"/>
                  <a:pt x="71" y="105"/>
                  <a:pt x="72" y="104"/>
                </a:cubicBezTo>
                <a:cubicBezTo>
                  <a:pt x="73" y="103"/>
                  <a:pt x="73" y="103"/>
                  <a:pt x="73" y="103"/>
                </a:cubicBezTo>
                <a:cubicBezTo>
                  <a:pt x="76" y="101"/>
                  <a:pt x="78" y="99"/>
                  <a:pt x="80" y="97"/>
                </a:cubicBezTo>
                <a:cubicBezTo>
                  <a:pt x="87" y="89"/>
                  <a:pt x="91" y="79"/>
                  <a:pt x="91" y="67"/>
                </a:cubicBezTo>
                <a:cubicBezTo>
                  <a:pt x="91" y="66"/>
                  <a:pt x="91" y="66"/>
                  <a:pt x="91" y="65"/>
                </a:cubicBezTo>
                <a:cubicBezTo>
                  <a:pt x="91" y="63"/>
                  <a:pt x="91" y="61"/>
                  <a:pt x="90" y="59"/>
                </a:cubicBezTo>
                <a:cubicBezTo>
                  <a:pt x="88" y="48"/>
                  <a:pt x="82" y="39"/>
                  <a:pt x="74" y="32"/>
                </a:cubicBezTo>
                <a:cubicBezTo>
                  <a:pt x="73" y="31"/>
                  <a:pt x="71" y="30"/>
                  <a:pt x="69" y="29"/>
                </a:cubicBezTo>
                <a:cubicBezTo>
                  <a:pt x="63" y="25"/>
                  <a:pt x="55" y="23"/>
                  <a:pt x="47" y="23"/>
                </a:cubicBezTo>
                <a:cubicBezTo>
                  <a:pt x="47" y="23"/>
                  <a:pt x="47" y="23"/>
                  <a:pt x="47" y="23"/>
                </a:cubicBezTo>
                <a:cubicBezTo>
                  <a:pt x="43" y="23"/>
                  <a:pt x="40" y="23"/>
                  <a:pt x="36" y="24"/>
                </a:cubicBezTo>
                <a:cubicBezTo>
                  <a:pt x="18" y="29"/>
                  <a:pt x="5" y="44"/>
                  <a:pt x="2" y="62"/>
                </a:cubicBezTo>
                <a:cubicBezTo>
                  <a:pt x="2" y="64"/>
                  <a:pt x="2" y="66"/>
                  <a:pt x="2" y="67"/>
                </a:cubicBezTo>
                <a:cubicBezTo>
                  <a:pt x="2" y="68"/>
                  <a:pt x="2" y="69"/>
                  <a:pt x="2" y="70"/>
                </a:cubicBezTo>
                <a:cubicBezTo>
                  <a:pt x="2" y="71"/>
                  <a:pt x="3" y="73"/>
                  <a:pt x="3" y="74"/>
                </a:cubicBezTo>
                <a:close/>
                <a:moveTo>
                  <a:pt x="10" y="63"/>
                </a:moveTo>
                <a:cubicBezTo>
                  <a:pt x="10" y="60"/>
                  <a:pt x="11" y="57"/>
                  <a:pt x="12" y="54"/>
                </a:cubicBezTo>
                <a:cubicBezTo>
                  <a:pt x="14" y="49"/>
                  <a:pt x="16" y="45"/>
                  <a:pt x="20" y="42"/>
                </a:cubicBezTo>
                <a:cubicBezTo>
                  <a:pt x="24" y="37"/>
                  <a:pt x="30" y="33"/>
                  <a:pt x="36" y="31"/>
                </a:cubicBezTo>
                <a:cubicBezTo>
                  <a:pt x="40" y="30"/>
                  <a:pt x="43" y="30"/>
                  <a:pt x="47" y="30"/>
                </a:cubicBezTo>
                <a:cubicBezTo>
                  <a:pt x="53" y="30"/>
                  <a:pt x="60" y="32"/>
                  <a:pt x="65" y="35"/>
                </a:cubicBezTo>
                <a:cubicBezTo>
                  <a:pt x="67" y="36"/>
                  <a:pt x="68" y="37"/>
                  <a:pt x="70" y="38"/>
                </a:cubicBezTo>
                <a:cubicBezTo>
                  <a:pt x="76" y="43"/>
                  <a:pt x="81" y="50"/>
                  <a:pt x="83" y="58"/>
                </a:cubicBezTo>
                <a:cubicBezTo>
                  <a:pt x="83" y="60"/>
                  <a:pt x="84" y="62"/>
                  <a:pt x="84" y="64"/>
                </a:cubicBezTo>
                <a:cubicBezTo>
                  <a:pt x="84" y="65"/>
                  <a:pt x="84" y="66"/>
                  <a:pt x="84" y="67"/>
                </a:cubicBezTo>
                <a:cubicBezTo>
                  <a:pt x="84" y="80"/>
                  <a:pt x="78" y="91"/>
                  <a:pt x="69" y="97"/>
                </a:cubicBezTo>
                <a:cubicBezTo>
                  <a:pt x="69" y="98"/>
                  <a:pt x="69" y="98"/>
                  <a:pt x="69" y="98"/>
                </a:cubicBezTo>
                <a:cubicBezTo>
                  <a:pt x="68" y="98"/>
                  <a:pt x="66" y="99"/>
                  <a:pt x="65" y="100"/>
                </a:cubicBezTo>
                <a:cubicBezTo>
                  <a:pt x="63" y="101"/>
                  <a:pt x="60" y="102"/>
                  <a:pt x="58" y="103"/>
                </a:cubicBezTo>
                <a:cubicBezTo>
                  <a:pt x="55" y="104"/>
                  <a:pt x="53" y="104"/>
                  <a:pt x="50" y="105"/>
                </a:cubicBezTo>
                <a:cubicBezTo>
                  <a:pt x="49" y="105"/>
                  <a:pt x="48" y="105"/>
                  <a:pt x="47" y="105"/>
                </a:cubicBezTo>
                <a:cubicBezTo>
                  <a:pt x="46" y="105"/>
                  <a:pt x="45" y="105"/>
                  <a:pt x="45" y="105"/>
                </a:cubicBezTo>
                <a:cubicBezTo>
                  <a:pt x="44" y="105"/>
                  <a:pt x="43" y="104"/>
                  <a:pt x="42" y="104"/>
                </a:cubicBezTo>
                <a:cubicBezTo>
                  <a:pt x="40" y="104"/>
                  <a:pt x="38" y="104"/>
                  <a:pt x="36" y="103"/>
                </a:cubicBezTo>
                <a:cubicBezTo>
                  <a:pt x="35" y="103"/>
                  <a:pt x="34" y="103"/>
                  <a:pt x="33" y="102"/>
                </a:cubicBezTo>
                <a:cubicBezTo>
                  <a:pt x="30" y="101"/>
                  <a:pt x="27" y="99"/>
                  <a:pt x="25" y="97"/>
                </a:cubicBezTo>
                <a:cubicBezTo>
                  <a:pt x="17" y="92"/>
                  <a:pt x="12" y="83"/>
                  <a:pt x="10" y="74"/>
                </a:cubicBezTo>
                <a:cubicBezTo>
                  <a:pt x="10" y="73"/>
                  <a:pt x="10" y="73"/>
                  <a:pt x="10" y="72"/>
                </a:cubicBezTo>
                <a:cubicBezTo>
                  <a:pt x="9" y="70"/>
                  <a:pt x="9" y="69"/>
                  <a:pt x="9" y="67"/>
                </a:cubicBezTo>
                <a:cubicBezTo>
                  <a:pt x="9" y="66"/>
                  <a:pt x="9" y="64"/>
                  <a:pt x="10" y="63"/>
                </a:cubicBezTo>
                <a:close/>
                <a:moveTo>
                  <a:pt x="35" y="97"/>
                </a:moveTo>
                <a:cubicBezTo>
                  <a:pt x="37" y="98"/>
                  <a:pt x="39" y="99"/>
                  <a:pt x="42" y="99"/>
                </a:cubicBezTo>
                <a:cubicBezTo>
                  <a:pt x="43" y="97"/>
                  <a:pt x="43" y="97"/>
                  <a:pt x="43" y="97"/>
                </a:cubicBezTo>
                <a:cubicBezTo>
                  <a:pt x="45" y="95"/>
                  <a:pt x="45" y="95"/>
                  <a:pt x="45" y="95"/>
                </a:cubicBezTo>
                <a:cubicBezTo>
                  <a:pt x="47" y="89"/>
                  <a:pt x="47" y="89"/>
                  <a:pt x="47" y="89"/>
                </a:cubicBezTo>
                <a:cubicBezTo>
                  <a:pt x="50" y="94"/>
                  <a:pt x="50" y="94"/>
                  <a:pt x="50" y="94"/>
                </a:cubicBezTo>
                <a:cubicBezTo>
                  <a:pt x="52" y="97"/>
                  <a:pt x="52" y="97"/>
                  <a:pt x="52" y="97"/>
                </a:cubicBezTo>
                <a:cubicBezTo>
                  <a:pt x="53" y="99"/>
                  <a:pt x="53" y="99"/>
                  <a:pt x="53" y="99"/>
                </a:cubicBezTo>
                <a:cubicBezTo>
                  <a:pt x="55" y="99"/>
                  <a:pt x="57" y="98"/>
                  <a:pt x="58" y="97"/>
                </a:cubicBezTo>
                <a:cubicBezTo>
                  <a:pt x="65" y="95"/>
                  <a:pt x="71" y="90"/>
                  <a:pt x="75" y="85"/>
                </a:cubicBezTo>
                <a:cubicBezTo>
                  <a:pt x="72" y="83"/>
                  <a:pt x="68" y="81"/>
                  <a:pt x="63" y="79"/>
                </a:cubicBezTo>
                <a:cubicBezTo>
                  <a:pt x="57" y="77"/>
                  <a:pt x="56" y="76"/>
                  <a:pt x="56" y="76"/>
                </a:cubicBezTo>
                <a:cubicBezTo>
                  <a:pt x="56" y="70"/>
                  <a:pt x="56" y="70"/>
                  <a:pt x="56" y="70"/>
                </a:cubicBezTo>
                <a:cubicBezTo>
                  <a:pt x="56" y="70"/>
                  <a:pt x="58" y="68"/>
                  <a:pt x="59" y="63"/>
                </a:cubicBezTo>
                <a:cubicBezTo>
                  <a:pt x="60" y="63"/>
                  <a:pt x="62" y="61"/>
                  <a:pt x="62" y="60"/>
                </a:cubicBezTo>
                <a:cubicBezTo>
                  <a:pt x="62" y="59"/>
                  <a:pt x="62" y="58"/>
                  <a:pt x="62" y="58"/>
                </a:cubicBezTo>
                <a:cubicBezTo>
                  <a:pt x="61" y="56"/>
                  <a:pt x="61" y="55"/>
                  <a:pt x="60" y="55"/>
                </a:cubicBezTo>
                <a:cubicBezTo>
                  <a:pt x="60" y="53"/>
                  <a:pt x="60" y="50"/>
                  <a:pt x="60" y="49"/>
                </a:cubicBezTo>
                <a:cubicBezTo>
                  <a:pt x="60" y="48"/>
                  <a:pt x="59" y="46"/>
                  <a:pt x="59" y="45"/>
                </a:cubicBezTo>
                <a:cubicBezTo>
                  <a:pt x="57" y="42"/>
                  <a:pt x="53" y="40"/>
                  <a:pt x="48" y="40"/>
                </a:cubicBezTo>
                <a:cubicBezTo>
                  <a:pt x="46" y="40"/>
                  <a:pt x="45" y="40"/>
                  <a:pt x="43" y="41"/>
                </a:cubicBezTo>
                <a:cubicBezTo>
                  <a:pt x="41" y="41"/>
                  <a:pt x="40" y="43"/>
                  <a:pt x="38" y="44"/>
                </a:cubicBezTo>
                <a:cubicBezTo>
                  <a:pt x="37" y="46"/>
                  <a:pt x="37" y="47"/>
                  <a:pt x="36" y="49"/>
                </a:cubicBezTo>
                <a:cubicBezTo>
                  <a:pt x="36" y="50"/>
                  <a:pt x="37" y="53"/>
                  <a:pt x="37" y="55"/>
                </a:cubicBezTo>
                <a:cubicBezTo>
                  <a:pt x="35" y="55"/>
                  <a:pt x="35" y="58"/>
                  <a:pt x="35" y="60"/>
                </a:cubicBezTo>
                <a:cubicBezTo>
                  <a:pt x="35" y="61"/>
                  <a:pt x="37" y="63"/>
                  <a:pt x="38" y="63"/>
                </a:cubicBezTo>
                <a:cubicBezTo>
                  <a:pt x="39" y="68"/>
                  <a:pt x="41" y="70"/>
                  <a:pt x="41" y="70"/>
                </a:cubicBezTo>
                <a:cubicBezTo>
                  <a:pt x="41" y="76"/>
                  <a:pt x="41" y="76"/>
                  <a:pt x="41" y="76"/>
                </a:cubicBezTo>
                <a:cubicBezTo>
                  <a:pt x="41" y="76"/>
                  <a:pt x="39" y="77"/>
                  <a:pt x="33" y="79"/>
                </a:cubicBezTo>
                <a:cubicBezTo>
                  <a:pt x="27" y="82"/>
                  <a:pt x="21" y="83"/>
                  <a:pt x="20" y="86"/>
                </a:cubicBezTo>
                <a:cubicBezTo>
                  <a:pt x="20" y="86"/>
                  <a:pt x="20" y="86"/>
                  <a:pt x="20" y="86"/>
                </a:cubicBezTo>
                <a:cubicBezTo>
                  <a:pt x="24" y="91"/>
                  <a:pt x="29" y="95"/>
                  <a:pt x="35" y="97"/>
                </a:cubicBezTo>
                <a:close/>
                <a:moveTo>
                  <a:pt x="46" y="83"/>
                </a:moveTo>
                <a:cubicBezTo>
                  <a:pt x="47" y="82"/>
                  <a:pt x="47" y="82"/>
                  <a:pt x="47" y="82"/>
                </a:cubicBezTo>
                <a:cubicBezTo>
                  <a:pt x="51" y="85"/>
                  <a:pt x="51" y="85"/>
                  <a:pt x="51" y="85"/>
                </a:cubicBezTo>
                <a:cubicBezTo>
                  <a:pt x="51" y="85"/>
                  <a:pt x="51" y="85"/>
                  <a:pt x="51" y="85"/>
                </a:cubicBezTo>
                <a:cubicBezTo>
                  <a:pt x="51" y="86"/>
                  <a:pt x="51" y="86"/>
                  <a:pt x="51" y="86"/>
                </a:cubicBezTo>
                <a:cubicBezTo>
                  <a:pt x="47" y="89"/>
                  <a:pt x="47" y="89"/>
                  <a:pt x="47" y="89"/>
                </a:cubicBezTo>
                <a:cubicBezTo>
                  <a:pt x="45" y="87"/>
                  <a:pt x="45" y="87"/>
                  <a:pt x="45" y="87"/>
                </a:cubicBezTo>
                <a:cubicBezTo>
                  <a:pt x="44" y="85"/>
                  <a:pt x="44" y="85"/>
                  <a:pt x="44" y="85"/>
                </a:cubicBezTo>
                <a:lnTo>
                  <a:pt x="46" y="83"/>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95">
            <a:extLst>
              <a:ext uri="{FF2B5EF4-FFF2-40B4-BE49-F238E27FC236}">
                <a16:creationId xmlns:a16="http://schemas.microsoft.com/office/drawing/2014/main" xmlns="" id="{E80FC873-51BD-4FCC-AEB2-5E3E3D132EAC}"/>
              </a:ext>
            </a:extLst>
          </p:cNvPr>
          <p:cNvSpPr>
            <a:spLocks noEditPoints="1"/>
          </p:cNvSpPr>
          <p:nvPr/>
        </p:nvSpPr>
        <p:spPr bwMode="auto">
          <a:xfrm>
            <a:off x="4769423" y="1965999"/>
            <a:ext cx="625681" cy="621901"/>
          </a:xfrm>
          <a:custGeom>
            <a:avLst/>
            <a:gdLst>
              <a:gd name="T0" fmla="*/ 186 w 193"/>
              <a:gd name="T1" fmla="*/ 94 h 192"/>
              <a:gd name="T2" fmla="*/ 184 w 193"/>
              <a:gd name="T3" fmla="*/ 100 h 192"/>
              <a:gd name="T4" fmla="*/ 143 w 193"/>
              <a:gd name="T5" fmla="*/ 141 h 192"/>
              <a:gd name="T6" fmla="*/ 144 w 193"/>
              <a:gd name="T7" fmla="*/ 119 h 192"/>
              <a:gd name="T8" fmla="*/ 133 w 193"/>
              <a:gd name="T9" fmla="*/ 138 h 192"/>
              <a:gd name="T10" fmla="*/ 101 w 193"/>
              <a:gd name="T11" fmla="*/ 105 h 192"/>
              <a:gd name="T12" fmla="*/ 96 w 193"/>
              <a:gd name="T13" fmla="*/ 129 h 192"/>
              <a:gd name="T14" fmla="*/ 50 w 193"/>
              <a:gd name="T15" fmla="*/ 102 h 192"/>
              <a:gd name="T16" fmla="*/ 95 w 193"/>
              <a:gd name="T17" fmla="*/ 100 h 192"/>
              <a:gd name="T18" fmla="*/ 59 w 193"/>
              <a:gd name="T19" fmla="*/ 55 h 192"/>
              <a:gd name="T20" fmla="*/ 76 w 193"/>
              <a:gd name="T21" fmla="*/ 59 h 192"/>
              <a:gd name="T22" fmla="*/ 61 w 193"/>
              <a:gd name="T23" fmla="*/ 50 h 192"/>
              <a:gd name="T24" fmla="*/ 114 w 193"/>
              <a:gd name="T25" fmla="*/ 4 h 192"/>
              <a:gd name="T26" fmla="*/ 12 w 193"/>
              <a:gd name="T27" fmla="*/ 137 h 192"/>
              <a:gd name="T28" fmla="*/ 188 w 193"/>
              <a:gd name="T29" fmla="*/ 72 h 192"/>
              <a:gd name="T30" fmla="*/ 35 w 193"/>
              <a:gd name="T31" fmla="*/ 33 h 192"/>
              <a:gd name="T32" fmla="*/ 9 w 193"/>
              <a:gd name="T33" fmla="*/ 86 h 192"/>
              <a:gd name="T34" fmla="*/ 45 w 193"/>
              <a:gd name="T35" fmla="*/ 94 h 192"/>
              <a:gd name="T36" fmla="*/ 9 w 193"/>
              <a:gd name="T37" fmla="*/ 88 h 192"/>
              <a:gd name="T38" fmla="*/ 42 w 193"/>
              <a:gd name="T39" fmla="*/ 100 h 192"/>
              <a:gd name="T40" fmla="*/ 31 w 193"/>
              <a:gd name="T41" fmla="*/ 156 h 192"/>
              <a:gd name="T42" fmla="*/ 89 w 193"/>
              <a:gd name="T43" fmla="*/ 185 h 192"/>
              <a:gd name="T44" fmla="*/ 61 w 193"/>
              <a:gd name="T45" fmla="*/ 142 h 192"/>
              <a:gd name="T46" fmla="*/ 101 w 193"/>
              <a:gd name="T47" fmla="*/ 135 h 192"/>
              <a:gd name="T48" fmla="*/ 101 w 193"/>
              <a:gd name="T49" fmla="*/ 182 h 192"/>
              <a:gd name="T50" fmla="*/ 136 w 193"/>
              <a:gd name="T51" fmla="*/ 154 h 192"/>
              <a:gd name="T52" fmla="*/ 108 w 193"/>
              <a:gd name="T53" fmla="*/ 184 h 192"/>
              <a:gd name="T54" fmla="*/ 96 w 193"/>
              <a:gd name="T55" fmla="*/ 25 h 192"/>
              <a:gd name="T56" fmla="*/ 84 w 193"/>
              <a:gd name="T57" fmla="*/ 52 h 192"/>
              <a:gd name="T58" fmla="*/ 83 w 193"/>
              <a:gd name="T59" fmla="*/ 57 h 192"/>
              <a:gd name="T60" fmla="*/ 84 w 193"/>
              <a:gd name="T61" fmla="*/ 60 h 192"/>
              <a:gd name="T62" fmla="*/ 89 w 193"/>
              <a:gd name="T63" fmla="*/ 80 h 192"/>
              <a:gd name="T64" fmla="*/ 102 w 193"/>
              <a:gd name="T65" fmla="*/ 96 h 192"/>
              <a:gd name="T66" fmla="*/ 114 w 193"/>
              <a:gd name="T67" fmla="*/ 103 h 192"/>
              <a:gd name="T68" fmla="*/ 127 w 193"/>
              <a:gd name="T69" fmla="*/ 112 h 192"/>
              <a:gd name="T70" fmla="*/ 134 w 193"/>
              <a:gd name="T71" fmla="*/ 121 h 192"/>
              <a:gd name="T72" fmla="*/ 145 w 193"/>
              <a:gd name="T73" fmla="*/ 105 h 192"/>
              <a:gd name="T74" fmla="*/ 156 w 193"/>
              <a:gd name="T75" fmla="*/ 101 h 192"/>
              <a:gd name="T76" fmla="*/ 161 w 193"/>
              <a:gd name="T77" fmla="*/ 98 h 192"/>
              <a:gd name="T78" fmla="*/ 165 w 193"/>
              <a:gd name="T79" fmla="*/ 94 h 192"/>
              <a:gd name="T80" fmla="*/ 182 w 193"/>
              <a:gd name="T81" fmla="*/ 56 h 192"/>
              <a:gd name="T82" fmla="*/ 118 w 193"/>
              <a:gd name="T83" fmla="*/ 10 h 192"/>
              <a:gd name="T84" fmla="*/ 124 w 193"/>
              <a:gd name="T85" fmla="*/ 32 h 192"/>
              <a:gd name="T86" fmla="*/ 152 w 193"/>
              <a:gd name="T87" fmla="*/ 39 h 192"/>
              <a:gd name="T88" fmla="*/ 150 w 193"/>
              <a:gd name="T89" fmla="*/ 78 h 192"/>
              <a:gd name="T90" fmla="*/ 146 w 193"/>
              <a:gd name="T91" fmla="*/ 81 h 192"/>
              <a:gd name="T92" fmla="*/ 142 w 193"/>
              <a:gd name="T93" fmla="*/ 82 h 192"/>
              <a:gd name="T94" fmla="*/ 129 w 193"/>
              <a:gd name="T95" fmla="*/ 84 h 192"/>
              <a:gd name="T96" fmla="*/ 123 w 193"/>
              <a:gd name="T97" fmla="*/ 82 h 192"/>
              <a:gd name="T98" fmla="*/ 106 w 193"/>
              <a:gd name="T99" fmla="*/ 60 h 192"/>
              <a:gd name="T100" fmla="*/ 106 w 193"/>
              <a:gd name="T101" fmla="*/ 58 h 192"/>
              <a:gd name="T102" fmla="*/ 106 w 193"/>
              <a:gd name="T103" fmla="*/ 54 h 192"/>
              <a:gd name="T104" fmla="*/ 124 w 193"/>
              <a:gd name="T105" fmla="*/ 3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3" h="192">
                <a:moveTo>
                  <a:pt x="188" y="72"/>
                </a:moveTo>
                <a:cubicBezTo>
                  <a:pt x="187" y="76"/>
                  <a:pt x="186" y="79"/>
                  <a:pt x="184" y="82"/>
                </a:cubicBezTo>
                <a:cubicBezTo>
                  <a:pt x="185" y="86"/>
                  <a:pt x="186" y="90"/>
                  <a:pt x="186" y="94"/>
                </a:cubicBezTo>
                <a:cubicBezTo>
                  <a:pt x="176" y="94"/>
                  <a:pt x="176" y="94"/>
                  <a:pt x="176" y="94"/>
                </a:cubicBezTo>
                <a:cubicBezTo>
                  <a:pt x="175" y="96"/>
                  <a:pt x="173" y="98"/>
                  <a:pt x="171" y="100"/>
                </a:cubicBezTo>
                <a:cubicBezTo>
                  <a:pt x="184" y="100"/>
                  <a:pt x="184" y="100"/>
                  <a:pt x="184" y="100"/>
                </a:cubicBezTo>
                <a:cubicBezTo>
                  <a:pt x="185" y="100"/>
                  <a:pt x="185" y="100"/>
                  <a:pt x="186" y="100"/>
                </a:cubicBezTo>
                <a:cubicBezTo>
                  <a:pt x="185" y="121"/>
                  <a:pt x="177" y="140"/>
                  <a:pt x="163" y="156"/>
                </a:cubicBezTo>
                <a:cubicBezTo>
                  <a:pt x="156" y="150"/>
                  <a:pt x="150" y="145"/>
                  <a:pt x="143" y="141"/>
                </a:cubicBezTo>
                <a:cubicBezTo>
                  <a:pt x="147" y="132"/>
                  <a:pt x="150" y="122"/>
                  <a:pt x="151" y="111"/>
                </a:cubicBezTo>
                <a:cubicBezTo>
                  <a:pt x="150" y="112"/>
                  <a:pt x="149" y="112"/>
                  <a:pt x="148" y="113"/>
                </a:cubicBezTo>
                <a:cubicBezTo>
                  <a:pt x="144" y="119"/>
                  <a:pt x="144" y="119"/>
                  <a:pt x="144" y="119"/>
                </a:cubicBezTo>
                <a:cubicBezTo>
                  <a:pt x="143" y="125"/>
                  <a:pt x="140" y="132"/>
                  <a:pt x="138" y="138"/>
                </a:cubicBezTo>
                <a:cubicBezTo>
                  <a:pt x="136" y="138"/>
                  <a:pt x="135" y="137"/>
                  <a:pt x="134" y="137"/>
                </a:cubicBezTo>
                <a:cubicBezTo>
                  <a:pt x="133" y="138"/>
                  <a:pt x="133" y="138"/>
                  <a:pt x="133" y="138"/>
                </a:cubicBezTo>
                <a:cubicBezTo>
                  <a:pt x="131" y="136"/>
                  <a:pt x="131" y="136"/>
                  <a:pt x="131" y="136"/>
                </a:cubicBezTo>
                <a:cubicBezTo>
                  <a:pt x="122" y="132"/>
                  <a:pt x="112" y="130"/>
                  <a:pt x="101" y="129"/>
                </a:cubicBezTo>
                <a:cubicBezTo>
                  <a:pt x="101" y="105"/>
                  <a:pt x="101" y="105"/>
                  <a:pt x="101" y="105"/>
                </a:cubicBezTo>
                <a:cubicBezTo>
                  <a:pt x="100" y="104"/>
                  <a:pt x="99" y="103"/>
                  <a:pt x="97" y="102"/>
                </a:cubicBezTo>
                <a:cubicBezTo>
                  <a:pt x="97" y="102"/>
                  <a:pt x="96" y="101"/>
                  <a:pt x="96" y="101"/>
                </a:cubicBezTo>
                <a:cubicBezTo>
                  <a:pt x="96" y="129"/>
                  <a:pt x="96" y="129"/>
                  <a:pt x="96" y="129"/>
                </a:cubicBezTo>
                <a:cubicBezTo>
                  <a:pt x="95" y="129"/>
                  <a:pt x="95" y="129"/>
                  <a:pt x="94" y="129"/>
                </a:cubicBezTo>
                <a:cubicBezTo>
                  <a:pt x="81" y="130"/>
                  <a:pt x="69" y="133"/>
                  <a:pt x="58" y="137"/>
                </a:cubicBezTo>
                <a:cubicBezTo>
                  <a:pt x="54" y="126"/>
                  <a:pt x="51" y="114"/>
                  <a:pt x="50" y="102"/>
                </a:cubicBezTo>
                <a:cubicBezTo>
                  <a:pt x="50" y="100"/>
                  <a:pt x="50" y="100"/>
                  <a:pt x="50" y="100"/>
                </a:cubicBezTo>
                <a:cubicBezTo>
                  <a:pt x="86" y="100"/>
                  <a:pt x="86" y="100"/>
                  <a:pt x="86" y="100"/>
                </a:cubicBezTo>
                <a:cubicBezTo>
                  <a:pt x="95" y="100"/>
                  <a:pt x="95" y="100"/>
                  <a:pt x="95" y="100"/>
                </a:cubicBezTo>
                <a:cubicBezTo>
                  <a:pt x="93" y="98"/>
                  <a:pt x="91" y="96"/>
                  <a:pt x="90" y="95"/>
                </a:cubicBezTo>
                <a:cubicBezTo>
                  <a:pt x="50" y="95"/>
                  <a:pt x="50" y="95"/>
                  <a:pt x="50" y="95"/>
                </a:cubicBezTo>
                <a:cubicBezTo>
                  <a:pt x="51" y="80"/>
                  <a:pt x="53" y="68"/>
                  <a:pt x="59" y="55"/>
                </a:cubicBezTo>
                <a:cubicBezTo>
                  <a:pt x="64" y="58"/>
                  <a:pt x="70" y="60"/>
                  <a:pt x="76" y="61"/>
                </a:cubicBezTo>
                <a:cubicBezTo>
                  <a:pt x="76" y="61"/>
                  <a:pt x="76" y="61"/>
                  <a:pt x="76" y="61"/>
                </a:cubicBezTo>
                <a:cubicBezTo>
                  <a:pt x="76" y="59"/>
                  <a:pt x="76" y="59"/>
                  <a:pt x="76" y="59"/>
                </a:cubicBezTo>
                <a:cubicBezTo>
                  <a:pt x="76" y="59"/>
                  <a:pt x="76" y="58"/>
                  <a:pt x="76" y="58"/>
                </a:cubicBezTo>
                <a:cubicBezTo>
                  <a:pt x="76" y="57"/>
                  <a:pt x="76" y="56"/>
                  <a:pt x="76" y="55"/>
                </a:cubicBezTo>
                <a:cubicBezTo>
                  <a:pt x="71" y="54"/>
                  <a:pt x="66" y="53"/>
                  <a:pt x="61" y="50"/>
                </a:cubicBezTo>
                <a:cubicBezTo>
                  <a:pt x="69" y="35"/>
                  <a:pt x="81" y="21"/>
                  <a:pt x="96" y="11"/>
                </a:cubicBezTo>
                <a:cubicBezTo>
                  <a:pt x="96" y="14"/>
                  <a:pt x="96" y="14"/>
                  <a:pt x="96" y="14"/>
                </a:cubicBezTo>
                <a:cubicBezTo>
                  <a:pt x="101" y="10"/>
                  <a:pt x="107" y="6"/>
                  <a:pt x="114" y="4"/>
                </a:cubicBezTo>
                <a:cubicBezTo>
                  <a:pt x="110" y="3"/>
                  <a:pt x="107" y="3"/>
                  <a:pt x="104" y="3"/>
                </a:cubicBezTo>
                <a:cubicBezTo>
                  <a:pt x="65" y="0"/>
                  <a:pt x="28" y="22"/>
                  <a:pt x="12" y="57"/>
                </a:cubicBezTo>
                <a:cubicBezTo>
                  <a:pt x="0" y="81"/>
                  <a:pt x="0" y="114"/>
                  <a:pt x="12" y="137"/>
                </a:cubicBezTo>
                <a:cubicBezTo>
                  <a:pt x="27" y="170"/>
                  <a:pt x="63" y="192"/>
                  <a:pt x="99" y="190"/>
                </a:cubicBezTo>
                <a:cubicBezTo>
                  <a:pt x="135" y="190"/>
                  <a:pt x="169" y="166"/>
                  <a:pt x="183" y="134"/>
                </a:cubicBezTo>
                <a:cubicBezTo>
                  <a:pt x="192" y="115"/>
                  <a:pt x="193" y="93"/>
                  <a:pt x="188" y="72"/>
                </a:cubicBezTo>
                <a:close/>
                <a:moveTo>
                  <a:pt x="90" y="8"/>
                </a:moveTo>
                <a:cubicBezTo>
                  <a:pt x="76" y="18"/>
                  <a:pt x="63" y="33"/>
                  <a:pt x="56" y="48"/>
                </a:cubicBezTo>
                <a:cubicBezTo>
                  <a:pt x="49" y="44"/>
                  <a:pt x="41" y="39"/>
                  <a:pt x="35" y="33"/>
                </a:cubicBezTo>
                <a:cubicBezTo>
                  <a:pt x="50" y="18"/>
                  <a:pt x="69" y="10"/>
                  <a:pt x="90" y="8"/>
                </a:cubicBezTo>
                <a:close/>
                <a:moveTo>
                  <a:pt x="9" y="88"/>
                </a:moveTo>
                <a:cubicBezTo>
                  <a:pt x="9" y="87"/>
                  <a:pt x="9" y="87"/>
                  <a:pt x="9" y="86"/>
                </a:cubicBezTo>
                <a:cubicBezTo>
                  <a:pt x="11" y="68"/>
                  <a:pt x="18" y="51"/>
                  <a:pt x="31" y="37"/>
                </a:cubicBezTo>
                <a:cubicBezTo>
                  <a:pt x="38" y="43"/>
                  <a:pt x="46" y="49"/>
                  <a:pt x="54" y="53"/>
                </a:cubicBezTo>
                <a:cubicBezTo>
                  <a:pt x="48" y="66"/>
                  <a:pt x="45" y="81"/>
                  <a:pt x="45" y="94"/>
                </a:cubicBezTo>
                <a:cubicBezTo>
                  <a:pt x="8" y="95"/>
                  <a:pt x="8" y="95"/>
                  <a:pt x="8" y="95"/>
                </a:cubicBezTo>
                <a:cubicBezTo>
                  <a:pt x="8" y="94"/>
                  <a:pt x="8" y="94"/>
                  <a:pt x="8" y="94"/>
                </a:cubicBezTo>
                <a:lnTo>
                  <a:pt x="9" y="88"/>
                </a:lnTo>
                <a:close/>
                <a:moveTo>
                  <a:pt x="31" y="156"/>
                </a:moveTo>
                <a:cubicBezTo>
                  <a:pt x="17" y="140"/>
                  <a:pt x="9" y="121"/>
                  <a:pt x="8" y="100"/>
                </a:cubicBezTo>
                <a:cubicBezTo>
                  <a:pt x="42" y="100"/>
                  <a:pt x="42" y="100"/>
                  <a:pt x="42" y="100"/>
                </a:cubicBezTo>
                <a:cubicBezTo>
                  <a:pt x="45" y="100"/>
                  <a:pt x="45" y="100"/>
                  <a:pt x="45" y="100"/>
                </a:cubicBezTo>
                <a:cubicBezTo>
                  <a:pt x="45" y="114"/>
                  <a:pt x="48" y="127"/>
                  <a:pt x="53" y="140"/>
                </a:cubicBezTo>
                <a:cubicBezTo>
                  <a:pt x="45" y="144"/>
                  <a:pt x="38" y="150"/>
                  <a:pt x="31" y="156"/>
                </a:cubicBezTo>
                <a:close/>
                <a:moveTo>
                  <a:pt x="35" y="160"/>
                </a:moveTo>
                <a:cubicBezTo>
                  <a:pt x="41" y="153"/>
                  <a:pt x="48" y="149"/>
                  <a:pt x="56" y="145"/>
                </a:cubicBezTo>
                <a:cubicBezTo>
                  <a:pt x="63" y="159"/>
                  <a:pt x="75" y="174"/>
                  <a:pt x="89" y="185"/>
                </a:cubicBezTo>
                <a:cubicBezTo>
                  <a:pt x="68" y="183"/>
                  <a:pt x="50" y="174"/>
                  <a:pt x="35" y="160"/>
                </a:cubicBezTo>
                <a:close/>
                <a:moveTo>
                  <a:pt x="95" y="182"/>
                </a:moveTo>
                <a:cubicBezTo>
                  <a:pt x="81" y="172"/>
                  <a:pt x="68" y="158"/>
                  <a:pt x="61" y="142"/>
                </a:cubicBezTo>
                <a:cubicBezTo>
                  <a:pt x="71" y="137"/>
                  <a:pt x="83" y="135"/>
                  <a:pt x="95" y="135"/>
                </a:cubicBezTo>
                <a:lnTo>
                  <a:pt x="95" y="182"/>
                </a:lnTo>
                <a:close/>
                <a:moveTo>
                  <a:pt x="101" y="135"/>
                </a:moveTo>
                <a:cubicBezTo>
                  <a:pt x="113" y="135"/>
                  <a:pt x="124" y="138"/>
                  <a:pt x="135" y="143"/>
                </a:cubicBezTo>
                <a:cubicBezTo>
                  <a:pt x="135" y="143"/>
                  <a:pt x="135" y="143"/>
                  <a:pt x="135" y="143"/>
                </a:cubicBezTo>
                <a:cubicBezTo>
                  <a:pt x="128" y="159"/>
                  <a:pt x="115" y="173"/>
                  <a:pt x="101" y="182"/>
                </a:cubicBezTo>
                <a:lnTo>
                  <a:pt x="101" y="135"/>
                </a:lnTo>
                <a:close/>
                <a:moveTo>
                  <a:pt x="108" y="184"/>
                </a:moveTo>
                <a:cubicBezTo>
                  <a:pt x="119" y="176"/>
                  <a:pt x="129" y="165"/>
                  <a:pt x="136" y="154"/>
                </a:cubicBezTo>
                <a:cubicBezTo>
                  <a:pt x="137" y="151"/>
                  <a:pt x="139" y="149"/>
                  <a:pt x="140" y="146"/>
                </a:cubicBezTo>
                <a:cubicBezTo>
                  <a:pt x="147" y="149"/>
                  <a:pt x="153" y="154"/>
                  <a:pt x="159" y="160"/>
                </a:cubicBezTo>
                <a:cubicBezTo>
                  <a:pt x="145" y="173"/>
                  <a:pt x="127" y="182"/>
                  <a:pt x="108" y="184"/>
                </a:cubicBezTo>
                <a:close/>
                <a:moveTo>
                  <a:pt x="107" y="16"/>
                </a:moveTo>
                <a:cubicBezTo>
                  <a:pt x="105" y="17"/>
                  <a:pt x="103" y="18"/>
                  <a:pt x="101" y="20"/>
                </a:cubicBezTo>
                <a:cubicBezTo>
                  <a:pt x="99" y="21"/>
                  <a:pt x="97" y="23"/>
                  <a:pt x="96" y="25"/>
                </a:cubicBezTo>
                <a:cubicBezTo>
                  <a:pt x="90" y="31"/>
                  <a:pt x="86" y="39"/>
                  <a:pt x="84" y="48"/>
                </a:cubicBezTo>
                <a:cubicBezTo>
                  <a:pt x="84" y="49"/>
                  <a:pt x="84" y="49"/>
                  <a:pt x="84" y="49"/>
                </a:cubicBezTo>
                <a:cubicBezTo>
                  <a:pt x="84" y="50"/>
                  <a:pt x="84" y="51"/>
                  <a:pt x="84" y="52"/>
                </a:cubicBezTo>
                <a:cubicBezTo>
                  <a:pt x="84" y="53"/>
                  <a:pt x="84" y="53"/>
                  <a:pt x="84" y="53"/>
                </a:cubicBezTo>
                <a:cubicBezTo>
                  <a:pt x="84" y="54"/>
                  <a:pt x="83" y="56"/>
                  <a:pt x="83" y="57"/>
                </a:cubicBezTo>
                <a:cubicBezTo>
                  <a:pt x="83" y="57"/>
                  <a:pt x="83" y="57"/>
                  <a:pt x="83" y="57"/>
                </a:cubicBezTo>
                <a:cubicBezTo>
                  <a:pt x="83" y="58"/>
                  <a:pt x="83" y="58"/>
                  <a:pt x="83" y="58"/>
                </a:cubicBezTo>
                <a:cubicBezTo>
                  <a:pt x="83" y="58"/>
                  <a:pt x="84" y="59"/>
                  <a:pt x="84" y="59"/>
                </a:cubicBezTo>
                <a:cubicBezTo>
                  <a:pt x="84" y="60"/>
                  <a:pt x="84" y="60"/>
                  <a:pt x="84" y="60"/>
                </a:cubicBezTo>
                <a:cubicBezTo>
                  <a:pt x="84" y="61"/>
                  <a:pt x="84" y="62"/>
                  <a:pt x="84" y="63"/>
                </a:cubicBezTo>
                <a:cubicBezTo>
                  <a:pt x="84" y="63"/>
                  <a:pt x="84" y="64"/>
                  <a:pt x="84" y="65"/>
                </a:cubicBezTo>
                <a:cubicBezTo>
                  <a:pt x="85" y="71"/>
                  <a:pt x="87" y="76"/>
                  <a:pt x="89" y="80"/>
                </a:cubicBezTo>
                <a:cubicBezTo>
                  <a:pt x="90" y="82"/>
                  <a:pt x="91" y="83"/>
                  <a:pt x="92" y="84"/>
                </a:cubicBezTo>
                <a:cubicBezTo>
                  <a:pt x="93" y="86"/>
                  <a:pt x="94" y="88"/>
                  <a:pt x="96" y="90"/>
                </a:cubicBezTo>
                <a:cubicBezTo>
                  <a:pt x="98" y="92"/>
                  <a:pt x="100" y="94"/>
                  <a:pt x="102" y="96"/>
                </a:cubicBezTo>
                <a:cubicBezTo>
                  <a:pt x="104" y="98"/>
                  <a:pt x="106" y="99"/>
                  <a:pt x="108" y="100"/>
                </a:cubicBezTo>
                <a:cubicBezTo>
                  <a:pt x="108" y="100"/>
                  <a:pt x="108" y="100"/>
                  <a:pt x="108" y="100"/>
                </a:cubicBezTo>
                <a:cubicBezTo>
                  <a:pt x="110" y="101"/>
                  <a:pt x="112" y="102"/>
                  <a:pt x="114" y="103"/>
                </a:cubicBezTo>
                <a:cubicBezTo>
                  <a:pt x="117" y="104"/>
                  <a:pt x="119" y="105"/>
                  <a:pt x="121" y="105"/>
                </a:cubicBezTo>
                <a:cubicBezTo>
                  <a:pt x="122" y="106"/>
                  <a:pt x="122" y="106"/>
                  <a:pt x="123" y="106"/>
                </a:cubicBezTo>
                <a:cubicBezTo>
                  <a:pt x="127" y="112"/>
                  <a:pt x="127" y="112"/>
                  <a:pt x="127" y="112"/>
                </a:cubicBezTo>
                <a:cubicBezTo>
                  <a:pt x="127" y="113"/>
                  <a:pt x="127" y="113"/>
                  <a:pt x="127" y="113"/>
                </a:cubicBezTo>
                <a:cubicBezTo>
                  <a:pt x="133" y="123"/>
                  <a:pt x="133" y="123"/>
                  <a:pt x="133" y="123"/>
                </a:cubicBezTo>
                <a:cubicBezTo>
                  <a:pt x="134" y="121"/>
                  <a:pt x="134" y="121"/>
                  <a:pt x="134" y="121"/>
                </a:cubicBezTo>
                <a:cubicBezTo>
                  <a:pt x="137" y="116"/>
                  <a:pt x="137" y="116"/>
                  <a:pt x="137" y="116"/>
                </a:cubicBezTo>
                <a:cubicBezTo>
                  <a:pt x="143" y="106"/>
                  <a:pt x="143" y="106"/>
                  <a:pt x="143" y="106"/>
                </a:cubicBezTo>
                <a:cubicBezTo>
                  <a:pt x="143" y="106"/>
                  <a:pt x="144" y="106"/>
                  <a:pt x="145" y="105"/>
                </a:cubicBezTo>
                <a:cubicBezTo>
                  <a:pt x="145" y="105"/>
                  <a:pt x="146" y="105"/>
                  <a:pt x="146" y="105"/>
                </a:cubicBezTo>
                <a:cubicBezTo>
                  <a:pt x="148" y="104"/>
                  <a:pt x="150" y="104"/>
                  <a:pt x="152" y="103"/>
                </a:cubicBezTo>
                <a:cubicBezTo>
                  <a:pt x="153" y="102"/>
                  <a:pt x="155" y="102"/>
                  <a:pt x="156" y="101"/>
                </a:cubicBezTo>
                <a:cubicBezTo>
                  <a:pt x="157" y="100"/>
                  <a:pt x="157" y="100"/>
                  <a:pt x="157" y="100"/>
                </a:cubicBezTo>
                <a:cubicBezTo>
                  <a:pt x="158" y="100"/>
                  <a:pt x="158" y="100"/>
                  <a:pt x="158" y="100"/>
                </a:cubicBezTo>
                <a:cubicBezTo>
                  <a:pt x="159" y="99"/>
                  <a:pt x="160" y="99"/>
                  <a:pt x="161" y="98"/>
                </a:cubicBezTo>
                <a:cubicBezTo>
                  <a:pt x="162" y="97"/>
                  <a:pt x="162" y="97"/>
                  <a:pt x="163" y="97"/>
                </a:cubicBezTo>
                <a:cubicBezTo>
                  <a:pt x="164" y="96"/>
                  <a:pt x="164" y="96"/>
                  <a:pt x="164" y="96"/>
                </a:cubicBezTo>
                <a:cubicBezTo>
                  <a:pt x="165" y="95"/>
                  <a:pt x="165" y="95"/>
                  <a:pt x="165" y="94"/>
                </a:cubicBezTo>
                <a:cubicBezTo>
                  <a:pt x="173" y="88"/>
                  <a:pt x="179" y="79"/>
                  <a:pt x="181" y="68"/>
                </a:cubicBezTo>
                <a:cubicBezTo>
                  <a:pt x="182" y="65"/>
                  <a:pt x="182" y="61"/>
                  <a:pt x="182" y="57"/>
                </a:cubicBezTo>
                <a:cubicBezTo>
                  <a:pt x="182" y="57"/>
                  <a:pt x="182" y="57"/>
                  <a:pt x="182" y="56"/>
                </a:cubicBezTo>
                <a:cubicBezTo>
                  <a:pt x="182" y="30"/>
                  <a:pt x="160" y="8"/>
                  <a:pt x="133" y="8"/>
                </a:cubicBezTo>
                <a:cubicBezTo>
                  <a:pt x="132" y="8"/>
                  <a:pt x="131" y="8"/>
                  <a:pt x="130" y="8"/>
                </a:cubicBezTo>
                <a:cubicBezTo>
                  <a:pt x="126" y="8"/>
                  <a:pt x="122" y="9"/>
                  <a:pt x="118" y="10"/>
                </a:cubicBezTo>
                <a:cubicBezTo>
                  <a:pt x="116" y="11"/>
                  <a:pt x="114" y="12"/>
                  <a:pt x="112" y="13"/>
                </a:cubicBezTo>
                <a:cubicBezTo>
                  <a:pt x="110" y="14"/>
                  <a:pt x="108" y="15"/>
                  <a:pt x="107" y="16"/>
                </a:cubicBezTo>
                <a:close/>
                <a:moveTo>
                  <a:pt x="124" y="32"/>
                </a:moveTo>
                <a:cubicBezTo>
                  <a:pt x="126" y="32"/>
                  <a:pt x="128" y="31"/>
                  <a:pt x="130" y="31"/>
                </a:cubicBezTo>
                <a:cubicBezTo>
                  <a:pt x="131" y="31"/>
                  <a:pt x="132" y="31"/>
                  <a:pt x="133" y="31"/>
                </a:cubicBezTo>
                <a:cubicBezTo>
                  <a:pt x="140" y="31"/>
                  <a:pt x="147" y="34"/>
                  <a:pt x="152" y="39"/>
                </a:cubicBezTo>
                <a:cubicBezTo>
                  <a:pt x="153" y="40"/>
                  <a:pt x="154" y="42"/>
                  <a:pt x="155" y="43"/>
                </a:cubicBezTo>
                <a:cubicBezTo>
                  <a:pt x="158" y="47"/>
                  <a:pt x="160" y="52"/>
                  <a:pt x="160" y="57"/>
                </a:cubicBezTo>
                <a:cubicBezTo>
                  <a:pt x="160" y="66"/>
                  <a:pt x="156" y="73"/>
                  <a:pt x="150" y="78"/>
                </a:cubicBezTo>
                <a:cubicBezTo>
                  <a:pt x="150" y="78"/>
                  <a:pt x="150" y="78"/>
                  <a:pt x="150" y="78"/>
                </a:cubicBezTo>
                <a:cubicBezTo>
                  <a:pt x="150" y="78"/>
                  <a:pt x="149" y="79"/>
                  <a:pt x="149" y="79"/>
                </a:cubicBezTo>
                <a:cubicBezTo>
                  <a:pt x="148" y="80"/>
                  <a:pt x="147" y="80"/>
                  <a:pt x="146" y="81"/>
                </a:cubicBezTo>
                <a:cubicBezTo>
                  <a:pt x="145" y="81"/>
                  <a:pt x="145" y="81"/>
                  <a:pt x="145" y="81"/>
                </a:cubicBezTo>
                <a:cubicBezTo>
                  <a:pt x="145" y="81"/>
                  <a:pt x="145" y="81"/>
                  <a:pt x="145" y="81"/>
                </a:cubicBezTo>
                <a:cubicBezTo>
                  <a:pt x="144" y="82"/>
                  <a:pt x="143" y="82"/>
                  <a:pt x="142" y="82"/>
                </a:cubicBezTo>
                <a:cubicBezTo>
                  <a:pt x="140" y="84"/>
                  <a:pt x="136" y="84"/>
                  <a:pt x="133" y="84"/>
                </a:cubicBezTo>
                <a:cubicBezTo>
                  <a:pt x="133" y="84"/>
                  <a:pt x="133" y="84"/>
                  <a:pt x="133" y="84"/>
                </a:cubicBezTo>
                <a:cubicBezTo>
                  <a:pt x="132" y="84"/>
                  <a:pt x="130" y="84"/>
                  <a:pt x="129" y="84"/>
                </a:cubicBezTo>
                <a:cubicBezTo>
                  <a:pt x="128" y="84"/>
                  <a:pt x="127" y="84"/>
                  <a:pt x="127" y="83"/>
                </a:cubicBezTo>
                <a:cubicBezTo>
                  <a:pt x="125" y="83"/>
                  <a:pt x="124" y="83"/>
                  <a:pt x="123" y="82"/>
                </a:cubicBezTo>
                <a:cubicBezTo>
                  <a:pt x="123" y="82"/>
                  <a:pt x="123" y="82"/>
                  <a:pt x="123" y="82"/>
                </a:cubicBezTo>
                <a:cubicBezTo>
                  <a:pt x="115" y="79"/>
                  <a:pt x="109" y="72"/>
                  <a:pt x="107" y="63"/>
                </a:cubicBezTo>
                <a:cubicBezTo>
                  <a:pt x="107" y="62"/>
                  <a:pt x="106" y="62"/>
                  <a:pt x="106" y="61"/>
                </a:cubicBezTo>
                <a:cubicBezTo>
                  <a:pt x="106" y="60"/>
                  <a:pt x="106" y="60"/>
                  <a:pt x="106" y="60"/>
                </a:cubicBezTo>
                <a:cubicBezTo>
                  <a:pt x="106" y="59"/>
                  <a:pt x="106" y="58"/>
                  <a:pt x="106" y="58"/>
                </a:cubicBezTo>
                <a:cubicBezTo>
                  <a:pt x="106" y="58"/>
                  <a:pt x="106" y="58"/>
                  <a:pt x="106" y="58"/>
                </a:cubicBezTo>
                <a:cubicBezTo>
                  <a:pt x="106" y="58"/>
                  <a:pt x="106" y="58"/>
                  <a:pt x="106" y="58"/>
                </a:cubicBezTo>
                <a:cubicBezTo>
                  <a:pt x="106" y="57"/>
                  <a:pt x="106" y="57"/>
                  <a:pt x="106" y="57"/>
                </a:cubicBezTo>
                <a:cubicBezTo>
                  <a:pt x="106" y="57"/>
                  <a:pt x="106" y="56"/>
                  <a:pt x="106" y="55"/>
                </a:cubicBezTo>
                <a:cubicBezTo>
                  <a:pt x="106" y="55"/>
                  <a:pt x="106" y="54"/>
                  <a:pt x="106" y="54"/>
                </a:cubicBezTo>
                <a:cubicBezTo>
                  <a:pt x="107" y="53"/>
                  <a:pt x="107" y="53"/>
                  <a:pt x="107" y="52"/>
                </a:cubicBezTo>
                <a:cubicBezTo>
                  <a:pt x="107" y="52"/>
                  <a:pt x="107" y="52"/>
                  <a:pt x="107" y="52"/>
                </a:cubicBezTo>
                <a:cubicBezTo>
                  <a:pt x="109" y="43"/>
                  <a:pt x="115" y="36"/>
                  <a:pt x="124" y="32"/>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98">
            <a:extLst>
              <a:ext uri="{FF2B5EF4-FFF2-40B4-BE49-F238E27FC236}">
                <a16:creationId xmlns:a16="http://schemas.microsoft.com/office/drawing/2014/main" xmlns="" id="{4BE7BDEC-8CB6-4199-A941-FB3BFAD62BB0}"/>
              </a:ext>
            </a:extLst>
          </p:cNvPr>
          <p:cNvSpPr>
            <a:spLocks noEditPoints="1"/>
          </p:cNvSpPr>
          <p:nvPr/>
        </p:nvSpPr>
        <p:spPr bwMode="auto">
          <a:xfrm>
            <a:off x="2715489" y="1950877"/>
            <a:ext cx="663487" cy="650255"/>
          </a:xfrm>
          <a:custGeom>
            <a:avLst/>
            <a:gdLst>
              <a:gd name="T0" fmla="*/ 13 w 205"/>
              <a:gd name="T1" fmla="*/ 144 h 201"/>
              <a:gd name="T2" fmla="*/ 100 w 205"/>
              <a:gd name="T3" fmla="*/ 191 h 201"/>
              <a:gd name="T4" fmla="*/ 113 w 205"/>
              <a:gd name="T5" fmla="*/ 193 h 201"/>
              <a:gd name="T6" fmla="*/ 113 w 205"/>
              <a:gd name="T7" fmla="*/ 193 h 201"/>
              <a:gd name="T8" fmla="*/ 142 w 205"/>
              <a:gd name="T9" fmla="*/ 151 h 201"/>
              <a:gd name="T10" fmla="*/ 170 w 205"/>
              <a:gd name="T11" fmla="*/ 163 h 201"/>
              <a:gd name="T12" fmla="*/ 174 w 205"/>
              <a:gd name="T13" fmla="*/ 105 h 201"/>
              <a:gd name="T14" fmla="*/ 147 w 205"/>
              <a:gd name="T15" fmla="*/ 58 h 201"/>
              <a:gd name="T16" fmla="*/ 119 w 205"/>
              <a:gd name="T17" fmla="*/ 105 h 201"/>
              <a:gd name="T18" fmla="*/ 108 w 205"/>
              <a:gd name="T19" fmla="*/ 136 h 201"/>
              <a:gd name="T20" fmla="*/ 99 w 205"/>
              <a:gd name="T21" fmla="*/ 136 h 201"/>
              <a:gd name="T22" fmla="*/ 57 w 205"/>
              <a:gd name="T23" fmla="*/ 153 h 201"/>
              <a:gd name="T24" fmla="*/ 39 w 205"/>
              <a:gd name="T25" fmla="*/ 166 h 201"/>
              <a:gd name="T26" fmla="*/ 9 w 205"/>
              <a:gd name="T27" fmla="*/ 105 h 201"/>
              <a:gd name="T28" fmla="*/ 58 w 205"/>
              <a:gd name="T29" fmla="*/ 134 h 201"/>
              <a:gd name="T30" fmla="*/ 93 w 205"/>
              <a:gd name="T31" fmla="*/ 99 h 201"/>
              <a:gd name="T32" fmla="*/ 51 w 205"/>
              <a:gd name="T33" fmla="*/ 81 h 201"/>
              <a:gd name="T34" fmla="*/ 9 w 205"/>
              <a:gd name="T35" fmla="*/ 99 h 201"/>
              <a:gd name="T36" fmla="*/ 40 w 205"/>
              <a:gd name="T37" fmla="*/ 45 h 201"/>
              <a:gd name="T38" fmla="*/ 64 w 205"/>
              <a:gd name="T39" fmla="*/ 42 h 201"/>
              <a:gd name="T40" fmla="*/ 72 w 205"/>
              <a:gd name="T41" fmla="*/ 56 h 201"/>
              <a:gd name="T42" fmla="*/ 100 w 205"/>
              <a:gd name="T43" fmla="*/ 96 h 201"/>
              <a:gd name="T44" fmla="*/ 106 w 205"/>
              <a:gd name="T45" fmla="*/ 67 h 201"/>
              <a:gd name="T46" fmla="*/ 106 w 205"/>
              <a:gd name="T47" fmla="*/ 61 h 201"/>
              <a:gd name="T48" fmla="*/ 111 w 205"/>
              <a:gd name="T49" fmla="*/ 9 h 201"/>
              <a:gd name="T50" fmla="*/ 167 w 205"/>
              <a:gd name="T51" fmla="*/ 35 h 201"/>
              <a:gd name="T52" fmla="*/ 171 w 205"/>
              <a:gd name="T53" fmla="*/ 39 h 201"/>
              <a:gd name="T54" fmla="*/ 195 w 205"/>
              <a:gd name="T55" fmla="*/ 99 h 201"/>
              <a:gd name="T56" fmla="*/ 193 w 205"/>
              <a:gd name="T57" fmla="*/ 105 h 201"/>
              <a:gd name="T58" fmla="*/ 132 w 205"/>
              <a:gd name="T59" fmla="*/ 28 h 201"/>
              <a:gd name="T60" fmla="*/ 141 w 205"/>
              <a:gd name="T61" fmla="*/ 52 h 201"/>
              <a:gd name="T62" fmla="*/ 144 w 205"/>
              <a:gd name="T63" fmla="*/ 41 h 201"/>
              <a:gd name="T64" fmla="*/ 144 w 205"/>
              <a:gd name="T65" fmla="*/ 28 h 201"/>
              <a:gd name="T66" fmla="*/ 28 w 205"/>
              <a:gd name="T67" fmla="*/ 143 h 201"/>
              <a:gd name="T68" fmla="*/ 51 w 205"/>
              <a:gd name="T69" fmla="*/ 153 h 201"/>
              <a:gd name="T70" fmla="*/ 51 w 205"/>
              <a:gd name="T71" fmla="*/ 132 h 201"/>
              <a:gd name="T72" fmla="*/ 42 w 205"/>
              <a:gd name="T73" fmla="*/ 136 h 201"/>
              <a:gd name="T74" fmla="*/ 93 w 205"/>
              <a:gd name="T75" fmla="*/ 105 h 201"/>
              <a:gd name="T76" fmla="*/ 103 w 205"/>
              <a:gd name="T77" fmla="*/ 134 h 201"/>
              <a:gd name="T78" fmla="*/ 114 w 205"/>
              <a:gd name="T79" fmla="*/ 105 h 201"/>
              <a:gd name="T80" fmla="*/ 101 w 205"/>
              <a:gd name="T81" fmla="*/ 120 h 201"/>
              <a:gd name="T82" fmla="*/ 106 w 205"/>
              <a:gd name="T83" fmla="*/ 108 h 201"/>
              <a:gd name="T84" fmla="*/ 62 w 205"/>
              <a:gd name="T85" fmla="*/ 46 h 201"/>
              <a:gd name="T86" fmla="*/ 40 w 205"/>
              <a:gd name="T87" fmla="*/ 58 h 201"/>
              <a:gd name="T88" fmla="*/ 57 w 205"/>
              <a:gd name="T89" fmla="*/ 75 h 201"/>
              <a:gd name="T90" fmla="*/ 68 w 205"/>
              <a:gd name="T91" fmla="*/ 55 h 201"/>
              <a:gd name="T92" fmla="*/ 48 w 205"/>
              <a:gd name="T93" fmla="*/ 57 h 201"/>
              <a:gd name="T94" fmla="*/ 54 w 205"/>
              <a:gd name="T95" fmla="*/ 64 h 201"/>
              <a:gd name="T96" fmla="*/ 163 w 205"/>
              <a:gd name="T97" fmla="*/ 82 h 201"/>
              <a:gd name="T98" fmla="*/ 180 w 205"/>
              <a:gd name="T99" fmla="*/ 99 h 201"/>
              <a:gd name="T100" fmla="*/ 177 w 205"/>
              <a:gd name="T101" fmla="*/ 7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5" h="201">
                <a:moveTo>
                  <a:pt x="186" y="51"/>
                </a:moveTo>
                <a:cubicBezTo>
                  <a:pt x="170" y="23"/>
                  <a:pt x="140" y="5"/>
                  <a:pt x="109" y="3"/>
                </a:cubicBezTo>
                <a:cubicBezTo>
                  <a:pt x="69" y="0"/>
                  <a:pt x="30" y="23"/>
                  <a:pt x="13" y="60"/>
                </a:cubicBezTo>
                <a:cubicBezTo>
                  <a:pt x="0" y="85"/>
                  <a:pt x="1" y="120"/>
                  <a:pt x="13" y="144"/>
                </a:cubicBezTo>
                <a:cubicBezTo>
                  <a:pt x="29" y="178"/>
                  <a:pt x="66" y="201"/>
                  <a:pt x="104" y="200"/>
                </a:cubicBezTo>
                <a:cubicBezTo>
                  <a:pt x="142" y="199"/>
                  <a:pt x="177" y="174"/>
                  <a:pt x="192" y="140"/>
                </a:cubicBezTo>
                <a:cubicBezTo>
                  <a:pt x="205" y="113"/>
                  <a:pt x="202" y="76"/>
                  <a:pt x="186" y="51"/>
                </a:cubicBezTo>
                <a:close/>
                <a:moveTo>
                  <a:pt x="100" y="191"/>
                </a:moveTo>
                <a:cubicBezTo>
                  <a:pt x="85" y="181"/>
                  <a:pt x="72" y="166"/>
                  <a:pt x="64" y="149"/>
                </a:cubicBezTo>
                <a:cubicBezTo>
                  <a:pt x="75" y="144"/>
                  <a:pt x="87" y="142"/>
                  <a:pt x="100" y="141"/>
                </a:cubicBezTo>
                <a:lnTo>
                  <a:pt x="100" y="191"/>
                </a:lnTo>
                <a:close/>
                <a:moveTo>
                  <a:pt x="113" y="193"/>
                </a:moveTo>
                <a:cubicBezTo>
                  <a:pt x="125" y="185"/>
                  <a:pt x="135" y="173"/>
                  <a:pt x="142" y="161"/>
                </a:cubicBezTo>
                <a:cubicBezTo>
                  <a:pt x="144" y="159"/>
                  <a:pt x="146" y="156"/>
                  <a:pt x="147" y="153"/>
                </a:cubicBezTo>
                <a:cubicBezTo>
                  <a:pt x="154" y="157"/>
                  <a:pt x="160" y="162"/>
                  <a:pt x="166" y="167"/>
                </a:cubicBezTo>
                <a:cubicBezTo>
                  <a:pt x="152" y="182"/>
                  <a:pt x="133" y="191"/>
                  <a:pt x="113" y="193"/>
                </a:cubicBezTo>
                <a:close/>
                <a:moveTo>
                  <a:pt x="106" y="191"/>
                </a:moveTo>
                <a:cubicBezTo>
                  <a:pt x="106" y="141"/>
                  <a:pt x="106" y="141"/>
                  <a:pt x="106" y="141"/>
                </a:cubicBezTo>
                <a:cubicBezTo>
                  <a:pt x="118" y="142"/>
                  <a:pt x="131" y="145"/>
                  <a:pt x="141" y="150"/>
                </a:cubicBezTo>
                <a:cubicBezTo>
                  <a:pt x="142" y="151"/>
                  <a:pt x="142" y="151"/>
                  <a:pt x="142" y="151"/>
                </a:cubicBezTo>
                <a:cubicBezTo>
                  <a:pt x="134" y="166"/>
                  <a:pt x="121" y="181"/>
                  <a:pt x="106" y="191"/>
                </a:cubicBezTo>
                <a:close/>
                <a:moveTo>
                  <a:pt x="193" y="105"/>
                </a:moveTo>
                <a:cubicBezTo>
                  <a:pt x="194" y="105"/>
                  <a:pt x="194" y="105"/>
                  <a:pt x="195" y="105"/>
                </a:cubicBezTo>
                <a:cubicBezTo>
                  <a:pt x="194" y="127"/>
                  <a:pt x="185" y="147"/>
                  <a:pt x="170" y="163"/>
                </a:cubicBezTo>
                <a:cubicBezTo>
                  <a:pt x="164" y="157"/>
                  <a:pt x="157" y="152"/>
                  <a:pt x="150" y="148"/>
                </a:cubicBezTo>
                <a:cubicBezTo>
                  <a:pt x="156" y="135"/>
                  <a:pt x="159" y="119"/>
                  <a:pt x="160" y="105"/>
                </a:cubicBezTo>
                <a:cubicBezTo>
                  <a:pt x="174" y="105"/>
                  <a:pt x="174" y="105"/>
                  <a:pt x="174" y="105"/>
                </a:cubicBezTo>
                <a:cubicBezTo>
                  <a:pt x="174" y="105"/>
                  <a:pt x="174" y="105"/>
                  <a:pt x="174" y="105"/>
                </a:cubicBezTo>
                <a:cubicBezTo>
                  <a:pt x="174" y="105"/>
                  <a:pt x="171" y="102"/>
                  <a:pt x="169" y="99"/>
                </a:cubicBezTo>
                <a:cubicBezTo>
                  <a:pt x="160" y="99"/>
                  <a:pt x="160" y="99"/>
                  <a:pt x="160" y="99"/>
                </a:cubicBezTo>
                <a:cubicBezTo>
                  <a:pt x="159" y="83"/>
                  <a:pt x="155" y="69"/>
                  <a:pt x="150" y="55"/>
                </a:cubicBezTo>
                <a:cubicBezTo>
                  <a:pt x="148" y="57"/>
                  <a:pt x="147" y="58"/>
                  <a:pt x="147" y="58"/>
                </a:cubicBezTo>
                <a:cubicBezTo>
                  <a:pt x="145" y="60"/>
                  <a:pt x="145" y="60"/>
                  <a:pt x="145" y="60"/>
                </a:cubicBezTo>
                <a:cubicBezTo>
                  <a:pt x="150" y="72"/>
                  <a:pt x="153" y="85"/>
                  <a:pt x="154" y="99"/>
                </a:cubicBezTo>
                <a:cubicBezTo>
                  <a:pt x="114" y="99"/>
                  <a:pt x="114" y="99"/>
                  <a:pt x="114" y="99"/>
                </a:cubicBezTo>
                <a:cubicBezTo>
                  <a:pt x="116" y="101"/>
                  <a:pt x="118" y="103"/>
                  <a:pt x="119" y="105"/>
                </a:cubicBezTo>
                <a:cubicBezTo>
                  <a:pt x="152" y="105"/>
                  <a:pt x="152" y="105"/>
                  <a:pt x="152" y="105"/>
                </a:cubicBezTo>
                <a:cubicBezTo>
                  <a:pt x="154" y="105"/>
                  <a:pt x="154" y="105"/>
                  <a:pt x="154" y="105"/>
                </a:cubicBezTo>
                <a:cubicBezTo>
                  <a:pt x="154" y="119"/>
                  <a:pt x="150" y="133"/>
                  <a:pt x="145" y="145"/>
                </a:cubicBezTo>
                <a:cubicBezTo>
                  <a:pt x="133" y="140"/>
                  <a:pt x="121" y="137"/>
                  <a:pt x="108" y="136"/>
                </a:cubicBezTo>
                <a:cubicBezTo>
                  <a:pt x="107" y="137"/>
                  <a:pt x="106" y="137"/>
                  <a:pt x="106" y="137"/>
                </a:cubicBezTo>
                <a:cubicBezTo>
                  <a:pt x="103" y="140"/>
                  <a:pt x="103" y="140"/>
                  <a:pt x="103" y="140"/>
                </a:cubicBezTo>
                <a:cubicBezTo>
                  <a:pt x="100" y="137"/>
                  <a:pt x="100" y="137"/>
                  <a:pt x="100" y="137"/>
                </a:cubicBezTo>
                <a:cubicBezTo>
                  <a:pt x="100" y="137"/>
                  <a:pt x="100" y="137"/>
                  <a:pt x="99" y="136"/>
                </a:cubicBezTo>
                <a:cubicBezTo>
                  <a:pt x="86" y="136"/>
                  <a:pt x="73" y="139"/>
                  <a:pt x="62" y="144"/>
                </a:cubicBezTo>
                <a:cubicBezTo>
                  <a:pt x="61" y="143"/>
                  <a:pt x="60" y="141"/>
                  <a:pt x="60" y="139"/>
                </a:cubicBezTo>
                <a:cubicBezTo>
                  <a:pt x="60" y="140"/>
                  <a:pt x="60" y="142"/>
                  <a:pt x="60" y="143"/>
                </a:cubicBezTo>
                <a:cubicBezTo>
                  <a:pt x="60" y="146"/>
                  <a:pt x="59" y="150"/>
                  <a:pt x="57" y="153"/>
                </a:cubicBezTo>
                <a:cubicBezTo>
                  <a:pt x="57" y="153"/>
                  <a:pt x="58" y="152"/>
                  <a:pt x="59" y="152"/>
                </a:cubicBezTo>
                <a:cubicBezTo>
                  <a:pt x="66" y="167"/>
                  <a:pt x="79" y="183"/>
                  <a:pt x="94" y="194"/>
                </a:cubicBezTo>
                <a:cubicBezTo>
                  <a:pt x="72" y="192"/>
                  <a:pt x="53" y="182"/>
                  <a:pt x="37" y="168"/>
                </a:cubicBezTo>
                <a:cubicBezTo>
                  <a:pt x="38" y="167"/>
                  <a:pt x="38" y="167"/>
                  <a:pt x="39" y="166"/>
                </a:cubicBezTo>
                <a:cubicBezTo>
                  <a:pt x="39" y="166"/>
                  <a:pt x="39" y="166"/>
                  <a:pt x="39" y="166"/>
                </a:cubicBezTo>
                <a:cubicBezTo>
                  <a:pt x="39" y="166"/>
                  <a:pt x="37" y="164"/>
                  <a:pt x="35" y="162"/>
                </a:cubicBezTo>
                <a:cubicBezTo>
                  <a:pt x="34" y="162"/>
                  <a:pt x="34" y="163"/>
                  <a:pt x="33" y="163"/>
                </a:cubicBezTo>
                <a:cubicBezTo>
                  <a:pt x="18" y="147"/>
                  <a:pt x="10" y="127"/>
                  <a:pt x="9" y="105"/>
                </a:cubicBezTo>
                <a:cubicBezTo>
                  <a:pt x="44" y="105"/>
                  <a:pt x="44" y="105"/>
                  <a:pt x="44" y="105"/>
                </a:cubicBezTo>
                <a:cubicBezTo>
                  <a:pt x="47" y="105"/>
                  <a:pt x="47" y="105"/>
                  <a:pt x="47" y="105"/>
                </a:cubicBezTo>
                <a:cubicBezTo>
                  <a:pt x="48" y="112"/>
                  <a:pt x="48" y="119"/>
                  <a:pt x="50" y="126"/>
                </a:cubicBezTo>
                <a:cubicBezTo>
                  <a:pt x="53" y="128"/>
                  <a:pt x="56" y="131"/>
                  <a:pt x="58" y="134"/>
                </a:cubicBezTo>
                <a:cubicBezTo>
                  <a:pt x="55" y="125"/>
                  <a:pt x="54" y="116"/>
                  <a:pt x="53" y="107"/>
                </a:cubicBezTo>
                <a:cubicBezTo>
                  <a:pt x="53" y="105"/>
                  <a:pt x="53" y="105"/>
                  <a:pt x="53" y="105"/>
                </a:cubicBezTo>
                <a:cubicBezTo>
                  <a:pt x="87" y="105"/>
                  <a:pt x="87" y="105"/>
                  <a:pt x="87" y="105"/>
                </a:cubicBezTo>
                <a:cubicBezTo>
                  <a:pt x="89" y="103"/>
                  <a:pt x="91" y="101"/>
                  <a:pt x="93" y="99"/>
                </a:cubicBezTo>
                <a:cubicBezTo>
                  <a:pt x="53" y="99"/>
                  <a:pt x="53" y="99"/>
                  <a:pt x="53" y="99"/>
                </a:cubicBezTo>
                <a:cubicBezTo>
                  <a:pt x="53" y="94"/>
                  <a:pt x="54" y="88"/>
                  <a:pt x="55" y="83"/>
                </a:cubicBezTo>
                <a:cubicBezTo>
                  <a:pt x="54" y="84"/>
                  <a:pt x="54" y="84"/>
                  <a:pt x="54" y="84"/>
                </a:cubicBezTo>
                <a:cubicBezTo>
                  <a:pt x="51" y="81"/>
                  <a:pt x="51" y="81"/>
                  <a:pt x="51" y="81"/>
                </a:cubicBezTo>
                <a:cubicBezTo>
                  <a:pt x="51" y="81"/>
                  <a:pt x="50" y="80"/>
                  <a:pt x="50" y="79"/>
                </a:cubicBezTo>
                <a:cubicBezTo>
                  <a:pt x="48" y="86"/>
                  <a:pt x="47" y="93"/>
                  <a:pt x="47" y="99"/>
                </a:cubicBezTo>
                <a:cubicBezTo>
                  <a:pt x="10" y="99"/>
                  <a:pt x="10" y="99"/>
                  <a:pt x="10" y="99"/>
                </a:cubicBezTo>
                <a:cubicBezTo>
                  <a:pt x="9" y="99"/>
                  <a:pt x="9" y="99"/>
                  <a:pt x="9" y="99"/>
                </a:cubicBezTo>
                <a:cubicBezTo>
                  <a:pt x="10" y="92"/>
                  <a:pt x="10" y="92"/>
                  <a:pt x="10" y="92"/>
                </a:cubicBezTo>
                <a:cubicBezTo>
                  <a:pt x="10" y="92"/>
                  <a:pt x="10" y="91"/>
                  <a:pt x="10" y="91"/>
                </a:cubicBezTo>
                <a:cubicBezTo>
                  <a:pt x="12" y="72"/>
                  <a:pt x="20" y="54"/>
                  <a:pt x="33" y="39"/>
                </a:cubicBezTo>
                <a:cubicBezTo>
                  <a:pt x="36" y="41"/>
                  <a:pt x="38" y="43"/>
                  <a:pt x="40" y="45"/>
                </a:cubicBezTo>
                <a:cubicBezTo>
                  <a:pt x="42" y="44"/>
                  <a:pt x="43" y="43"/>
                  <a:pt x="45" y="42"/>
                </a:cubicBezTo>
                <a:cubicBezTo>
                  <a:pt x="42" y="40"/>
                  <a:pt x="40" y="37"/>
                  <a:pt x="37" y="35"/>
                </a:cubicBezTo>
                <a:cubicBezTo>
                  <a:pt x="53" y="20"/>
                  <a:pt x="73" y="11"/>
                  <a:pt x="95" y="9"/>
                </a:cubicBezTo>
                <a:cubicBezTo>
                  <a:pt x="83" y="18"/>
                  <a:pt x="72" y="30"/>
                  <a:pt x="64" y="42"/>
                </a:cubicBezTo>
                <a:cubicBezTo>
                  <a:pt x="66" y="43"/>
                  <a:pt x="67" y="45"/>
                  <a:pt x="68" y="46"/>
                </a:cubicBezTo>
                <a:cubicBezTo>
                  <a:pt x="76" y="33"/>
                  <a:pt x="88" y="21"/>
                  <a:pt x="101" y="12"/>
                </a:cubicBezTo>
                <a:cubicBezTo>
                  <a:pt x="101" y="61"/>
                  <a:pt x="101" y="61"/>
                  <a:pt x="101" y="61"/>
                </a:cubicBezTo>
                <a:cubicBezTo>
                  <a:pt x="90" y="61"/>
                  <a:pt x="81" y="59"/>
                  <a:pt x="72" y="56"/>
                </a:cubicBezTo>
                <a:cubicBezTo>
                  <a:pt x="72" y="57"/>
                  <a:pt x="72" y="57"/>
                  <a:pt x="72" y="58"/>
                </a:cubicBezTo>
                <a:cubicBezTo>
                  <a:pt x="72" y="59"/>
                  <a:pt x="72" y="61"/>
                  <a:pt x="72" y="62"/>
                </a:cubicBezTo>
                <a:cubicBezTo>
                  <a:pt x="81" y="65"/>
                  <a:pt x="91" y="67"/>
                  <a:pt x="101" y="67"/>
                </a:cubicBezTo>
                <a:cubicBezTo>
                  <a:pt x="100" y="96"/>
                  <a:pt x="100" y="96"/>
                  <a:pt x="100" y="96"/>
                </a:cubicBezTo>
                <a:cubicBezTo>
                  <a:pt x="101" y="96"/>
                  <a:pt x="102" y="96"/>
                  <a:pt x="103" y="96"/>
                </a:cubicBezTo>
                <a:cubicBezTo>
                  <a:pt x="104" y="96"/>
                  <a:pt x="105" y="96"/>
                  <a:pt x="106" y="96"/>
                </a:cubicBezTo>
                <a:cubicBezTo>
                  <a:pt x="106" y="67"/>
                  <a:pt x="106" y="67"/>
                  <a:pt x="106" y="67"/>
                </a:cubicBezTo>
                <a:cubicBezTo>
                  <a:pt x="106" y="67"/>
                  <a:pt x="106" y="67"/>
                  <a:pt x="106" y="67"/>
                </a:cubicBezTo>
                <a:cubicBezTo>
                  <a:pt x="119" y="67"/>
                  <a:pt x="130" y="64"/>
                  <a:pt x="141" y="59"/>
                </a:cubicBezTo>
                <a:cubicBezTo>
                  <a:pt x="140" y="58"/>
                  <a:pt x="140" y="58"/>
                  <a:pt x="140" y="58"/>
                </a:cubicBezTo>
                <a:cubicBezTo>
                  <a:pt x="140" y="58"/>
                  <a:pt x="139" y="56"/>
                  <a:pt x="137" y="54"/>
                </a:cubicBezTo>
                <a:cubicBezTo>
                  <a:pt x="127" y="58"/>
                  <a:pt x="117" y="61"/>
                  <a:pt x="106" y="61"/>
                </a:cubicBezTo>
                <a:cubicBezTo>
                  <a:pt x="106" y="13"/>
                  <a:pt x="106" y="13"/>
                  <a:pt x="106" y="13"/>
                </a:cubicBezTo>
                <a:cubicBezTo>
                  <a:pt x="113" y="18"/>
                  <a:pt x="120" y="23"/>
                  <a:pt x="126" y="30"/>
                </a:cubicBezTo>
                <a:cubicBezTo>
                  <a:pt x="126" y="28"/>
                  <a:pt x="127" y="26"/>
                  <a:pt x="128" y="24"/>
                </a:cubicBezTo>
                <a:cubicBezTo>
                  <a:pt x="123" y="19"/>
                  <a:pt x="117" y="13"/>
                  <a:pt x="111" y="9"/>
                </a:cubicBezTo>
                <a:cubicBezTo>
                  <a:pt x="121" y="10"/>
                  <a:pt x="131" y="13"/>
                  <a:pt x="140" y="17"/>
                </a:cubicBezTo>
                <a:cubicBezTo>
                  <a:pt x="141" y="17"/>
                  <a:pt x="142" y="16"/>
                  <a:pt x="144" y="16"/>
                </a:cubicBezTo>
                <a:cubicBezTo>
                  <a:pt x="152" y="16"/>
                  <a:pt x="159" y="22"/>
                  <a:pt x="161" y="30"/>
                </a:cubicBezTo>
                <a:cubicBezTo>
                  <a:pt x="163" y="32"/>
                  <a:pt x="165" y="33"/>
                  <a:pt x="167" y="35"/>
                </a:cubicBezTo>
                <a:cubicBezTo>
                  <a:pt x="165" y="37"/>
                  <a:pt x="163" y="38"/>
                  <a:pt x="161" y="40"/>
                </a:cubicBezTo>
                <a:cubicBezTo>
                  <a:pt x="160" y="43"/>
                  <a:pt x="159" y="46"/>
                  <a:pt x="156" y="49"/>
                </a:cubicBezTo>
                <a:cubicBezTo>
                  <a:pt x="154" y="50"/>
                  <a:pt x="152" y="53"/>
                  <a:pt x="150" y="54"/>
                </a:cubicBezTo>
                <a:cubicBezTo>
                  <a:pt x="157" y="50"/>
                  <a:pt x="164" y="45"/>
                  <a:pt x="171" y="39"/>
                </a:cubicBezTo>
                <a:cubicBezTo>
                  <a:pt x="178" y="48"/>
                  <a:pt x="184" y="57"/>
                  <a:pt x="188" y="67"/>
                </a:cubicBezTo>
                <a:cubicBezTo>
                  <a:pt x="193" y="71"/>
                  <a:pt x="196" y="76"/>
                  <a:pt x="196" y="82"/>
                </a:cubicBezTo>
                <a:cubicBezTo>
                  <a:pt x="196" y="85"/>
                  <a:pt x="195" y="87"/>
                  <a:pt x="194" y="90"/>
                </a:cubicBezTo>
                <a:cubicBezTo>
                  <a:pt x="194" y="93"/>
                  <a:pt x="195" y="96"/>
                  <a:pt x="195" y="99"/>
                </a:cubicBezTo>
                <a:cubicBezTo>
                  <a:pt x="186" y="99"/>
                  <a:pt x="186" y="99"/>
                  <a:pt x="186" y="99"/>
                </a:cubicBezTo>
                <a:cubicBezTo>
                  <a:pt x="183" y="102"/>
                  <a:pt x="180" y="105"/>
                  <a:pt x="180" y="105"/>
                </a:cubicBezTo>
                <a:cubicBezTo>
                  <a:pt x="180" y="105"/>
                  <a:pt x="180" y="105"/>
                  <a:pt x="180" y="105"/>
                </a:cubicBezTo>
                <a:lnTo>
                  <a:pt x="193" y="105"/>
                </a:lnTo>
                <a:close/>
                <a:moveTo>
                  <a:pt x="153" y="46"/>
                </a:moveTo>
                <a:cubicBezTo>
                  <a:pt x="156" y="42"/>
                  <a:pt x="158" y="39"/>
                  <a:pt x="158" y="35"/>
                </a:cubicBezTo>
                <a:cubicBezTo>
                  <a:pt x="158" y="27"/>
                  <a:pt x="151" y="21"/>
                  <a:pt x="144" y="21"/>
                </a:cubicBezTo>
                <a:cubicBezTo>
                  <a:pt x="138" y="21"/>
                  <a:pt x="134" y="24"/>
                  <a:pt x="132" y="28"/>
                </a:cubicBezTo>
                <a:cubicBezTo>
                  <a:pt x="130" y="29"/>
                  <a:pt x="130" y="32"/>
                  <a:pt x="129" y="34"/>
                </a:cubicBezTo>
                <a:cubicBezTo>
                  <a:pt x="129" y="35"/>
                  <a:pt x="129" y="35"/>
                  <a:pt x="129" y="35"/>
                </a:cubicBezTo>
                <a:cubicBezTo>
                  <a:pt x="129" y="39"/>
                  <a:pt x="131" y="43"/>
                  <a:pt x="134" y="46"/>
                </a:cubicBezTo>
                <a:cubicBezTo>
                  <a:pt x="136" y="47"/>
                  <a:pt x="139" y="50"/>
                  <a:pt x="141" y="52"/>
                </a:cubicBezTo>
                <a:cubicBezTo>
                  <a:pt x="143" y="54"/>
                  <a:pt x="144" y="55"/>
                  <a:pt x="144" y="55"/>
                </a:cubicBezTo>
                <a:cubicBezTo>
                  <a:pt x="144" y="55"/>
                  <a:pt x="148" y="51"/>
                  <a:pt x="151" y="47"/>
                </a:cubicBezTo>
                <a:cubicBezTo>
                  <a:pt x="152" y="47"/>
                  <a:pt x="152" y="46"/>
                  <a:pt x="153" y="46"/>
                </a:cubicBezTo>
                <a:close/>
                <a:moveTo>
                  <a:pt x="144" y="41"/>
                </a:moveTo>
                <a:cubicBezTo>
                  <a:pt x="143" y="41"/>
                  <a:pt x="142" y="41"/>
                  <a:pt x="141" y="40"/>
                </a:cubicBezTo>
                <a:cubicBezTo>
                  <a:pt x="139" y="39"/>
                  <a:pt x="137" y="37"/>
                  <a:pt x="137" y="35"/>
                </a:cubicBezTo>
                <a:cubicBezTo>
                  <a:pt x="137" y="34"/>
                  <a:pt x="137" y="34"/>
                  <a:pt x="137" y="34"/>
                </a:cubicBezTo>
                <a:cubicBezTo>
                  <a:pt x="137" y="31"/>
                  <a:pt x="140" y="28"/>
                  <a:pt x="144" y="28"/>
                </a:cubicBezTo>
                <a:cubicBezTo>
                  <a:pt x="147" y="28"/>
                  <a:pt x="150" y="31"/>
                  <a:pt x="150" y="34"/>
                </a:cubicBezTo>
                <a:cubicBezTo>
                  <a:pt x="150" y="38"/>
                  <a:pt x="147" y="41"/>
                  <a:pt x="144" y="41"/>
                </a:cubicBezTo>
                <a:close/>
                <a:moveTo>
                  <a:pt x="42" y="128"/>
                </a:moveTo>
                <a:cubicBezTo>
                  <a:pt x="34" y="128"/>
                  <a:pt x="28" y="135"/>
                  <a:pt x="28" y="143"/>
                </a:cubicBezTo>
                <a:cubicBezTo>
                  <a:pt x="28" y="147"/>
                  <a:pt x="29" y="150"/>
                  <a:pt x="32" y="153"/>
                </a:cubicBezTo>
                <a:cubicBezTo>
                  <a:pt x="34" y="155"/>
                  <a:pt x="36" y="157"/>
                  <a:pt x="38" y="159"/>
                </a:cubicBezTo>
                <a:cubicBezTo>
                  <a:pt x="40" y="161"/>
                  <a:pt x="42" y="162"/>
                  <a:pt x="42" y="162"/>
                </a:cubicBezTo>
                <a:cubicBezTo>
                  <a:pt x="42" y="162"/>
                  <a:pt x="48" y="157"/>
                  <a:pt x="51" y="153"/>
                </a:cubicBezTo>
                <a:cubicBezTo>
                  <a:pt x="53" y="151"/>
                  <a:pt x="54" y="150"/>
                  <a:pt x="55" y="148"/>
                </a:cubicBezTo>
                <a:cubicBezTo>
                  <a:pt x="55" y="147"/>
                  <a:pt x="55" y="146"/>
                  <a:pt x="56" y="145"/>
                </a:cubicBezTo>
                <a:cubicBezTo>
                  <a:pt x="56" y="144"/>
                  <a:pt x="56" y="143"/>
                  <a:pt x="56" y="143"/>
                </a:cubicBezTo>
                <a:cubicBezTo>
                  <a:pt x="56" y="139"/>
                  <a:pt x="54" y="135"/>
                  <a:pt x="51" y="132"/>
                </a:cubicBezTo>
                <a:cubicBezTo>
                  <a:pt x="49" y="130"/>
                  <a:pt x="45" y="128"/>
                  <a:pt x="42" y="128"/>
                </a:cubicBezTo>
                <a:close/>
                <a:moveTo>
                  <a:pt x="42" y="149"/>
                </a:moveTo>
                <a:cubicBezTo>
                  <a:pt x="38" y="149"/>
                  <a:pt x="35" y="146"/>
                  <a:pt x="35" y="142"/>
                </a:cubicBezTo>
                <a:cubicBezTo>
                  <a:pt x="35" y="139"/>
                  <a:pt x="38" y="136"/>
                  <a:pt x="42" y="136"/>
                </a:cubicBezTo>
                <a:cubicBezTo>
                  <a:pt x="45" y="136"/>
                  <a:pt x="48" y="139"/>
                  <a:pt x="48" y="142"/>
                </a:cubicBezTo>
                <a:cubicBezTo>
                  <a:pt x="48" y="146"/>
                  <a:pt x="45" y="149"/>
                  <a:pt x="42" y="149"/>
                </a:cubicBezTo>
                <a:close/>
                <a:moveTo>
                  <a:pt x="103" y="100"/>
                </a:moveTo>
                <a:cubicBezTo>
                  <a:pt x="99" y="100"/>
                  <a:pt x="95" y="102"/>
                  <a:pt x="93" y="105"/>
                </a:cubicBezTo>
                <a:cubicBezTo>
                  <a:pt x="91" y="108"/>
                  <a:pt x="89" y="111"/>
                  <a:pt x="89" y="114"/>
                </a:cubicBezTo>
                <a:cubicBezTo>
                  <a:pt x="89" y="119"/>
                  <a:pt x="91" y="122"/>
                  <a:pt x="94" y="125"/>
                </a:cubicBezTo>
                <a:cubicBezTo>
                  <a:pt x="96" y="127"/>
                  <a:pt x="98" y="129"/>
                  <a:pt x="100" y="131"/>
                </a:cubicBezTo>
                <a:cubicBezTo>
                  <a:pt x="102" y="133"/>
                  <a:pt x="103" y="134"/>
                  <a:pt x="103" y="134"/>
                </a:cubicBezTo>
                <a:cubicBezTo>
                  <a:pt x="103" y="134"/>
                  <a:pt x="105" y="133"/>
                  <a:pt x="106" y="131"/>
                </a:cubicBezTo>
                <a:cubicBezTo>
                  <a:pt x="108" y="129"/>
                  <a:pt x="111" y="127"/>
                  <a:pt x="113" y="125"/>
                </a:cubicBezTo>
                <a:cubicBezTo>
                  <a:pt x="116" y="122"/>
                  <a:pt x="117" y="119"/>
                  <a:pt x="117" y="114"/>
                </a:cubicBezTo>
                <a:cubicBezTo>
                  <a:pt x="117" y="111"/>
                  <a:pt x="116" y="108"/>
                  <a:pt x="114" y="105"/>
                </a:cubicBezTo>
                <a:cubicBezTo>
                  <a:pt x="111" y="102"/>
                  <a:pt x="108" y="100"/>
                  <a:pt x="103" y="100"/>
                </a:cubicBezTo>
                <a:close/>
                <a:moveTo>
                  <a:pt x="106" y="120"/>
                </a:moveTo>
                <a:cubicBezTo>
                  <a:pt x="105" y="120"/>
                  <a:pt x="104" y="120"/>
                  <a:pt x="103" y="120"/>
                </a:cubicBezTo>
                <a:cubicBezTo>
                  <a:pt x="102" y="120"/>
                  <a:pt x="101" y="120"/>
                  <a:pt x="101" y="120"/>
                </a:cubicBezTo>
                <a:cubicBezTo>
                  <a:pt x="98" y="118"/>
                  <a:pt x="97" y="116"/>
                  <a:pt x="97" y="114"/>
                </a:cubicBezTo>
                <a:cubicBezTo>
                  <a:pt x="97" y="111"/>
                  <a:pt x="98" y="109"/>
                  <a:pt x="101" y="108"/>
                </a:cubicBezTo>
                <a:cubicBezTo>
                  <a:pt x="101" y="108"/>
                  <a:pt x="102" y="108"/>
                  <a:pt x="103" y="108"/>
                </a:cubicBezTo>
                <a:cubicBezTo>
                  <a:pt x="104" y="108"/>
                  <a:pt x="105" y="108"/>
                  <a:pt x="106" y="108"/>
                </a:cubicBezTo>
                <a:cubicBezTo>
                  <a:pt x="108" y="109"/>
                  <a:pt x="110" y="111"/>
                  <a:pt x="110" y="114"/>
                </a:cubicBezTo>
                <a:cubicBezTo>
                  <a:pt x="110" y="116"/>
                  <a:pt x="108" y="119"/>
                  <a:pt x="106" y="120"/>
                </a:cubicBezTo>
                <a:close/>
                <a:moveTo>
                  <a:pt x="66" y="51"/>
                </a:moveTo>
                <a:cubicBezTo>
                  <a:pt x="65" y="49"/>
                  <a:pt x="64" y="47"/>
                  <a:pt x="62" y="46"/>
                </a:cubicBezTo>
                <a:cubicBezTo>
                  <a:pt x="60" y="44"/>
                  <a:pt x="57" y="44"/>
                  <a:pt x="54" y="44"/>
                </a:cubicBezTo>
                <a:cubicBezTo>
                  <a:pt x="52" y="44"/>
                  <a:pt x="50" y="44"/>
                  <a:pt x="49" y="45"/>
                </a:cubicBezTo>
                <a:cubicBezTo>
                  <a:pt x="47" y="45"/>
                  <a:pt x="45" y="46"/>
                  <a:pt x="44" y="48"/>
                </a:cubicBezTo>
                <a:cubicBezTo>
                  <a:pt x="41" y="50"/>
                  <a:pt x="40" y="54"/>
                  <a:pt x="40" y="58"/>
                </a:cubicBezTo>
                <a:cubicBezTo>
                  <a:pt x="40" y="62"/>
                  <a:pt x="42" y="65"/>
                  <a:pt x="45" y="68"/>
                </a:cubicBezTo>
                <a:cubicBezTo>
                  <a:pt x="46" y="70"/>
                  <a:pt x="49" y="72"/>
                  <a:pt x="51" y="74"/>
                </a:cubicBezTo>
                <a:cubicBezTo>
                  <a:pt x="52" y="76"/>
                  <a:pt x="54" y="78"/>
                  <a:pt x="54" y="78"/>
                </a:cubicBezTo>
                <a:cubicBezTo>
                  <a:pt x="54" y="78"/>
                  <a:pt x="55" y="76"/>
                  <a:pt x="57" y="75"/>
                </a:cubicBezTo>
                <a:cubicBezTo>
                  <a:pt x="59" y="73"/>
                  <a:pt x="61" y="70"/>
                  <a:pt x="63" y="68"/>
                </a:cubicBezTo>
                <a:cubicBezTo>
                  <a:pt x="65" y="66"/>
                  <a:pt x="67" y="64"/>
                  <a:pt x="68" y="61"/>
                </a:cubicBezTo>
                <a:cubicBezTo>
                  <a:pt x="68" y="60"/>
                  <a:pt x="68" y="59"/>
                  <a:pt x="68" y="58"/>
                </a:cubicBezTo>
                <a:cubicBezTo>
                  <a:pt x="68" y="57"/>
                  <a:pt x="68" y="56"/>
                  <a:pt x="68" y="55"/>
                </a:cubicBezTo>
                <a:cubicBezTo>
                  <a:pt x="67" y="53"/>
                  <a:pt x="67" y="52"/>
                  <a:pt x="66" y="51"/>
                </a:cubicBezTo>
                <a:close/>
                <a:moveTo>
                  <a:pt x="54" y="64"/>
                </a:moveTo>
                <a:cubicBezTo>
                  <a:pt x="54" y="64"/>
                  <a:pt x="54" y="64"/>
                  <a:pt x="54" y="64"/>
                </a:cubicBezTo>
                <a:cubicBezTo>
                  <a:pt x="50" y="64"/>
                  <a:pt x="48" y="61"/>
                  <a:pt x="48" y="57"/>
                </a:cubicBezTo>
                <a:cubicBezTo>
                  <a:pt x="48" y="55"/>
                  <a:pt x="49" y="53"/>
                  <a:pt x="50" y="52"/>
                </a:cubicBezTo>
                <a:cubicBezTo>
                  <a:pt x="51" y="51"/>
                  <a:pt x="52" y="51"/>
                  <a:pt x="54" y="51"/>
                </a:cubicBezTo>
                <a:cubicBezTo>
                  <a:pt x="58" y="51"/>
                  <a:pt x="60" y="54"/>
                  <a:pt x="60" y="57"/>
                </a:cubicBezTo>
                <a:cubicBezTo>
                  <a:pt x="60" y="61"/>
                  <a:pt x="58" y="64"/>
                  <a:pt x="54" y="64"/>
                </a:cubicBezTo>
                <a:close/>
                <a:moveTo>
                  <a:pt x="186" y="93"/>
                </a:moveTo>
                <a:cubicBezTo>
                  <a:pt x="190" y="89"/>
                  <a:pt x="191" y="86"/>
                  <a:pt x="191" y="82"/>
                </a:cubicBezTo>
                <a:cubicBezTo>
                  <a:pt x="191" y="74"/>
                  <a:pt x="185" y="68"/>
                  <a:pt x="177" y="68"/>
                </a:cubicBezTo>
                <a:cubicBezTo>
                  <a:pt x="169" y="68"/>
                  <a:pt x="163" y="74"/>
                  <a:pt x="163" y="82"/>
                </a:cubicBezTo>
                <a:cubicBezTo>
                  <a:pt x="163" y="86"/>
                  <a:pt x="165" y="90"/>
                  <a:pt x="168" y="93"/>
                </a:cubicBezTo>
                <a:cubicBezTo>
                  <a:pt x="170" y="94"/>
                  <a:pt x="173" y="97"/>
                  <a:pt x="175" y="99"/>
                </a:cubicBezTo>
                <a:cubicBezTo>
                  <a:pt x="176" y="101"/>
                  <a:pt x="177" y="102"/>
                  <a:pt x="177" y="102"/>
                </a:cubicBezTo>
                <a:cubicBezTo>
                  <a:pt x="177" y="102"/>
                  <a:pt x="178" y="101"/>
                  <a:pt x="180" y="99"/>
                </a:cubicBezTo>
                <a:cubicBezTo>
                  <a:pt x="182" y="97"/>
                  <a:pt x="184" y="95"/>
                  <a:pt x="186" y="93"/>
                </a:cubicBezTo>
                <a:close/>
                <a:moveTo>
                  <a:pt x="177" y="88"/>
                </a:moveTo>
                <a:cubicBezTo>
                  <a:pt x="174" y="88"/>
                  <a:pt x="171" y="85"/>
                  <a:pt x="171" y="82"/>
                </a:cubicBezTo>
                <a:cubicBezTo>
                  <a:pt x="171" y="78"/>
                  <a:pt x="174" y="75"/>
                  <a:pt x="177" y="75"/>
                </a:cubicBezTo>
                <a:cubicBezTo>
                  <a:pt x="181" y="75"/>
                  <a:pt x="184" y="78"/>
                  <a:pt x="184" y="82"/>
                </a:cubicBezTo>
                <a:cubicBezTo>
                  <a:pt x="184" y="85"/>
                  <a:pt x="181" y="88"/>
                  <a:pt x="177" y="88"/>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02">
            <a:extLst>
              <a:ext uri="{FF2B5EF4-FFF2-40B4-BE49-F238E27FC236}">
                <a16:creationId xmlns:a16="http://schemas.microsoft.com/office/drawing/2014/main" xmlns="" id="{A8B3943E-ADAB-4598-8E1F-7364C8483AF5}"/>
              </a:ext>
            </a:extLst>
          </p:cNvPr>
          <p:cNvSpPr>
            <a:spLocks noEditPoints="1"/>
          </p:cNvSpPr>
          <p:nvPr/>
        </p:nvSpPr>
        <p:spPr bwMode="auto">
          <a:xfrm>
            <a:off x="695583" y="1908570"/>
            <a:ext cx="589765" cy="644585"/>
          </a:xfrm>
          <a:custGeom>
            <a:avLst/>
            <a:gdLst>
              <a:gd name="T0" fmla="*/ 23 w 182"/>
              <a:gd name="T1" fmla="*/ 126 h 199"/>
              <a:gd name="T2" fmla="*/ 43 w 182"/>
              <a:gd name="T3" fmla="*/ 91 h 199"/>
              <a:gd name="T4" fmla="*/ 50 w 182"/>
              <a:gd name="T5" fmla="*/ 117 h 199"/>
              <a:gd name="T6" fmla="*/ 51 w 182"/>
              <a:gd name="T7" fmla="*/ 93 h 199"/>
              <a:gd name="T8" fmla="*/ 83 w 182"/>
              <a:gd name="T9" fmla="*/ 91 h 199"/>
              <a:gd name="T10" fmla="*/ 92 w 182"/>
              <a:gd name="T11" fmla="*/ 107 h 199"/>
              <a:gd name="T12" fmla="*/ 97 w 182"/>
              <a:gd name="T13" fmla="*/ 91 h 199"/>
              <a:gd name="T14" fmla="*/ 123 w 182"/>
              <a:gd name="T15" fmla="*/ 89 h 199"/>
              <a:gd name="T16" fmla="*/ 136 w 182"/>
              <a:gd name="T17" fmla="*/ 91 h 199"/>
              <a:gd name="T18" fmla="*/ 130 w 182"/>
              <a:gd name="T19" fmla="*/ 126 h 199"/>
              <a:gd name="T20" fmla="*/ 118 w 182"/>
              <a:gd name="T21" fmla="*/ 126 h 199"/>
              <a:gd name="T22" fmla="*/ 127 w 182"/>
              <a:gd name="T23" fmla="*/ 130 h 199"/>
              <a:gd name="T24" fmla="*/ 113 w 182"/>
              <a:gd name="T25" fmla="*/ 151 h 199"/>
              <a:gd name="T26" fmla="*/ 128 w 182"/>
              <a:gd name="T27" fmla="*/ 140 h 199"/>
              <a:gd name="T28" fmla="*/ 147 w 182"/>
              <a:gd name="T29" fmla="*/ 144 h 199"/>
              <a:gd name="T30" fmla="*/ 134 w 182"/>
              <a:gd name="T31" fmla="*/ 128 h 199"/>
              <a:gd name="T32" fmla="*/ 171 w 182"/>
              <a:gd name="T33" fmla="*/ 91 h 199"/>
              <a:gd name="T34" fmla="*/ 152 w 182"/>
              <a:gd name="T35" fmla="*/ 141 h 199"/>
              <a:gd name="T36" fmla="*/ 170 w 182"/>
              <a:gd name="T37" fmla="*/ 121 h 199"/>
              <a:gd name="T38" fmla="*/ 99 w 182"/>
              <a:gd name="T39" fmla="*/ 2 h 199"/>
              <a:gd name="T40" fmla="*/ 17 w 182"/>
              <a:gd name="T41" fmla="*/ 125 h 199"/>
              <a:gd name="T42" fmla="*/ 173 w 182"/>
              <a:gd name="T43" fmla="*/ 86 h 199"/>
              <a:gd name="T44" fmla="*/ 134 w 182"/>
              <a:gd name="T45" fmla="*/ 47 h 199"/>
              <a:gd name="T46" fmla="*/ 173 w 182"/>
              <a:gd name="T47" fmla="*/ 86 h 199"/>
              <a:gd name="T48" fmla="*/ 131 w 182"/>
              <a:gd name="T49" fmla="*/ 43 h 199"/>
              <a:gd name="T50" fmla="*/ 149 w 182"/>
              <a:gd name="T51" fmla="*/ 30 h 199"/>
              <a:gd name="T52" fmla="*/ 127 w 182"/>
              <a:gd name="T53" fmla="*/ 45 h 199"/>
              <a:gd name="T54" fmla="*/ 97 w 182"/>
              <a:gd name="T55" fmla="*/ 11 h 199"/>
              <a:gd name="T56" fmla="*/ 129 w 182"/>
              <a:gd name="T57" fmla="*/ 49 h 199"/>
              <a:gd name="T58" fmla="*/ 97 w 182"/>
              <a:gd name="T59" fmla="*/ 86 h 199"/>
              <a:gd name="T60" fmla="*/ 97 w 182"/>
              <a:gd name="T61" fmla="*/ 58 h 199"/>
              <a:gd name="T62" fmla="*/ 51 w 182"/>
              <a:gd name="T63" fmla="*/ 86 h 199"/>
              <a:gd name="T64" fmla="*/ 92 w 182"/>
              <a:gd name="T65" fmla="*/ 58 h 199"/>
              <a:gd name="T66" fmla="*/ 92 w 182"/>
              <a:gd name="T67" fmla="*/ 53 h 199"/>
              <a:gd name="T68" fmla="*/ 92 w 182"/>
              <a:gd name="T69" fmla="*/ 10 h 199"/>
              <a:gd name="T70" fmla="*/ 87 w 182"/>
              <a:gd name="T71" fmla="*/ 7 h 199"/>
              <a:gd name="T72" fmla="*/ 37 w 182"/>
              <a:gd name="T73" fmla="*/ 30 h 199"/>
              <a:gd name="T74" fmla="*/ 13 w 182"/>
              <a:gd name="T75" fmla="*/ 80 h 199"/>
              <a:gd name="T76" fmla="*/ 34 w 182"/>
              <a:gd name="T77" fmla="*/ 33 h 199"/>
              <a:gd name="T78" fmla="*/ 46 w 182"/>
              <a:gd name="T79" fmla="*/ 86 h 199"/>
              <a:gd name="T80" fmla="*/ 13 w 182"/>
              <a:gd name="T81" fmla="*/ 86 h 199"/>
              <a:gd name="T82" fmla="*/ 176 w 182"/>
              <a:gd name="T83" fmla="*/ 143 h 199"/>
              <a:gd name="T84" fmla="*/ 116 w 182"/>
              <a:gd name="T85" fmla="*/ 191 h 199"/>
              <a:gd name="T86" fmla="*/ 45 w 182"/>
              <a:gd name="T87" fmla="*/ 180 h 199"/>
              <a:gd name="T88" fmla="*/ 0 w 182"/>
              <a:gd name="T89" fmla="*/ 199 h 199"/>
              <a:gd name="T90" fmla="*/ 22 w 182"/>
              <a:gd name="T91" fmla="*/ 138 h 199"/>
              <a:gd name="T92" fmla="*/ 26 w 182"/>
              <a:gd name="T93" fmla="*/ 132 h 199"/>
              <a:gd name="T94" fmla="*/ 52 w 182"/>
              <a:gd name="T95" fmla="*/ 124 h 199"/>
              <a:gd name="T96" fmla="*/ 60 w 182"/>
              <a:gd name="T97" fmla="*/ 124 h 199"/>
              <a:gd name="T98" fmla="*/ 73 w 182"/>
              <a:gd name="T99" fmla="*/ 125 h 199"/>
              <a:gd name="T100" fmla="*/ 82 w 182"/>
              <a:gd name="T101" fmla="*/ 122 h 199"/>
              <a:gd name="T102" fmla="*/ 92 w 182"/>
              <a:gd name="T103" fmla="*/ 115 h 199"/>
              <a:gd name="T104" fmla="*/ 119 w 182"/>
              <a:gd name="T105" fmla="*/ 97 h 199"/>
              <a:gd name="T106" fmla="*/ 114 w 182"/>
              <a:gd name="T107" fmla="*/ 120 h 199"/>
              <a:gd name="T108" fmla="*/ 98 w 182"/>
              <a:gd name="T109" fmla="*/ 141 h 199"/>
              <a:gd name="T110" fmla="*/ 108 w 182"/>
              <a:gd name="T111" fmla="*/ 156 h 199"/>
              <a:gd name="T112" fmla="*/ 119 w 182"/>
              <a:gd name="T113" fmla="*/ 161 h 199"/>
              <a:gd name="T114" fmla="*/ 136 w 182"/>
              <a:gd name="T115" fmla="*/ 160 h 199"/>
              <a:gd name="T116" fmla="*/ 171 w 182"/>
              <a:gd name="T117" fmla="*/ 1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2" h="199">
                <a:moveTo>
                  <a:pt x="19" y="130"/>
                </a:moveTo>
                <a:cubicBezTo>
                  <a:pt x="20" y="128"/>
                  <a:pt x="21" y="127"/>
                  <a:pt x="23" y="126"/>
                </a:cubicBezTo>
                <a:cubicBezTo>
                  <a:pt x="17" y="115"/>
                  <a:pt x="14" y="104"/>
                  <a:pt x="13" y="91"/>
                </a:cubicBezTo>
                <a:cubicBezTo>
                  <a:pt x="43" y="91"/>
                  <a:pt x="43" y="91"/>
                  <a:pt x="43" y="91"/>
                </a:cubicBezTo>
                <a:cubicBezTo>
                  <a:pt x="46" y="91"/>
                  <a:pt x="46" y="91"/>
                  <a:pt x="46" y="91"/>
                </a:cubicBezTo>
                <a:cubicBezTo>
                  <a:pt x="46" y="100"/>
                  <a:pt x="48" y="108"/>
                  <a:pt x="50" y="117"/>
                </a:cubicBezTo>
                <a:cubicBezTo>
                  <a:pt x="51" y="117"/>
                  <a:pt x="53" y="117"/>
                  <a:pt x="55" y="117"/>
                </a:cubicBezTo>
                <a:cubicBezTo>
                  <a:pt x="53" y="109"/>
                  <a:pt x="51" y="101"/>
                  <a:pt x="51" y="93"/>
                </a:cubicBezTo>
                <a:cubicBezTo>
                  <a:pt x="51" y="91"/>
                  <a:pt x="51" y="91"/>
                  <a:pt x="51" y="91"/>
                </a:cubicBezTo>
                <a:cubicBezTo>
                  <a:pt x="83" y="91"/>
                  <a:pt x="83" y="91"/>
                  <a:pt x="83" y="91"/>
                </a:cubicBezTo>
                <a:cubicBezTo>
                  <a:pt x="92" y="91"/>
                  <a:pt x="92" y="91"/>
                  <a:pt x="92" y="91"/>
                </a:cubicBezTo>
                <a:cubicBezTo>
                  <a:pt x="92" y="107"/>
                  <a:pt x="92" y="107"/>
                  <a:pt x="92" y="107"/>
                </a:cubicBezTo>
                <a:cubicBezTo>
                  <a:pt x="93" y="106"/>
                  <a:pt x="95" y="105"/>
                  <a:pt x="97" y="104"/>
                </a:cubicBezTo>
                <a:cubicBezTo>
                  <a:pt x="97" y="91"/>
                  <a:pt x="97" y="91"/>
                  <a:pt x="97" y="91"/>
                </a:cubicBezTo>
                <a:cubicBezTo>
                  <a:pt x="116" y="91"/>
                  <a:pt x="116" y="91"/>
                  <a:pt x="116" y="91"/>
                </a:cubicBezTo>
                <a:cubicBezTo>
                  <a:pt x="119" y="89"/>
                  <a:pt x="121" y="89"/>
                  <a:pt x="123" y="89"/>
                </a:cubicBezTo>
                <a:cubicBezTo>
                  <a:pt x="126" y="89"/>
                  <a:pt x="128" y="89"/>
                  <a:pt x="130" y="91"/>
                </a:cubicBezTo>
                <a:cubicBezTo>
                  <a:pt x="136" y="91"/>
                  <a:pt x="136" y="91"/>
                  <a:pt x="136" y="91"/>
                </a:cubicBezTo>
                <a:cubicBezTo>
                  <a:pt x="137" y="91"/>
                  <a:pt x="137" y="91"/>
                  <a:pt x="137" y="91"/>
                </a:cubicBezTo>
                <a:cubicBezTo>
                  <a:pt x="137" y="103"/>
                  <a:pt x="134" y="115"/>
                  <a:pt x="130" y="126"/>
                </a:cubicBezTo>
                <a:cubicBezTo>
                  <a:pt x="127" y="124"/>
                  <a:pt x="124" y="123"/>
                  <a:pt x="121" y="122"/>
                </a:cubicBezTo>
                <a:cubicBezTo>
                  <a:pt x="120" y="124"/>
                  <a:pt x="119" y="125"/>
                  <a:pt x="118" y="126"/>
                </a:cubicBezTo>
                <a:cubicBezTo>
                  <a:pt x="121" y="127"/>
                  <a:pt x="124" y="129"/>
                  <a:pt x="127" y="130"/>
                </a:cubicBezTo>
                <a:cubicBezTo>
                  <a:pt x="127" y="130"/>
                  <a:pt x="127" y="130"/>
                  <a:pt x="127" y="130"/>
                </a:cubicBezTo>
                <a:cubicBezTo>
                  <a:pt x="124" y="138"/>
                  <a:pt x="119" y="145"/>
                  <a:pt x="113" y="151"/>
                </a:cubicBezTo>
                <a:cubicBezTo>
                  <a:pt x="113" y="151"/>
                  <a:pt x="113" y="151"/>
                  <a:pt x="113" y="151"/>
                </a:cubicBezTo>
                <a:cubicBezTo>
                  <a:pt x="115" y="152"/>
                  <a:pt x="116" y="153"/>
                  <a:pt x="118" y="153"/>
                </a:cubicBezTo>
                <a:cubicBezTo>
                  <a:pt x="121" y="149"/>
                  <a:pt x="125" y="144"/>
                  <a:pt x="128" y="140"/>
                </a:cubicBezTo>
                <a:cubicBezTo>
                  <a:pt x="129" y="137"/>
                  <a:pt x="130" y="135"/>
                  <a:pt x="132" y="133"/>
                </a:cubicBezTo>
                <a:cubicBezTo>
                  <a:pt x="137" y="136"/>
                  <a:pt x="143" y="140"/>
                  <a:pt x="147" y="144"/>
                </a:cubicBezTo>
                <a:cubicBezTo>
                  <a:pt x="149" y="143"/>
                  <a:pt x="150" y="142"/>
                  <a:pt x="152" y="141"/>
                </a:cubicBezTo>
                <a:cubicBezTo>
                  <a:pt x="146" y="136"/>
                  <a:pt x="140" y="132"/>
                  <a:pt x="134" y="128"/>
                </a:cubicBezTo>
                <a:cubicBezTo>
                  <a:pt x="139" y="117"/>
                  <a:pt x="142" y="103"/>
                  <a:pt x="142" y="91"/>
                </a:cubicBezTo>
                <a:cubicBezTo>
                  <a:pt x="171" y="91"/>
                  <a:pt x="171" y="91"/>
                  <a:pt x="171" y="91"/>
                </a:cubicBezTo>
                <a:cubicBezTo>
                  <a:pt x="172" y="91"/>
                  <a:pt x="172" y="91"/>
                  <a:pt x="173" y="91"/>
                </a:cubicBezTo>
                <a:cubicBezTo>
                  <a:pt x="172" y="110"/>
                  <a:pt x="165" y="127"/>
                  <a:pt x="152" y="141"/>
                </a:cubicBezTo>
                <a:cubicBezTo>
                  <a:pt x="157" y="138"/>
                  <a:pt x="161" y="135"/>
                  <a:pt x="164" y="133"/>
                </a:cubicBezTo>
                <a:cubicBezTo>
                  <a:pt x="167" y="129"/>
                  <a:pt x="169" y="125"/>
                  <a:pt x="170" y="121"/>
                </a:cubicBezTo>
                <a:cubicBezTo>
                  <a:pt x="182" y="97"/>
                  <a:pt x="179" y="65"/>
                  <a:pt x="165" y="43"/>
                </a:cubicBezTo>
                <a:cubicBezTo>
                  <a:pt x="152" y="20"/>
                  <a:pt x="125" y="4"/>
                  <a:pt x="99" y="2"/>
                </a:cubicBezTo>
                <a:cubicBezTo>
                  <a:pt x="64" y="0"/>
                  <a:pt x="31" y="20"/>
                  <a:pt x="16" y="52"/>
                </a:cubicBezTo>
                <a:cubicBezTo>
                  <a:pt x="6" y="73"/>
                  <a:pt x="6" y="104"/>
                  <a:pt x="17" y="125"/>
                </a:cubicBezTo>
                <a:cubicBezTo>
                  <a:pt x="17" y="126"/>
                  <a:pt x="18" y="128"/>
                  <a:pt x="19" y="130"/>
                </a:cubicBezTo>
                <a:close/>
                <a:moveTo>
                  <a:pt x="173" y="86"/>
                </a:moveTo>
                <a:cubicBezTo>
                  <a:pt x="142" y="86"/>
                  <a:pt x="142" y="86"/>
                  <a:pt x="142" y="86"/>
                </a:cubicBezTo>
                <a:cubicBezTo>
                  <a:pt x="142" y="72"/>
                  <a:pt x="139" y="59"/>
                  <a:pt x="134" y="47"/>
                </a:cubicBezTo>
                <a:cubicBezTo>
                  <a:pt x="140" y="44"/>
                  <a:pt x="146" y="39"/>
                  <a:pt x="152" y="33"/>
                </a:cubicBezTo>
                <a:cubicBezTo>
                  <a:pt x="165" y="48"/>
                  <a:pt x="172" y="66"/>
                  <a:pt x="173" y="86"/>
                </a:cubicBezTo>
                <a:close/>
                <a:moveTo>
                  <a:pt x="149" y="30"/>
                </a:moveTo>
                <a:cubicBezTo>
                  <a:pt x="144" y="35"/>
                  <a:pt x="138" y="39"/>
                  <a:pt x="131" y="43"/>
                </a:cubicBezTo>
                <a:cubicBezTo>
                  <a:pt x="125" y="29"/>
                  <a:pt x="113" y="16"/>
                  <a:pt x="101" y="7"/>
                </a:cubicBezTo>
                <a:cubicBezTo>
                  <a:pt x="119" y="9"/>
                  <a:pt x="135" y="17"/>
                  <a:pt x="149" y="30"/>
                </a:cubicBezTo>
                <a:close/>
                <a:moveTo>
                  <a:pt x="97" y="11"/>
                </a:moveTo>
                <a:cubicBezTo>
                  <a:pt x="109" y="19"/>
                  <a:pt x="121" y="32"/>
                  <a:pt x="127" y="45"/>
                </a:cubicBezTo>
                <a:cubicBezTo>
                  <a:pt x="118" y="49"/>
                  <a:pt x="108" y="52"/>
                  <a:pt x="97" y="53"/>
                </a:cubicBezTo>
                <a:lnTo>
                  <a:pt x="97" y="11"/>
                </a:lnTo>
                <a:close/>
                <a:moveTo>
                  <a:pt x="97" y="58"/>
                </a:moveTo>
                <a:cubicBezTo>
                  <a:pt x="108" y="57"/>
                  <a:pt x="119" y="54"/>
                  <a:pt x="129" y="49"/>
                </a:cubicBezTo>
                <a:cubicBezTo>
                  <a:pt x="134" y="61"/>
                  <a:pt x="137" y="73"/>
                  <a:pt x="137" y="86"/>
                </a:cubicBezTo>
                <a:cubicBezTo>
                  <a:pt x="97" y="86"/>
                  <a:pt x="97" y="86"/>
                  <a:pt x="97" y="86"/>
                </a:cubicBezTo>
                <a:cubicBezTo>
                  <a:pt x="97" y="86"/>
                  <a:pt x="97" y="86"/>
                  <a:pt x="97" y="86"/>
                </a:cubicBezTo>
                <a:cubicBezTo>
                  <a:pt x="97" y="58"/>
                  <a:pt x="97" y="58"/>
                  <a:pt x="97" y="58"/>
                </a:cubicBezTo>
                <a:close/>
                <a:moveTo>
                  <a:pt x="92" y="86"/>
                </a:moveTo>
                <a:cubicBezTo>
                  <a:pt x="51" y="86"/>
                  <a:pt x="51" y="86"/>
                  <a:pt x="51" y="86"/>
                </a:cubicBezTo>
                <a:cubicBezTo>
                  <a:pt x="51" y="73"/>
                  <a:pt x="54" y="61"/>
                  <a:pt x="58" y="50"/>
                </a:cubicBezTo>
                <a:cubicBezTo>
                  <a:pt x="69" y="55"/>
                  <a:pt x="80" y="58"/>
                  <a:pt x="92" y="58"/>
                </a:cubicBezTo>
                <a:lnTo>
                  <a:pt x="92" y="86"/>
                </a:lnTo>
                <a:close/>
                <a:moveTo>
                  <a:pt x="92" y="53"/>
                </a:moveTo>
                <a:cubicBezTo>
                  <a:pt x="80" y="53"/>
                  <a:pt x="71" y="50"/>
                  <a:pt x="61" y="46"/>
                </a:cubicBezTo>
                <a:cubicBezTo>
                  <a:pt x="67" y="32"/>
                  <a:pt x="79" y="19"/>
                  <a:pt x="92" y="10"/>
                </a:cubicBezTo>
                <a:lnTo>
                  <a:pt x="92" y="53"/>
                </a:lnTo>
                <a:close/>
                <a:moveTo>
                  <a:pt x="87" y="7"/>
                </a:moveTo>
                <a:cubicBezTo>
                  <a:pt x="74" y="17"/>
                  <a:pt x="63" y="30"/>
                  <a:pt x="56" y="44"/>
                </a:cubicBezTo>
                <a:cubicBezTo>
                  <a:pt x="49" y="40"/>
                  <a:pt x="43" y="35"/>
                  <a:pt x="37" y="30"/>
                </a:cubicBezTo>
                <a:cubicBezTo>
                  <a:pt x="51" y="17"/>
                  <a:pt x="68" y="9"/>
                  <a:pt x="87" y="7"/>
                </a:cubicBezTo>
                <a:close/>
                <a:moveTo>
                  <a:pt x="13" y="80"/>
                </a:moveTo>
                <a:cubicBezTo>
                  <a:pt x="14" y="79"/>
                  <a:pt x="14" y="79"/>
                  <a:pt x="14" y="79"/>
                </a:cubicBezTo>
                <a:cubicBezTo>
                  <a:pt x="16" y="62"/>
                  <a:pt x="22" y="46"/>
                  <a:pt x="34" y="33"/>
                </a:cubicBezTo>
                <a:cubicBezTo>
                  <a:pt x="40" y="39"/>
                  <a:pt x="47" y="44"/>
                  <a:pt x="54" y="48"/>
                </a:cubicBezTo>
                <a:cubicBezTo>
                  <a:pt x="49" y="60"/>
                  <a:pt x="46" y="74"/>
                  <a:pt x="46" y="86"/>
                </a:cubicBezTo>
                <a:cubicBezTo>
                  <a:pt x="13" y="86"/>
                  <a:pt x="13" y="86"/>
                  <a:pt x="13" y="86"/>
                </a:cubicBezTo>
                <a:cubicBezTo>
                  <a:pt x="13" y="86"/>
                  <a:pt x="13" y="86"/>
                  <a:pt x="13" y="86"/>
                </a:cubicBezTo>
                <a:lnTo>
                  <a:pt x="13" y="80"/>
                </a:lnTo>
                <a:close/>
                <a:moveTo>
                  <a:pt x="176" y="143"/>
                </a:moveTo>
                <a:cubicBezTo>
                  <a:pt x="172" y="147"/>
                  <a:pt x="135" y="183"/>
                  <a:pt x="132" y="185"/>
                </a:cubicBezTo>
                <a:cubicBezTo>
                  <a:pt x="127" y="190"/>
                  <a:pt x="122" y="192"/>
                  <a:pt x="116" y="191"/>
                </a:cubicBezTo>
                <a:cubicBezTo>
                  <a:pt x="109" y="189"/>
                  <a:pt x="51" y="176"/>
                  <a:pt x="51" y="176"/>
                </a:cubicBezTo>
                <a:cubicBezTo>
                  <a:pt x="51" y="176"/>
                  <a:pt x="45" y="178"/>
                  <a:pt x="45" y="180"/>
                </a:cubicBezTo>
                <a:cubicBezTo>
                  <a:pt x="45" y="180"/>
                  <a:pt x="43" y="189"/>
                  <a:pt x="41" y="199"/>
                </a:cubicBezTo>
                <a:cubicBezTo>
                  <a:pt x="0" y="199"/>
                  <a:pt x="0" y="199"/>
                  <a:pt x="0" y="199"/>
                </a:cubicBezTo>
                <a:cubicBezTo>
                  <a:pt x="0" y="189"/>
                  <a:pt x="0" y="189"/>
                  <a:pt x="0" y="189"/>
                </a:cubicBezTo>
                <a:cubicBezTo>
                  <a:pt x="9" y="167"/>
                  <a:pt x="19" y="141"/>
                  <a:pt x="22" y="138"/>
                </a:cubicBezTo>
                <a:cubicBezTo>
                  <a:pt x="22" y="137"/>
                  <a:pt x="22" y="136"/>
                  <a:pt x="23" y="136"/>
                </a:cubicBezTo>
                <a:cubicBezTo>
                  <a:pt x="24" y="134"/>
                  <a:pt x="25" y="133"/>
                  <a:pt x="26" y="132"/>
                </a:cubicBezTo>
                <a:cubicBezTo>
                  <a:pt x="32" y="126"/>
                  <a:pt x="40" y="123"/>
                  <a:pt x="50" y="123"/>
                </a:cubicBezTo>
                <a:cubicBezTo>
                  <a:pt x="50" y="123"/>
                  <a:pt x="51" y="123"/>
                  <a:pt x="52" y="124"/>
                </a:cubicBezTo>
                <a:cubicBezTo>
                  <a:pt x="54" y="124"/>
                  <a:pt x="56" y="124"/>
                  <a:pt x="58" y="124"/>
                </a:cubicBezTo>
                <a:cubicBezTo>
                  <a:pt x="58" y="124"/>
                  <a:pt x="59" y="124"/>
                  <a:pt x="60" y="124"/>
                </a:cubicBezTo>
                <a:cubicBezTo>
                  <a:pt x="64" y="124"/>
                  <a:pt x="68" y="125"/>
                  <a:pt x="71" y="125"/>
                </a:cubicBezTo>
                <a:cubicBezTo>
                  <a:pt x="72" y="125"/>
                  <a:pt x="72" y="125"/>
                  <a:pt x="73" y="125"/>
                </a:cubicBezTo>
                <a:cubicBezTo>
                  <a:pt x="75" y="125"/>
                  <a:pt x="77" y="124"/>
                  <a:pt x="79" y="124"/>
                </a:cubicBezTo>
                <a:cubicBezTo>
                  <a:pt x="81" y="123"/>
                  <a:pt x="82" y="122"/>
                  <a:pt x="82" y="122"/>
                </a:cubicBezTo>
                <a:cubicBezTo>
                  <a:pt x="82" y="122"/>
                  <a:pt x="85" y="120"/>
                  <a:pt x="89" y="117"/>
                </a:cubicBezTo>
                <a:cubicBezTo>
                  <a:pt x="90" y="117"/>
                  <a:pt x="91" y="116"/>
                  <a:pt x="92" y="115"/>
                </a:cubicBezTo>
                <a:cubicBezTo>
                  <a:pt x="93" y="114"/>
                  <a:pt x="95" y="113"/>
                  <a:pt x="97" y="112"/>
                </a:cubicBezTo>
                <a:cubicBezTo>
                  <a:pt x="105" y="106"/>
                  <a:pt x="115" y="99"/>
                  <a:pt x="119" y="97"/>
                </a:cubicBezTo>
                <a:cubicBezTo>
                  <a:pt x="126" y="93"/>
                  <a:pt x="130" y="98"/>
                  <a:pt x="127" y="103"/>
                </a:cubicBezTo>
                <a:cubicBezTo>
                  <a:pt x="125" y="106"/>
                  <a:pt x="120" y="113"/>
                  <a:pt x="114" y="120"/>
                </a:cubicBezTo>
                <a:cubicBezTo>
                  <a:pt x="113" y="122"/>
                  <a:pt x="112" y="123"/>
                  <a:pt x="111" y="124"/>
                </a:cubicBezTo>
                <a:cubicBezTo>
                  <a:pt x="105" y="132"/>
                  <a:pt x="100" y="139"/>
                  <a:pt x="98" y="141"/>
                </a:cubicBezTo>
                <a:cubicBezTo>
                  <a:pt x="95" y="145"/>
                  <a:pt x="97" y="152"/>
                  <a:pt x="101" y="153"/>
                </a:cubicBezTo>
                <a:cubicBezTo>
                  <a:pt x="101" y="153"/>
                  <a:pt x="104" y="155"/>
                  <a:pt x="108" y="156"/>
                </a:cubicBezTo>
                <a:cubicBezTo>
                  <a:pt x="109" y="157"/>
                  <a:pt x="111" y="158"/>
                  <a:pt x="113" y="158"/>
                </a:cubicBezTo>
                <a:cubicBezTo>
                  <a:pt x="115" y="160"/>
                  <a:pt x="118" y="161"/>
                  <a:pt x="119" y="161"/>
                </a:cubicBezTo>
                <a:cubicBezTo>
                  <a:pt x="120" y="162"/>
                  <a:pt x="121" y="162"/>
                  <a:pt x="123" y="162"/>
                </a:cubicBezTo>
                <a:cubicBezTo>
                  <a:pt x="127" y="162"/>
                  <a:pt x="133" y="162"/>
                  <a:pt x="136" y="160"/>
                </a:cubicBezTo>
                <a:cubicBezTo>
                  <a:pt x="138" y="158"/>
                  <a:pt x="143" y="155"/>
                  <a:pt x="148" y="152"/>
                </a:cubicBezTo>
                <a:cubicBezTo>
                  <a:pt x="157" y="146"/>
                  <a:pt x="168" y="139"/>
                  <a:pt x="171" y="137"/>
                </a:cubicBezTo>
                <a:cubicBezTo>
                  <a:pt x="176" y="133"/>
                  <a:pt x="181" y="138"/>
                  <a:pt x="176" y="143"/>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61">
            <a:extLst>
              <a:ext uri="{FF2B5EF4-FFF2-40B4-BE49-F238E27FC236}">
                <a16:creationId xmlns:a16="http://schemas.microsoft.com/office/drawing/2014/main" xmlns="" id="{33A1CAB4-F85B-4464-9D5A-6F4948F1AF25}"/>
              </a:ext>
            </a:extLst>
          </p:cNvPr>
          <p:cNvSpPr>
            <a:spLocks noEditPoints="1"/>
          </p:cNvSpPr>
          <p:nvPr/>
        </p:nvSpPr>
        <p:spPr bwMode="auto">
          <a:xfrm>
            <a:off x="10895310" y="3753977"/>
            <a:ext cx="591656" cy="638913"/>
          </a:xfrm>
          <a:custGeom>
            <a:avLst/>
            <a:gdLst>
              <a:gd name="T0" fmla="*/ 13 w 183"/>
              <a:gd name="T1" fmla="*/ 137 h 197"/>
              <a:gd name="T2" fmla="*/ 103 w 183"/>
              <a:gd name="T3" fmla="*/ 197 h 197"/>
              <a:gd name="T4" fmla="*/ 96 w 183"/>
              <a:gd name="T5" fmla="*/ 0 h 197"/>
              <a:gd name="T6" fmla="*/ 94 w 183"/>
              <a:gd name="T7" fmla="*/ 6 h 197"/>
              <a:gd name="T8" fmla="*/ 38 w 183"/>
              <a:gd name="T9" fmla="*/ 32 h 197"/>
              <a:gd name="T10" fmla="*/ 34 w 183"/>
              <a:gd name="T11" fmla="*/ 36 h 197"/>
              <a:gd name="T12" fmla="*/ 45 w 183"/>
              <a:gd name="T13" fmla="*/ 96 h 197"/>
              <a:gd name="T14" fmla="*/ 34 w 183"/>
              <a:gd name="T15" fmla="*/ 36 h 197"/>
              <a:gd name="T16" fmla="*/ 12 w 183"/>
              <a:gd name="T17" fmla="*/ 102 h 197"/>
              <a:gd name="T18" fmla="*/ 55 w 183"/>
              <a:gd name="T19" fmla="*/ 145 h 197"/>
              <a:gd name="T20" fmla="*/ 10 w 183"/>
              <a:gd name="T21" fmla="*/ 102 h 197"/>
              <a:gd name="T22" fmla="*/ 58 w 183"/>
              <a:gd name="T23" fmla="*/ 150 h 197"/>
              <a:gd name="T24" fmla="*/ 92 w 183"/>
              <a:gd name="T25" fmla="*/ 190 h 197"/>
              <a:gd name="T26" fmla="*/ 99 w 183"/>
              <a:gd name="T27" fmla="*/ 188 h 197"/>
              <a:gd name="T28" fmla="*/ 64 w 183"/>
              <a:gd name="T29" fmla="*/ 147 h 197"/>
              <a:gd name="T30" fmla="*/ 99 w 183"/>
              <a:gd name="T31" fmla="*/ 188 h 197"/>
              <a:gd name="T32" fmla="*/ 51 w 183"/>
              <a:gd name="T33" fmla="*/ 102 h 197"/>
              <a:gd name="T34" fmla="*/ 99 w 183"/>
              <a:gd name="T35" fmla="*/ 102 h 197"/>
              <a:gd name="T36" fmla="*/ 60 w 183"/>
              <a:gd name="T37" fmla="*/ 142 h 197"/>
              <a:gd name="T38" fmla="*/ 99 w 183"/>
              <a:gd name="T39" fmla="*/ 96 h 197"/>
              <a:gd name="T40" fmla="*/ 51 w 183"/>
              <a:gd name="T41" fmla="*/ 96 h 197"/>
              <a:gd name="T42" fmla="*/ 99 w 183"/>
              <a:gd name="T43" fmla="*/ 64 h 197"/>
              <a:gd name="T44" fmla="*/ 63 w 183"/>
              <a:gd name="T45" fmla="*/ 49 h 197"/>
              <a:gd name="T46" fmla="*/ 99 w 183"/>
              <a:gd name="T47" fmla="*/ 58 h 197"/>
              <a:gd name="T48" fmla="*/ 172 w 183"/>
              <a:gd name="T49" fmla="*/ 71 h 197"/>
              <a:gd name="T50" fmla="*/ 139 w 183"/>
              <a:gd name="T51" fmla="*/ 61 h 197"/>
              <a:gd name="T52" fmla="*/ 120 w 183"/>
              <a:gd name="T53" fmla="*/ 51 h 197"/>
              <a:gd name="T54" fmla="*/ 142 w 183"/>
              <a:gd name="T55" fmla="*/ 135 h 197"/>
              <a:gd name="T56" fmla="*/ 110 w 183"/>
              <a:gd name="T57" fmla="*/ 6 h 197"/>
              <a:gd name="T58" fmla="*/ 151 w 183"/>
              <a:gd name="T59" fmla="*/ 3 h 197"/>
              <a:gd name="T60" fmla="*/ 151 w 183"/>
              <a:gd name="T61" fmla="*/ 21 h 197"/>
              <a:gd name="T62" fmla="*/ 180 w 183"/>
              <a:gd name="T63" fmla="*/ 62 h 197"/>
              <a:gd name="T64" fmla="*/ 110 w 183"/>
              <a:gd name="T65" fmla="*/ 147 h 197"/>
              <a:gd name="T66" fmla="*/ 143 w 183"/>
              <a:gd name="T67" fmla="*/ 137 h 197"/>
              <a:gd name="T68" fmla="*/ 145 w 183"/>
              <a:gd name="T69" fmla="*/ 147 h 197"/>
              <a:gd name="T70" fmla="*/ 153 w 183"/>
              <a:gd name="T71" fmla="*/ 106 h 197"/>
              <a:gd name="T72" fmla="*/ 153 w 183"/>
              <a:gd name="T73" fmla="*/ 106 h 197"/>
              <a:gd name="T74" fmla="*/ 151 w 183"/>
              <a:gd name="T75" fmla="*/ 195 h 197"/>
              <a:gd name="T76" fmla="*/ 110 w 183"/>
              <a:gd name="T77" fmla="*/ 14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3" h="197">
                <a:moveTo>
                  <a:pt x="19" y="48"/>
                </a:moveTo>
                <a:cubicBezTo>
                  <a:pt x="3" y="73"/>
                  <a:pt x="0" y="110"/>
                  <a:pt x="13" y="137"/>
                </a:cubicBezTo>
                <a:cubicBezTo>
                  <a:pt x="28" y="171"/>
                  <a:pt x="63" y="197"/>
                  <a:pt x="101" y="197"/>
                </a:cubicBezTo>
                <a:cubicBezTo>
                  <a:pt x="102" y="197"/>
                  <a:pt x="102" y="197"/>
                  <a:pt x="103" y="197"/>
                </a:cubicBezTo>
                <a:cubicBezTo>
                  <a:pt x="103" y="0"/>
                  <a:pt x="103" y="0"/>
                  <a:pt x="103" y="0"/>
                </a:cubicBezTo>
                <a:cubicBezTo>
                  <a:pt x="101" y="0"/>
                  <a:pt x="98" y="0"/>
                  <a:pt x="96" y="0"/>
                </a:cubicBezTo>
                <a:cubicBezTo>
                  <a:pt x="65" y="2"/>
                  <a:pt x="35" y="20"/>
                  <a:pt x="19" y="48"/>
                </a:cubicBezTo>
                <a:close/>
                <a:moveTo>
                  <a:pt x="94" y="6"/>
                </a:moveTo>
                <a:cubicBezTo>
                  <a:pt x="79" y="16"/>
                  <a:pt x="66" y="32"/>
                  <a:pt x="58" y="47"/>
                </a:cubicBezTo>
                <a:cubicBezTo>
                  <a:pt x="51" y="43"/>
                  <a:pt x="44" y="38"/>
                  <a:pt x="38" y="32"/>
                </a:cubicBezTo>
                <a:cubicBezTo>
                  <a:pt x="54" y="17"/>
                  <a:pt x="73" y="8"/>
                  <a:pt x="94" y="6"/>
                </a:cubicBezTo>
                <a:close/>
                <a:moveTo>
                  <a:pt x="34" y="36"/>
                </a:moveTo>
                <a:cubicBezTo>
                  <a:pt x="41" y="42"/>
                  <a:pt x="48" y="48"/>
                  <a:pt x="56" y="52"/>
                </a:cubicBezTo>
                <a:cubicBezTo>
                  <a:pt x="50" y="66"/>
                  <a:pt x="46" y="80"/>
                  <a:pt x="45" y="96"/>
                </a:cubicBezTo>
                <a:cubicBezTo>
                  <a:pt x="10" y="96"/>
                  <a:pt x="10" y="96"/>
                  <a:pt x="10" y="96"/>
                </a:cubicBezTo>
                <a:cubicBezTo>
                  <a:pt x="11" y="73"/>
                  <a:pt x="19" y="53"/>
                  <a:pt x="34" y="36"/>
                </a:cubicBezTo>
                <a:close/>
                <a:moveTo>
                  <a:pt x="10" y="102"/>
                </a:moveTo>
                <a:cubicBezTo>
                  <a:pt x="11" y="102"/>
                  <a:pt x="11" y="102"/>
                  <a:pt x="12" y="102"/>
                </a:cubicBezTo>
                <a:cubicBezTo>
                  <a:pt x="45" y="102"/>
                  <a:pt x="45" y="102"/>
                  <a:pt x="45" y="102"/>
                </a:cubicBezTo>
                <a:cubicBezTo>
                  <a:pt x="46" y="116"/>
                  <a:pt x="49" y="132"/>
                  <a:pt x="55" y="145"/>
                </a:cubicBezTo>
                <a:cubicBezTo>
                  <a:pt x="48" y="149"/>
                  <a:pt x="41" y="154"/>
                  <a:pt x="34" y="160"/>
                </a:cubicBezTo>
                <a:cubicBezTo>
                  <a:pt x="20" y="144"/>
                  <a:pt x="11" y="124"/>
                  <a:pt x="10" y="102"/>
                </a:cubicBezTo>
                <a:close/>
                <a:moveTo>
                  <a:pt x="38" y="165"/>
                </a:moveTo>
                <a:cubicBezTo>
                  <a:pt x="45" y="159"/>
                  <a:pt x="51" y="154"/>
                  <a:pt x="58" y="150"/>
                </a:cubicBezTo>
                <a:cubicBezTo>
                  <a:pt x="59" y="153"/>
                  <a:pt x="61" y="156"/>
                  <a:pt x="62" y="158"/>
                </a:cubicBezTo>
                <a:cubicBezTo>
                  <a:pt x="70" y="170"/>
                  <a:pt x="80" y="182"/>
                  <a:pt x="92" y="190"/>
                </a:cubicBezTo>
                <a:cubicBezTo>
                  <a:pt x="72" y="188"/>
                  <a:pt x="53" y="179"/>
                  <a:pt x="38" y="165"/>
                </a:cubicBezTo>
                <a:close/>
                <a:moveTo>
                  <a:pt x="99" y="188"/>
                </a:moveTo>
                <a:cubicBezTo>
                  <a:pt x="84" y="178"/>
                  <a:pt x="71" y="163"/>
                  <a:pt x="63" y="148"/>
                </a:cubicBezTo>
                <a:cubicBezTo>
                  <a:pt x="64" y="147"/>
                  <a:pt x="64" y="147"/>
                  <a:pt x="64" y="147"/>
                </a:cubicBezTo>
                <a:cubicBezTo>
                  <a:pt x="74" y="142"/>
                  <a:pt x="87" y="139"/>
                  <a:pt x="99" y="138"/>
                </a:cubicBezTo>
                <a:lnTo>
                  <a:pt x="99" y="188"/>
                </a:lnTo>
                <a:close/>
                <a:moveTo>
                  <a:pt x="60" y="142"/>
                </a:moveTo>
                <a:cubicBezTo>
                  <a:pt x="55" y="130"/>
                  <a:pt x="51" y="116"/>
                  <a:pt x="51" y="102"/>
                </a:cubicBezTo>
                <a:cubicBezTo>
                  <a:pt x="53" y="102"/>
                  <a:pt x="53" y="102"/>
                  <a:pt x="53" y="102"/>
                </a:cubicBezTo>
                <a:cubicBezTo>
                  <a:pt x="99" y="102"/>
                  <a:pt x="99" y="102"/>
                  <a:pt x="99" y="102"/>
                </a:cubicBezTo>
                <a:cubicBezTo>
                  <a:pt x="99" y="133"/>
                  <a:pt x="99" y="133"/>
                  <a:pt x="99" y="133"/>
                </a:cubicBezTo>
                <a:cubicBezTo>
                  <a:pt x="85" y="133"/>
                  <a:pt x="72" y="137"/>
                  <a:pt x="60" y="142"/>
                </a:cubicBezTo>
                <a:close/>
                <a:moveTo>
                  <a:pt x="99" y="64"/>
                </a:moveTo>
                <a:cubicBezTo>
                  <a:pt x="99" y="96"/>
                  <a:pt x="99" y="96"/>
                  <a:pt x="99" y="96"/>
                </a:cubicBezTo>
                <a:cubicBezTo>
                  <a:pt x="98" y="96"/>
                  <a:pt x="98" y="96"/>
                  <a:pt x="98" y="96"/>
                </a:cubicBezTo>
                <a:cubicBezTo>
                  <a:pt x="51" y="96"/>
                  <a:pt x="51" y="96"/>
                  <a:pt x="51" y="96"/>
                </a:cubicBezTo>
                <a:cubicBezTo>
                  <a:pt x="52" y="81"/>
                  <a:pt x="55" y="67"/>
                  <a:pt x="61" y="55"/>
                </a:cubicBezTo>
                <a:cubicBezTo>
                  <a:pt x="72" y="60"/>
                  <a:pt x="85" y="63"/>
                  <a:pt x="99" y="64"/>
                </a:cubicBezTo>
                <a:close/>
                <a:moveTo>
                  <a:pt x="99" y="58"/>
                </a:moveTo>
                <a:cubicBezTo>
                  <a:pt x="86" y="58"/>
                  <a:pt x="74" y="55"/>
                  <a:pt x="63" y="49"/>
                </a:cubicBezTo>
                <a:cubicBezTo>
                  <a:pt x="71" y="35"/>
                  <a:pt x="84" y="20"/>
                  <a:pt x="99" y="10"/>
                </a:cubicBezTo>
                <a:lnTo>
                  <a:pt x="99" y="58"/>
                </a:lnTo>
                <a:close/>
                <a:moveTo>
                  <a:pt x="180" y="62"/>
                </a:moveTo>
                <a:cubicBezTo>
                  <a:pt x="178" y="64"/>
                  <a:pt x="172" y="71"/>
                  <a:pt x="172" y="71"/>
                </a:cubicBezTo>
                <a:cubicBezTo>
                  <a:pt x="168" y="67"/>
                  <a:pt x="162" y="63"/>
                  <a:pt x="157" y="61"/>
                </a:cubicBezTo>
                <a:cubicBezTo>
                  <a:pt x="153" y="58"/>
                  <a:pt x="146" y="60"/>
                  <a:pt x="139" y="61"/>
                </a:cubicBezTo>
                <a:cubicBezTo>
                  <a:pt x="128" y="64"/>
                  <a:pt x="124" y="55"/>
                  <a:pt x="124" y="50"/>
                </a:cubicBezTo>
                <a:cubicBezTo>
                  <a:pt x="124" y="47"/>
                  <a:pt x="120" y="47"/>
                  <a:pt x="120" y="51"/>
                </a:cubicBezTo>
                <a:cubicBezTo>
                  <a:pt x="120" y="72"/>
                  <a:pt x="137" y="94"/>
                  <a:pt x="153" y="106"/>
                </a:cubicBezTo>
                <a:cubicBezTo>
                  <a:pt x="142" y="135"/>
                  <a:pt x="142" y="135"/>
                  <a:pt x="142" y="135"/>
                </a:cubicBezTo>
                <a:cubicBezTo>
                  <a:pt x="110" y="135"/>
                  <a:pt x="110" y="135"/>
                  <a:pt x="110" y="135"/>
                </a:cubicBezTo>
                <a:cubicBezTo>
                  <a:pt x="110" y="6"/>
                  <a:pt x="110" y="6"/>
                  <a:pt x="110" y="6"/>
                </a:cubicBezTo>
                <a:cubicBezTo>
                  <a:pt x="118" y="3"/>
                  <a:pt x="127" y="3"/>
                  <a:pt x="134" y="5"/>
                </a:cubicBezTo>
                <a:cubicBezTo>
                  <a:pt x="139" y="1"/>
                  <a:pt x="145" y="1"/>
                  <a:pt x="151" y="3"/>
                </a:cubicBezTo>
                <a:cubicBezTo>
                  <a:pt x="148" y="4"/>
                  <a:pt x="144" y="8"/>
                  <a:pt x="143" y="11"/>
                </a:cubicBezTo>
                <a:cubicBezTo>
                  <a:pt x="146" y="13"/>
                  <a:pt x="147" y="16"/>
                  <a:pt x="151" y="21"/>
                </a:cubicBezTo>
                <a:cubicBezTo>
                  <a:pt x="155" y="28"/>
                  <a:pt x="166" y="39"/>
                  <a:pt x="173" y="44"/>
                </a:cubicBezTo>
                <a:cubicBezTo>
                  <a:pt x="181" y="49"/>
                  <a:pt x="183" y="56"/>
                  <a:pt x="180" y="62"/>
                </a:cubicBezTo>
                <a:close/>
                <a:moveTo>
                  <a:pt x="145" y="147"/>
                </a:moveTo>
                <a:cubicBezTo>
                  <a:pt x="110" y="147"/>
                  <a:pt x="110" y="147"/>
                  <a:pt x="110" y="147"/>
                </a:cubicBezTo>
                <a:cubicBezTo>
                  <a:pt x="110" y="137"/>
                  <a:pt x="110" y="137"/>
                  <a:pt x="110" y="137"/>
                </a:cubicBezTo>
                <a:cubicBezTo>
                  <a:pt x="143" y="137"/>
                  <a:pt x="143" y="137"/>
                  <a:pt x="143" y="137"/>
                </a:cubicBezTo>
                <a:cubicBezTo>
                  <a:pt x="150" y="142"/>
                  <a:pt x="150" y="142"/>
                  <a:pt x="150" y="142"/>
                </a:cubicBezTo>
                <a:lnTo>
                  <a:pt x="145" y="147"/>
                </a:lnTo>
                <a:close/>
                <a:moveTo>
                  <a:pt x="153" y="106"/>
                </a:moveTo>
                <a:cubicBezTo>
                  <a:pt x="153" y="106"/>
                  <a:pt x="153" y="106"/>
                  <a:pt x="153" y="106"/>
                </a:cubicBezTo>
                <a:cubicBezTo>
                  <a:pt x="153" y="106"/>
                  <a:pt x="153" y="106"/>
                  <a:pt x="153" y="106"/>
                </a:cubicBezTo>
                <a:cubicBezTo>
                  <a:pt x="153" y="106"/>
                  <a:pt x="153" y="106"/>
                  <a:pt x="153" y="106"/>
                </a:cubicBezTo>
                <a:close/>
                <a:moveTo>
                  <a:pt x="146" y="149"/>
                </a:moveTo>
                <a:cubicBezTo>
                  <a:pt x="165" y="175"/>
                  <a:pt x="161" y="187"/>
                  <a:pt x="151" y="195"/>
                </a:cubicBezTo>
                <a:cubicBezTo>
                  <a:pt x="110" y="195"/>
                  <a:pt x="110" y="195"/>
                  <a:pt x="110" y="195"/>
                </a:cubicBezTo>
                <a:cubicBezTo>
                  <a:pt x="110" y="149"/>
                  <a:pt x="110" y="149"/>
                  <a:pt x="110" y="149"/>
                </a:cubicBezTo>
                <a:lnTo>
                  <a:pt x="146" y="149"/>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64">
            <a:extLst>
              <a:ext uri="{FF2B5EF4-FFF2-40B4-BE49-F238E27FC236}">
                <a16:creationId xmlns:a16="http://schemas.microsoft.com/office/drawing/2014/main" xmlns="" id="{F5F298D4-0890-40D3-925C-EB3240C0E0E9}"/>
              </a:ext>
            </a:extLst>
          </p:cNvPr>
          <p:cNvSpPr>
            <a:spLocks noEditPoints="1"/>
          </p:cNvSpPr>
          <p:nvPr/>
        </p:nvSpPr>
        <p:spPr bwMode="auto">
          <a:xfrm>
            <a:off x="8822476" y="3753977"/>
            <a:ext cx="682390" cy="638913"/>
          </a:xfrm>
          <a:custGeom>
            <a:avLst/>
            <a:gdLst>
              <a:gd name="T0" fmla="*/ 13 w 211"/>
              <a:gd name="T1" fmla="*/ 137 h 197"/>
              <a:gd name="T2" fmla="*/ 103 w 211"/>
              <a:gd name="T3" fmla="*/ 197 h 197"/>
              <a:gd name="T4" fmla="*/ 96 w 211"/>
              <a:gd name="T5" fmla="*/ 0 h 197"/>
              <a:gd name="T6" fmla="*/ 94 w 211"/>
              <a:gd name="T7" fmla="*/ 6 h 197"/>
              <a:gd name="T8" fmla="*/ 38 w 211"/>
              <a:gd name="T9" fmla="*/ 32 h 197"/>
              <a:gd name="T10" fmla="*/ 34 w 211"/>
              <a:gd name="T11" fmla="*/ 36 h 197"/>
              <a:gd name="T12" fmla="*/ 46 w 211"/>
              <a:gd name="T13" fmla="*/ 96 h 197"/>
              <a:gd name="T14" fmla="*/ 34 w 211"/>
              <a:gd name="T15" fmla="*/ 36 h 197"/>
              <a:gd name="T16" fmla="*/ 12 w 211"/>
              <a:gd name="T17" fmla="*/ 102 h 197"/>
              <a:gd name="T18" fmla="*/ 55 w 211"/>
              <a:gd name="T19" fmla="*/ 145 h 197"/>
              <a:gd name="T20" fmla="*/ 10 w 211"/>
              <a:gd name="T21" fmla="*/ 102 h 197"/>
              <a:gd name="T22" fmla="*/ 58 w 211"/>
              <a:gd name="T23" fmla="*/ 150 h 197"/>
              <a:gd name="T24" fmla="*/ 92 w 211"/>
              <a:gd name="T25" fmla="*/ 190 h 197"/>
              <a:gd name="T26" fmla="*/ 99 w 211"/>
              <a:gd name="T27" fmla="*/ 188 h 197"/>
              <a:gd name="T28" fmla="*/ 64 w 211"/>
              <a:gd name="T29" fmla="*/ 147 h 197"/>
              <a:gd name="T30" fmla="*/ 99 w 211"/>
              <a:gd name="T31" fmla="*/ 188 h 197"/>
              <a:gd name="T32" fmla="*/ 51 w 211"/>
              <a:gd name="T33" fmla="*/ 102 h 197"/>
              <a:gd name="T34" fmla="*/ 99 w 211"/>
              <a:gd name="T35" fmla="*/ 102 h 197"/>
              <a:gd name="T36" fmla="*/ 61 w 211"/>
              <a:gd name="T37" fmla="*/ 142 h 197"/>
              <a:gd name="T38" fmla="*/ 99 w 211"/>
              <a:gd name="T39" fmla="*/ 96 h 197"/>
              <a:gd name="T40" fmla="*/ 51 w 211"/>
              <a:gd name="T41" fmla="*/ 96 h 197"/>
              <a:gd name="T42" fmla="*/ 99 w 211"/>
              <a:gd name="T43" fmla="*/ 64 h 197"/>
              <a:gd name="T44" fmla="*/ 63 w 211"/>
              <a:gd name="T45" fmla="*/ 49 h 197"/>
              <a:gd name="T46" fmla="*/ 99 w 211"/>
              <a:gd name="T47" fmla="*/ 58 h 197"/>
              <a:gd name="T48" fmla="*/ 116 w 211"/>
              <a:gd name="T49" fmla="*/ 186 h 197"/>
              <a:gd name="T50" fmla="*/ 154 w 211"/>
              <a:gd name="T51" fmla="*/ 137 h 197"/>
              <a:gd name="T52" fmla="*/ 186 w 211"/>
              <a:gd name="T53" fmla="*/ 75 h 197"/>
              <a:gd name="T54" fmla="*/ 179 w 211"/>
              <a:gd name="T55" fmla="*/ 161 h 197"/>
              <a:gd name="T56" fmla="*/ 116 w 211"/>
              <a:gd name="T57" fmla="*/ 45 h 197"/>
              <a:gd name="T58" fmla="*/ 169 w 211"/>
              <a:gd name="T59" fmla="*/ 33 h 197"/>
              <a:gd name="T60" fmla="*/ 179 w 211"/>
              <a:gd name="T61" fmla="*/ 45 h 197"/>
              <a:gd name="T62" fmla="*/ 154 w 211"/>
              <a:gd name="T63" fmla="*/ 68 h 197"/>
              <a:gd name="T64" fmla="*/ 145 w 211"/>
              <a:gd name="T65"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1" h="197">
                <a:moveTo>
                  <a:pt x="19" y="48"/>
                </a:moveTo>
                <a:cubicBezTo>
                  <a:pt x="3" y="73"/>
                  <a:pt x="0" y="110"/>
                  <a:pt x="13" y="137"/>
                </a:cubicBezTo>
                <a:cubicBezTo>
                  <a:pt x="28" y="171"/>
                  <a:pt x="64" y="197"/>
                  <a:pt x="101"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1" y="102"/>
                  <a:pt x="12" y="102"/>
                </a:cubicBezTo>
                <a:cubicBezTo>
                  <a:pt x="46" y="102"/>
                  <a:pt x="46" y="102"/>
                  <a:pt x="46" y="102"/>
                </a:cubicBezTo>
                <a:cubicBezTo>
                  <a:pt x="46" y="116"/>
                  <a:pt x="50" y="132"/>
                  <a:pt x="55"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3"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6"/>
                  <a:pt x="99" y="96"/>
                  <a:pt x="99" y="96"/>
                </a:cubicBezTo>
                <a:cubicBezTo>
                  <a:pt x="51" y="96"/>
                  <a:pt x="51" y="96"/>
                  <a:pt x="51" y="96"/>
                </a:cubicBezTo>
                <a:cubicBezTo>
                  <a:pt x="52" y="81"/>
                  <a:pt x="55" y="67"/>
                  <a:pt x="61" y="55"/>
                </a:cubicBezTo>
                <a:cubicBezTo>
                  <a:pt x="73" y="60"/>
                  <a:pt x="86" y="63"/>
                  <a:pt x="99" y="64"/>
                </a:cubicBezTo>
                <a:close/>
                <a:moveTo>
                  <a:pt x="99" y="58"/>
                </a:moveTo>
                <a:cubicBezTo>
                  <a:pt x="86" y="58"/>
                  <a:pt x="74" y="55"/>
                  <a:pt x="63" y="49"/>
                </a:cubicBezTo>
                <a:cubicBezTo>
                  <a:pt x="71" y="35"/>
                  <a:pt x="84" y="20"/>
                  <a:pt x="99" y="10"/>
                </a:cubicBezTo>
                <a:lnTo>
                  <a:pt x="99" y="58"/>
                </a:lnTo>
                <a:close/>
                <a:moveTo>
                  <a:pt x="179" y="161"/>
                </a:moveTo>
                <a:cubicBezTo>
                  <a:pt x="161" y="178"/>
                  <a:pt x="138" y="186"/>
                  <a:pt x="116" y="186"/>
                </a:cubicBezTo>
                <a:cubicBezTo>
                  <a:pt x="116" y="151"/>
                  <a:pt x="116" y="151"/>
                  <a:pt x="116" y="151"/>
                </a:cubicBezTo>
                <a:cubicBezTo>
                  <a:pt x="130" y="152"/>
                  <a:pt x="144" y="148"/>
                  <a:pt x="154" y="137"/>
                </a:cubicBezTo>
                <a:cubicBezTo>
                  <a:pt x="171" y="120"/>
                  <a:pt x="173" y="94"/>
                  <a:pt x="161" y="75"/>
                </a:cubicBezTo>
                <a:cubicBezTo>
                  <a:pt x="186" y="75"/>
                  <a:pt x="186" y="75"/>
                  <a:pt x="186" y="75"/>
                </a:cubicBezTo>
                <a:cubicBezTo>
                  <a:pt x="186" y="52"/>
                  <a:pt x="186" y="52"/>
                  <a:pt x="186" y="52"/>
                </a:cubicBezTo>
                <a:cubicBezTo>
                  <a:pt x="211" y="84"/>
                  <a:pt x="208" y="131"/>
                  <a:pt x="179" y="161"/>
                </a:cubicBezTo>
                <a:close/>
                <a:moveTo>
                  <a:pt x="145" y="58"/>
                </a:moveTo>
                <a:cubicBezTo>
                  <a:pt x="137" y="50"/>
                  <a:pt x="126" y="46"/>
                  <a:pt x="116" y="45"/>
                </a:cubicBezTo>
                <a:cubicBezTo>
                  <a:pt x="116" y="11"/>
                  <a:pt x="116" y="11"/>
                  <a:pt x="116" y="11"/>
                </a:cubicBezTo>
                <a:cubicBezTo>
                  <a:pt x="135" y="12"/>
                  <a:pt x="154" y="19"/>
                  <a:pt x="169" y="33"/>
                </a:cubicBezTo>
                <a:cubicBezTo>
                  <a:pt x="179" y="24"/>
                  <a:pt x="179" y="24"/>
                  <a:pt x="179" y="24"/>
                </a:cubicBezTo>
                <a:cubicBezTo>
                  <a:pt x="179" y="45"/>
                  <a:pt x="179" y="45"/>
                  <a:pt x="179" y="45"/>
                </a:cubicBezTo>
                <a:cubicBezTo>
                  <a:pt x="179" y="68"/>
                  <a:pt x="179" y="68"/>
                  <a:pt x="179" y="68"/>
                </a:cubicBezTo>
                <a:cubicBezTo>
                  <a:pt x="154" y="68"/>
                  <a:pt x="154" y="68"/>
                  <a:pt x="154" y="68"/>
                </a:cubicBezTo>
                <a:cubicBezTo>
                  <a:pt x="135" y="68"/>
                  <a:pt x="135" y="68"/>
                  <a:pt x="135" y="68"/>
                </a:cubicBezTo>
                <a:lnTo>
                  <a:pt x="145" y="58"/>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67">
            <a:extLst>
              <a:ext uri="{FF2B5EF4-FFF2-40B4-BE49-F238E27FC236}">
                <a16:creationId xmlns:a16="http://schemas.microsoft.com/office/drawing/2014/main" xmlns="" id="{8DF9B5BD-8DDD-444F-93B0-D4FB3836C55D}"/>
              </a:ext>
            </a:extLst>
          </p:cNvPr>
          <p:cNvSpPr>
            <a:spLocks noEditPoints="1"/>
          </p:cNvSpPr>
          <p:nvPr/>
        </p:nvSpPr>
        <p:spPr bwMode="auto">
          <a:xfrm>
            <a:off x="6813908" y="3757755"/>
            <a:ext cx="614340" cy="638913"/>
          </a:xfrm>
          <a:custGeom>
            <a:avLst/>
            <a:gdLst>
              <a:gd name="T0" fmla="*/ 29 w 190"/>
              <a:gd name="T1" fmla="*/ 26 h 197"/>
              <a:gd name="T2" fmla="*/ 52 w 190"/>
              <a:gd name="T3" fmla="*/ 42 h 197"/>
              <a:gd name="T4" fmla="*/ 161 w 190"/>
              <a:gd name="T5" fmla="*/ 26 h 197"/>
              <a:gd name="T6" fmla="*/ 140 w 190"/>
              <a:gd name="T7" fmla="*/ 41 h 197"/>
              <a:gd name="T8" fmla="*/ 94 w 190"/>
              <a:gd name="T9" fmla="*/ 53 h 197"/>
              <a:gd name="T10" fmla="*/ 57 w 190"/>
              <a:gd name="T11" fmla="*/ 45 h 197"/>
              <a:gd name="T12" fmla="*/ 99 w 190"/>
              <a:gd name="T13" fmla="*/ 53 h 197"/>
              <a:gd name="T14" fmla="*/ 99 w 190"/>
              <a:gd name="T15" fmla="*/ 4 h 197"/>
              <a:gd name="T16" fmla="*/ 189 w 190"/>
              <a:gd name="T17" fmla="*/ 91 h 197"/>
              <a:gd name="T18" fmla="*/ 143 w 190"/>
              <a:gd name="T19" fmla="*/ 46 h 197"/>
              <a:gd name="T20" fmla="*/ 40 w 190"/>
              <a:gd name="T21" fmla="*/ 91 h 197"/>
              <a:gd name="T22" fmla="*/ 25 w 190"/>
              <a:gd name="T23" fmla="*/ 30 h 197"/>
              <a:gd name="T24" fmla="*/ 1 w 190"/>
              <a:gd name="T25" fmla="*/ 84 h 197"/>
              <a:gd name="T26" fmla="*/ 1 w 190"/>
              <a:gd name="T27" fmla="*/ 91 h 197"/>
              <a:gd name="T28" fmla="*/ 100 w 190"/>
              <a:gd name="T29" fmla="*/ 91 h 197"/>
              <a:gd name="T30" fmla="*/ 138 w 190"/>
              <a:gd name="T31" fmla="*/ 49 h 197"/>
              <a:gd name="T32" fmla="*/ 99 w 190"/>
              <a:gd name="T33" fmla="*/ 59 h 197"/>
              <a:gd name="T34" fmla="*/ 100 w 190"/>
              <a:gd name="T35" fmla="*/ 91 h 197"/>
              <a:gd name="T36" fmla="*/ 93 w 190"/>
              <a:gd name="T37" fmla="*/ 91 h 197"/>
              <a:gd name="T38" fmla="*/ 54 w 190"/>
              <a:gd name="T39" fmla="*/ 50 h 197"/>
              <a:gd name="T40" fmla="*/ 190 w 190"/>
              <a:gd name="T41" fmla="*/ 98 h 197"/>
              <a:gd name="T42" fmla="*/ 97 w 190"/>
              <a:gd name="T43" fmla="*/ 195 h 197"/>
              <a:gd name="T44" fmla="*/ 0 w 190"/>
              <a:gd name="T45" fmla="*/ 98 h 197"/>
              <a:gd name="T46" fmla="*/ 51 w 190"/>
              <a:gd name="T47" fmla="*/ 144 h 197"/>
              <a:gd name="T48" fmla="*/ 39 w 190"/>
              <a:gd name="T49" fmla="*/ 103 h 197"/>
              <a:gd name="T50" fmla="*/ 29 w 190"/>
              <a:gd name="T51" fmla="*/ 160 h 197"/>
              <a:gd name="T52" fmla="*/ 87 w 190"/>
              <a:gd name="T53" fmla="*/ 189 h 197"/>
              <a:gd name="T54" fmla="*/ 33 w 190"/>
              <a:gd name="T55" fmla="*/ 164 h 197"/>
              <a:gd name="T56" fmla="*/ 93 w 190"/>
              <a:gd name="T57" fmla="*/ 138 h 197"/>
              <a:gd name="T58" fmla="*/ 93 w 190"/>
              <a:gd name="T59" fmla="*/ 187 h 197"/>
              <a:gd name="T60" fmla="*/ 94 w 190"/>
              <a:gd name="T61" fmla="*/ 103 h 197"/>
              <a:gd name="T62" fmla="*/ 48 w 190"/>
              <a:gd name="T63" fmla="*/ 103 h 197"/>
              <a:gd name="T64" fmla="*/ 56 w 190"/>
              <a:gd name="T65" fmla="*/ 141 h 197"/>
              <a:gd name="T66" fmla="*/ 94 w 190"/>
              <a:gd name="T67" fmla="*/ 133 h 197"/>
              <a:gd name="T68" fmla="*/ 99 w 190"/>
              <a:gd name="T69" fmla="*/ 133 h 197"/>
              <a:gd name="T70" fmla="*/ 145 w 190"/>
              <a:gd name="T71" fmla="*/ 103 h 197"/>
              <a:gd name="T72" fmla="*/ 99 w 190"/>
              <a:gd name="T73" fmla="*/ 103 h 197"/>
              <a:gd name="T74" fmla="*/ 99 w 190"/>
              <a:gd name="T75" fmla="*/ 187 h 197"/>
              <a:gd name="T76" fmla="*/ 133 w 190"/>
              <a:gd name="T77" fmla="*/ 147 h 197"/>
              <a:gd name="T78" fmla="*/ 99 w 190"/>
              <a:gd name="T79" fmla="*/ 187 h 197"/>
              <a:gd name="T80" fmla="*/ 138 w 190"/>
              <a:gd name="T81" fmla="*/ 150 h 197"/>
              <a:gd name="T82" fmla="*/ 106 w 190"/>
              <a:gd name="T83" fmla="*/ 189 h 197"/>
              <a:gd name="T84" fmla="*/ 184 w 190"/>
              <a:gd name="T85" fmla="*/ 103 h 197"/>
              <a:gd name="T86" fmla="*/ 150 w 190"/>
              <a:gd name="T87" fmla="*/ 103 h 197"/>
              <a:gd name="T88" fmla="*/ 161 w 190"/>
              <a:gd name="T89" fmla="*/ 16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0" h="197">
                <a:moveTo>
                  <a:pt x="52" y="42"/>
                </a:moveTo>
                <a:cubicBezTo>
                  <a:pt x="44" y="38"/>
                  <a:pt x="36" y="33"/>
                  <a:pt x="29" y="26"/>
                </a:cubicBezTo>
                <a:cubicBezTo>
                  <a:pt x="46" y="11"/>
                  <a:pt x="66" y="1"/>
                  <a:pt x="88" y="0"/>
                </a:cubicBezTo>
                <a:cubicBezTo>
                  <a:pt x="73" y="11"/>
                  <a:pt x="59" y="26"/>
                  <a:pt x="52" y="42"/>
                </a:cubicBezTo>
                <a:close/>
                <a:moveTo>
                  <a:pt x="140" y="41"/>
                </a:moveTo>
                <a:cubicBezTo>
                  <a:pt x="148" y="37"/>
                  <a:pt x="155" y="32"/>
                  <a:pt x="161" y="26"/>
                </a:cubicBezTo>
                <a:cubicBezTo>
                  <a:pt x="145" y="10"/>
                  <a:pt x="125" y="2"/>
                  <a:pt x="104" y="0"/>
                </a:cubicBezTo>
                <a:cubicBezTo>
                  <a:pt x="119" y="10"/>
                  <a:pt x="133" y="25"/>
                  <a:pt x="140" y="41"/>
                </a:cubicBezTo>
                <a:close/>
                <a:moveTo>
                  <a:pt x="57" y="45"/>
                </a:moveTo>
                <a:cubicBezTo>
                  <a:pt x="69" y="50"/>
                  <a:pt x="80" y="52"/>
                  <a:pt x="94" y="53"/>
                </a:cubicBezTo>
                <a:cubicBezTo>
                  <a:pt x="94" y="3"/>
                  <a:pt x="94" y="3"/>
                  <a:pt x="94" y="3"/>
                </a:cubicBezTo>
                <a:cubicBezTo>
                  <a:pt x="78" y="13"/>
                  <a:pt x="65" y="28"/>
                  <a:pt x="57" y="45"/>
                </a:cubicBezTo>
                <a:close/>
                <a:moveTo>
                  <a:pt x="99" y="4"/>
                </a:moveTo>
                <a:cubicBezTo>
                  <a:pt x="99" y="53"/>
                  <a:pt x="99" y="53"/>
                  <a:pt x="99" y="53"/>
                </a:cubicBezTo>
                <a:cubicBezTo>
                  <a:pt x="113" y="52"/>
                  <a:pt x="124" y="49"/>
                  <a:pt x="135" y="43"/>
                </a:cubicBezTo>
                <a:cubicBezTo>
                  <a:pt x="128" y="29"/>
                  <a:pt x="114" y="13"/>
                  <a:pt x="99" y="4"/>
                </a:cubicBezTo>
                <a:close/>
                <a:moveTo>
                  <a:pt x="153" y="91"/>
                </a:moveTo>
                <a:cubicBezTo>
                  <a:pt x="189" y="91"/>
                  <a:pt x="189" y="91"/>
                  <a:pt x="189" y="91"/>
                </a:cubicBezTo>
                <a:cubicBezTo>
                  <a:pt x="188" y="68"/>
                  <a:pt x="180" y="47"/>
                  <a:pt x="165" y="30"/>
                </a:cubicBezTo>
                <a:cubicBezTo>
                  <a:pt x="158" y="37"/>
                  <a:pt x="151" y="42"/>
                  <a:pt x="143" y="46"/>
                </a:cubicBezTo>
                <a:cubicBezTo>
                  <a:pt x="149" y="60"/>
                  <a:pt x="153" y="75"/>
                  <a:pt x="153" y="91"/>
                </a:cubicBezTo>
                <a:close/>
                <a:moveTo>
                  <a:pt x="40" y="91"/>
                </a:moveTo>
                <a:cubicBezTo>
                  <a:pt x="40" y="77"/>
                  <a:pt x="43" y="61"/>
                  <a:pt x="49" y="47"/>
                </a:cubicBezTo>
                <a:cubicBezTo>
                  <a:pt x="41" y="43"/>
                  <a:pt x="33" y="37"/>
                  <a:pt x="25" y="30"/>
                </a:cubicBezTo>
                <a:cubicBezTo>
                  <a:pt x="11" y="45"/>
                  <a:pt x="4" y="63"/>
                  <a:pt x="1" y="83"/>
                </a:cubicBezTo>
                <a:cubicBezTo>
                  <a:pt x="1" y="83"/>
                  <a:pt x="2" y="84"/>
                  <a:pt x="1" y="84"/>
                </a:cubicBezTo>
                <a:cubicBezTo>
                  <a:pt x="1" y="91"/>
                  <a:pt x="1" y="91"/>
                  <a:pt x="1" y="91"/>
                </a:cubicBezTo>
                <a:cubicBezTo>
                  <a:pt x="1" y="91"/>
                  <a:pt x="1" y="91"/>
                  <a:pt x="1" y="91"/>
                </a:cubicBezTo>
                <a:lnTo>
                  <a:pt x="40" y="91"/>
                </a:lnTo>
                <a:close/>
                <a:moveTo>
                  <a:pt x="100" y="91"/>
                </a:moveTo>
                <a:cubicBezTo>
                  <a:pt x="148" y="91"/>
                  <a:pt x="148" y="91"/>
                  <a:pt x="148" y="91"/>
                </a:cubicBezTo>
                <a:cubicBezTo>
                  <a:pt x="147" y="76"/>
                  <a:pt x="144" y="62"/>
                  <a:pt x="138" y="49"/>
                </a:cubicBezTo>
                <a:cubicBezTo>
                  <a:pt x="126" y="54"/>
                  <a:pt x="113" y="58"/>
                  <a:pt x="99" y="58"/>
                </a:cubicBezTo>
                <a:cubicBezTo>
                  <a:pt x="99" y="59"/>
                  <a:pt x="99" y="59"/>
                  <a:pt x="99" y="59"/>
                </a:cubicBezTo>
                <a:cubicBezTo>
                  <a:pt x="99" y="91"/>
                  <a:pt x="99" y="91"/>
                  <a:pt x="99" y="91"/>
                </a:cubicBezTo>
                <a:lnTo>
                  <a:pt x="100" y="91"/>
                </a:lnTo>
                <a:close/>
                <a:moveTo>
                  <a:pt x="45" y="91"/>
                </a:moveTo>
                <a:cubicBezTo>
                  <a:pt x="93" y="91"/>
                  <a:pt x="93" y="91"/>
                  <a:pt x="93" y="91"/>
                </a:cubicBezTo>
                <a:cubicBezTo>
                  <a:pt x="94" y="59"/>
                  <a:pt x="94" y="59"/>
                  <a:pt x="94" y="59"/>
                </a:cubicBezTo>
                <a:cubicBezTo>
                  <a:pt x="80" y="58"/>
                  <a:pt x="66" y="55"/>
                  <a:pt x="54" y="50"/>
                </a:cubicBezTo>
                <a:cubicBezTo>
                  <a:pt x="49" y="63"/>
                  <a:pt x="46" y="76"/>
                  <a:pt x="45" y="91"/>
                </a:cubicBezTo>
                <a:close/>
                <a:moveTo>
                  <a:pt x="190" y="98"/>
                </a:moveTo>
                <a:cubicBezTo>
                  <a:pt x="190" y="112"/>
                  <a:pt x="187" y="125"/>
                  <a:pt x="182" y="137"/>
                </a:cubicBezTo>
                <a:cubicBezTo>
                  <a:pt x="168" y="171"/>
                  <a:pt x="133" y="195"/>
                  <a:pt x="97" y="195"/>
                </a:cubicBezTo>
                <a:cubicBezTo>
                  <a:pt x="61" y="197"/>
                  <a:pt x="25" y="174"/>
                  <a:pt x="10" y="141"/>
                </a:cubicBezTo>
                <a:cubicBezTo>
                  <a:pt x="3" y="129"/>
                  <a:pt x="0" y="113"/>
                  <a:pt x="0" y="98"/>
                </a:cubicBezTo>
                <a:lnTo>
                  <a:pt x="190" y="98"/>
                </a:lnTo>
                <a:close/>
                <a:moveTo>
                  <a:pt x="51" y="144"/>
                </a:moveTo>
                <a:cubicBezTo>
                  <a:pt x="46" y="131"/>
                  <a:pt x="43" y="118"/>
                  <a:pt x="43" y="103"/>
                </a:cubicBezTo>
                <a:cubicBezTo>
                  <a:pt x="39" y="103"/>
                  <a:pt x="39" y="103"/>
                  <a:pt x="39" y="103"/>
                </a:cubicBezTo>
                <a:cubicBezTo>
                  <a:pt x="6" y="103"/>
                  <a:pt x="6" y="103"/>
                  <a:pt x="6" y="103"/>
                </a:cubicBezTo>
                <a:cubicBezTo>
                  <a:pt x="7" y="125"/>
                  <a:pt x="14" y="144"/>
                  <a:pt x="29" y="160"/>
                </a:cubicBezTo>
                <a:cubicBezTo>
                  <a:pt x="36" y="154"/>
                  <a:pt x="43" y="148"/>
                  <a:pt x="51" y="144"/>
                </a:cubicBezTo>
                <a:close/>
                <a:moveTo>
                  <a:pt x="87" y="189"/>
                </a:moveTo>
                <a:cubicBezTo>
                  <a:pt x="73" y="179"/>
                  <a:pt x="61" y="164"/>
                  <a:pt x="53" y="149"/>
                </a:cubicBezTo>
                <a:cubicBezTo>
                  <a:pt x="46" y="153"/>
                  <a:pt x="39" y="158"/>
                  <a:pt x="33" y="164"/>
                </a:cubicBezTo>
                <a:cubicBezTo>
                  <a:pt x="47" y="178"/>
                  <a:pt x="66" y="188"/>
                  <a:pt x="87" y="189"/>
                </a:cubicBezTo>
                <a:close/>
                <a:moveTo>
                  <a:pt x="93" y="138"/>
                </a:moveTo>
                <a:cubicBezTo>
                  <a:pt x="81" y="139"/>
                  <a:pt x="69" y="141"/>
                  <a:pt x="58" y="146"/>
                </a:cubicBezTo>
                <a:cubicBezTo>
                  <a:pt x="66" y="162"/>
                  <a:pt x="78" y="177"/>
                  <a:pt x="93" y="187"/>
                </a:cubicBezTo>
                <a:lnTo>
                  <a:pt x="93" y="138"/>
                </a:lnTo>
                <a:close/>
                <a:moveTo>
                  <a:pt x="94" y="103"/>
                </a:moveTo>
                <a:cubicBezTo>
                  <a:pt x="84" y="103"/>
                  <a:pt x="84" y="103"/>
                  <a:pt x="84" y="103"/>
                </a:cubicBezTo>
                <a:cubicBezTo>
                  <a:pt x="48" y="103"/>
                  <a:pt x="48" y="103"/>
                  <a:pt x="48" y="103"/>
                </a:cubicBezTo>
                <a:cubicBezTo>
                  <a:pt x="48" y="105"/>
                  <a:pt x="48" y="105"/>
                  <a:pt x="48" y="105"/>
                </a:cubicBezTo>
                <a:cubicBezTo>
                  <a:pt x="48" y="117"/>
                  <a:pt x="51" y="130"/>
                  <a:pt x="56" y="141"/>
                </a:cubicBezTo>
                <a:cubicBezTo>
                  <a:pt x="67" y="136"/>
                  <a:pt x="79" y="133"/>
                  <a:pt x="92" y="133"/>
                </a:cubicBezTo>
                <a:cubicBezTo>
                  <a:pt x="92" y="133"/>
                  <a:pt x="93" y="133"/>
                  <a:pt x="94" y="133"/>
                </a:cubicBezTo>
                <a:lnTo>
                  <a:pt x="94" y="103"/>
                </a:lnTo>
                <a:close/>
                <a:moveTo>
                  <a:pt x="99" y="133"/>
                </a:moveTo>
                <a:cubicBezTo>
                  <a:pt x="112" y="134"/>
                  <a:pt x="125" y="137"/>
                  <a:pt x="136" y="142"/>
                </a:cubicBezTo>
                <a:cubicBezTo>
                  <a:pt x="141" y="130"/>
                  <a:pt x="145" y="117"/>
                  <a:pt x="145" y="103"/>
                </a:cubicBezTo>
                <a:cubicBezTo>
                  <a:pt x="144" y="103"/>
                  <a:pt x="144" y="103"/>
                  <a:pt x="144" y="103"/>
                </a:cubicBezTo>
                <a:cubicBezTo>
                  <a:pt x="99" y="103"/>
                  <a:pt x="99" y="103"/>
                  <a:pt x="99" y="103"/>
                </a:cubicBezTo>
                <a:lnTo>
                  <a:pt x="99" y="133"/>
                </a:lnTo>
                <a:close/>
                <a:moveTo>
                  <a:pt x="99" y="187"/>
                </a:moveTo>
                <a:cubicBezTo>
                  <a:pt x="113" y="177"/>
                  <a:pt x="126" y="163"/>
                  <a:pt x="134" y="147"/>
                </a:cubicBezTo>
                <a:cubicBezTo>
                  <a:pt x="133" y="147"/>
                  <a:pt x="133" y="147"/>
                  <a:pt x="133" y="147"/>
                </a:cubicBezTo>
                <a:cubicBezTo>
                  <a:pt x="123" y="142"/>
                  <a:pt x="111" y="139"/>
                  <a:pt x="99" y="138"/>
                </a:cubicBezTo>
                <a:lnTo>
                  <a:pt x="99" y="187"/>
                </a:lnTo>
                <a:close/>
                <a:moveTo>
                  <a:pt x="157" y="164"/>
                </a:moveTo>
                <a:cubicBezTo>
                  <a:pt x="151" y="158"/>
                  <a:pt x="145" y="154"/>
                  <a:pt x="138" y="150"/>
                </a:cubicBezTo>
                <a:cubicBezTo>
                  <a:pt x="137" y="153"/>
                  <a:pt x="136" y="155"/>
                  <a:pt x="134" y="158"/>
                </a:cubicBezTo>
                <a:cubicBezTo>
                  <a:pt x="127" y="170"/>
                  <a:pt x="117" y="181"/>
                  <a:pt x="106" y="189"/>
                </a:cubicBezTo>
                <a:cubicBezTo>
                  <a:pt x="125" y="187"/>
                  <a:pt x="143" y="178"/>
                  <a:pt x="157" y="164"/>
                </a:cubicBezTo>
                <a:close/>
                <a:moveTo>
                  <a:pt x="184" y="103"/>
                </a:moveTo>
                <a:cubicBezTo>
                  <a:pt x="184" y="103"/>
                  <a:pt x="183" y="103"/>
                  <a:pt x="183" y="103"/>
                </a:cubicBezTo>
                <a:cubicBezTo>
                  <a:pt x="150" y="103"/>
                  <a:pt x="150" y="103"/>
                  <a:pt x="150" y="103"/>
                </a:cubicBezTo>
                <a:cubicBezTo>
                  <a:pt x="150" y="117"/>
                  <a:pt x="147" y="132"/>
                  <a:pt x="141" y="145"/>
                </a:cubicBezTo>
                <a:cubicBezTo>
                  <a:pt x="148" y="149"/>
                  <a:pt x="155" y="154"/>
                  <a:pt x="161" y="160"/>
                </a:cubicBezTo>
                <a:cubicBezTo>
                  <a:pt x="175" y="144"/>
                  <a:pt x="183" y="124"/>
                  <a:pt x="184" y="103"/>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71">
            <a:extLst>
              <a:ext uri="{FF2B5EF4-FFF2-40B4-BE49-F238E27FC236}">
                <a16:creationId xmlns:a16="http://schemas.microsoft.com/office/drawing/2014/main" xmlns="" id="{B6845A28-A92C-49F2-8E1E-E59525C00096}"/>
              </a:ext>
            </a:extLst>
          </p:cNvPr>
          <p:cNvSpPr>
            <a:spLocks noEditPoints="1"/>
          </p:cNvSpPr>
          <p:nvPr/>
        </p:nvSpPr>
        <p:spPr bwMode="auto">
          <a:xfrm>
            <a:off x="4746741" y="3744525"/>
            <a:ext cx="716415" cy="652146"/>
          </a:xfrm>
          <a:custGeom>
            <a:avLst/>
            <a:gdLst>
              <a:gd name="T0" fmla="*/ 99 w 221"/>
              <a:gd name="T1" fmla="*/ 92 h 201"/>
              <a:gd name="T2" fmla="*/ 85 w 221"/>
              <a:gd name="T3" fmla="*/ 96 h 201"/>
              <a:gd name="T4" fmla="*/ 76 w 221"/>
              <a:gd name="T5" fmla="*/ 85 h 201"/>
              <a:gd name="T6" fmla="*/ 84 w 221"/>
              <a:gd name="T7" fmla="*/ 73 h 201"/>
              <a:gd name="T8" fmla="*/ 93 w 221"/>
              <a:gd name="T9" fmla="*/ 77 h 201"/>
              <a:gd name="T10" fmla="*/ 99 w 221"/>
              <a:gd name="T11" fmla="*/ 78 h 201"/>
              <a:gd name="T12" fmla="*/ 143 w 221"/>
              <a:gd name="T13" fmla="*/ 46 h 201"/>
              <a:gd name="T14" fmla="*/ 154 w 221"/>
              <a:gd name="T15" fmla="*/ 65 h 201"/>
              <a:gd name="T16" fmla="*/ 145 w 221"/>
              <a:gd name="T17" fmla="*/ 75 h 201"/>
              <a:gd name="T18" fmla="*/ 125 w 221"/>
              <a:gd name="T19" fmla="*/ 99 h 201"/>
              <a:gd name="T20" fmla="*/ 144 w 221"/>
              <a:gd name="T21" fmla="*/ 88 h 201"/>
              <a:gd name="T22" fmla="*/ 155 w 221"/>
              <a:gd name="T23" fmla="*/ 80 h 201"/>
              <a:gd name="T24" fmla="*/ 168 w 221"/>
              <a:gd name="T25" fmla="*/ 80 h 201"/>
              <a:gd name="T26" fmla="*/ 184 w 221"/>
              <a:gd name="T27" fmla="*/ 87 h 201"/>
              <a:gd name="T28" fmla="*/ 196 w 221"/>
              <a:gd name="T29" fmla="*/ 58 h 201"/>
              <a:gd name="T30" fmla="*/ 160 w 221"/>
              <a:gd name="T31" fmla="*/ 39 h 201"/>
              <a:gd name="T32" fmla="*/ 185 w 221"/>
              <a:gd name="T33" fmla="*/ 11 h 201"/>
              <a:gd name="T34" fmla="*/ 179 w 221"/>
              <a:gd name="T35" fmla="*/ 30 h 201"/>
              <a:gd name="T36" fmla="*/ 207 w 221"/>
              <a:gd name="T37" fmla="*/ 48 h 201"/>
              <a:gd name="T38" fmla="*/ 220 w 221"/>
              <a:gd name="T39" fmla="*/ 47 h 201"/>
              <a:gd name="T40" fmla="*/ 13 w 221"/>
              <a:gd name="T41" fmla="*/ 144 h 201"/>
              <a:gd name="T42" fmla="*/ 161 w 221"/>
              <a:gd name="T43" fmla="*/ 32 h 201"/>
              <a:gd name="T44" fmla="*/ 105 w 221"/>
              <a:gd name="T45" fmla="*/ 13 h 201"/>
              <a:gd name="T46" fmla="*/ 99 w 221"/>
              <a:gd name="T47" fmla="*/ 12 h 201"/>
              <a:gd name="T48" fmla="*/ 89 w 221"/>
              <a:gd name="T49" fmla="*/ 66 h 201"/>
              <a:gd name="T50" fmla="*/ 52 w 221"/>
              <a:gd name="T51" fmla="*/ 99 h 201"/>
              <a:gd name="T52" fmla="*/ 92 w 221"/>
              <a:gd name="T53" fmla="*/ 99 h 201"/>
              <a:gd name="T54" fmla="*/ 99 w 221"/>
              <a:gd name="T55" fmla="*/ 99 h 201"/>
              <a:gd name="T56" fmla="*/ 105 w 221"/>
              <a:gd name="T57" fmla="*/ 95 h 201"/>
              <a:gd name="T58" fmla="*/ 115 w 221"/>
              <a:gd name="T59" fmla="*/ 100 h 201"/>
              <a:gd name="T60" fmla="*/ 120 w 221"/>
              <a:gd name="T61" fmla="*/ 104 h 201"/>
              <a:gd name="T62" fmla="*/ 143 w 221"/>
              <a:gd name="T63" fmla="*/ 145 h 201"/>
              <a:gd name="T64" fmla="*/ 135 w 221"/>
              <a:gd name="T65" fmla="*/ 103 h 201"/>
              <a:gd name="T66" fmla="*/ 157 w 221"/>
              <a:gd name="T67" fmla="*/ 88 h 201"/>
              <a:gd name="T68" fmla="*/ 195 w 221"/>
              <a:gd name="T69" fmla="*/ 78 h 201"/>
              <a:gd name="T70" fmla="*/ 37 w 221"/>
              <a:gd name="T71" fmla="*/ 35 h 201"/>
              <a:gd name="T72" fmla="*/ 56 w 221"/>
              <a:gd name="T73" fmla="*/ 56 h 201"/>
              <a:gd name="T74" fmla="*/ 9 w 221"/>
              <a:gd name="T75" fmla="*/ 99 h 201"/>
              <a:gd name="T76" fmla="*/ 9 w 221"/>
              <a:gd name="T77" fmla="*/ 105 h 201"/>
              <a:gd name="T78" fmla="*/ 58 w 221"/>
              <a:gd name="T79" fmla="*/ 152 h 201"/>
              <a:gd name="T80" fmla="*/ 63 w 221"/>
              <a:gd name="T81" fmla="*/ 149 h 201"/>
              <a:gd name="T82" fmla="*/ 89 w 221"/>
              <a:gd name="T83" fmla="*/ 105 h 201"/>
              <a:gd name="T84" fmla="*/ 98 w 221"/>
              <a:gd name="T85" fmla="*/ 136 h 201"/>
              <a:gd name="T86" fmla="*/ 140 w 221"/>
              <a:gd name="T87" fmla="*/ 151 h 201"/>
              <a:gd name="T88" fmla="*/ 165 w 221"/>
              <a:gd name="T89" fmla="*/ 167 h 201"/>
              <a:gd name="T90" fmla="*/ 165 w 221"/>
              <a:gd name="T91" fmla="*/ 167 h 201"/>
              <a:gd name="T92" fmla="*/ 148 w 221"/>
              <a:gd name="T93" fmla="*/ 148 h 201"/>
              <a:gd name="T94" fmla="*/ 105 w 221"/>
              <a:gd name="T95" fmla="*/ 86 h 201"/>
              <a:gd name="T96" fmla="*/ 119 w 221"/>
              <a:gd name="T97" fmla="*/ 95 h 201"/>
              <a:gd name="T98" fmla="*/ 105 w 221"/>
              <a:gd name="T99" fmla="*/ 82 h 201"/>
              <a:gd name="T100" fmla="*/ 99 w 221"/>
              <a:gd name="T101" fmla="*/ 85 h 201"/>
              <a:gd name="T102" fmla="*/ 115 w 221"/>
              <a:gd name="T103" fmla="*/ 75 h 201"/>
              <a:gd name="T104" fmla="*/ 112 w 221"/>
              <a:gd name="T105" fmla="*/ 79 h 201"/>
              <a:gd name="T106" fmla="*/ 120 w 221"/>
              <a:gd name="T107" fmla="*/ 63 h 201"/>
              <a:gd name="T108" fmla="*/ 117 w 221"/>
              <a:gd name="T109" fmla="*/ 51 h 201"/>
              <a:gd name="T110" fmla="*/ 107 w 221"/>
              <a:gd name="T111" fmla="*/ 52 h 201"/>
              <a:gd name="T112" fmla="*/ 101 w 221"/>
              <a:gd name="T113" fmla="*/ 55 h 201"/>
              <a:gd name="T114" fmla="*/ 96 w 221"/>
              <a:gd name="T115" fmla="*/ 62 h 201"/>
              <a:gd name="T116" fmla="*/ 105 w 221"/>
              <a:gd name="T117" fmla="*/ 69 h 201"/>
              <a:gd name="T118" fmla="*/ 111 w 221"/>
              <a:gd name="T119" fmla="*/ 68 h 201"/>
              <a:gd name="T120" fmla="*/ 119 w 221"/>
              <a:gd name="T121" fmla="*/ 6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 h="201">
                <a:moveTo>
                  <a:pt x="97" y="83"/>
                </a:moveTo>
                <a:cubicBezTo>
                  <a:pt x="96" y="84"/>
                  <a:pt x="96" y="85"/>
                  <a:pt x="96" y="86"/>
                </a:cubicBezTo>
                <a:cubicBezTo>
                  <a:pt x="99" y="91"/>
                  <a:pt x="99" y="91"/>
                  <a:pt x="99" y="91"/>
                </a:cubicBezTo>
                <a:cubicBezTo>
                  <a:pt x="99" y="92"/>
                  <a:pt x="99" y="92"/>
                  <a:pt x="99" y="92"/>
                </a:cubicBezTo>
                <a:cubicBezTo>
                  <a:pt x="99" y="92"/>
                  <a:pt x="98" y="93"/>
                  <a:pt x="98" y="93"/>
                </a:cubicBezTo>
                <a:cubicBezTo>
                  <a:pt x="92" y="91"/>
                  <a:pt x="92" y="91"/>
                  <a:pt x="92" y="91"/>
                </a:cubicBezTo>
                <a:cubicBezTo>
                  <a:pt x="91" y="91"/>
                  <a:pt x="90" y="92"/>
                  <a:pt x="89" y="92"/>
                </a:cubicBezTo>
                <a:cubicBezTo>
                  <a:pt x="85" y="96"/>
                  <a:pt x="85" y="96"/>
                  <a:pt x="85" y="96"/>
                </a:cubicBezTo>
                <a:cubicBezTo>
                  <a:pt x="84" y="97"/>
                  <a:pt x="84" y="97"/>
                  <a:pt x="83" y="96"/>
                </a:cubicBezTo>
                <a:cubicBezTo>
                  <a:pt x="83" y="90"/>
                  <a:pt x="83" y="90"/>
                  <a:pt x="83" y="90"/>
                </a:cubicBezTo>
                <a:cubicBezTo>
                  <a:pt x="83" y="89"/>
                  <a:pt x="82" y="88"/>
                  <a:pt x="81" y="87"/>
                </a:cubicBezTo>
                <a:cubicBezTo>
                  <a:pt x="76" y="85"/>
                  <a:pt x="76" y="85"/>
                  <a:pt x="76" y="85"/>
                </a:cubicBezTo>
                <a:cubicBezTo>
                  <a:pt x="75" y="84"/>
                  <a:pt x="75" y="83"/>
                  <a:pt x="76" y="83"/>
                </a:cubicBezTo>
                <a:cubicBezTo>
                  <a:pt x="81" y="81"/>
                  <a:pt x="81" y="81"/>
                  <a:pt x="81" y="81"/>
                </a:cubicBezTo>
                <a:cubicBezTo>
                  <a:pt x="82" y="80"/>
                  <a:pt x="83" y="79"/>
                  <a:pt x="83" y="78"/>
                </a:cubicBezTo>
                <a:cubicBezTo>
                  <a:pt x="84" y="73"/>
                  <a:pt x="84" y="73"/>
                  <a:pt x="84" y="73"/>
                </a:cubicBezTo>
                <a:cubicBezTo>
                  <a:pt x="84" y="72"/>
                  <a:pt x="85" y="71"/>
                  <a:pt x="86" y="72"/>
                </a:cubicBezTo>
                <a:cubicBezTo>
                  <a:pt x="89" y="76"/>
                  <a:pt x="89" y="76"/>
                  <a:pt x="89" y="76"/>
                </a:cubicBezTo>
                <a:cubicBezTo>
                  <a:pt x="90" y="77"/>
                  <a:pt x="92" y="77"/>
                  <a:pt x="93" y="77"/>
                </a:cubicBezTo>
                <a:cubicBezTo>
                  <a:pt x="93" y="77"/>
                  <a:pt x="93" y="77"/>
                  <a:pt x="93" y="77"/>
                </a:cubicBezTo>
                <a:cubicBezTo>
                  <a:pt x="98" y="77"/>
                  <a:pt x="98" y="77"/>
                  <a:pt x="98" y="77"/>
                </a:cubicBezTo>
                <a:cubicBezTo>
                  <a:pt x="99" y="77"/>
                  <a:pt x="99" y="77"/>
                  <a:pt x="99" y="77"/>
                </a:cubicBezTo>
                <a:cubicBezTo>
                  <a:pt x="99" y="78"/>
                  <a:pt x="99" y="78"/>
                  <a:pt x="99" y="78"/>
                </a:cubicBezTo>
                <a:cubicBezTo>
                  <a:pt x="99" y="78"/>
                  <a:pt x="99" y="78"/>
                  <a:pt x="99" y="78"/>
                </a:cubicBezTo>
                <a:lnTo>
                  <a:pt x="97" y="83"/>
                </a:lnTo>
                <a:close/>
                <a:moveTo>
                  <a:pt x="145" y="44"/>
                </a:moveTo>
                <a:cubicBezTo>
                  <a:pt x="144" y="44"/>
                  <a:pt x="144" y="44"/>
                  <a:pt x="144" y="44"/>
                </a:cubicBezTo>
                <a:cubicBezTo>
                  <a:pt x="144" y="45"/>
                  <a:pt x="143" y="46"/>
                  <a:pt x="143" y="46"/>
                </a:cubicBezTo>
                <a:cubicBezTo>
                  <a:pt x="142" y="48"/>
                  <a:pt x="142" y="50"/>
                  <a:pt x="143" y="51"/>
                </a:cubicBezTo>
                <a:cubicBezTo>
                  <a:pt x="143" y="52"/>
                  <a:pt x="143" y="53"/>
                  <a:pt x="144" y="54"/>
                </a:cubicBezTo>
                <a:cubicBezTo>
                  <a:pt x="150" y="60"/>
                  <a:pt x="150" y="60"/>
                  <a:pt x="150" y="60"/>
                </a:cubicBezTo>
                <a:cubicBezTo>
                  <a:pt x="154" y="65"/>
                  <a:pt x="154" y="65"/>
                  <a:pt x="154" y="65"/>
                </a:cubicBezTo>
                <a:cubicBezTo>
                  <a:pt x="152" y="67"/>
                  <a:pt x="152" y="67"/>
                  <a:pt x="152" y="67"/>
                </a:cubicBezTo>
                <a:cubicBezTo>
                  <a:pt x="148" y="72"/>
                  <a:pt x="148" y="72"/>
                  <a:pt x="148" y="72"/>
                </a:cubicBezTo>
                <a:cubicBezTo>
                  <a:pt x="147" y="72"/>
                  <a:pt x="147" y="72"/>
                  <a:pt x="147" y="72"/>
                </a:cubicBezTo>
                <a:cubicBezTo>
                  <a:pt x="145" y="75"/>
                  <a:pt x="145" y="75"/>
                  <a:pt x="145" y="75"/>
                </a:cubicBezTo>
                <a:cubicBezTo>
                  <a:pt x="141" y="79"/>
                  <a:pt x="141" y="79"/>
                  <a:pt x="141" y="79"/>
                </a:cubicBezTo>
                <a:cubicBezTo>
                  <a:pt x="138" y="82"/>
                  <a:pt x="138" y="82"/>
                  <a:pt x="138" y="82"/>
                </a:cubicBezTo>
                <a:cubicBezTo>
                  <a:pt x="127" y="94"/>
                  <a:pt x="127" y="94"/>
                  <a:pt x="127" y="94"/>
                </a:cubicBezTo>
                <a:cubicBezTo>
                  <a:pt x="125" y="96"/>
                  <a:pt x="124" y="98"/>
                  <a:pt x="125" y="99"/>
                </a:cubicBezTo>
                <a:cubicBezTo>
                  <a:pt x="126" y="99"/>
                  <a:pt x="126" y="99"/>
                  <a:pt x="126" y="99"/>
                </a:cubicBezTo>
                <a:cubicBezTo>
                  <a:pt x="126" y="100"/>
                  <a:pt x="127" y="100"/>
                  <a:pt x="128" y="99"/>
                </a:cubicBezTo>
                <a:cubicBezTo>
                  <a:pt x="128" y="99"/>
                  <a:pt x="129" y="99"/>
                  <a:pt x="130" y="98"/>
                </a:cubicBezTo>
                <a:cubicBezTo>
                  <a:pt x="144" y="88"/>
                  <a:pt x="144" y="88"/>
                  <a:pt x="144" y="88"/>
                </a:cubicBezTo>
                <a:cubicBezTo>
                  <a:pt x="150" y="84"/>
                  <a:pt x="150" y="84"/>
                  <a:pt x="150" y="84"/>
                </a:cubicBezTo>
                <a:cubicBezTo>
                  <a:pt x="150" y="84"/>
                  <a:pt x="150" y="84"/>
                  <a:pt x="150" y="84"/>
                </a:cubicBezTo>
                <a:cubicBezTo>
                  <a:pt x="152" y="82"/>
                  <a:pt x="152" y="82"/>
                  <a:pt x="152" y="82"/>
                </a:cubicBezTo>
                <a:cubicBezTo>
                  <a:pt x="155" y="80"/>
                  <a:pt x="155" y="80"/>
                  <a:pt x="155" y="80"/>
                </a:cubicBezTo>
                <a:cubicBezTo>
                  <a:pt x="163" y="75"/>
                  <a:pt x="163" y="75"/>
                  <a:pt x="163" y="75"/>
                </a:cubicBezTo>
                <a:cubicBezTo>
                  <a:pt x="163" y="75"/>
                  <a:pt x="163" y="75"/>
                  <a:pt x="163" y="75"/>
                </a:cubicBezTo>
                <a:cubicBezTo>
                  <a:pt x="163" y="75"/>
                  <a:pt x="163" y="75"/>
                  <a:pt x="163" y="75"/>
                </a:cubicBezTo>
                <a:cubicBezTo>
                  <a:pt x="168" y="80"/>
                  <a:pt x="168" y="80"/>
                  <a:pt x="168" y="80"/>
                </a:cubicBezTo>
                <a:cubicBezTo>
                  <a:pt x="171" y="83"/>
                  <a:pt x="171" y="83"/>
                  <a:pt x="171" y="83"/>
                </a:cubicBezTo>
                <a:cubicBezTo>
                  <a:pt x="174" y="87"/>
                  <a:pt x="174" y="87"/>
                  <a:pt x="174" y="87"/>
                </a:cubicBezTo>
                <a:cubicBezTo>
                  <a:pt x="176" y="88"/>
                  <a:pt x="178" y="89"/>
                  <a:pt x="179" y="89"/>
                </a:cubicBezTo>
                <a:cubicBezTo>
                  <a:pt x="181" y="89"/>
                  <a:pt x="182" y="88"/>
                  <a:pt x="184" y="87"/>
                </a:cubicBezTo>
                <a:cubicBezTo>
                  <a:pt x="189" y="75"/>
                  <a:pt x="189" y="75"/>
                  <a:pt x="189" y="75"/>
                </a:cubicBezTo>
                <a:cubicBezTo>
                  <a:pt x="192" y="67"/>
                  <a:pt x="192" y="67"/>
                  <a:pt x="192" y="67"/>
                </a:cubicBezTo>
                <a:cubicBezTo>
                  <a:pt x="194" y="62"/>
                  <a:pt x="194" y="62"/>
                  <a:pt x="194" y="62"/>
                </a:cubicBezTo>
                <a:cubicBezTo>
                  <a:pt x="196" y="58"/>
                  <a:pt x="196" y="58"/>
                  <a:pt x="196" y="58"/>
                </a:cubicBezTo>
                <a:cubicBezTo>
                  <a:pt x="174" y="35"/>
                  <a:pt x="174" y="35"/>
                  <a:pt x="174" y="35"/>
                </a:cubicBezTo>
                <a:cubicBezTo>
                  <a:pt x="173" y="35"/>
                  <a:pt x="173" y="35"/>
                  <a:pt x="173" y="35"/>
                </a:cubicBezTo>
                <a:cubicBezTo>
                  <a:pt x="170" y="36"/>
                  <a:pt x="170" y="36"/>
                  <a:pt x="170" y="36"/>
                </a:cubicBezTo>
                <a:cubicBezTo>
                  <a:pt x="160" y="39"/>
                  <a:pt x="160" y="39"/>
                  <a:pt x="160" y="39"/>
                </a:cubicBezTo>
                <a:lnTo>
                  <a:pt x="145" y="44"/>
                </a:lnTo>
                <a:close/>
                <a:moveTo>
                  <a:pt x="220" y="47"/>
                </a:moveTo>
                <a:cubicBezTo>
                  <a:pt x="187" y="11"/>
                  <a:pt x="187" y="11"/>
                  <a:pt x="187" y="11"/>
                </a:cubicBezTo>
                <a:cubicBezTo>
                  <a:pt x="187" y="11"/>
                  <a:pt x="186" y="11"/>
                  <a:pt x="185" y="11"/>
                </a:cubicBezTo>
                <a:cubicBezTo>
                  <a:pt x="179" y="16"/>
                  <a:pt x="179" y="16"/>
                  <a:pt x="179" y="16"/>
                </a:cubicBezTo>
                <a:cubicBezTo>
                  <a:pt x="179" y="17"/>
                  <a:pt x="179" y="18"/>
                  <a:pt x="179" y="19"/>
                </a:cubicBezTo>
                <a:cubicBezTo>
                  <a:pt x="185" y="24"/>
                  <a:pt x="185" y="24"/>
                  <a:pt x="185" y="24"/>
                </a:cubicBezTo>
                <a:cubicBezTo>
                  <a:pt x="179" y="30"/>
                  <a:pt x="179" y="30"/>
                  <a:pt x="179" y="30"/>
                </a:cubicBezTo>
                <a:cubicBezTo>
                  <a:pt x="176" y="32"/>
                  <a:pt x="176" y="32"/>
                  <a:pt x="176" y="32"/>
                </a:cubicBezTo>
                <a:cubicBezTo>
                  <a:pt x="199" y="56"/>
                  <a:pt x="199" y="56"/>
                  <a:pt x="199" y="56"/>
                </a:cubicBezTo>
                <a:cubicBezTo>
                  <a:pt x="201" y="54"/>
                  <a:pt x="201" y="54"/>
                  <a:pt x="201" y="54"/>
                </a:cubicBezTo>
                <a:cubicBezTo>
                  <a:pt x="207" y="48"/>
                  <a:pt x="207" y="48"/>
                  <a:pt x="207" y="48"/>
                </a:cubicBezTo>
                <a:cubicBezTo>
                  <a:pt x="212" y="54"/>
                  <a:pt x="212" y="54"/>
                  <a:pt x="212" y="54"/>
                </a:cubicBezTo>
                <a:cubicBezTo>
                  <a:pt x="213" y="55"/>
                  <a:pt x="214" y="55"/>
                  <a:pt x="214" y="54"/>
                </a:cubicBezTo>
                <a:cubicBezTo>
                  <a:pt x="220" y="49"/>
                  <a:pt x="220" y="49"/>
                  <a:pt x="220" y="49"/>
                </a:cubicBezTo>
                <a:cubicBezTo>
                  <a:pt x="221" y="49"/>
                  <a:pt x="221" y="48"/>
                  <a:pt x="220" y="47"/>
                </a:cubicBezTo>
                <a:close/>
                <a:moveTo>
                  <a:pt x="195" y="78"/>
                </a:moveTo>
                <a:cubicBezTo>
                  <a:pt x="200" y="99"/>
                  <a:pt x="199" y="122"/>
                  <a:pt x="190" y="140"/>
                </a:cubicBezTo>
                <a:cubicBezTo>
                  <a:pt x="175" y="174"/>
                  <a:pt x="140" y="199"/>
                  <a:pt x="102" y="200"/>
                </a:cubicBezTo>
                <a:cubicBezTo>
                  <a:pt x="65" y="201"/>
                  <a:pt x="29" y="178"/>
                  <a:pt x="13" y="144"/>
                </a:cubicBezTo>
                <a:cubicBezTo>
                  <a:pt x="1" y="120"/>
                  <a:pt x="0" y="85"/>
                  <a:pt x="12" y="60"/>
                </a:cubicBezTo>
                <a:cubicBezTo>
                  <a:pt x="29" y="23"/>
                  <a:pt x="68" y="0"/>
                  <a:pt x="108" y="3"/>
                </a:cubicBezTo>
                <a:cubicBezTo>
                  <a:pt x="129" y="5"/>
                  <a:pt x="151" y="14"/>
                  <a:pt x="167" y="30"/>
                </a:cubicBezTo>
                <a:cubicBezTo>
                  <a:pt x="161" y="32"/>
                  <a:pt x="161" y="32"/>
                  <a:pt x="161" y="32"/>
                </a:cubicBezTo>
                <a:cubicBezTo>
                  <a:pt x="146" y="19"/>
                  <a:pt x="129" y="11"/>
                  <a:pt x="110" y="9"/>
                </a:cubicBezTo>
                <a:cubicBezTo>
                  <a:pt x="121" y="17"/>
                  <a:pt x="131" y="28"/>
                  <a:pt x="139" y="40"/>
                </a:cubicBezTo>
                <a:cubicBezTo>
                  <a:pt x="138" y="41"/>
                  <a:pt x="137" y="43"/>
                  <a:pt x="136" y="45"/>
                </a:cubicBezTo>
                <a:cubicBezTo>
                  <a:pt x="128" y="33"/>
                  <a:pt x="117" y="21"/>
                  <a:pt x="105" y="13"/>
                </a:cubicBezTo>
                <a:cubicBezTo>
                  <a:pt x="105" y="43"/>
                  <a:pt x="105" y="43"/>
                  <a:pt x="105" y="43"/>
                </a:cubicBezTo>
                <a:cubicBezTo>
                  <a:pt x="104" y="42"/>
                  <a:pt x="103" y="42"/>
                  <a:pt x="102" y="42"/>
                </a:cubicBezTo>
                <a:cubicBezTo>
                  <a:pt x="101" y="42"/>
                  <a:pt x="100" y="42"/>
                  <a:pt x="99" y="42"/>
                </a:cubicBezTo>
                <a:cubicBezTo>
                  <a:pt x="99" y="12"/>
                  <a:pt x="99" y="12"/>
                  <a:pt x="99" y="12"/>
                </a:cubicBezTo>
                <a:cubicBezTo>
                  <a:pt x="84" y="23"/>
                  <a:pt x="71" y="37"/>
                  <a:pt x="64" y="53"/>
                </a:cubicBezTo>
                <a:cubicBezTo>
                  <a:pt x="72" y="57"/>
                  <a:pt x="80" y="59"/>
                  <a:pt x="89" y="61"/>
                </a:cubicBezTo>
                <a:cubicBezTo>
                  <a:pt x="89" y="62"/>
                  <a:pt x="88" y="64"/>
                  <a:pt x="89" y="65"/>
                </a:cubicBezTo>
                <a:cubicBezTo>
                  <a:pt x="89" y="66"/>
                  <a:pt x="89" y="66"/>
                  <a:pt x="89" y="66"/>
                </a:cubicBezTo>
                <a:cubicBezTo>
                  <a:pt x="88" y="65"/>
                  <a:pt x="87" y="65"/>
                  <a:pt x="85" y="65"/>
                </a:cubicBezTo>
                <a:cubicBezTo>
                  <a:pt x="84" y="65"/>
                  <a:pt x="83" y="65"/>
                  <a:pt x="82" y="65"/>
                </a:cubicBezTo>
                <a:cubicBezTo>
                  <a:pt x="75" y="64"/>
                  <a:pt x="68" y="62"/>
                  <a:pt x="61" y="59"/>
                </a:cubicBezTo>
                <a:cubicBezTo>
                  <a:pt x="56" y="71"/>
                  <a:pt x="53" y="85"/>
                  <a:pt x="52" y="99"/>
                </a:cubicBezTo>
                <a:cubicBezTo>
                  <a:pt x="78" y="99"/>
                  <a:pt x="78" y="99"/>
                  <a:pt x="78" y="99"/>
                </a:cubicBezTo>
                <a:cubicBezTo>
                  <a:pt x="79" y="102"/>
                  <a:pt x="81" y="103"/>
                  <a:pt x="84" y="104"/>
                </a:cubicBezTo>
                <a:cubicBezTo>
                  <a:pt x="86" y="104"/>
                  <a:pt x="88" y="103"/>
                  <a:pt x="90" y="101"/>
                </a:cubicBezTo>
                <a:cubicBezTo>
                  <a:pt x="92" y="99"/>
                  <a:pt x="92" y="99"/>
                  <a:pt x="92" y="99"/>
                </a:cubicBezTo>
                <a:cubicBezTo>
                  <a:pt x="97" y="99"/>
                  <a:pt x="97" y="99"/>
                  <a:pt x="97" y="99"/>
                </a:cubicBezTo>
                <a:cubicBezTo>
                  <a:pt x="97" y="100"/>
                  <a:pt x="97" y="100"/>
                  <a:pt x="97" y="100"/>
                </a:cubicBezTo>
                <a:cubicBezTo>
                  <a:pt x="98" y="100"/>
                  <a:pt x="98" y="100"/>
                  <a:pt x="98" y="100"/>
                </a:cubicBezTo>
                <a:cubicBezTo>
                  <a:pt x="99" y="99"/>
                  <a:pt x="99" y="99"/>
                  <a:pt x="99" y="99"/>
                </a:cubicBezTo>
                <a:cubicBezTo>
                  <a:pt x="99" y="99"/>
                  <a:pt x="99" y="99"/>
                  <a:pt x="99" y="99"/>
                </a:cubicBezTo>
                <a:cubicBezTo>
                  <a:pt x="99" y="99"/>
                  <a:pt x="99" y="99"/>
                  <a:pt x="99" y="99"/>
                </a:cubicBezTo>
                <a:cubicBezTo>
                  <a:pt x="101" y="99"/>
                  <a:pt x="103" y="98"/>
                  <a:pt x="105" y="96"/>
                </a:cubicBezTo>
                <a:cubicBezTo>
                  <a:pt x="105" y="95"/>
                  <a:pt x="105" y="95"/>
                  <a:pt x="105" y="95"/>
                </a:cubicBezTo>
                <a:cubicBezTo>
                  <a:pt x="105" y="99"/>
                  <a:pt x="105" y="99"/>
                  <a:pt x="105" y="99"/>
                </a:cubicBezTo>
                <a:cubicBezTo>
                  <a:pt x="105" y="99"/>
                  <a:pt x="105" y="99"/>
                  <a:pt x="105" y="99"/>
                </a:cubicBezTo>
                <a:cubicBezTo>
                  <a:pt x="114" y="99"/>
                  <a:pt x="114" y="99"/>
                  <a:pt x="114" y="99"/>
                </a:cubicBezTo>
                <a:cubicBezTo>
                  <a:pt x="115" y="100"/>
                  <a:pt x="115" y="100"/>
                  <a:pt x="115" y="100"/>
                </a:cubicBezTo>
                <a:cubicBezTo>
                  <a:pt x="115" y="99"/>
                  <a:pt x="115" y="99"/>
                  <a:pt x="115" y="99"/>
                </a:cubicBezTo>
                <a:cubicBezTo>
                  <a:pt x="115" y="99"/>
                  <a:pt x="115" y="99"/>
                  <a:pt x="115" y="99"/>
                </a:cubicBezTo>
                <a:cubicBezTo>
                  <a:pt x="118" y="99"/>
                  <a:pt x="118" y="99"/>
                  <a:pt x="118" y="99"/>
                </a:cubicBezTo>
                <a:cubicBezTo>
                  <a:pt x="118" y="101"/>
                  <a:pt x="119" y="103"/>
                  <a:pt x="120" y="104"/>
                </a:cubicBezTo>
                <a:cubicBezTo>
                  <a:pt x="120" y="104"/>
                  <a:pt x="121" y="105"/>
                  <a:pt x="121" y="105"/>
                </a:cubicBezTo>
                <a:cubicBezTo>
                  <a:pt x="105" y="105"/>
                  <a:pt x="105" y="105"/>
                  <a:pt x="105" y="105"/>
                </a:cubicBezTo>
                <a:cubicBezTo>
                  <a:pt x="105" y="136"/>
                  <a:pt x="105" y="136"/>
                  <a:pt x="105" y="136"/>
                </a:cubicBezTo>
                <a:cubicBezTo>
                  <a:pt x="119" y="136"/>
                  <a:pt x="131" y="140"/>
                  <a:pt x="143" y="145"/>
                </a:cubicBezTo>
                <a:cubicBezTo>
                  <a:pt x="148" y="133"/>
                  <a:pt x="152" y="119"/>
                  <a:pt x="152" y="105"/>
                </a:cubicBezTo>
                <a:cubicBezTo>
                  <a:pt x="151" y="105"/>
                  <a:pt x="151" y="105"/>
                  <a:pt x="151" y="105"/>
                </a:cubicBezTo>
                <a:cubicBezTo>
                  <a:pt x="132" y="105"/>
                  <a:pt x="132" y="105"/>
                  <a:pt x="132" y="105"/>
                </a:cubicBezTo>
                <a:cubicBezTo>
                  <a:pt x="133" y="105"/>
                  <a:pt x="134" y="104"/>
                  <a:pt x="135" y="103"/>
                </a:cubicBezTo>
                <a:cubicBezTo>
                  <a:pt x="140" y="99"/>
                  <a:pt x="140" y="99"/>
                  <a:pt x="140" y="99"/>
                </a:cubicBezTo>
                <a:cubicBezTo>
                  <a:pt x="152" y="99"/>
                  <a:pt x="152" y="99"/>
                  <a:pt x="152" y="99"/>
                </a:cubicBezTo>
                <a:cubicBezTo>
                  <a:pt x="152" y="97"/>
                  <a:pt x="152" y="94"/>
                  <a:pt x="151" y="91"/>
                </a:cubicBezTo>
                <a:cubicBezTo>
                  <a:pt x="157" y="88"/>
                  <a:pt x="157" y="88"/>
                  <a:pt x="157" y="88"/>
                </a:cubicBezTo>
                <a:cubicBezTo>
                  <a:pt x="157" y="91"/>
                  <a:pt x="158" y="95"/>
                  <a:pt x="158" y="99"/>
                </a:cubicBezTo>
                <a:cubicBezTo>
                  <a:pt x="192" y="99"/>
                  <a:pt x="192" y="99"/>
                  <a:pt x="192" y="99"/>
                </a:cubicBezTo>
                <a:cubicBezTo>
                  <a:pt x="192" y="95"/>
                  <a:pt x="192" y="91"/>
                  <a:pt x="191" y="87"/>
                </a:cubicBezTo>
                <a:lnTo>
                  <a:pt x="195" y="78"/>
                </a:lnTo>
                <a:close/>
                <a:moveTo>
                  <a:pt x="37" y="35"/>
                </a:moveTo>
                <a:cubicBezTo>
                  <a:pt x="43" y="41"/>
                  <a:pt x="51" y="47"/>
                  <a:pt x="58" y="51"/>
                </a:cubicBezTo>
                <a:cubicBezTo>
                  <a:pt x="66" y="35"/>
                  <a:pt x="79" y="20"/>
                  <a:pt x="94" y="9"/>
                </a:cubicBezTo>
                <a:cubicBezTo>
                  <a:pt x="72" y="11"/>
                  <a:pt x="53" y="20"/>
                  <a:pt x="37" y="35"/>
                </a:cubicBezTo>
                <a:close/>
                <a:moveTo>
                  <a:pt x="9" y="99"/>
                </a:moveTo>
                <a:cubicBezTo>
                  <a:pt x="9" y="99"/>
                  <a:pt x="9" y="99"/>
                  <a:pt x="9" y="99"/>
                </a:cubicBezTo>
                <a:cubicBezTo>
                  <a:pt x="47" y="99"/>
                  <a:pt x="47" y="99"/>
                  <a:pt x="47" y="99"/>
                </a:cubicBezTo>
                <a:cubicBezTo>
                  <a:pt x="47" y="85"/>
                  <a:pt x="50" y="69"/>
                  <a:pt x="56" y="56"/>
                </a:cubicBezTo>
                <a:cubicBezTo>
                  <a:pt x="48" y="52"/>
                  <a:pt x="40" y="46"/>
                  <a:pt x="33" y="39"/>
                </a:cubicBezTo>
                <a:cubicBezTo>
                  <a:pt x="19" y="54"/>
                  <a:pt x="12" y="72"/>
                  <a:pt x="9" y="91"/>
                </a:cubicBezTo>
                <a:cubicBezTo>
                  <a:pt x="9" y="91"/>
                  <a:pt x="10" y="92"/>
                  <a:pt x="9" y="92"/>
                </a:cubicBezTo>
                <a:lnTo>
                  <a:pt x="9" y="99"/>
                </a:lnTo>
                <a:close/>
                <a:moveTo>
                  <a:pt x="56" y="147"/>
                </a:moveTo>
                <a:cubicBezTo>
                  <a:pt x="50" y="134"/>
                  <a:pt x="47" y="120"/>
                  <a:pt x="47" y="105"/>
                </a:cubicBezTo>
                <a:cubicBezTo>
                  <a:pt x="44" y="105"/>
                  <a:pt x="44" y="105"/>
                  <a:pt x="44" y="105"/>
                </a:cubicBezTo>
                <a:cubicBezTo>
                  <a:pt x="9" y="105"/>
                  <a:pt x="9" y="105"/>
                  <a:pt x="9" y="105"/>
                </a:cubicBezTo>
                <a:cubicBezTo>
                  <a:pt x="10" y="127"/>
                  <a:pt x="18" y="147"/>
                  <a:pt x="32" y="163"/>
                </a:cubicBezTo>
                <a:cubicBezTo>
                  <a:pt x="40" y="157"/>
                  <a:pt x="47" y="151"/>
                  <a:pt x="56" y="147"/>
                </a:cubicBezTo>
                <a:close/>
                <a:moveTo>
                  <a:pt x="92" y="194"/>
                </a:moveTo>
                <a:cubicBezTo>
                  <a:pt x="78" y="183"/>
                  <a:pt x="65" y="167"/>
                  <a:pt x="58" y="152"/>
                </a:cubicBezTo>
                <a:cubicBezTo>
                  <a:pt x="50" y="156"/>
                  <a:pt x="43" y="161"/>
                  <a:pt x="37" y="168"/>
                </a:cubicBezTo>
                <a:cubicBezTo>
                  <a:pt x="52" y="182"/>
                  <a:pt x="71" y="192"/>
                  <a:pt x="92" y="194"/>
                </a:cubicBezTo>
                <a:close/>
                <a:moveTo>
                  <a:pt x="99" y="141"/>
                </a:moveTo>
                <a:cubicBezTo>
                  <a:pt x="86" y="142"/>
                  <a:pt x="74" y="144"/>
                  <a:pt x="63" y="149"/>
                </a:cubicBezTo>
                <a:cubicBezTo>
                  <a:pt x="71" y="166"/>
                  <a:pt x="84" y="181"/>
                  <a:pt x="99" y="191"/>
                </a:cubicBezTo>
                <a:lnTo>
                  <a:pt x="99" y="141"/>
                </a:lnTo>
                <a:close/>
                <a:moveTo>
                  <a:pt x="99" y="105"/>
                </a:moveTo>
                <a:cubicBezTo>
                  <a:pt x="89" y="105"/>
                  <a:pt x="89" y="105"/>
                  <a:pt x="89" y="105"/>
                </a:cubicBezTo>
                <a:cubicBezTo>
                  <a:pt x="52" y="105"/>
                  <a:pt x="52" y="105"/>
                  <a:pt x="52" y="105"/>
                </a:cubicBezTo>
                <a:cubicBezTo>
                  <a:pt x="52" y="107"/>
                  <a:pt x="52" y="107"/>
                  <a:pt x="52" y="107"/>
                </a:cubicBezTo>
                <a:cubicBezTo>
                  <a:pt x="53" y="120"/>
                  <a:pt x="56" y="133"/>
                  <a:pt x="61" y="144"/>
                </a:cubicBezTo>
                <a:cubicBezTo>
                  <a:pt x="72" y="139"/>
                  <a:pt x="85" y="136"/>
                  <a:pt x="98" y="136"/>
                </a:cubicBezTo>
                <a:cubicBezTo>
                  <a:pt x="98" y="136"/>
                  <a:pt x="99" y="136"/>
                  <a:pt x="99" y="135"/>
                </a:cubicBezTo>
                <a:lnTo>
                  <a:pt x="99" y="105"/>
                </a:lnTo>
                <a:close/>
                <a:moveTo>
                  <a:pt x="105" y="191"/>
                </a:moveTo>
                <a:cubicBezTo>
                  <a:pt x="119" y="181"/>
                  <a:pt x="133" y="166"/>
                  <a:pt x="140" y="151"/>
                </a:cubicBezTo>
                <a:cubicBezTo>
                  <a:pt x="140" y="150"/>
                  <a:pt x="140" y="150"/>
                  <a:pt x="140" y="150"/>
                </a:cubicBezTo>
                <a:cubicBezTo>
                  <a:pt x="129" y="145"/>
                  <a:pt x="117" y="142"/>
                  <a:pt x="105" y="141"/>
                </a:cubicBezTo>
                <a:lnTo>
                  <a:pt x="105" y="191"/>
                </a:lnTo>
                <a:close/>
                <a:moveTo>
                  <a:pt x="165" y="167"/>
                </a:moveTo>
                <a:cubicBezTo>
                  <a:pt x="159" y="162"/>
                  <a:pt x="152" y="157"/>
                  <a:pt x="145" y="153"/>
                </a:cubicBezTo>
                <a:cubicBezTo>
                  <a:pt x="144" y="156"/>
                  <a:pt x="142" y="159"/>
                  <a:pt x="141" y="161"/>
                </a:cubicBezTo>
                <a:cubicBezTo>
                  <a:pt x="133" y="173"/>
                  <a:pt x="123" y="185"/>
                  <a:pt x="112" y="193"/>
                </a:cubicBezTo>
                <a:cubicBezTo>
                  <a:pt x="132" y="191"/>
                  <a:pt x="150" y="182"/>
                  <a:pt x="165" y="167"/>
                </a:cubicBezTo>
                <a:close/>
                <a:moveTo>
                  <a:pt x="192" y="105"/>
                </a:moveTo>
                <a:cubicBezTo>
                  <a:pt x="192" y="105"/>
                  <a:pt x="191" y="105"/>
                  <a:pt x="191" y="105"/>
                </a:cubicBezTo>
                <a:cubicBezTo>
                  <a:pt x="158" y="105"/>
                  <a:pt x="158" y="105"/>
                  <a:pt x="158" y="105"/>
                </a:cubicBezTo>
                <a:cubicBezTo>
                  <a:pt x="157" y="119"/>
                  <a:pt x="154" y="135"/>
                  <a:pt x="148" y="148"/>
                </a:cubicBezTo>
                <a:cubicBezTo>
                  <a:pt x="155" y="152"/>
                  <a:pt x="162" y="157"/>
                  <a:pt x="168" y="163"/>
                </a:cubicBezTo>
                <a:cubicBezTo>
                  <a:pt x="183" y="147"/>
                  <a:pt x="192" y="127"/>
                  <a:pt x="192" y="105"/>
                </a:cubicBezTo>
                <a:close/>
                <a:moveTo>
                  <a:pt x="104" y="86"/>
                </a:moveTo>
                <a:cubicBezTo>
                  <a:pt x="104" y="86"/>
                  <a:pt x="105" y="86"/>
                  <a:pt x="105" y="86"/>
                </a:cubicBezTo>
                <a:cubicBezTo>
                  <a:pt x="108" y="87"/>
                  <a:pt x="111" y="89"/>
                  <a:pt x="113" y="90"/>
                </a:cubicBezTo>
                <a:cubicBezTo>
                  <a:pt x="114" y="91"/>
                  <a:pt x="115" y="91"/>
                  <a:pt x="116" y="92"/>
                </a:cubicBezTo>
                <a:cubicBezTo>
                  <a:pt x="117" y="93"/>
                  <a:pt x="118" y="94"/>
                  <a:pt x="119" y="94"/>
                </a:cubicBezTo>
                <a:cubicBezTo>
                  <a:pt x="119" y="94"/>
                  <a:pt x="119" y="95"/>
                  <a:pt x="119" y="95"/>
                </a:cubicBezTo>
                <a:cubicBezTo>
                  <a:pt x="119" y="94"/>
                  <a:pt x="119" y="94"/>
                  <a:pt x="119" y="94"/>
                </a:cubicBezTo>
                <a:cubicBezTo>
                  <a:pt x="118" y="93"/>
                  <a:pt x="117" y="92"/>
                  <a:pt x="117" y="92"/>
                </a:cubicBezTo>
                <a:cubicBezTo>
                  <a:pt x="113" y="88"/>
                  <a:pt x="110" y="85"/>
                  <a:pt x="108" y="84"/>
                </a:cubicBezTo>
                <a:cubicBezTo>
                  <a:pt x="107" y="83"/>
                  <a:pt x="106" y="83"/>
                  <a:pt x="105" y="82"/>
                </a:cubicBezTo>
                <a:cubicBezTo>
                  <a:pt x="105" y="82"/>
                  <a:pt x="105" y="82"/>
                  <a:pt x="105" y="82"/>
                </a:cubicBezTo>
                <a:cubicBezTo>
                  <a:pt x="102" y="81"/>
                  <a:pt x="100" y="81"/>
                  <a:pt x="100" y="81"/>
                </a:cubicBezTo>
                <a:cubicBezTo>
                  <a:pt x="99" y="82"/>
                  <a:pt x="99" y="82"/>
                  <a:pt x="99" y="82"/>
                </a:cubicBezTo>
                <a:cubicBezTo>
                  <a:pt x="99" y="85"/>
                  <a:pt x="99" y="85"/>
                  <a:pt x="99" y="85"/>
                </a:cubicBezTo>
                <a:cubicBezTo>
                  <a:pt x="99" y="85"/>
                  <a:pt x="99" y="85"/>
                  <a:pt x="99" y="85"/>
                </a:cubicBezTo>
                <a:cubicBezTo>
                  <a:pt x="101" y="85"/>
                  <a:pt x="102" y="85"/>
                  <a:pt x="104" y="86"/>
                </a:cubicBezTo>
                <a:close/>
                <a:moveTo>
                  <a:pt x="119" y="84"/>
                </a:moveTo>
                <a:cubicBezTo>
                  <a:pt x="118" y="81"/>
                  <a:pt x="116" y="78"/>
                  <a:pt x="115" y="75"/>
                </a:cubicBezTo>
                <a:cubicBezTo>
                  <a:pt x="114" y="72"/>
                  <a:pt x="114" y="70"/>
                  <a:pt x="113" y="68"/>
                </a:cubicBezTo>
                <a:cubicBezTo>
                  <a:pt x="110" y="75"/>
                  <a:pt x="110" y="75"/>
                  <a:pt x="110" y="75"/>
                </a:cubicBezTo>
                <a:cubicBezTo>
                  <a:pt x="110" y="75"/>
                  <a:pt x="111" y="76"/>
                  <a:pt x="112" y="78"/>
                </a:cubicBezTo>
                <a:cubicBezTo>
                  <a:pt x="112" y="79"/>
                  <a:pt x="112" y="79"/>
                  <a:pt x="112" y="79"/>
                </a:cubicBezTo>
                <a:cubicBezTo>
                  <a:pt x="114" y="81"/>
                  <a:pt x="117" y="84"/>
                  <a:pt x="120" y="87"/>
                </a:cubicBezTo>
                <a:cubicBezTo>
                  <a:pt x="120" y="87"/>
                  <a:pt x="120" y="86"/>
                  <a:pt x="119" y="84"/>
                </a:cubicBezTo>
                <a:close/>
                <a:moveTo>
                  <a:pt x="120" y="64"/>
                </a:moveTo>
                <a:cubicBezTo>
                  <a:pt x="120" y="63"/>
                  <a:pt x="120" y="63"/>
                  <a:pt x="120" y="63"/>
                </a:cubicBezTo>
                <a:cubicBezTo>
                  <a:pt x="116" y="60"/>
                  <a:pt x="116" y="60"/>
                  <a:pt x="116" y="60"/>
                </a:cubicBezTo>
                <a:cubicBezTo>
                  <a:pt x="116" y="60"/>
                  <a:pt x="116" y="60"/>
                  <a:pt x="116" y="60"/>
                </a:cubicBezTo>
                <a:cubicBezTo>
                  <a:pt x="116" y="59"/>
                  <a:pt x="115" y="58"/>
                  <a:pt x="116" y="56"/>
                </a:cubicBezTo>
                <a:cubicBezTo>
                  <a:pt x="117" y="51"/>
                  <a:pt x="117" y="51"/>
                  <a:pt x="117" y="51"/>
                </a:cubicBezTo>
                <a:cubicBezTo>
                  <a:pt x="117" y="50"/>
                  <a:pt x="116" y="50"/>
                  <a:pt x="115" y="50"/>
                </a:cubicBezTo>
                <a:cubicBezTo>
                  <a:pt x="114" y="51"/>
                  <a:pt x="114" y="51"/>
                  <a:pt x="114" y="51"/>
                </a:cubicBezTo>
                <a:cubicBezTo>
                  <a:pt x="111" y="52"/>
                  <a:pt x="111" y="52"/>
                  <a:pt x="111" y="52"/>
                </a:cubicBezTo>
                <a:cubicBezTo>
                  <a:pt x="110" y="53"/>
                  <a:pt x="108" y="53"/>
                  <a:pt x="107" y="52"/>
                </a:cubicBezTo>
                <a:cubicBezTo>
                  <a:pt x="105" y="51"/>
                  <a:pt x="105" y="51"/>
                  <a:pt x="105" y="51"/>
                </a:cubicBezTo>
                <a:cubicBezTo>
                  <a:pt x="102" y="49"/>
                  <a:pt x="102" y="49"/>
                  <a:pt x="102" y="49"/>
                </a:cubicBezTo>
                <a:cubicBezTo>
                  <a:pt x="102" y="49"/>
                  <a:pt x="101" y="49"/>
                  <a:pt x="101" y="50"/>
                </a:cubicBezTo>
                <a:cubicBezTo>
                  <a:pt x="101" y="55"/>
                  <a:pt x="101" y="55"/>
                  <a:pt x="101" y="55"/>
                </a:cubicBezTo>
                <a:cubicBezTo>
                  <a:pt x="102" y="57"/>
                  <a:pt x="101" y="58"/>
                  <a:pt x="100" y="59"/>
                </a:cubicBezTo>
                <a:cubicBezTo>
                  <a:pt x="99" y="60"/>
                  <a:pt x="99" y="60"/>
                  <a:pt x="99" y="60"/>
                </a:cubicBezTo>
                <a:cubicBezTo>
                  <a:pt x="97" y="61"/>
                  <a:pt x="97" y="61"/>
                  <a:pt x="97" y="61"/>
                </a:cubicBezTo>
                <a:cubicBezTo>
                  <a:pt x="96" y="62"/>
                  <a:pt x="96" y="62"/>
                  <a:pt x="96" y="62"/>
                </a:cubicBezTo>
                <a:cubicBezTo>
                  <a:pt x="95" y="63"/>
                  <a:pt x="95" y="64"/>
                  <a:pt x="97" y="64"/>
                </a:cubicBezTo>
                <a:cubicBezTo>
                  <a:pt x="102" y="65"/>
                  <a:pt x="102" y="65"/>
                  <a:pt x="102" y="65"/>
                </a:cubicBezTo>
                <a:cubicBezTo>
                  <a:pt x="103" y="65"/>
                  <a:pt x="104" y="66"/>
                  <a:pt x="104" y="67"/>
                </a:cubicBezTo>
                <a:cubicBezTo>
                  <a:pt x="105" y="69"/>
                  <a:pt x="105" y="69"/>
                  <a:pt x="105" y="69"/>
                </a:cubicBezTo>
                <a:cubicBezTo>
                  <a:pt x="105" y="69"/>
                  <a:pt x="105" y="69"/>
                  <a:pt x="105" y="69"/>
                </a:cubicBezTo>
                <a:cubicBezTo>
                  <a:pt x="106" y="72"/>
                  <a:pt x="106" y="72"/>
                  <a:pt x="106" y="72"/>
                </a:cubicBezTo>
                <a:cubicBezTo>
                  <a:pt x="107" y="73"/>
                  <a:pt x="108" y="73"/>
                  <a:pt x="108" y="73"/>
                </a:cubicBezTo>
                <a:cubicBezTo>
                  <a:pt x="111" y="68"/>
                  <a:pt x="111" y="68"/>
                  <a:pt x="111" y="68"/>
                </a:cubicBezTo>
                <a:cubicBezTo>
                  <a:pt x="111" y="67"/>
                  <a:pt x="112" y="67"/>
                  <a:pt x="113" y="66"/>
                </a:cubicBezTo>
                <a:cubicBezTo>
                  <a:pt x="114" y="66"/>
                  <a:pt x="114" y="66"/>
                  <a:pt x="114" y="66"/>
                </a:cubicBezTo>
                <a:cubicBezTo>
                  <a:pt x="116" y="66"/>
                  <a:pt x="116" y="66"/>
                  <a:pt x="116" y="66"/>
                </a:cubicBezTo>
                <a:cubicBezTo>
                  <a:pt x="119" y="66"/>
                  <a:pt x="119" y="66"/>
                  <a:pt x="119" y="66"/>
                </a:cubicBezTo>
                <a:cubicBezTo>
                  <a:pt x="120" y="65"/>
                  <a:pt x="120" y="65"/>
                  <a:pt x="120" y="65"/>
                </a:cubicBezTo>
                <a:cubicBezTo>
                  <a:pt x="120" y="65"/>
                  <a:pt x="120" y="65"/>
                  <a:pt x="120" y="65"/>
                </a:cubicBezTo>
                <a:cubicBezTo>
                  <a:pt x="120" y="65"/>
                  <a:pt x="120" y="64"/>
                  <a:pt x="120" y="64"/>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74">
            <a:extLst>
              <a:ext uri="{FF2B5EF4-FFF2-40B4-BE49-F238E27FC236}">
                <a16:creationId xmlns:a16="http://schemas.microsoft.com/office/drawing/2014/main" xmlns="" id="{BEC2F1B0-2431-4897-A5E3-06BF207EA7C2}"/>
              </a:ext>
            </a:extLst>
          </p:cNvPr>
          <p:cNvSpPr>
            <a:spLocks noEditPoints="1"/>
          </p:cNvSpPr>
          <p:nvPr/>
        </p:nvSpPr>
        <p:spPr bwMode="auto">
          <a:xfrm>
            <a:off x="2719269" y="3744525"/>
            <a:ext cx="657815" cy="652146"/>
          </a:xfrm>
          <a:custGeom>
            <a:avLst/>
            <a:gdLst>
              <a:gd name="T0" fmla="*/ 13 w 203"/>
              <a:gd name="T1" fmla="*/ 60 h 201"/>
              <a:gd name="T2" fmla="*/ 190 w 203"/>
              <a:gd name="T3" fmla="*/ 140 h 201"/>
              <a:gd name="T4" fmla="*/ 59 w 203"/>
              <a:gd name="T5" fmla="*/ 51 h 201"/>
              <a:gd name="T6" fmla="*/ 37 w 203"/>
              <a:gd name="T7" fmla="*/ 168 h 201"/>
              <a:gd name="T8" fmla="*/ 37 w 203"/>
              <a:gd name="T9" fmla="*/ 168 h 201"/>
              <a:gd name="T10" fmla="*/ 99 w 203"/>
              <a:gd name="T11" fmla="*/ 141 h 201"/>
              <a:gd name="T12" fmla="*/ 100 w 203"/>
              <a:gd name="T13" fmla="*/ 105 h 201"/>
              <a:gd name="T14" fmla="*/ 61 w 203"/>
              <a:gd name="T15" fmla="*/ 144 h 201"/>
              <a:gd name="T16" fmla="*/ 56 w 203"/>
              <a:gd name="T17" fmla="*/ 147 h 201"/>
              <a:gd name="T18" fmla="*/ 31 w 203"/>
              <a:gd name="T19" fmla="*/ 105 h 201"/>
              <a:gd name="T20" fmla="*/ 9 w 203"/>
              <a:gd name="T21" fmla="*/ 99 h 201"/>
              <a:gd name="T22" fmla="*/ 33 w 203"/>
              <a:gd name="T23" fmla="*/ 39 h 201"/>
              <a:gd name="T24" fmla="*/ 54 w 203"/>
              <a:gd name="T25" fmla="*/ 84 h 201"/>
              <a:gd name="T26" fmla="*/ 99 w 203"/>
              <a:gd name="T27" fmla="*/ 99 h 201"/>
              <a:gd name="T28" fmla="*/ 89 w 203"/>
              <a:gd name="T29" fmla="*/ 105 h 201"/>
              <a:gd name="T30" fmla="*/ 100 w 203"/>
              <a:gd name="T31" fmla="*/ 12 h 201"/>
              <a:gd name="T32" fmla="*/ 130 w 203"/>
              <a:gd name="T33" fmla="*/ 62 h 201"/>
              <a:gd name="T34" fmla="*/ 105 w 203"/>
              <a:gd name="T35" fmla="*/ 13 h 201"/>
              <a:gd name="T36" fmla="*/ 110 w 203"/>
              <a:gd name="T37" fmla="*/ 9 h 201"/>
              <a:gd name="T38" fmla="*/ 159 w 203"/>
              <a:gd name="T39" fmla="*/ 48 h 201"/>
              <a:gd name="T40" fmla="*/ 158 w 203"/>
              <a:gd name="T41" fmla="*/ 99 h 201"/>
              <a:gd name="T42" fmla="*/ 152 w 203"/>
              <a:gd name="T43" fmla="*/ 99 h 201"/>
              <a:gd name="T44" fmla="*/ 105 w 203"/>
              <a:gd name="T45" fmla="*/ 67 h 201"/>
              <a:gd name="T46" fmla="*/ 153 w 203"/>
              <a:gd name="T47" fmla="*/ 158 h 201"/>
              <a:gd name="T48" fmla="*/ 141 w 203"/>
              <a:gd name="T49" fmla="*/ 161 h 201"/>
              <a:gd name="T50" fmla="*/ 105 w 203"/>
              <a:gd name="T51" fmla="*/ 191 h 201"/>
              <a:gd name="T52" fmla="*/ 127 w 203"/>
              <a:gd name="T53" fmla="*/ 145 h 201"/>
              <a:gd name="T54" fmla="*/ 105 w 203"/>
              <a:gd name="T55" fmla="*/ 105 h 201"/>
              <a:gd name="T56" fmla="*/ 149 w 203"/>
              <a:gd name="T57" fmla="*/ 129 h 201"/>
              <a:gd name="T58" fmla="*/ 191 w 203"/>
              <a:gd name="T59" fmla="*/ 105 h 201"/>
              <a:gd name="T60" fmla="*/ 132 w 203"/>
              <a:gd name="T61" fmla="*/ 56 h 201"/>
              <a:gd name="T62" fmla="*/ 139 w 203"/>
              <a:gd name="T63" fmla="*/ 41 h 201"/>
              <a:gd name="T64" fmla="*/ 155 w 203"/>
              <a:gd name="T65" fmla="*/ 49 h 201"/>
              <a:gd name="T66" fmla="*/ 146 w 203"/>
              <a:gd name="T67" fmla="*/ 64 h 201"/>
              <a:gd name="T68" fmla="*/ 132 w 203"/>
              <a:gd name="T69" fmla="*/ 56 h 201"/>
              <a:gd name="T70" fmla="*/ 153 w 203"/>
              <a:gd name="T71" fmla="*/ 151 h 201"/>
              <a:gd name="T72" fmla="*/ 142 w 203"/>
              <a:gd name="T73" fmla="*/ 157 h 201"/>
              <a:gd name="T74" fmla="*/ 131 w 203"/>
              <a:gd name="T75" fmla="*/ 145 h 201"/>
              <a:gd name="T76" fmla="*/ 147 w 203"/>
              <a:gd name="T77" fmla="*/ 133 h 201"/>
              <a:gd name="T78" fmla="*/ 59 w 203"/>
              <a:gd name="T79" fmla="*/ 99 h 201"/>
              <a:gd name="T80" fmla="*/ 48 w 203"/>
              <a:gd name="T81" fmla="*/ 111 h 201"/>
              <a:gd name="T82" fmla="*/ 35 w 203"/>
              <a:gd name="T83" fmla="*/ 99 h 201"/>
              <a:gd name="T84" fmla="*/ 48 w 203"/>
              <a:gd name="T85" fmla="*/ 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3" h="201">
                <a:moveTo>
                  <a:pt x="184" y="51"/>
                </a:moveTo>
                <a:cubicBezTo>
                  <a:pt x="168" y="23"/>
                  <a:pt x="138" y="5"/>
                  <a:pt x="108" y="3"/>
                </a:cubicBezTo>
                <a:cubicBezTo>
                  <a:pt x="68" y="0"/>
                  <a:pt x="30" y="23"/>
                  <a:pt x="13" y="60"/>
                </a:cubicBezTo>
                <a:cubicBezTo>
                  <a:pt x="0" y="85"/>
                  <a:pt x="1" y="120"/>
                  <a:pt x="13" y="144"/>
                </a:cubicBezTo>
                <a:cubicBezTo>
                  <a:pt x="29" y="178"/>
                  <a:pt x="66" y="201"/>
                  <a:pt x="103" y="200"/>
                </a:cubicBezTo>
                <a:cubicBezTo>
                  <a:pt x="140" y="199"/>
                  <a:pt x="176" y="174"/>
                  <a:pt x="190" y="140"/>
                </a:cubicBezTo>
                <a:cubicBezTo>
                  <a:pt x="203" y="113"/>
                  <a:pt x="200" y="76"/>
                  <a:pt x="184" y="51"/>
                </a:cubicBezTo>
                <a:close/>
                <a:moveTo>
                  <a:pt x="94" y="9"/>
                </a:moveTo>
                <a:cubicBezTo>
                  <a:pt x="79" y="20"/>
                  <a:pt x="66" y="35"/>
                  <a:pt x="59" y="51"/>
                </a:cubicBezTo>
                <a:cubicBezTo>
                  <a:pt x="51" y="47"/>
                  <a:pt x="43" y="41"/>
                  <a:pt x="37" y="35"/>
                </a:cubicBezTo>
                <a:cubicBezTo>
                  <a:pt x="53" y="20"/>
                  <a:pt x="72" y="11"/>
                  <a:pt x="94" y="9"/>
                </a:cubicBezTo>
                <a:close/>
                <a:moveTo>
                  <a:pt x="37" y="168"/>
                </a:moveTo>
                <a:cubicBezTo>
                  <a:pt x="43" y="161"/>
                  <a:pt x="51" y="156"/>
                  <a:pt x="58" y="152"/>
                </a:cubicBezTo>
                <a:cubicBezTo>
                  <a:pt x="66" y="167"/>
                  <a:pt x="78" y="183"/>
                  <a:pt x="93" y="194"/>
                </a:cubicBezTo>
                <a:cubicBezTo>
                  <a:pt x="71" y="192"/>
                  <a:pt x="52" y="182"/>
                  <a:pt x="37" y="168"/>
                </a:cubicBezTo>
                <a:close/>
                <a:moveTo>
                  <a:pt x="99" y="191"/>
                </a:moveTo>
                <a:cubicBezTo>
                  <a:pt x="84" y="181"/>
                  <a:pt x="71" y="166"/>
                  <a:pt x="63" y="149"/>
                </a:cubicBezTo>
                <a:cubicBezTo>
                  <a:pt x="74" y="144"/>
                  <a:pt x="86" y="142"/>
                  <a:pt x="99" y="141"/>
                </a:cubicBezTo>
                <a:lnTo>
                  <a:pt x="99" y="191"/>
                </a:lnTo>
                <a:close/>
                <a:moveTo>
                  <a:pt x="89" y="105"/>
                </a:moveTo>
                <a:cubicBezTo>
                  <a:pt x="100" y="105"/>
                  <a:pt x="100" y="105"/>
                  <a:pt x="100" y="105"/>
                </a:cubicBezTo>
                <a:cubicBezTo>
                  <a:pt x="99" y="135"/>
                  <a:pt x="99" y="135"/>
                  <a:pt x="99" y="135"/>
                </a:cubicBezTo>
                <a:cubicBezTo>
                  <a:pt x="99" y="136"/>
                  <a:pt x="98" y="136"/>
                  <a:pt x="98" y="136"/>
                </a:cubicBezTo>
                <a:cubicBezTo>
                  <a:pt x="85" y="136"/>
                  <a:pt x="72" y="139"/>
                  <a:pt x="61" y="144"/>
                </a:cubicBezTo>
                <a:cubicBezTo>
                  <a:pt x="57" y="135"/>
                  <a:pt x="55" y="125"/>
                  <a:pt x="53" y="115"/>
                </a:cubicBezTo>
                <a:cubicBezTo>
                  <a:pt x="52" y="115"/>
                  <a:pt x="50" y="116"/>
                  <a:pt x="48" y="116"/>
                </a:cubicBezTo>
                <a:cubicBezTo>
                  <a:pt x="49" y="127"/>
                  <a:pt x="52" y="137"/>
                  <a:pt x="56" y="147"/>
                </a:cubicBezTo>
                <a:cubicBezTo>
                  <a:pt x="47" y="151"/>
                  <a:pt x="40" y="157"/>
                  <a:pt x="33" y="163"/>
                </a:cubicBezTo>
                <a:cubicBezTo>
                  <a:pt x="18" y="147"/>
                  <a:pt x="10" y="127"/>
                  <a:pt x="9" y="105"/>
                </a:cubicBezTo>
                <a:cubicBezTo>
                  <a:pt x="31" y="105"/>
                  <a:pt x="31" y="105"/>
                  <a:pt x="31" y="105"/>
                </a:cubicBezTo>
                <a:cubicBezTo>
                  <a:pt x="31" y="103"/>
                  <a:pt x="30" y="101"/>
                  <a:pt x="30" y="99"/>
                </a:cubicBezTo>
                <a:cubicBezTo>
                  <a:pt x="9" y="99"/>
                  <a:pt x="9" y="99"/>
                  <a:pt x="9" y="99"/>
                </a:cubicBezTo>
                <a:cubicBezTo>
                  <a:pt x="9" y="99"/>
                  <a:pt x="9" y="99"/>
                  <a:pt x="9" y="99"/>
                </a:cubicBezTo>
                <a:cubicBezTo>
                  <a:pt x="10" y="92"/>
                  <a:pt x="10" y="92"/>
                  <a:pt x="10" y="92"/>
                </a:cubicBezTo>
                <a:cubicBezTo>
                  <a:pt x="10" y="92"/>
                  <a:pt x="9" y="91"/>
                  <a:pt x="10" y="91"/>
                </a:cubicBezTo>
                <a:cubicBezTo>
                  <a:pt x="12" y="72"/>
                  <a:pt x="20" y="54"/>
                  <a:pt x="33" y="39"/>
                </a:cubicBezTo>
                <a:cubicBezTo>
                  <a:pt x="40" y="46"/>
                  <a:pt x="48" y="52"/>
                  <a:pt x="56" y="56"/>
                </a:cubicBezTo>
                <a:cubicBezTo>
                  <a:pt x="53" y="64"/>
                  <a:pt x="50" y="74"/>
                  <a:pt x="49" y="83"/>
                </a:cubicBezTo>
                <a:cubicBezTo>
                  <a:pt x="51" y="83"/>
                  <a:pt x="52" y="84"/>
                  <a:pt x="54" y="84"/>
                </a:cubicBezTo>
                <a:cubicBezTo>
                  <a:pt x="55" y="75"/>
                  <a:pt x="58" y="67"/>
                  <a:pt x="61" y="59"/>
                </a:cubicBezTo>
                <a:cubicBezTo>
                  <a:pt x="73" y="64"/>
                  <a:pt x="86" y="67"/>
                  <a:pt x="100" y="67"/>
                </a:cubicBezTo>
                <a:cubicBezTo>
                  <a:pt x="99" y="99"/>
                  <a:pt x="99" y="99"/>
                  <a:pt x="99" y="99"/>
                </a:cubicBezTo>
                <a:cubicBezTo>
                  <a:pt x="64" y="99"/>
                  <a:pt x="64" y="99"/>
                  <a:pt x="64" y="99"/>
                </a:cubicBezTo>
                <a:cubicBezTo>
                  <a:pt x="64" y="101"/>
                  <a:pt x="63" y="103"/>
                  <a:pt x="62" y="105"/>
                </a:cubicBezTo>
                <a:lnTo>
                  <a:pt x="89" y="105"/>
                </a:lnTo>
                <a:close/>
                <a:moveTo>
                  <a:pt x="100" y="61"/>
                </a:moveTo>
                <a:cubicBezTo>
                  <a:pt x="86" y="61"/>
                  <a:pt x="75" y="58"/>
                  <a:pt x="64" y="53"/>
                </a:cubicBezTo>
                <a:cubicBezTo>
                  <a:pt x="72" y="37"/>
                  <a:pt x="85" y="23"/>
                  <a:pt x="100" y="12"/>
                </a:cubicBezTo>
                <a:lnTo>
                  <a:pt x="100" y="61"/>
                </a:lnTo>
                <a:close/>
                <a:moveTo>
                  <a:pt x="105" y="67"/>
                </a:moveTo>
                <a:cubicBezTo>
                  <a:pt x="114" y="67"/>
                  <a:pt x="122" y="65"/>
                  <a:pt x="130" y="62"/>
                </a:cubicBezTo>
                <a:cubicBezTo>
                  <a:pt x="129" y="61"/>
                  <a:pt x="128" y="59"/>
                  <a:pt x="127" y="57"/>
                </a:cubicBezTo>
                <a:cubicBezTo>
                  <a:pt x="120" y="60"/>
                  <a:pt x="113" y="61"/>
                  <a:pt x="105" y="61"/>
                </a:cubicBezTo>
                <a:cubicBezTo>
                  <a:pt x="105" y="13"/>
                  <a:pt x="105" y="13"/>
                  <a:pt x="105" y="13"/>
                </a:cubicBezTo>
                <a:cubicBezTo>
                  <a:pt x="116" y="20"/>
                  <a:pt x="125" y="30"/>
                  <a:pt x="133" y="40"/>
                </a:cubicBezTo>
                <a:cubicBezTo>
                  <a:pt x="134" y="39"/>
                  <a:pt x="136" y="38"/>
                  <a:pt x="138" y="37"/>
                </a:cubicBezTo>
                <a:cubicBezTo>
                  <a:pt x="130" y="26"/>
                  <a:pt x="120" y="16"/>
                  <a:pt x="110" y="9"/>
                </a:cubicBezTo>
                <a:cubicBezTo>
                  <a:pt x="131" y="11"/>
                  <a:pt x="149" y="20"/>
                  <a:pt x="165" y="35"/>
                </a:cubicBezTo>
                <a:cubicBezTo>
                  <a:pt x="162" y="38"/>
                  <a:pt x="159" y="40"/>
                  <a:pt x="156" y="43"/>
                </a:cubicBezTo>
                <a:cubicBezTo>
                  <a:pt x="158" y="44"/>
                  <a:pt x="158" y="46"/>
                  <a:pt x="159" y="48"/>
                </a:cubicBezTo>
                <a:cubicBezTo>
                  <a:pt x="163" y="45"/>
                  <a:pt x="166" y="42"/>
                  <a:pt x="169" y="39"/>
                </a:cubicBezTo>
                <a:cubicBezTo>
                  <a:pt x="184" y="56"/>
                  <a:pt x="192" y="76"/>
                  <a:pt x="193" y="99"/>
                </a:cubicBezTo>
                <a:cubicBezTo>
                  <a:pt x="158" y="99"/>
                  <a:pt x="158" y="99"/>
                  <a:pt x="158" y="99"/>
                </a:cubicBezTo>
                <a:cubicBezTo>
                  <a:pt x="158" y="88"/>
                  <a:pt x="156" y="77"/>
                  <a:pt x="152" y="67"/>
                </a:cubicBezTo>
                <a:cubicBezTo>
                  <a:pt x="151" y="68"/>
                  <a:pt x="149" y="68"/>
                  <a:pt x="147" y="69"/>
                </a:cubicBezTo>
                <a:cubicBezTo>
                  <a:pt x="150" y="78"/>
                  <a:pt x="152" y="89"/>
                  <a:pt x="152" y="99"/>
                </a:cubicBezTo>
                <a:cubicBezTo>
                  <a:pt x="105" y="99"/>
                  <a:pt x="105" y="99"/>
                  <a:pt x="105" y="99"/>
                </a:cubicBezTo>
                <a:cubicBezTo>
                  <a:pt x="105" y="99"/>
                  <a:pt x="105" y="99"/>
                  <a:pt x="105" y="99"/>
                </a:cubicBezTo>
                <a:cubicBezTo>
                  <a:pt x="105" y="67"/>
                  <a:pt x="105" y="67"/>
                  <a:pt x="105" y="67"/>
                </a:cubicBezTo>
                <a:close/>
                <a:moveTo>
                  <a:pt x="169" y="163"/>
                </a:moveTo>
                <a:cubicBezTo>
                  <a:pt x="165" y="160"/>
                  <a:pt x="161" y="157"/>
                  <a:pt x="157" y="154"/>
                </a:cubicBezTo>
                <a:cubicBezTo>
                  <a:pt x="156" y="155"/>
                  <a:pt x="155" y="157"/>
                  <a:pt x="153" y="158"/>
                </a:cubicBezTo>
                <a:cubicBezTo>
                  <a:pt x="157" y="161"/>
                  <a:pt x="161" y="164"/>
                  <a:pt x="165" y="167"/>
                </a:cubicBezTo>
                <a:cubicBezTo>
                  <a:pt x="150" y="182"/>
                  <a:pt x="132" y="191"/>
                  <a:pt x="112" y="193"/>
                </a:cubicBezTo>
                <a:cubicBezTo>
                  <a:pt x="123" y="185"/>
                  <a:pt x="134" y="173"/>
                  <a:pt x="141" y="161"/>
                </a:cubicBezTo>
                <a:cubicBezTo>
                  <a:pt x="141" y="161"/>
                  <a:pt x="141" y="161"/>
                  <a:pt x="141" y="161"/>
                </a:cubicBezTo>
                <a:cubicBezTo>
                  <a:pt x="139" y="161"/>
                  <a:pt x="137" y="160"/>
                  <a:pt x="136" y="159"/>
                </a:cubicBezTo>
                <a:cubicBezTo>
                  <a:pt x="128" y="172"/>
                  <a:pt x="117" y="183"/>
                  <a:pt x="105" y="191"/>
                </a:cubicBezTo>
                <a:cubicBezTo>
                  <a:pt x="105" y="141"/>
                  <a:pt x="105" y="141"/>
                  <a:pt x="105" y="141"/>
                </a:cubicBezTo>
                <a:cubicBezTo>
                  <a:pt x="112" y="142"/>
                  <a:pt x="120" y="143"/>
                  <a:pt x="127" y="145"/>
                </a:cubicBezTo>
                <a:cubicBezTo>
                  <a:pt x="127" y="145"/>
                  <a:pt x="127" y="145"/>
                  <a:pt x="127" y="145"/>
                </a:cubicBezTo>
                <a:cubicBezTo>
                  <a:pt x="127" y="143"/>
                  <a:pt x="127" y="141"/>
                  <a:pt x="128" y="139"/>
                </a:cubicBezTo>
                <a:cubicBezTo>
                  <a:pt x="120" y="137"/>
                  <a:pt x="113" y="136"/>
                  <a:pt x="105" y="136"/>
                </a:cubicBezTo>
                <a:cubicBezTo>
                  <a:pt x="105" y="105"/>
                  <a:pt x="105" y="105"/>
                  <a:pt x="105" y="105"/>
                </a:cubicBezTo>
                <a:cubicBezTo>
                  <a:pt x="151" y="105"/>
                  <a:pt x="151" y="105"/>
                  <a:pt x="151" y="105"/>
                </a:cubicBezTo>
                <a:cubicBezTo>
                  <a:pt x="152" y="105"/>
                  <a:pt x="152" y="105"/>
                  <a:pt x="152" y="105"/>
                </a:cubicBezTo>
                <a:cubicBezTo>
                  <a:pt x="152" y="113"/>
                  <a:pt x="151" y="121"/>
                  <a:pt x="149" y="129"/>
                </a:cubicBezTo>
                <a:cubicBezTo>
                  <a:pt x="151" y="130"/>
                  <a:pt x="152" y="131"/>
                  <a:pt x="154" y="132"/>
                </a:cubicBezTo>
                <a:cubicBezTo>
                  <a:pt x="156" y="123"/>
                  <a:pt x="158" y="114"/>
                  <a:pt x="158" y="105"/>
                </a:cubicBezTo>
                <a:cubicBezTo>
                  <a:pt x="191" y="105"/>
                  <a:pt x="191" y="105"/>
                  <a:pt x="191" y="105"/>
                </a:cubicBezTo>
                <a:cubicBezTo>
                  <a:pt x="192" y="105"/>
                  <a:pt x="192" y="105"/>
                  <a:pt x="193" y="105"/>
                </a:cubicBezTo>
                <a:cubicBezTo>
                  <a:pt x="192" y="127"/>
                  <a:pt x="184" y="147"/>
                  <a:pt x="169" y="163"/>
                </a:cubicBezTo>
                <a:close/>
                <a:moveTo>
                  <a:pt x="132" y="56"/>
                </a:moveTo>
                <a:cubicBezTo>
                  <a:pt x="131" y="55"/>
                  <a:pt x="131" y="54"/>
                  <a:pt x="131" y="53"/>
                </a:cubicBezTo>
                <a:cubicBezTo>
                  <a:pt x="131" y="49"/>
                  <a:pt x="133" y="46"/>
                  <a:pt x="136" y="43"/>
                </a:cubicBezTo>
                <a:cubicBezTo>
                  <a:pt x="137" y="42"/>
                  <a:pt x="138" y="42"/>
                  <a:pt x="139" y="41"/>
                </a:cubicBezTo>
                <a:cubicBezTo>
                  <a:pt x="140" y="41"/>
                  <a:pt x="142" y="40"/>
                  <a:pt x="143" y="40"/>
                </a:cubicBezTo>
                <a:cubicBezTo>
                  <a:pt x="147" y="40"/>
                  <a:pt x="151" y="42"/>
                  <a:pt x="153" y="45"/>
                </a:cubicBezTo>
                <a:cubicBezTo>
                  <a:pt x="154" y="46"/>
                  <a:pt x="154" y="48"/>
                  <a:pt x="155" y="49"/>
                </a:cubicBezTo>
                <a:cubicBezTo>
                  <a:pt x="155" y="50"/>
                  <a:pt x="155" y="51"/>
                  <a:pt x="155" y="53"/>
                </a:cubicBezTo>
                <a:cubicBezTo>
                  <a:pt x="155" y="57"/>
                  <a:pt x="153" y="61"/>
                  <a:pt x="150" y="63"/>
                </a:cubicBezTo>
                <a:cubicBezTo>
                  <a:pt x="149" y="64"/>
                  <a:pt x="147" y="64"/>
                  <a:pt x="146" y="64"/>
                </a:cubicBezTo>
                <a:cubicBezTo>
                  <a:pt x="145" y="65"/>
                  <a:pt x="144" y="65"/>
                  <a:pt x="143" y="65"/>
                </a:cubicBezTo>
                <a:cubicBezTo>
                  <a:pt x="139" y="65"/>
                  <a:pt x="136" y="63"/>
                  <a:pt x="134" y="60"/>
                </a:cubicBezTo>
                <a:cubicBezTo>
                  <a:pt x="133" y="59"/>
                  <a:pt x="132" y="57"/>
                  <a:pt x="132" y="56"/>
                </a:cubicBezTo>
                <a:close/>
                <a:moveTo>
                  <a:pt x="151" y="135"/>
                </a:moveTo>
                <a:cubicBezTo>
                  <a:pt x="154" y="138"/>
                  <a:pt x="155" y="141"/>
                  <a:pt x="155" y="145"/>
                </a:cubicBezTo>
                <a:cubicBezTo>
                  <a:pt x="155" y="147"/>
                  <a:pt x="155" y="149"/>
                  <a:pt x="153" y="151"/>
                </a:cubicBezTo>
                <a:cubicBezTo>
                  <a:pt x="153" y="153"/>
                  <a:pt x="152" y="154"/>
                  <a:pt x="151" y="154"/>
                </a:cubicBezTo>
                <a:cubicBezTo>
                  <a:pt x="149" y="156"/>
                  <a:pt x="146" y="157"/>
                  <a:pt x="143" y="157"/>
                </a:cubicBezTo>
                <a:cubicBezTo>
                  <a:pt x="143" y="157"/>
                  <a:pt x="142" y="157"/>
                  <a:pt x="142" y="157"/>
                </a:cubicBezTo>
                <a:cubicBezTo>
                  <a:pt x="140" y="157"/>
                  <a:pt x="139" y="156"/>
                  <a:pt x="138" y="155"/>
                </a:cubicBezTo>
                <a:cubicBezTo>
                  <a:pt x="134" y="153"/>
                  <a:pt x="131" y="150"/>
                  <a:pt x="131" y="145"/>
                </a:cubicBezTo>
                <a:cubicBezTo>
                  <a:pt x="131" y="145"/>
                  <a:pt x="131" y="145"/>
                  <a:pt x="131" y="145"/>
                </a:cubicBezTo>
                <a:cubicBezTo>
                  <a:pt x="131" y="143"/>
                  <a:pt x="131" y="142"/>
                  <a:pt x="132" y="141"/>
                </a:cubicBezTo>
                <a:cubicBezTo>
                  <a:pt x="133" y="136"/>
                  <a:pt x="138" y="133"/>
                  <a:pt x="143" y="133"/>
                </a:cubicBezTo>
                <a:cubicBezTo>
                  <a:pt x="145" y="133"/>
                  <a:pt x="146" y="133"/>
                  <a:pt x="147" y="133"/>
                </a:cubicBezTo>
                <a:cubicBezTo>
                  <a:pt x="149" y="134"/>
                  <a:pt x="150" y="135"/>
                  <a:pt x="151" y="135"/>
                </a:cubicBezTo>
                <a:close/>
                <a:moveTo>
                  <a:pt x="59" y="99"/>
                </a:moveTo>
                <a:cubicBezTo>
                  <a:pt x="59" y="99"/>
                  <a:pt x="59" y="99"/>
                  <a:pt x="59" y="99"/>
                </a:cubicBezTo>
                <a:cubicBezTo>
                  <a:pt x="59" y="101"/>
                  <a:pt x="59" y="102"/>
                  <a:pt x="58" y="104"/>
                </a:cubicBezTo>
                <a:cubicBezTo>
                  <a:pt x="57" y="107"/>
                  <a:pt x="55" y="109"/>
                  <a:pt x="52" y="111"/>
                </a:cubicBezTo>
                <a:cubicBezTo>
                  <a:pt x="50" y="111"/>
                  <a:pt x="49" y="111"/>
                  <a:pt x="48" y="111"/>
                </a:cubicBezTo>
                <a:cubicBezTo>
                  <a:pt x="47" y="112"/>
                  <a:pt x="47" y="112"/>
                  <a:pt x="47" y="112"/>
                </a:cubicBezTo>
                <a:cubicBezTo>
                  <a:pt x="42" y="112"/>
                  <a:pt x="37" y="108"/>
                  <a:pt x="36" y="104"/>
                </a:cubicBezTo>
                <a:cubicBezTo>
                  <a:pt x="35" y="102"/>
                  <a:pt x="35" y="101"/>
                  <a:pt x="35" y="99"/>
                </a:cubicBezTo>
                <a:cubicBezTo>
                  <a:pt x="35" y="99"/>
                  <a:pt x="35" y="99"/>
                  <a:pt x="35" y="99"/>
                </a:cubicBezTo>
                <a:cubicBezTo>
                  <a:pt x="35" y="93"/>
                  <a:pt x="40" y="87"/>
                  <a:pt x="47" y="87"/>
                </a:cubicBezTo>
                <a:cubicBezTo>
                  <a:pt x="47" y="87"/>
                  <a:pt x="48" y="87"/>
                  <a:pt x="48" y="87"/>
                </a:cubicBezTo>
                <a:cubicBezTo>
                  <a:pt x="50" y="88"/>
                  <a:pt x="51" y="88"/>
                  <a:pt x="52" y="88"/>
                </a:cubicBezTo>
                <a:cubicBezTo>
                  <a:pt x="56" y="90"/>
                  <a:pt x="59" y="95"/>
                  <a:pt x="59" y="99"/>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77">
            <a:extLst>
              <a:ext uri="{FF2B5EF4-FFF2-40B4-BE49-F238E27FC236}">
                <a16:creationId xmlns:a16="http://schemas.microsoft.com/office/drawing/2014/main" xmlns="" id="{4390F863-3B01-42A7-A9A6-00FE974F5624}"/>
              </a:ext>
            </a:extLst>
          </p:cNvPr>
          <p:cNvSpPr>
            <a:spLocks noEditPoints="1"/>
          </p:cNvSpPr>
          <p:nvPr/>
        </p:nvSpPr>
        <p:spPr bwMode="auto">
          <a:xfrm>
            <a:off x="678569" y="3752086"/>
            <a:ext cx="663487" cy="644585"/>
          </a:xfrm>
          <a:custGeom>
            <a:avLst/>
            <a:gdLst>
              <a:gd name="T0" fmla="*/ 183 w 205"/>
              <a:gd name="T1" fmla="*/ 47 h 199"/>
              <a:gd name="T2" fmla="*/ 164 w 205"/>
              <a:gd name="T3" fmla="*/ 97 h 199"/>
              <a:gd name="T4" fmla="*/ 106 w 205"/>
              <a:gd name="T5" fmla="*/ 134 h 199"/>
              <a:gd name="T6" fmla="*/ 100 w 205"/>
              <a:gd name="T7" fmla="*/ 133 h 199"/>
              <a:gd name="T8" fmla="*/ 53 w 205"/>
              <a:gd name="T9" fmla="*/ 105 h 199"/>
              <a:gd name="T10" fmla="*/ 92 w 205"/>
              <a:gd name="T11" fmla="*/ 103 h 199"/>
              <a:gd name="T12" fmla="*/ 62 w 205"/>
              <a:gd name="T13" fmla="*/ 57 h 199"/>
              <a:gd name="T14" fmla="*/ 64 w 205"/>
              <a:gd name="T15" fmla="*/ 51 h 199"/>
              <a:gd name="T16" fmla="*/ 59 w 205"/>
              <a:gd name="T17" fmla="*/ 49 h 199"/>
              <a:gd name="T18" fmla="*/ 90 w 205"/>
              <a:gd name="T19" fmla="*/ 11 h 199"/>
              <a:gd name="T20" fmla="*/ 13 w 205"/>
              <a:gd name="T21" fmla="*/ 58 h 199"/>
              <a:gd name="T22" fmla="*/ 192 w 205"/>
              <a:gd name="T23" fmla="*/ 138 h 199"/>
              <a:gd name="T24" fmla="*/ 10 w 205"/>
              <a:gd name="T25" fmla="*/ 89 h 199"/>
              <a:gd name="T26" fmla="*/ 47 w 205"/>
              <a:gd name="T27" fmla="*/ 97 h 199"/>
              <a:gd name="T28" fmla="*/ 10 w 205"/>
              <a:gd name="T29" fmla="*/ 90 h 199"/>
              <a:gd name="T30" fmla="*/ 44 w 205"/>
              <a:gd name="T31" fmla="*/ 103 h 199"/>
              <a:gd name="T32" fmla="*/ 33 w 205"/>
              <a:gd name="T33" fmla="*/ 161 h 199"/>
              <a:gd name="T34" fmla="*/ 94 w 205"/>
              <a:gd name="T35" fmla="*/ 192 h 199"/>
              <a:gd name="T36" fmla="*/ 64 w 205"/>
              <a:gd name="T37" fmla="*/ 147 h 199"/>
              <a:gd name="T38" fmla="*/ 106 w 205"/>
              <a:gd name="T39" fmla="*/ 139 h 199"/>
              <a:gd name="T40" fmla="*/ 106 w 205"/>
              <a:gd name="T41" fmla="*/ 189 h 199"/>
              <a:gd name="T42" fmla="*/ 142 w 205"/>
              <a:gd name="T43" fmla="*/ 159 h 199"/>
              <a:gd name="T44" fmla="*/ 113 w 205"/>
              <a:gd name="T45" fmla="*/ 191 h 199"/>
              <a:gd name="T46" fmla="*/ 160 w 205"/>
              <a:gd name="T47" fmla="*/ 103 h 199"/>
              <a:gd name="T48" fmla="*/ 170 w 205"/>
              <a:gd name="T49" fmla="*/ 161 h 199"/>
              <a:gd name="T50" fmla="*/ 80 w 205"/>
              <a:gd name="T51" fmla="*/ 24 h 199"/>
              <a:gd name="T52" fmla="*/ 76 w 205"/>
              <a:gd name="T53" fmla="*/ 33 h 199"/>
              <a:gd name="T54" fmla="*/ 78 w 205"/>
              <a:gd name="T55" fmla="*/ 60 h 199"/>
              <a:gd name="T56" fmla="*/ 97 w 205"/>
              <a:gd name="T57" fmla="*/ 97 h 199"/>
              <a:gd name="T58" fmla="*/ 126 w 205"/>
              <a:gd name="T59" fmla="*/ 117 h 199"/>
              <a:gd name="T60" fmla="*/ 159 w 205"/>
              <a:gd name="T61" fmla="*/ 91 h 199"/>
              <a:gd name="T62" fmla="*/ 175 w 205"/>
              <a:gd name="T63" fmla="*/ 46 h 199"/>
              <a:gd name="T64" fmla="*/ 176 w 205"/>
              <a:gd name="T65" fmla="*/ 28 h 199"/>
              <a:gd name="T66" fmla="*/ 146 w 205"/>
              <a:gd name="T67" fmla="*/ 11 h 199"/>
              <a:gd name="T68" fmla="*/ 111 w 205"/>
              <a:gd name="T69" fmla="*/ 7 h 199"/>
              <a:gd name="T70" fmla="*/ 101 w 205"/>
              <a:gd name="T71" fmla="*/ 14 h 199"/>
              <a:gd name="T72" fmla="*/ 120 w 205"/>
              <a:gd name="T73" fmla="*/ 8 h 199"/>
              <a:gd name="T74" fmla="*/ 126 w 205"/>
              <a:gd name="T75" fmla="*/ 19 h 199"/>
              <a:gd name="T76" fmla="*/ 126 w 205"/>
              <a:gd name="T77" fmla="*/ 56 h 199"/>
              <a:gd name="T78" fmla="*/ 146 w 205"/>
              <a:gd name="T79" fmla="*/ 59 h 199"/>
              <a:gd name="T80" fmla="*/ 158 w 205"/>
              <a:gd name="T81" fmla="*/ 84 h 199"/>
              <a:gd name="T82" fmla="*/ 147 w 205"/>
              <a:gd name="T83" fmla="*/ 97 h 199"/>
              <a:gd name="T84" fmla="*/ 126 w 205"/>
              <a:gd name="T85" fmla="*/ 103 h 199"/>
              <a:gd name="T86" fmla="*/ 126 w 205"/>
              <a:gd name="T87" fmla="*/ 62 h 199"/>
              <a:gd name="T88" fmla="*/ 106 w 205"/>
              <a:gd name="T89" fmla="*/ 59 h 199"/>
              <a:gd name="T90" fmla="*/ 83 w 205"/>
              <a:gd name="T91" fmla="*/ 59 h 199"/>
              <a:gd name="T92" fmla="*/ 81 w 205"/>
              <a:gd name="T93" fmla="*/ 28 h 199"/>
              <a:gd name="T94" fmla="*/ 110 w 205"/>
              <a:gd name="T95" fmla="*/ 1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5" h="199">
                <a:moveTo>
                  <a:pt x="186" y="48"/>
                </a:moveTo>
                <a:cubicBezTo>
                  <a:pt x="185" y="47"/>
                  <a:pt x="184" y="45"/>
                  <a:pt x="183" y="43"/>
                </a:cubicBezTo>
                <a:cubicBezTo>
                  <a:pt x="183" y="45"/>
                  <a:pt x="183" y="46"/>
                  <a:pt x="183" y="47"/>
                </a:cubicBezTo>
                <a:cubicBezTo>
                  <a:pt x="183" y="49"/>
                  <a:pt x="183" y="51"/>
                  <a:pt x="182" y="53"/>
                </a:cubicBezTo>
                <a:cubicBezTo>
                  <a:pt x="190" y="66"/>
                  <a:pt x="194" y="81"/>
                  <a:pt x="195" y="97"/>
                </a:cubicBezTo>
                <a:cubicBezTo>
                  <a:pt x="164" y="97"/>
                  <a:pt x="164" y="97"/>
                  <a:pt x="164" y="97"/>
                </a:cubicBezTo>
                <a:cubicBezTo>
                  <a:pt x="161" y="102"/>
                  <a:pt x="157" y="106"/>
                  <a:pt x="153" y="109"/>
                </a:cubicBezTo>
                <a:cubicBezTo>
                  <a:pt x="153" y="121"/>
                  <a:pt x="149" y="132"/>
                  <a:pt x="145" y="143"/>
                </a:cubicBezTo>
                <a:cubicBezTo>
                  <a:pt x="133" y="138"/>
                  <a:pt x="120" y="134"/>
                  <a:pt x="106" y="134"/>
                </a:cubicBezTo>
                <a:cubicBezTo>
                  <a:pt x="106" y="115"/>
                  <a:pt x="106" y="115"/>
                  <a:pt x="106" y="115"/>
                </a:cubicBezTo>
                <a:cubicBezTo>
                  <a:pt x="104" y="114"/>
                  <a:pt x="102" y="113"/>
                  <a:pt x="101" y="111"/>
                </a:cubicBezTo>
                <a:cubicBezTo>
                  <a:pt x="100" y="133"/>
                  <a:pt x="100" y="133"/>
                  <a:pt x="100" y="133"/>
                </a:cubicBezTo>
                <a:cubicBezTo>
                  <a:pt x="100" y="134"/>
                  <a:pt x="99" y="134"/>
                  <a:pt x="99" y="134"/>
                </a:cubicBezTo>
                <a:cubicBezTo>
                  <a:pt x="86" y="134"/>
                  <a:pt x="73" y="137"/>
                  <a:pt x="61" y="142"/>
                </a:cubicBezTo>
                <a:cubicBezTo>
                  <a:pt x="57" y="131"/>
                  <a:pt x="54" y="118"/>
                  <a:pt x="53" y="105"/>
                </a:cubicBezTo>
                <a:cubicBezTo>
                  <a:pt x="53" y="103"/>
                  <a:pt x="53" y="103"/>
                  <a:pt x="53" y="103"/>
                </a:cubicBezTo>
                <a:cubicBezTo>
                  <a:pt x="90" y="103"/>
                  <a:pt x="90" y="103"/>
                  <a:pt x="90" y="103"/>
                </a:cubicBezTo>
                <a:cubicBezTo>
                  <a:pt x="92" y="103"/>
                  <a:pt x="92" y="103"/>
                  <a:pt x="92" y="103"/>
                </a:cubicBezTo>
                <a:cubicBezTo>
                  <a:pt x="90" y="101"/>
                  <a:pt x="89" y="99"/>
                  <a:pt x="87" y="97"/>
                </a:cubicBezTo>
                <a:cubicBezTo>
                  <a:pt x="53" y="97"/>
                  <a:pt x="53" y="97"/>
                  <a:pt x="53" y="97"/>
                </a:cubicBezTo>
                <a:cubicBezTo>
                  <a:pt x="53" y="83"/>
                  <a:pt x="56" y="69"/>
                  <a:pt x="62" y="57"/>
                </a:cubicBezTo>
                <a:cubicBezTo>
                  <a:pt x="65" y="58"/>
                  <a:pt x="67" y="59"/>
                  <a:pt x="70" y="60"/>
                </a:cubicBezTo>
                <a:cubicBezTo>
                  <a:pt x="70" y="58"/>
                  <a:pt x="69" y="55"/>
                  <a:pt x="69" y="53"/>
                </a:cubicBezTo>
                <a:cubicBezTo>
                  <a:pt x="68" y="53"/>
                  <a:pt x="66" y="52"/>
                  <a:pt x="64" y="51"/>
                </a:cubicBezTo>
                <a:cubicBezTo>
                  <a:pt x="66" y="49"/>
                  <a:pt x="67" y="47"/>
                  <a:pt x="68" y="44"/>
                </a:cubicBezTo>
                <a:cubicBezTo>
                  <a:pt x="68" y="41"/>
                  <a:pt x="68" y="37"/>
                  <a:pt x="68" y="34"/>
                </a:cubicBezTo>
                <a:cubicBezTo>
                  <a:pt x="65" y="39"/>
                  <a:pt x="62" y="44"/>
                  <a:pt x="59" y="49"/>
                </a:cubicBezTo>
                <a:cubicBezTo>
                  <a:pt x="51" y="45"/>
                  <a:pt x="43" y="39"/>
                  <a:pt x="37" y="33"/>
                </a:cubicBezTo>
                <a:cubicBezTo>
                  <a:pt x="53" y="18"/>
                  <a:pt x="73" y="9"/>
                  <a:pt x="95" y="7"/>
                </a:cubicBezTo>
                <a:cubicBezTo>
                  <a:pt x="93" y="8"/>
                  <a:pt x="91" y="10"/>
                  <a:pt x="90" y="11"/>
                </a:cubicBezTo>
                <a:cubicBezTo>
                  <a:pt x="94" y="9"/>
                  <a:pt x="98" y="7"/>
                  <a:pt x="101" y="4"/>
                </a:cubicBezTo>
                <a:cubicBezTo>
                  <a:pt x="103" y="3"/>
                  <a:pt x="105" y="2"/>
                  <a:pt x="106" y="1"/>
                </a:cubicBezTo>
                <a:cubicBezTo>
                  <a:pt x="67" y="0"/>
                  <a:pt x="29" y="22"/>
                  <a:pt x="13" y="58"/>
                </a:cubicBezTo>
                <a:cubicBezTo>
                  <a:pt x="0" y="83"/>
                  <a:pt x="1" y="118"/>
                  <a:pt x="13" y="142"/>
                </a:cubicBezTo>
                <a:cubicBezTo>
                  <a:pt x="29" y="176"/>
                  <a:pt x="66" y="199"/>
                  <a:pt x="104" y="198"/>
                </a:cubicBezTo>
                <a:cubicBezTo>
                  <a:pt x="142" y="197"/>
                  <a:pt x="177" y="172"/>
                  <a:pt x="192" y="138"/>
                </a:cubicBezTo>
                <a:cubicBezTo>
                  <a:pt x="205" y="111"/>
                  <a:pt x="202" y="74"/>
                  <a:pt x="186" y="48"/>
                </a:cubicBezTo>
                <a:close/>
                <a:moveTo>
                  <a:pt x="10" y="90"/>
                </a:moveTo>
                <a:cubicBezTo>
                  <a:pt x="10" y="90"/>
                  <a:pt x="9" y="89"/>
                  <a:pt x="10" y="89"/>
                </a:cubicBezTo>
                <a:cubicBezTo>
                  <a:pt x="12" y="70"/>
                  <a:pt x="20" y="52"/>
                  <a:pt x="33" y="37"/>
                </a:cubicBezTo>
                <a:cubicBezTo>
                  <a:pt x="40" y="44"/>
                  <a:pt x="48" y="50"/>
                  <a:pt x="57" y="54"/>
                </a:cubicBezTo>
                <a:cubicBezTo>
                  <a:pt x="51" y="67"/>
                  <a:pt x="48" y="83"/>
                  <a:pt x="47" y="97"/>
                </a:cubicBezTo>
                <a:cubicBezTo>
                  <a:pt x="9" y="97"/>
                  <a:pt x="9" y="97"/>
                  <a:pt x="9" y="97"/>
                </a:cubicBezTo>
                <a:cubicBezTo>
                  <a:pt x="9" y="97"/>
                  <a:pt x="9" y="97"/>
                  <a:pt x="9" y="97"/>
                </a:cubicBezTo>
                <a:lnTo>
                  <a:pt x="10" y="90"/>
                </a:lnTo>
                <a:close/>
                <a:moveTo>
                  <a:pt x="33" y="161"/>
                </a:moveTo>
                <a:cubicBezTo>
                  <a:pt x="18" y="145"/>
                  <a:pt x="10" y="125"/>
                  <a:pt x="9" y="103"/>
                </a:cubicBezTo>
                <a:cubicBezTo>
                  <a:pt x="44" y="103"/>
                  <a:pt x="44" y="103"/>
                  <a:pt x="44" y="103"/>
                </a:cubicBezTo>
                <a:cubicBezTo>
                  <a:pt x="47" y="103"/>
                  <a:pt x="47" y="103"/>
                  <a:pt x="47" y="103"/>
                </a:cubicBezTo>
                <a:cubicBezTo>
                  <a:pt x="48" y="118"/>
                  <a:pt x="51" y="132"/>
                  <a:pt x="56" y="145"/>
                </a:cubicBezTo>
                <a:cubicBezTo>
                  <a:pt x="48" y="149"/>
                  <a:pt x="40" y="155"/>
                  <a:pt x="33" y="161"/>
                </a:cubicBezTo>
                <a:close/>
                <a:moveTo>
                  <a:pt x="37" y="166"/>
                </a:moveTo>
                <a:cubicBezTo>
                  <a:pt x="43" y="159"/>
                  <a:pt x="51" y="154"/>
                  <a:pt x="59" y="150"/>
                </a:cubicBezTo>
                <a:cubicBezTo>
                  <a:pt x="66" y="165"/>
                  <a:pt x="79" y="181"/>
                  <a:pt x="94" y="192"/>
                </a:cubicBezTo>
                <a:cubicBezTo>
                  <a:pt x="72" y="190"/>
                  <a:pt x="53" y="180"/>
                  <a:pt x="37" y="166"/>
                </a:cubicBezTo>
                <a:close/>
                <a:moveTo>
                  <a:pt x="100" y="189"/>
                </a:moveTo>
                <a:cubicBezTo>
                  <a:pt x="85" y="179"/>
                  <a:pt x="72" y="164"/>
                  <a:pt x="64" y="147"/>
                </a:cubicBezTo>
                <a:cubicBezTo>
                  <a:pt x="75" y="142"/>
                  <a:pt x="87" y="140"/>
                  <a:pt x="100" y="139"/>
                </a:cubicBezTo>
                <a:lnTo>
                  <a:pt x="100" y="189"/>
                </a:lnTo>
                <a:close/>
                <a:moveTo>
                  <a:pt x="106" y="139"/>
                </a:moveTo>
                <a:cubicBezTo>
                  <a:pt x="118" y="140"/>
                  <a:pt x="131" y="143"/>
                  <a:pt x="141" y="148"/>
                </a:cubicBezTo>
                <a:cubicBezTo>
                  <a:pt x="142" y="149"/>
                  <a:pt x="142" y="149"/>
                  <a:pt x="142" y="149"/>
                </a:cubicBezTo>
                <a:cubicBezTo>
                  <a:pt x="134" y="164"/>
                  <a:pt x="121" y="179"/>
                  <a:pt x="106" y="189"/>
                </a:cubicBezTo>
                <a:lnTo>
                  <a:pt x="106" y="139"/>
                </a:lnTo>
                <a:close/>
                <a:moveTo>
                  <a:pt x="113" y="191"/>
                </a:moveTo>
                <a:cubicBezTo>
                  <a:pt x="125" y="183"/>
                  <a:pt x="135" y="171"/>
                  <a:pt x="142" y="159"/>
                </a:cubicBezTo>
                <a:cubicBezTo>
                  <a:pt x="144" y="157"/>
                  <a:pt x="146" y="154"/>
                  <a:pt x="147" y="151"/>
                </a:cubicBezTo>
                <a:cubicBezTo>
                  <a:pt x="154" y="155"/>
                  <a:pt x="160" y="160"/>
                  <a:pt x="166" y="165"/>
                </a:cubicBezTo>
                <a:cubicBezTo>
                  <a:pt x="152" y="180"/>
                  <a:pt x="133" y="189"/>
                  <a:pt x="113" y="191"/>
                </a:cubicBezTo>
                <a:close/>
                <a:moveTo>
                  <a:pt x="170" y="161"/>
                </a:moveTo>
                <a:cubicBezTo>
                  <a:pt x="164" y="155"/>
                  <a:pt x="157" y="150"/>
                  <a:pt x="150" y="146"/>
                </a:cubicBezTo>
                <a:cubicBezTo>
                  <a:pt x="156" y="133"/>
                  <a:pt x="159" y="117"/>
                  <a:pt x="160" y="103"/>
                </a:cubicBezTo>
                <a:cubicBezTo>
                  <a:pt x="193" y="103"/>
                  <a:pt x="193" y="103"/>
                  <a:pt x="193" y="103"/>
                </a:cubicBezTo>
                <a:cubicBezTo>
                  <a:pt x="194" y="103"/>
                  <a:pt x="194" y="103"/>
                  <a:pt x="195" y="103"/>
                </a:cubicBezTo>
                <a:cubicBezTo>
                  <a:pt x="194" y="125"/>
                  <a:pt x="185" y="145"/>
                  <a:pt x="170" y="161"/>
                </a:cubicBezTo>
                <a:close/>
                <a:moveTo>
                  <a:pt x="101" y="14"/>
                </a:moveTo>
                <a:cubicBezTo>
                  <a:pt x="97" y="16"/>
                  <a:pt x="92" y="19"/>
                  <a:pt x="88" y="21"/>
                </a:cubicBezTo>
                <a:cubicBezTo>
                  <a:pt x="85" y="22"/>
                  <a:pt x="82" y="23"/>
                  <a:pt x="80" y="24"/>
                </a:cubicBezTo>
                <a:cubicBezTo>
                  <a:pt x="76" y="25"/>
                  <a:pt x="76" y="25"/>
                  <a:pt x="76" y="25"/>
                </a:cubicBezTo>
                <a:cubicBezTo>
                  <a:pt x="76" y="28"/>
                  <a:pt x="76" y="28"/>
                  <a:pt x="76" y="28"/>
                </a:cubicBezTo>
                <a:cubicBezTo>
                  <a:pt x="76" y="29"/>
                  <a:pt x="76" y="31"/>
                  <a:pt x="76" y="33"/>
                </a:cubicBezTo>
                <a:cubicBezTo>
                  <a:pt x="76" y="38"/>
                  <a:pt x="76" y="45"/>
                  <a:pt x="76" y="46"/>
                </a:cubicBezTo>
                <a:cubicBezTo>
                  <a:pt x="76" y="50"/>
                  <a:pt x="77" y="53"/>
                  <a:pt x="77" y="56"/>
                </a:cubicBezTo>
                <a:cubicBezTo>
                  <a:pt x="78" y="57"/>
                  <a:pt x="78" y="59"/>
                  <a:pt x="78" y="60"/>
                </a:cubicBezTo>
                <a:cubicBezTo>
                  <a:pt x="78" y="61"/>
                  <a:pt x="78" y="61"/>
                  <a:pt x="79" y="62"/>
                </a:cubicBezTo>
                <a:cubicBezTo>
                  <a:pt x="81" y="71"/>
                  <a:pt x="84" y="78"/>
                  <a:pt x="88" y="84"/>
                </a:cubicBezTo>
                <a:cubicBezTo>
                  <a:pt x="91" y="89"/>
                  <a:pt x="94" y="94"/>
                  <a:pt x="97" y="97"/>
                </a:cubicBezTo>
                <a:cubicBezTo>
                  <a:pt x="100" y="101"/>
                  <a:pt x="103" y="104"/>
                  <a:pt x="106" y="106"/>
                </a:cubicBezTo>
                <a:cubicBezTo>
                  <a:pt x="115" y="113"/>
                  <a:pt x="123" y="116"/>
                  <a:pt x="124" y="117"/>
                </a:cubicBezTo>
                <a:cubicBezTo>
                  <a:pt x="126" y="117"/>
                  <a:pt x="126" y="117"/>
                  <a:pt x="126" y="117"/>
                </a:cubicBezTo>
                <a:cubicBezTo>
                  <a:pt x="128" y="117"/>
                  <a:pt x="128" y="117"/>
                  <a:pt x="128" y="117"/>
                </a:cubicBezTo>
                <a:cubicBezTo>
                  <a:pt x="128" y="116"/>
                  <a:pt x="138" y="112"/>
                  <a:pt x="149" y="103"/>
                </a:cubicBezTo>
                <a:cubicBezTo>
                  <a:pt x="152" y="100"/>
                  <a:pt x="156" y="96"/>
                  <a:pt x="159" y="91"/>
                </a:cubicBezTo>
                <a:cubicBezTo>
                  <a:pt x="161" y="89"/>
                  <a:pt x="162" y="87"/>
                  <a:pt x="164" y="84"/>
                </a:cubicBezTo>
                <a:cubicBezTo>
                  <a:pt x="168" y="78"/>
                  <a:pt x="171" y="70"/>
                  <a:pt x="173" y="60"/>
                </a:cubicBezTo>
                <a:cubicBezTo>
                  <a:pt x="174" y="56"/>
                  <a:pt x="175" y="51"/>
                  <a:pt x="175" y="46"/>
                </a:cubicBezTo>
                <a:cubicBezTo>
                  <a:pt x="175" y="46"/>
                  <a:pt x="175" y="44"/>
                  <a:pt x="175" y="43"/>
                </a:cubicBezTo>
                <a:cubicBezTo>
                  <a:pt x="175" y="40"/>
                  <a:pt x="176" y="37"/>
                  <a:pt x="176" y="34"/>
                </a:cubicBezTo>
                <a:cubicBezTo>
                  <a:pt x="176" y="31"/>
                  <a:pt x="176" y="29"/>
                  <a:pt x="176" y="28"/>
                </a:cubicBezTo>
                <a:cubicBezTo>
                  <a:pt x="176" y="25"/>
                  <a:pt x="176" y="25"/>
                  <a:pt x="176" y="25"/>
                </a:cubicBezTo>
                <a:cubicBezTo>
                  <a:pt x="172" y="24"/>
                  <a:pt x="172" y="24"/>
                  <a:pt x="172" y="24"/>
                </a:cubicBezTo>
                <a:cubicBezTo>
                  <a:pt x="161" y="20"/>
                  <a:pt x="153" y="15"/>
                  <a:pt x="146" y="11"/>
                </a:cubicBezTo>
                <a:cubicBezTo>
                  <a:pt x="139" y="6"/>
                  <a:pt x="133" y="2"/>
                  <a:pt x="126" y="2"/>
                </a:cubicBezTo>
                <a:cubicBezTo>
                  <a:pt x="124" y="2"/>
                  <a:pt x="122" y="2"/>
                  <a:pt x="121" y="3"/>
                </a:cubicBezTo>
                <a:cubicBezTo>
                  <a:pt x="118" y="4"/>
                  <a:pt x="115" y="5"/>
                  <a:pt x="111" y="7"/>
                </a:cubicBezTo>
                <a:cubicBezTo>
                  <a:pt x="111" y="7"/>
                  <a:pt x="111" y="7"/>
                  <a:pt x="111" y="7"/>
                </a:cubicBezTo>
                <a:cubicBezTo>
                  <a:pt x="109" y="8"/>
                  <a:pt x="108" y="9"/>
                  <a:pt x="106" y="11"/>
                </a:cubicBezTo>
                <a:cubicBezTo>
                  <a:pt x="104" y="12"/>
                  <a:pt x="102" y="13"/>
                  <a:pt x="101" y="14"/>
                </a:cubicBezTo>
                <a:close/>
                <a:moveTo>
                  <a:pt x="110" y="14"/>
                </a:moveTo>
                <a:cubicBezTo>
                  <a:pt x="112" y="13"/>
                  <a:pt x="114" y="11"/>
                  <a:pt x="116" y="11"/>
                </a:cubicBezTo>
                <a:cubicBezTo>
                  <a:pt x="117" y="10"/>
                  <a:pt x="118" y="9"/>
                  <a:pt x="120" y="8"/>
                </a:cubicBezTo>
                <a:cubicBezTo>
                  <a:pt x="122" y="8"/>
                  <a:pt x="124" y="7"/>
                  <a:pt x="126" y="7"/>
                </a:cubicBezTo>
                <a:cubicBezTo>
                  <a:pt x="126" y="10"/>
                  <a:pt x="126" y="10"/>
                  <a:pt x="126" y="10"/>
                </a:cubicBezTo>
                <a:cubicBezTo>
                  <a:pt x="126" y="19"/>
                  <a:pt x="126" y="19"/>
                  <a:pt x="126" y="19"/>
                </a:cubicBezTo>
                <a:cubicBezTo>
                  <a:pt x="126" y="28"/>
                  <a:pt x="126" y="28"/>
                  <a:pt x="126" y="28"/>
                </a:cubicBezTo>
                <a:cubicBezTo>
                  <a:pt x="126" y="46"/>
                  <a:pt x="126" y="46"/>
                  <a:pt x="126" y="46"/>
                </a:cubicBezTo>
                <a:cubicBezTo>
                  <a:pt x="126" y="56"/>
                  <a:pt x="126" y="56"/>
                  <a:pt x="126" y="56"/>
                </a:cubicBezTo>
                <a:cubicBezTo>
                  <a:pt x="126" y="59"/>
                  <a:pt x="126" y="59"/>
                  <a:pt x="126" y="59"/>
                </a:cubicBezTo>
                <a:cubicBezTo>
                  <a:pt x="136" y="59"/>
                  <a:pt x="136" y="59"/>
                  <a:pt x="136" y="59"/>
                </a:cubicBezTo>
                <a:cubicBezTo>
                  <a:pt x="146" y="59"/>
                  <a:pt x="146" y="59"/>
                  <a:pt x="146" y="59"/>
                </a:cubicBezTo>
                <a:cubicBezTo>
                  <a:pt x="152" y="59"/>
                  <a:pt x="152" y="59"/>
                  <a:pt x="152" y="59"/>
                </a:cubicBezTo>
                <a:cubicBezTo>
                  <a:pt x="168" y="59"/>
                  <a:pt x="168" y="59"/>
                  <a:pt x="168" y="59"/>
                </a:cubicBezTo>
                <a:cubicBezTo>
                  <a:pt x="166" y="69"/>
                  <a:pt x="163" y="77"/>
                  <a:pt x="158" y="84"/>
                </a:cubicBezTo>
                <a:cubicBezTo>
                  <a:pt x="158" y="84"/>
                  <a:pt x="158" y="84"/>
                  <a:pt x="158" y="84"/>
                </a:cubicBezTo>
                <a:cubicBezTo>
                  <a:pt x="156" y="87"/>
                  <a:pt x="155" y="89"/>
                  <a:pt x="153" y="91"/>
                </a:cubicBezTo>
                <a:cubicBezTo>
                  <a:pt x="151" y="93"/>
                  <a:pt x="149" y="95"/>
                  <a:pt x="147" y="97"/>
                </a:cubicBezTo>
                <a:cubicBezTo>
                  <a:pt x="145" y="99"/>
                  <a:pt x="143" y="101"/>
                  <a:pt x="141" y="103"/>
                </a:cubicBezTo>
                <a:cubicBezTo>
                  <a:pt x="132" y="109"/>
                  <a:pt x="126" y="112"/>
                  <a:pt x="126" y="112"/>
                </a:cubicBezTo>
                <a:cubicBezTo>
                  <a:pt x="126" y="103"/>
                  <a:pt x="126" y="103"/>
                  <a:pt x="126" y="103"/>
                </a:cubicBezTo>
                <a:cubicBezTo>
                  <a:pt x="126" y="97"/>
                  <a:pt x="126" y="97"/>
                  <a:pt x="126" y="97"/>
                </a:cubicBezTo>
                <a:cubicBezTo>
                  <a:pt x="126" y="84"/>
                  <a:pt x="126" y="84"/>
                  <a:pt x="126" y="84"/>
                </a:cubicBezTo>
                <a:cubicBezTo>
                  <a:pt x="126" y="62"/>
                  <a:pt x="126" y="62"/>
                  <a:pt x="126" y="62"/>
                </a:cubicBezTo>
                <a:cubicBezTo>
                  <a:pt x="126" y="59"/>
                  <a:pt x="126" y="59"/>
                  <a:pt x="126" y="59"/>
                </a:cubicBezTo>
                <a:cubicBezTo>
                  <a:pt x="108" y="59"/>
                  <a:pt x="108" y="59"/>
                  <a:pt x="108" y="59"/>
                </a:cubicBezTo>
                <a:cubicBezTo>
                  <a:pt x="106" y="59"/>
                  <a:pt x="106" y="59"/>
                  <a:pt x="106" y="59"/>
                </a:cubicBezTo>
                <a:cubicBezTo>
                  <a:pt x="100" y="59"/>
                  <a:pt x="100" y="59"/>
                  <a:pt x="100" y="59"/>
                </a:cubicBezTo>
                <a:cubicBezTo>
                  <a:pt x="95" y="59"/>
                  <a:pt x="95" y="59"/>
                  <a:pt x="95" y="59"/>
                </a:cubicBezTo>
                <a:cubicBezTo>
                  <a:pt x="83" y="59"/>
                  <a:pt x="83" y="59"/>
                  <a:pt x="83" y="59"/>
                </a:cubicBezTo>
                <a:cubicBezTo>
                  <a:pt x="83" y="58"/>
                  <a:pt x="83" y="58"/>
                  <a:pt x="83" y="57"/>
                </a:cubicBezTo>
                <a:cubicBezTo>
                  <a:pt x="82" y="54"/>
                  <a:pt x="82" y="50"/>
                  <a:pt x="81" y="46"/>
                </a:cubicBezTo>
                <a:cubicBezTo>
                  <a:pt x="81" y="44"/>
                  <a:pt x="81" y="31"/>
                  <a:pt x="81" y="28"/>
                </a:cubicBezTo>
                <a:cubicBezTo>
                  <a:pt x="89" y="26"/>
                  <a:pt x="95" y="23"/>
                  <a:pt x="101" y="20"/>
                </a:cubicBezTo>
                <a:cubicBezTo>
                  <a:pt x="103" y="19"/>
                  <a:pt x="105" y="17"/>
                  <a:pt x="106" y="16"/>
                </a:cubicBezTo>
                <a:cubicBezTo>
                  <a:pt x="108" y="15"/>
                  <a:pt x="109" y="15"/>
                  <a:pt x="110" y="14"/>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7">
            <a:extLst>
              <a:ext uri="{FF2B5EF4-FFF2-40B4-BE49-F238E27FC236}">
                <a16:creationId xmlns:a16="http://schemas.microsoft.com/office/drawing/2014/main" xmlns="" id="{F921CB80-4B33-4832-9A85-F583E093EE72}"/>
              </a:ext>
            </a:extLst>
          </p:cNvPr>
          <p:cNvSpPr>
            <a:spLocks noEditPoints="1"/>
          </p:cNvSpPr>
          <p:nvPr/>
        </p:nvSpPr>
        <p:spPr bwMode="auto">
          <a:xfrm>
            <a:off x="10842384" y="5557073"/>
            <a:ext cx="689951" cy="623790"/>
          </a:xfrm>
          <a:custGeom>
            <a:avLst/>
            <a:gdLst>
              <a:gd name="T0" fmla="*/ 13 w 213"/>
              <a:gd name="T1" fmla="*/ 135 h 193"/>
              <a:gd name="T2" fmla="*/ 102 w 213"/>
              <a:gd name="T3" fmla="*/ 193 h 193"/>
              <a:gd name="T4" fmla="*/ 102 w 213"/>
              <a:gd name="T5" fmla="*/ 162 h 193"/>
              <a:gd name="T6" fmla="*/ 102 w 213"/>
              <a:gd name="T7" fmla="*/ 92 h 193"/>
              <a:gd name="T8" fmla="*/ 102 w 213"/>
              <a:gd name="T9" fmla="*/ 22 h 193"/>
              <a:gd name="T10" fmla="*/ 95 w 213"/>
              <a:gd name="T11" fmla="*/ 0 h 193"/>
              <a:gd name="T12" fmla="*/ 93 w 213"/>
              <a:gd name="T13" fmla="*/ 5 h 193"/>
              <a:gd name="T14" fmla="*/ 38 w 213"/>
              <a:gd name="T15" fmla="*/ 31 h 193"/>
              <a:gd name="T16" fmla="*/ 34 w 213"/>
              <a:gd name="T17" fmla="*/ 35 h 193"/>
              <a:gd name="T18" fmla="*/ 45 w 213"/>
              <a:gd name="T19" fmla="*/ 94 h 193"/>
              <a:gd name="T20" fmla="*/ 34 w 213"/>
              <a:gd name="T21" fmla="*/ 35 h 193"/>
              <a:gd name="T22" fmla="*/ 12 w 213"/>
              <a:gd name="T23" fmla="*/ 100 h 193"/>
              <a:gd name="T24" fmla="*/ 55 w 213"/>
              <a:gd name="T25" fmla="*/ 142 h 193"/>
              <a:gd name="T26" fmla="*/ 10 w 213"/>
              <a:gd name="T27" fmla="*/ 100 h 193"/>
              <a:gd name="T28" fmla="*/ 57 w 213"/>
              <a:gd name="T29" fmla="*/ 148 h 193"/>
              <a:gd name="T30" fmla="*/ 91 w 213"/>
              <a:gd name="T31" fmla="*/ 187 h 193"/>
              <a:gd name="T32" fmla="*/ 98 w 213"/>
              <a:gd name="T33" fmla="*/ 170 h 193"/>
              <a:gd name="T34" fmla="*/ 62 w 213"/>
              <a:gd name="T35" fmla="*/ 145 h 193"/>
              <a:gd name="T36" fmla="*/ 91 w 213"/>
              <a:gd name="T37" fmla="*/ 137 h 193"/>
              <a:gd name="T38" fmla="*/ 98 w 213"/>
              <a:gd name="T39" fmla="*/ 170 h 193"/>
              <a:gd name="T40" fmla="*/ 60 w 213"/>
              <a:gd name="T41" fmla="*/ 140 h 193"/>
              <a:gd name="T42" fmla="*/ 52 w 213"/>
              <a:gd name="T43" fmla="*/ 100 h 193"/>
              <a:gd name="T44" fmla="*/ 98 w 213"/>
              <a:gd name="T45" fmla="*/ 100 h 193"/>
              <a:gd name="T46" fmla="*/ 91 w 213"/>
              <a:gd name="T47" fmla="*/ 131 h 193"/>
              <a:gd name="T48" fmla="*/ 98 w 213"/>
              <a:gd name="T49" fmla="*/ 94 h 193"/>
              <a:gd name="T50" fmla="*/ 88 w 213"/>
              <a:gd name="T51" fmla="*/ 95 h 193"/>
              <a:gd name="T52" fmla="*/ 60 w 213"/>
              <a:gd name="T53" fmla="*/ 53 h 193"/>
              <a:gd name="T54" fmla="*/ 98 w 213"/>
              <a:gd name="T55" fmla="*/ 62 h 193"/>
              <a:gd name="T56" fmla="*/ 98 w 213"/>
              <a:gd name="T57" fmla="*/ 22 h 193"/>
              <a:gd name="T58" fmla="*/ 91 w 213"/>
              <a:gd name="T59" fmla="*/ 56 h 193"/>
              <a:gd name="T60" fmla="*/ 98 w 213"/>
              <a:gd name="T61" fmla="*/ 9 h 193"/>
              <a:gd name="T62" fmla="*/ 211 w 213"/>
              <a:gd name="T63" fmla="*/ 77 h 193"/>
              <a:gd name="T64" fmla="*/ 187 w 213"/>
              <a:gd name="T65" fmla="*/ 87 h 193"/>
              <a:gd name="T66" fmla="*/ 113 w 213"/>
              <a:gd name="T67" fmla="*/ 82 h 193"/>
              <a:gd name="T68" fmla="*/ 187 w 213"/>
              <a:gd name="T69" fmla="*/ 68 h 193"/>
              <a:gd name="T70" fmla="*/ 191 w 213"/>
              <a:gd name="T71" fmla="*/ 61 h 193"/>
              <a:gd name="T72" fmla="*/ 211 w 213"/>
              <a:gd name="T73" fmla="*/ 77 h 193"/>
              <a:gd name="T74" fmla="*/ 128 w 213"/>
              <a:gd name="T75" fmla="*/ 188 h 193"/>
              <a:gd name="T76" fmla="*/ 124 w 213"/>
              <a:gd name="T77" fmla="*/ 181 h 193"/>
              <a:gd name="T78" fmla="*/ 113 w 213"/>
              <a:gd name="T79" fmla="*/ 167 h 193"/>
              <a:gd name="T80" fmla="*/ 124 w 213"/>
              <a:gd name="T81" fmla="*/ 162 h 193"/>
              <a:gd name="T82" fmla="*/ 148 w 213"/>
              <a:gd name="T83" fmla="*/ 172 h 193"/>
              <a:gd name="T84" fmla="*/ 169 w 213"/>
              <a:gd name="T85" fmla="*/ 32 h 193"/>
              <a:gd name="T86" fmla="*/ 113 w 213"/>
              <a:gd name="T87" fmla="*/ 18 h 193"/>
              <a:gd name="T88" fmla="*/ 169 w 213"/>
              <a:gd name="T89" fmla="*/ 13 h 193"/>
              <a:gd name="T90" fmla="*/ 193 w 213"/>
              <a:gd name="T91" fmla="*/ 23 h 193"/>
              <a:gd name="T92" fmla="*/ 172 w 213"/>
              <a:gd name="T93" fmla="*/ 39 h 193"/>
              <a:gd name="T94" fmla="*/ 169 w 213"/>
              <a:gd name="T95" fmla="*/ 32 h 193"/>
              <a:gd name="T96" fmla="*/ 146 w 213"/>
              <a:gd name="T97" fmla="*/ 139 h 193"/>
              <a:gd name="T98" fmla="*/ 143 w 213"/>
              <a:gd name="T99" fmla="*/ 131 h 193"/>
              <a:gd name="T100" fmla="*/ 113 w 213"/>
              <a:gd name="T101" fmla="*/ 118 h 193"/>
              <a:gd name="T102" fmla="*/ 143 w 213"/>
              <a:gd name="T103" fmla="*/ 113 h 193"/>
              <a:gd name="T104" fmla="*/ 167 w 213"/>
              <a:gd name="T105" fmla="*/ 12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 h="193">
                <a:moveTo>
                  <a:pt x="19" y="46"/>
                </a:moveTo>
                <a:cubicBezTo>
                  <a:pt x="3" y="71"/>
                  <a:pt x="0" y="108"/>
                  <a:pt x="13" y="135"/>
                </a:cubicBezTo>
                <a:cubicBezTo>
                  <a:pt x="27" y="168"/>
                  <a:pt x="63" y="193"/>
                  <a:pt x="100" y="193"/>
                </a:cubicBezTo>
                <a:cubicBezTo>
                  <a:pt x="101" y="193"/>
                  <a:pt x="101" y="193"/>
                  <a:pt x="102" y="193"/>
                </a:cubicBezTo>
                <a:cubicBezTo>
                  <a:pt x="102" y="170"/>
                  <a:pt x="102" y="170"/>
                  <a:pt x="102" y="170"/>
                </a:cubicBezTo>
                <a:cubicBezTo>
                  <a:pt x="102" y="162"/>
                  <a:pt x="102" y="162"/>
                  <a:pt x="102" y="162"/>
                </a:cubicBezTo>
                <a:cubicBezTo>
                  <a:pt x="102" y="101"/>
                  <a:pt x="102" y="101"/>
                  <a:pt x="102" y="101"/>
                </a:cubicBezTo>
                <a:cubicBezTo>
                  <a:pt x="102" y="92"/>
                  <a:pt x="102" y="92"/>
                  <a:pt x="102" y="92"/>
                </a:cubicBezTo>
                <a:cubicBezTo>
                  <a:pt x="102" y="31"/>
                  <a:pt x="102" y="31"/>
                  <a:pt x="102" y="31"/>
                </a:cubicBezTo>
                <a:cubicBezTo>
                  <a:pt x="102" y="22"/>
                  <a:pt x="102" y="22"/>
                  <a:pt x="102" y="22"/>
                </a:cubicBezTo>
                <a:cubicBezTo>
                  <a:pt x="102" y="0"/>
                  <a:pt x="102" y="0"/>
                  <a:pt x="102" y="0"/>
                </a:cubicBezTo>
                <a:cubicBezTo>
                  <a:pt x="99" y="0"/>
                  <a:pt x="97" y="0"/>
                  <a:pt x="95" y="0"/>
                </a:cubicBezTo>
                <a:cubicBezTo>
                  <a:pt x="65" y="1"/>
                  <a:pt x="35" y="19"/>
                  <a:pt x="19" y="46"/>
                </a:cubicBezTo>
                <a:close/>
                <a:moveTo>
                  <a:pt x="93" y="5"/>
                </a:moveTo>
                <a:cubicBezTo>
                  <a:pt x="79" y="15"/>
                  <a:pt x="65" y="30"/>
                  <a:pt x="58" y="46"/>
                </a:cubicBezTo>
                <a:cubicBezTo>
                  <a:pt x="51" y="42"/>
                  <a:pt x="44" y="37"/>
                  <a:pt x="38" y="31"/>
                </a:cubicBezTo>
                <a:cubicBezTo>
                  <a:pt x="54" y="16"/>
                  <a:pt x="72" y="8"/>
                  <a:pt x="93" y="5"/>
                </a:cubicBezTo>
                <a:close/>
                <a:moveTo>
                  <a:pt x="34" y="35"/>
                </a:moveTo>
                <a:cubicBezTo>
                  <a:pt x="40" y="41"/>
                  <a:pt x="48" y="46"/>
                  <a:pt x="55" y="50"/>
                </a:cubicBezTo>
                <a:cubicBezTo>
                  <a:pt x="49" y="64"/>
                  <a:pt x="46" y="79"/>
                  <a:pt x="45" y="94"/>
                </a:cubicBezTo>
                <a:cubicBezTo>
                  <a:pt x="10" y="94"/>
                  <a:pt x="10" y="94"/>
                  <a:pt x="10" y="94"/>
                </a:cubicBezTo>
                <a:cubicBezTo>
                  <a:pt x="11" y="72"/>
                  <a:pt x="19" y="52"/>
                  <a:pt x="34" y="35"/>
                </a:cubicBezTo>
                <a:close/>
                <a:moveTo>
                  <a:pt x="10" y="100"/>
                </a:moveTo>
                <a:cubicBezTo>
                  <a:pt x="11" y="100"/>
                  <a:pt x="12" y="100"/>
                  <a:pt x="12" y="100"/>
                </a:cubicBezTo>
                <a:cubicBezTo>
                  <a:pt x="45" y="100"/>
                  <a:pt x="45" y="100"/>
                  <a:pt x="45" y="100"/>
                </a:cubicBezTo>
                <a:cubicBezTo>
                  <a:pt x="45" y="114"/>
                  <a:pt x="49" y="129"/>
                  <a:pt x="55" y="142"/>
                </a:cubicBezTo>
                <a:cubicBezTo>
                  <a:pt x="48" y="147"/>
                  <a:pt x="41" y="151"/>
                  <a:pt x="34" y="157"/>
                </a:cubicBezTo>
                <a:cubicBezTo>
                  <a:pt x="20" y="141"/>
                  <a:pt x="11" y="122"/>
                  <a:pt x="10" y="100"/>
                </a:cubicBezTo>
                <a:close/>
                <a:moveTo>
                  <a:pt x="38" y="162"/>
                </a:moveTo>
                <a:cubicBezTo>
                  <a:pt x="44" y="156"/>
                  <a:pt x="51" y="151"/>
                  <a:pt x="57" y="148"/>
                </a:cubicBezTo>
                <a:cubicBezTo>
                  <a:pt x="59" y="150"/>
                  <a:pt x="60" y="153"/>
                  <a:pt x="62" y="155"/>
                </a:cubicBezTo>
                <a:cubicBezTo>
                  <a:pt x="69" y="167"/>
                  <a:pt x="80" y="179"/>
                  <a:pt x="91" y="187"/>
                </a:cubicBezTo>
                <a:cubicBezTo>
                  <a:pt x="71" y="185"/>
                  <a:pt x="53" y="176"/>
                  <a:pt x="38" y="162"/>
                </a:cubicBezTo>
                <a:close/>
                <a:moveTo>
                  <a:pt x="98" y="170"/>
                </a:moveTo>
                <a:cubicBezTo>
                  <a:pt x="98" y="185"/>
                  <a:pt x="98" y="185"/>
                  <a:pt x="98" y="185"/>
                </a:cubicBezTo>
                <a:cubicBezTo>
                  <a:pt x="83" y="175"/>
                  <a:pt x="70" y="161"/>
                  <a:pt x="62" y="145"/>
                </a:cubicBezTo>
                <a:cubicBezTo>
                  <a:pt x="63" y="145"/>
                  <a:pt x="63" y="145"/>
                  <a:pt x="63" y="145"/>
                </a:cubicBezTo>
                <a:cubicBezTo>
                  <a:pt x="72" y="140"/>
                  <a:pt x="81" y="138"/>
                  <a:pt x="91" y="137"/>
                </a:cubicBezTo>
                <a:cubicBezTo>
                  <a:pt x="93" y="136"/>
                  <a:pt x="95" y="136"/>
                  <a:pt x="98" y="136"/>
                </a:cubicBezTo>
                <a:lnTo>
                  <a:pt x="98" y="170"/>
                </a:lnTo>
                <a:close/>
                <a:moveTo>
                  <a:pt x="91" y="131"/>
                </a:moveTo>
                <a:cubicBezTo>
                  <a:pt x="80" y="132"/>
                  <a:pt x="69" y="135"/>
                  <a:pt x="60" y="140"/>
                </a:cubicBezTo>
                <a:cubicBezTo>
                  <a:pt x="55" y="127"/>
                  <a:pt x="51" y="114"/>
                  <a:pt x="51" y="100"/>
                </a:cubicBezTo>
                <a:cubicBezTo>
                  <a:pt x="52" y="100"/>
                  <a:pt x="52" y="100"/>
                  <a:pt x="52" y="100"/>
                </a:cubicBezTo>
                <a:cubicBezTo>
                  <a:pt x="88" y="100"/>
                  <a:pt x="88" y="100"/>
                  <a:pt x="88" y="100"/>
                </a:cubicBezTo>
                <a:cubicBezTo>
                  <a:pt x="98" y="100"/>
                  <a:pt x="98" y="100"/>
                  <a:pt x="98" y="100"/>
                </a:cubicBezTo>
                <a:cubicBezTo>
                  <a:pt x="98" y="130"/>
                  <a:pt x="98" y="130"/>
                  <a:pt x="98" y="130"/>
                </a:cubicBezTo>
                <a:cubicBezTo>
                  <a:pt x="95" y="130"/>
                  <a:pt x="93" y="131"/>
                  <a:pt x="91" y="131"/>
                </a:cubicBezTo>
                <a:close/>
                <a:moveTo>
                  <a:pt x="98" y="63"/>
                </a:moveTo>
                <a:cubicBezTo>
                  <a:pt x="98" y="94"/>
                  <a:pt x="98" y="94"/>
                  <a:pt x="98" y="94"/>
                </a:cubicBezTo>
                <a:cubicBezTo>
                  <a:pt x="97" y="95"/>
                  <a:pt x="97" y="95"/>
                  <a:pt x="97" y="95"/>
                </a:cubicBezTo>
                <a:cubicBezTo>
                  <a:pt x="88" y="95"/>
                  <a:pt x="88" y="95"/>
                  <a:pt x="88" y="95"/>
                </a:cubicBezTo>
                <a:cubicBezTo>
                  <a:pt x="51" y="94"/>
                  <a:pt x="51" y="94"/>
                  <a:pt x="51" y="94"/>
                </a:cubicBezTo>
                <a:cubicBezTo>
                  <a:pt x="51" y="80"/>
                  <a:pt x="54" y="66"/>
                  <a:pt x="60" y="53"/>
                </a:cubicBezTo>
                <a:cubicBezTo>
                  <a:pt x="70" y="58"/>
                  <a:pt x="80" y="61"/>
                  <a:pt x="91" y="62"/>
                </a:cubicBezTo>
                <a:cubicBezTo>
                  <a:pt x="93" y="62"/>
                  <a:pt x="95" y="62"/>
                  <a:pt x="98" y="62"/>
                </a:cubicBezTo>
                <a:lnTo>
                  <a:pt x="98" y="63"/>
                </a:lnTo>
                <a:close/>
                <a:moveTo>
                  <a:pt x="98" y="22"/>
                </a:moveTo>
                <a:cubicBezTo>
                  <a:pt x="98" y="57"/>
                  <a:pt x="98" y="57"/>
                  <a:pt x="98" y="57"/>
                </a:cubicBezTo>
                <a:cubicBezTo>
                  <a:pt x="95" y="57"/>
                  <a:pt x="93" y="57"/>
                  <a:pt x="91" y="56"/>
                </a:cubicBezTo>
                <a:cubicBezTo>
                  <a:pt x="81" y="55"/>
                  <a:pt x="72" y="52"/>
                  <a:pt x="63" y="48"/>
                </a:cubicBezTo>
                <a:cubicBezTo>
                  <a:pt x="70" y="33"/>
                  <a:pt x="83" y="19"/>
                  <a:pt x="98" y="9"/>
                </a:cubicBezTo>
                <a:lnTo>
                  <a:pt x="98" y="22"/>
                </a:lnTo>
                <a:close/>
                <a:moveTo>
                  <a:pt x="211" y="77"/>
                </a:moveTo>
                <a:cubicBezTo>
                  <a:pt x="191" y="89"/>
                  <a:pt x="191" y="89"/>
                  <a:pt x="191" y="89"/>
                </a:cubicBezTo>
                <a:cubicBezTo>
                  <a:pt x="189" y="90"/>
                  <a:pt x="187" y="89"/>
                  <a:pt x="187" y="87"/>
                </a:cubicBezTo>
                <a:cubicBezTo>
                  <a:pt x="187" y="82"/>
                  <a:pt x="187" y="82"/>
                  <a:pt x="187" y="82"/>
                </a:cubicBezTo>
                <a:cubicBezTo>
                  <a:pt x="113" y="82"/>
                  <a:pt x="113" y="82"/>
                  <a:pt x="113" y="82"/>
                </a:cubicBezTo>
                <a:cubicBezTo>
                  <a:pt x="113" y="68"/>
                  <a:pt x="113" y="68"/>
                  <a:pt x="113" y="68"/>
                </a:cubicBezTo>
                <a:cubicBezTo>
                  <a:pt x="187" y="68"/>
                  <a:pt x="187" y="68"/>
                  <a:pt x="187" y="68"/>
                </a:cubicBezTo>
                <a:cubicBezTo>
                  <a:pt x="187" y="63"/>
                  <a:pt x="187" y="63"/>
                  <a:pt x="187" y="63"/>
                </a:cubicBezTo>
                <a:cubicBezTo>
                  <a:pt x="187" y="61"/>
                  <a:pt x="189" y="60"/>
                  <a:pt x="191" y="61"/>
                </a:cubicBezTo>
                <a:cubicBezTo>
                  <a:pt x="211" y="73"/>
                  <a:pt x="211" y="73"/>
                  <a:pt x="211" y="73"/>
                </a:cubicBezTo>
                <a:cubicBezTo>
                  <a:pt x="213" y="74"/>
                  <a:pt x="213" y="76"/>
                  <a:pt x="211" y="77"/>
                </a:cubicBezTo>
                <a:close/>
                <a:moveTo>
                  <a:pt x="148" y="176"/>
                </a:moveTo>
                <a:cubicBezTo>
                  <a:pt x="128" y="188"/>
                  <a:pt x="128" y="188"/>
                  <a:pt x="128" y="188"/>
                </a:cubicBezTo>
                <a:cubicBezTo>
                  <a:pt x="126" y="189"/>
                  <a:pt x="124" y="188"/>
                  <a:pt x="124" y="186"/>
                </a:cubicBezTo>
                <a:cubicBezTo>
                  <a:pt x="124" y="181"/>
                  <a:pt x="124" y="181"/>
                  <a:pt x="124" y="181"/>
                </a:cubicBezTo>
                <a:cubicBezTo>
                  <a:pt x="113" y="181"/>
                  <a:pt x="113" y="181"/>
                  <a:pt x="113" y="181"/>
                </a:cubicBezTo>
                <a:cubicBezTo>
                  <a:pt x="113" y="167"/>
                  <a:pt x="113" y="167"/>
                  <a:pt x="113" y="167"/>
                </a:cubicBezTo>
                <a:cubicBezTo>
                  <a:pt x="124" y="167"/>
                  <a:pt x="124" y="167"/>
                  <a:pt x="124" y="167"/>
                </a:cubicBezTo>
                <a:cubicBezTo>
                  <a:pt x="124" y="162"/>
                  <a:pt x="124" y="162"/>
                  <a:pt x="124" y="162"/>
                </a:cubicBezTo>
                <a:cubicBezTo>
                  <a:pt x="124" y="160"/>
                  <a:pt x="126" y="159"/>
                  <a:pt x="128" y="160"/>
                </a:cubicBezTo>
                <a:cubicBezTo>
                  <a:pt x="148" y="172"/>
                  <a:pt x="148" y="172"/>
                  <a:pt x="148" y="172"/>
                </a:cubicBezTo>
                <a:cubicBezTo>
                  <a:pt x="150" y="173"/>
                  <a:pt x="150" y="175"/>
                  <a:pt x="148" y="176"/>
                </a:cubicBezTo>
                <a:close/>
                <a:moveTo>
                  <a:pt x="169" y="32"/>
                </a:moveTo>
                <a:cubicBezTo>
                  <a:pt x="113" y="32"/>
                  <a:pt x="113" y="32"/>
                  <a:pt x="113" y="32"/>
                </a:cubicBezTo>
                <a:cubicBezTo>
                  <a:pt x="113" y="18"/>
                  <a:pt x="113" y="18"/>
                  <a:pt x="113" y="18"/>
                </a:cubicBezTo>
                <a:cubicBezTo>
                  <a:pt x="169" y="18"/>
                  <a:pt x="169" y="18"/>
                  <a:pt x="169" y="18"/>
                </a:cubicBezTo>
                <a:cubicBezTo>
                  <a:pt x="169" y="13"/>
                  <a:pt x="169" y="13"/>
                  <a:pt x="169" y="13"/>
                </a:cubicBezTo>
                <a:cubicBezTo>
                  <a:pt x="169" y="11"/>
                  <a:pt x="170" y="10"/>
                  <a:pt x="172" y="11"/>
                </a:cubicBezTo>
                <a:cubicBezTo>
                  <a:pt x="193" y="23"/>
                  <a:pt x="193" y="23"/>
                  <a:pt x="193" y="23"/>
                </a:cubicBezTo>
                <a:cubicBezTo>
                  <a:pt x="195" y="24"/>
                  <a:pt x="195" y="26"/>
                  <a:pt x="193" y="27"/>
                </a:cubicBezTo>
                <a:cubicBezTo>
                  <a:pt x="172" y="39"/>
                  <a:pt x="172" y="39"/>
                  <a:pt x="172" y="39"/>
                </a:cubicBezTo>
                <a:cubicBezTo>
                  <a:pt x="170" y="41"/>
                  <a:pt x="169" y="40"/>
                  <a:pt x="169" y="37"/>
                </a:cubicBezTo>
                <a:lnTo>
                  <a:pt x="169" y="32"/>
                </a:lnTo>
                <a:close/>
                <a:moveTo>
                  <a:pt x="167" y="127"/>
                </a:moveTo>
                <a:cubicBezTo>
                  <a:pt x="146" y="139"/>
                  <a:pt x="146" y="139"/>
                  <a:pt x="146" y="139"/>
                </a:cubicBezTo>
                <a:cubicBezTo>
                  <a:pt x="144" y="140"/>
                  <a:pt x="143" y="139"/>
                  <a:pt x="143" y="136"/>
                </a:cubicBezTo>
                <a:cubicBezTo>
                  <a:pt x="143" y="131"/>
                  <a:pt x="143" y="131"/>
                  <a:pt x="143" y="131"/>
                </a:cubicBezTo>
                <a:cubicBezTo>
                  <a:pt x="113" y="131"/>
                  <a:pt x="113" y="131"/>
                  <a:pt x="113" y="131"/>
                </a:cubicBezTo>
                <a:cubicBezTo>
                  <a:pt x="113" y="118"/>
                  <a:pt x="113" y="118"/>
                  <a:pt x="113" y="118"/>
                </a:cubicBezTo>
                <a:cubicBezTo>
                  <a:pt x="143" y="118"/>
                  <a:pt x="143" y="118"/>
                  <a:pt x="143" y="118"/>
                </a:cubicBezTo>
                <a:cubicBezTo>
                  <a:pt x="143" y="113"/>
                  <a:pt x="143" y="113"/>
                  <a:pt x="143" y="113"/>
                </a:cubicBezTo>
                <a:cubicBezTo>
                  <a:pt x="143" y="110"/>
                  <a:pt x="144" y="109"/>
                  <a:pt x="146" y="110"/>
                </a:cubicBezTo>
                <a:cubicBezTo>
                  <a:pt x="167" y="122"/>
                  <a:pt x="167" y="122"/>
                  <a:pt x="167" y="122"/>
                </a:cubicBezTo>
                <a:cubicBezTo>
                  <a:pt x="169" y="124"/>
                  <a:pt x="169" y="125"/>
                  <a:pt x="167" y="127"/>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40">
            <a:extLst>
              <a:ext uri="{FF2B5EF4-FFF2-40B4-BE49-F238E27FC236}">
                <a16:creationId xmlns:a16="http://schemas.microsoft.com/office/drawing/2014/main" xmlns="" id="{A4F600EB-23AC-41A0-9B33-24E95EFBB691}"/>
              </a:ext>
            </a:extLst>
          </p:cNvPr>
          <p:cNvSpPr>
            <a:spLocks noEditPoints="1"/>
          </p:cNvSpPr>
          <p:nvPr/>
        </p:nvSpPr>
        <p:spPr bwMode="auto">
          <a:xfrm>
            <a:off x="8826256" y="5549511"/>
            <a:ext cx="650255" cy="638913"/>
          </a:xfrm>
          <a:custGeom>
            <a:avLst/>
            <a:gdLst>
              <a:gd name="T0" fmla="*/ 201 w 201"/>
              <a:gd name="T1" fmla="*/ 96 h 197"/>
              <a:gd name="T2" fmla="*/ 176 w 201"/>
              <a:gd name="T3" fmla="*/ 121 h 197"/>
              <a:gd name="T4" fmla="*/ 180 w 201"/>
              <a:gd name="T5" fmla="*/ 101 h 197"/>
              <a:gd name="T6" fmla="*/ 195 w 201"/>
              <a:gd name="T7" fmla="*/ 66 h 197"/>
              <a:gd name="T8" fmla="*/ 176 w 201"/>
              <a:gd name="T9" fmla="*/ 73 h 197"/>
              <a:gd name="T10" fmla="*/ 150 w 201"/>
              <a:gd name="T11" fmla="*/ 19 h 197"/>
              <a:gd name="T12" fmla="*/ 141 w 201"/>
              <a:gd name="T13" fmla="*/ 159 h 197"/>
              <a:gd name="T14" fmla="*/ 160 w 201"/>
              <a:gd name="T15" fmla="*/ 146 h 197"/>
              <a:gd name="T16" fmla="*/ 179 w 201"/>
              <a:gd name="T17" fmla="*/ 157 h 197"/>
              <a:gd name="T18" fmla="*/ 164 w 201"/>
              <a:gd name="T19" fmla="*/ 143 h 197"/>
              <a:gd name="T20" fmla="*/ 117 w 201"/>
              <a:gd name="T21" fmla="*/ 32 h 197"/>
              <a:gd name="T22" fmla="*/ 117 w 201"/>
              <a:gd name="T23" fmla="*/ 165 h 197"/>
              <a:gd name="T24" fmla="*/ 136 w 201"/>
              <a:gd name="T25" fmla="*/ 161 h 197"/>
              <a:gd name="T26" fmla="*/ 154 w 201"/>
              <a:gd name="T27" fmla="*/ 86 h 197"/>
              <a:gd name="T28" fmla="*/ 167 w 201"/>
              <a:gd name="T29" fmla="*/ 81 h 197"/>
              <a:gd name="T30" fmla="*/ 154 w 201"/>
              <a:gd name="T31" fmla="*/ 113 h 197"/>
              <a:gd name="T32" fmla="*/ 166 w 201"/>
              <a:gd name="T33" fmla="*/ 77 h 197"/>
              <a:gd name="T34" fmla="*/ 153 w 201"/>
              <a:gd name="T35" fmla="*/ 82 h 197"/>
              <a:gd name="T36" fmla="*/ 144 w 201"/>
              <a:gd name="T37" fmla="*/ 69 h 197"/>
              <a:gd name="T38" fmla="*/ 132 w 201"/>
              <a:gd name="T39" fmla="*/ 60 h 197"/>
              <a:gd name="T40" fmla="*/ 143 w 201"/>
              <a:gd name="T41" fmla="*/ 129 h 197"/>
              <a:gd name="T42" fmla="*/ 165 w 201"/>
              <a:gd name="T43" fmla="*/ 121 h 197"/>
              <a:gd name="T44" fmla="*/ 155 w 201"/>
              <a:gd name="T45" fmla="*/ 136 h 197"/>
              <a:gd name="T46" fmla="*/ 116 w 201"/>
              <a:gd name="T47" fmla="*/ 43 h 197"/>
              <a:gd name="T48" fmla="*/ 134 w 201"/>
              <a:gd name="T49" fmla="*/ 46 h 197"/>
              <a:gd name="T50" fmla="*/ 116 w 201"/>
              <a:gd name="T51" fmla="*/ 154 h 197"/>
              <a:gd name="T52" fmla="*/ 96 w 201"/>
              <a:gd name="T53" fmla="*/ 0 h 197"/>
              <a:gd name="T54" fmla="*/ 102 w 201"/>
              <a:gd name="T55" fmla="*/ 197 h 197"/>
              <a:gd name="T56" fmla="*/ 96 w 201"/>
              <a:gd name="T57" fmla="*/ 0 h 197"/>
              <a:gd name="T58" fmla="*/ 94 w 201"/>
              <a:gd name="T59" fmla="*/ 6 h 197"/>
              <a:gd name="T60" fmla="*/ 46 w 201"/>
              <a:gd name="T61" fmla="*/ 96 h 197"/>
              <a:gd name="T62" fmla="*/ 11 w 201"/>
              <a:gd name="T63" fmla="*/ 96 h 197"/>
              <a:gd name="T64" fmla="*/ 46 w 201"/>
              <a:gd name="T65" fmla="*/ 102 h 197"/>
              <a:gd name="T66" fmla="*/ 35 w 201"/>
              <a:gd name="T67" fmla="*/ 160 h 197"/>
              <a:gd name="T68" fmla="*/ 58 w 201"/>
              <a:gd name="T69" fmla="*/ 150 h 197"/>
              <a:gd name="T70" fmla="*/ 99 w 201"/>
              <a:gd name="T71" fmla="*/ 138 h 197"/>
              <a:gd name="T72" fmla="*/ 99 w 201"/>
              <a:gd name="T73" fmla="*/ 188 h 197"/>
              <a:gd name="T74" fmla="*/ 99 w 201"/>
              <a:gd name="T75" fmla="*/ 102 h 197"/>
              <a:gd name="T76" fmla="*/ 61 w 201"/>
              <a:gd name="T77" fmla="*/ 142 h 197"/>
              <a:gd name="T78" fmla="*/ 61 w 201"/>
              <a:gd name="T79" fmla="*/ 55 h 197"/>
              <a:gd name="T80" fmla="*/ 99 w 201"/>
              <a:gd name="T81" fmla="*/ 96 h 197"/>
              <a:gd name="T82" fmla="*/ 64 w 201"/>
              <a:gd name="T83" fmla="*/ 4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197">
                <a:moveTo>
                  <a:pt x="177" y="78"/>
                </a:moveTo>
                <a:cubicBezTo>
                  <a:pt x="196" y="71"/>
                  <a:pt x="196" y="71"/>
                  <a:pt x="196" y="71"/>
                </a:cubicBezTo>
                <a:cubicBezTo>
                  <a:pt x="199" y="79"/>
                  <a:pt x="201" y="87"/>
                  <a:pt x="201" y="96"/>
                </a:cubicBezTo>
                <a:cubicBezTo>
                  <a:pt x="180" y="96"/>
                  <a:pt x="180" y="96"/>
                  <a:pt x="180" y="96"/>
                </a:cubicBezTo>
                <a:cubicBezTo>
                  <a:pt x="180" y="90"/>
                  <a:pt x="179" y="84"/>
                  <a:pt x="177" y="78"/>
                </a:cubicBezTo>
                <a:close/>
                <a:moveTo>
                  <a:pt x="176" y="121"/>
                </a:moveTo>
                <a:cubicBezTo>
                  <a:pt x="196" y="129"/>
                  <a:pt x="196" y="129"/>
                  <a:pt x="196" y="129"/>
                </a:cubicBezTo>
                <a:cubicBezTo>
                  <a:pt x="199" y="120"/>
                  <a:pt x="201" y="111"/>
                  <a:pt x="201" y="101"/>
                </a:cubicBezTo>
                <a:cubicBezTo>
                  <a:pt x="180" y="101"/>
                  <a:pt x="180" y="101"/>
                  <a:pt x="180" y="101"/>
                </a:cubicBezTo>
                <a:cubicBezTo>
                  <a:pt x="180" y="108"/>
                  <a:pt x="179" y="115"/>
                  <a:pt x="176" y="121"/>
                </a:cubicBezTo>
                <a:close/>
                <a:moveTo>
                  <a:pt x="176" y="73"/>
                </a:moveTo>
                <a:cubicBezTo>
                  <a:pt x="195" y="66"/>
                  <a:pt x="195" y="66"/>
                  <a:pt x="195" y="66"/>
                </a:cubicBezTo>
                <a:cubicBezTo>
                  <a:pt x="191" y="57"/>
                  <a:pt x="186" y="48"/>
                  <a:pt x="180" y="41"/>
                </a:cubicBezTo>
                <a:cubicBezTo>
                  <a:pt x="165" y="56"/>
                  <a:pt x="165" y="56"/>
                  <a:pt x="165" y="56"/>
                </a:cubicBezTo>
                <a:cubicBezTo>
                  <a:pt x="169" y="61"/>
                  <a:pt x="173" y="67"/>
                  <a:pt x="176" y="73"/>
                </a:cubicBezTo>
                <a:close/>
                <a:moveTo>
                  <a:pt x="162" y="52"/>
                </a:moveTo>
                <a:cubicBezTo>
                  <a:pt x="176" y="37"/>
                  <a:pt x="176" y="37"/>
                  <a:pt x="176" y="37"/>
                </a:cubicBezTo>
                <a:cubicBezTo>
                  <a:pt x="169" y="30"/>
                  <a:pt x="160" y="24"/>
                  <a:pt x="150" y="19"/>
                </a:cubicBezTo>
                <a:cubicBezTo>
                  <a:pt x="143" y="38"/>
                  <a:pt x="143" y="38"/>
                  <a:pt x="143" y="38"/>
                </a:cubicBezTo>
                <a:cubicBezTo>
                  <a:pt x="150" y="42"/>
                  <a:pt x="156" y="46"/>
                  <a:pt x="162" y="52"/>
                </a:cubicBezTo>
                <a:close/>
                <a:moveTo>
                  <a:pt x="141" y="159"/>
                </a:moveTo>
                <a:cubicBezTo>
                  <a:pt x="148" y="179"/>
                  <a:pt x="148" y="179"/>
                  <a:pt x="148" y="179"/>
                </a:cubicBezTo>
                <a:cubicBezTo>
                  <a:pt x="158" y="174"/>
                  <a:pt x="167" y="168"/>
                  <a:pt x="175" y="161"/>
                </a:cubicBezTo>
                <a:cubicBezTo>
                  <a:pt x="160" y="146"/>
                  <a:pt x="160" y="146"/>
                  <a:pt x="160" y="146"/>
                </a:cubicBezTo>
                <a:cubicBezTo>
                  <a:pt x="154" y="152"/>
                  <a:pt x="148" y="156"/>
                  <a:pt x="141" y="159"/>
                </a:cubicBezTo>
                <a:close/>
                <a:moveTo>
                  <a:pt x="164" y="143"/>
                </a:moveTo>
                <a:cubicBezTo>
                  <a:pt x="179" y="157"/>
                  <a:pt x="179" y="157"/>
                  <a:pt x="179" y="157"/>
                </a:cubicBezTo>
                <a:cubicBezTo>
                  <a:pt x="185" y="150"/>
                  <a:pt x="190" y="142"/>
                  <a:pt x="194" y="134"/>
                </a:cubicBezTo>
                <a:cubicBezTo>
                  <a:pt x="175" y="126"/>
                  <a:pt x="175" y="126"/>
                  <a:pt x="175" y="126"/>
                </a:cubicBezTo>
                <a:cubicBezTo>
                  <a:pt x="172" y="132"/>
                  <a:pt x="168" y="138"/>
                  <a:pt x="164" y="143"/>
                </a:cubicBezTo>
                <a:close/>
                <a:moveTo>
                  <a:pt x="146" y="17"/>
                </a:moveTo>
                <a:cubicBezTo>
                  <a:pt x="137" y="14"/>
                  <a:pt x="127" y="12"/>
                  <a:pt x="117" y="11"/>
                </a:cubicBezTo>
                <a:cubicBezTo>
                  <a:pt x="117" y="32"/>
                  <a:pt x="117" y="32"/>
                  <a:pt x="117" y="32"/>
                </a:cubicBezTo>
                <a:cubicBezTo>
                  <a:pt x="124" y="32"/>
                  <a:pt x="131" y="34"/>
                  <a:pt x="138" y="36"/>
                </a:cubicBezTo>
                <a:lnTo>
                  <a:pt x="146" y="17"/>
                </a:lnTo>
                <a:close/>
                <a:moveTo>
                  <a:pt x="117" y="165"/>
                </a:moveTo>
                <a:cubicBezTo>
                  <a:pt x="117" y="186"/>
                  <a:pt x="117" y="186"/>
                  <a:pt x="117" y="186"/>
                </a:cubicBezTo>
                <a:cubicBezTo>
                  <a:pt x="126" y="185"/>
                  <a:pt x="135" y="184"/>
                  <a:pt x="144" y="181"/>
                </a:cubicBezTo>
                <a:cubicBezTo>
                  <a:pt x="136" y="161"/>
                  <a:pt x="136" y="161"/>
                  <a:pt x="136" y="161"/>
                </a:cubicBezTo>
                <a:cubicBezTo>
                  <a:pt x="130" y="163"/>
                  <a:pt x="124" y="165"/>
                  <a:pt x="117" y="165"/>
                </a:cubicBezTo>
                <a:close/>
                <a:moveTo>
                  <a:pt x="167" y="81"/>
                </a:moveTo>
                <a:cubicBezTo>
                  <a:pt x="154" y="86"/>
                  <a:pt x="154" y="86"/>
                  <a:pt x="154" y="86"/>
                </a:cubicBezTo>
                <a:cubicBezTo>
                  <a:pt x="155" y="89"/>
                  <a:pt x="156" y="93"/>
                  <a:pt x="156" y="97"/>
                </a:cubicBezTo>
                <a:cubicBezTo>
                  <a:pt x="170" y="97"/>
                  <a:pt x="170" y="97"/>
                  <a:pt x="170" y="97"/>
                </a:cubicBezTo>
                <a:cubicBezTo>
                  <a:pt x="169" y="91"/>
                  <a:pt x="168" y="86"/>
                  <a:pt x="167" y="81"/>
                </a:cubicBezTo>
                <a:close/>
                <a:moveTo>
                  <a:pt x="170" y="100"/>
                </a:moveTo>
                <a:cubicBezTo>
                  <a:pt x="156" y="100"/>
                  <a:pt x="156" y="100"/>
                  <a:pt x="156" y="100"/>
                </a:cubicBezTo>
                <a:cubicBezTo>
                  <a:pt x="156" y="105"/>
                  <a:pt x="155" y="109"/>
                  <a:pt x="154" y="113"/>
                </a:cubicBezTo>
                <a:cubicBezTo>
                  <a:pt x="166" y="118"/>
                  <a:pt x="166" y="118"/>
                  <a:pt x="166" y="118"/>
                </a:cubicBezTo>
                <a:cubicBezTo>
                  <a:pt x="168" y="112"/>
                  <a:pt x="169" y="106"/>
                  <a:pt x="170" y="100"/>
                </a:cubicBezTo>
                <a:close/>
                <a:moveTo>
                  <a:pt x="166" y="77"/>
                </a:moveTo>
                <a:cubicBezTo>
                  <a:pt x="163" y="72"/>
                  <a:pt x="160" y="66"/>
                  <a:pt x="156" y="62"/>
                </a:cubicBezTo>
                <a:cubicBezTo>
                  <a:pt x="147" y="71"/>
                  <a:pt x="147" y="71"/>
                  <a:pt x="147" y="71"/>
                </a:cubicBezTo>
                <a:cubicBezTo>
                  <a:pt x="149" y="75"/>
                  <a:pt x="152" y="78"/>
                  <a:pt x="153" y="82"/>
                </a:cubicBezTo>
                <a:lnTo>
                  <a:pt x="166" y="77"/>
                </a:lnTo>
                <a:close/>
                <a:moveTo>
                  <a:pt x="132" y="60"/>
                </a:moveTo>
                <a:cubicBezTo>
                  <a:pt x="137" y="62"/>
                  <a:pt x="141" y="65"/>
                  <a:pt x="144" y="69"/>
                </a:cubicBezTo>
                <a:cubicBezTo>
                  <a:pt x="154" y="59"/>
                  <a:pt x="154" y="59"/>
                  <a:pt x="154" y="59"/>
                </a:cubicBezTo>
                <a:cubicBezTo>
                  <a:pt x="149" y="55"/>
                  <a:pt x="143" y="51"/>
                  <a:pt x="137" y="48"/>
                </a:cubicBezTo>
                <a:lnTo>
                  <a:pt x="132" y="60"/>
                </a:lnTo>
                <a:close/>
                <a:moveTo>
                  <a:pt x="136" y="150"/>
                </a:moveTo>
                <a:cubicBezTo>
                  <a:pt x="142" y="147"/>
                  <a:pt x="148" y="143"/>
                  <a:pt x="153" y="138"/>
                </a:cubicBezTo>
                <a:cubicBezTo>
                  <a:pt x="143" y="129"/>
                  <a:pt x="143" y="129"/>
                  <a:pt x="143" y="129"/>
                </a:cubicBezTo>
                <a:cubicBezTo>
                  <a:pt x="140" y="133"/>
                  <a:pt x="136" y="135"/>
                  <a:pt x="131" y="137"/>
                </a:cubicBezTo>
                <a:lnTo>
                  <a:pt x="136" y="150"/>
                </a:lnTo>
                <a:close/>
                <a:moveTo>
                  <a:pt x="165" y="121"/>
                </a:moveTo>
                <a:cubicBezTo>
                  <a:pt x="153" y="116"/>
                  <a:pt x="153" y="116"/>
                  <a:pt x="153" y="116"/>
                </a:cubicBezTo>
                <a:cubicBezTo>
                  <a:pt x="151" y="120"/>
                  <a:pt x="148" y="123"/>
                  <a:pt x="146" y="127"/>
                </a:cubicBezTo>
                <a:cubicBezTo>
                  <a:pt x="155" y="136"/>
                  <a:pt x="155" y="136"/>
                  <a:pt x="155" y="136"/>
                </a:cubicBezTo>
                <a:cubicBezTo>
                  <a:pt x="159" y="131"/>
                  <a:pt x="162" y="126"/>
                  <a:pt x="165" y="121"/>
                </a:cubicBezTo>
                <a:close/>
                <a:moveTo>
                  <a:pt x="134" y="46"/>
                </a:moveTo>
                <a:cubicBezTo>
                  <a:pt x="128" y="44"/>
                  <a:pt x="122" y="43"/>
                  <a:pt x="116" y="43"/>
                </a:cubicBezTo>
                <a:cubicBezTo>
                  <a:pt x="116" y="56"/>
                  <a:pt x="116" y="56"/>
                  <a:pt x="116" y="56"/>
                </a:cubicBezTo>
                <a:cubicBezTo>
                  <a:pt x="121" y="56"/>
                  <a:pt x="125" y="57"/>
                  <a:pt x="129" y="59"/>
                </a:cubicBezTo>
                <a:lnTo>
                  <a:pt x="134" y="46"/>
                </a:lnTo>
                <a:close/>
                <a:moveTo>
                  <a:pt x="128" y="139"/>
                </a:moveTo>
                <a:cubicBezTo>
                  <a:pt x="124" y="140"/>
                  <a:pt x="120" y="141"/>
                  <a:pt x="116" y="141"/>
                </a:cubicBezTo>
                <a:cubicBezTo>
                  <a:pt x="116" y="154"/>
                  <a:pt x="116" y="154"/>
                  <a:pt x="116" y="154"/>
                </a:cubicBezTo>
                <a:cubicBezTo>
                  <a:pt x="122" y="154"/>
                  <a:pt x="127" y="153"/>
                  <a:pt x="133" y="151"/>
                </a:cubicBezTo>
                <a:lnTo>
                  <a:pt x="128" y="139"/>
                </a:lnTo>
                <a:close/>
                <a:moveTo>
                  <a:pt x="96" y="0"/>
                </a:moveTo>
                <a:cubicBezTo>
                  <a:pt x="98" y="0"/>
                  <a:pt x="101" y="0"/>
                  <a:pt x="103" y="0"/>
                </a:cubicBezTo>
                <a:cubicBezTo>
                  <a:pt x="103" y="197"/>
                  <a:pt x="103" y="197"/>
                  <a:pt x="103" y="197"/>
                </a:cubicBezTo>
                <a:cubicBezTo>
                  <a:pt x="103" y="197"/>
                  <a:pt x="102" y="197"/>
                  <a:pt x="102" y="197"/>
                </a:cubicBezTo>
                <a:cubicBezTo>
                  <a:pt x="64" y="197"/>
                  <a:pt x="28" y="171"/>
                  <a:pt x="13" y="137"/>
                </a:cubicBezTo>
                <a:cubicBezTo>
                  <a:pt x="0" y="110"/>
                  <a:pt x="3" y="73"/>
                  <a:pt x="19" y="48"/>
                </a:cubicBezTo>
                <a:cubicBezTo>
                  <a:pt x="35" y="20"/>
                  <a:pt x="65" y="2"/>
                  <a:pt x="96" y="0"/>
                </a:cubicBezTo>
                <a:close/>
                <a:moveTo>
                  <a:pt x="38" y="32"/>
                </a:moveTo>
                <a:cubicBezTo>
                  <a:pt x="44" y="38"/>
                  <a:pt x="51" y="43"/>
                  <a:pt x="58" y="47"/>
                </a:cubicBezTo>
                <a:cubicBezTo>
                  <a:pt x="66" y="32"/>
                  <a:pt x="80" y="16"/>
                  <a:pt x="94" y="6"/>
                </a:cubicBezTo>
                <a:cubicBezTo>
                  <a:pt x="73" y="8"/>
                  <a:pt x="54" y="17"/>
                  <a:pt x="38" y="32"/>
                </a:cubicBezTo>
                <a:close/>
                <a:moveTo>
                  <a:pt x="11" y="96"/>
                </a:moveTo>
                <a:cubicBezTo>
                  <a:pt x="46" y="96"/>
                  <a:pt x="46" y="96"/>
                  <a:pt x="46" y="96"/>
                </a:cubicBezTo>
                <a:cubicBezTo>
                  <a:pt x="46" y="80"/>
                  <a:pt x="50" y="66"/>
                  <a:pt x="56" y="52"/>
                </a:cubicBezTo>
                <a:cubicBezTo>
                  <a:pt x="48" y="48"/>
                  <a:pt x="41" y="43"/>
                  <a:pt x="34" y="36"/>
                </a:cubicBezTo>
                <a:cubicBezTo>
                  <a:pt x="19" y="53"/>
                  <a:pt x="11" y="73"/>
                  <a:pt x="11" y="96"/>
                </a:cubicBezTo>
                <a:close/>
                <a:moveTo>
                  <a:pt x="35" y="160"/>
                </a:moveTo>
                <a:cubicBezTo>
                  <a:pt x="41" y="154"/>
                  <a:pt x="48" y="149"/>
                  <a:pt x="56" y="145"/>
                </a:cubicBezTo>
                <a:cubicBezTo>
                  <a:pt x="50" y="132"/>
                  <a:pt x="46" y="116"/>
                  <a:pt x="46" y="102"/>
                </a:cubicBezTo>
                <a:cubicBezTo>
                  <a:pt x="12" y="102"/>
                  <a:pt x="12" y="102"/>
                  <a:pt x="12" y="102"/>
                </a:cubicBezTo>
                <a:cubicBezTo>
                  <a:pt x="12" y="102"/>
                  <a:pt x="11" y="102"/>
                  <a:pt x="11" y="102"/>
                </a:cubicBezTo>
                <a:cubicBezTo>
                  <a:pt x="11" y="124"/>
                  <a:pt x="20" y="144"/>
                  <a:pt x="35" y="160"/>
                </a:cubicBezTo>
                <a:close/>
                <a:moveTo>
                  <a:pt x="92" y="190"/>
                </a:moveTo>
                <a:cubicBezTo>
                  <a:pt x="81" y="182"/>
                  <a:pt x="70" y="170"/>
                  <a:pt x="63" y="158"/>
                </a:cubicBezTo>
                <a:cubicBezTo>
                  <a:pt x="61" y="156"/>
                  <a:pt x="60" y="153"/>
                  <a:pt x="58" y="150"/>
                </a:cubicBezTo>
                <a:cubicBezTo>
                  <a:pt x="51" y="154"/>
                  <a:pt x="45" y="159"/>
                  <a:pt x="39" y="165"/>
                </a:cubicBezTo>
                <a:cubicBezTo>
                  <a:pt x="54" y="179"/>
                  <a:pt x="72" y="188"/>
                  <a:pt x="92" y="190"/>
                </a:cubicBezTo>
                <a:close/>
                <a:moveTo>
                  <a:pt x="99" y="138"/>
                </a:moveTo>
                <a:cubicBezTo>
                  <a:pt x="87" y="139"/>
                  <a:pt x="75" y="142"/>
                  <a:pt x="64" y="147"/>
                </a:cubicBezTo>
                <a:cubicBezTo>
                  <a:pt x="63" y="148"/>
                  <a:pt x="63" y="148"/>
                  <a:pt x="63" y="148"/>
                </a:cubicBezTo>
                <a:cubicBezTo>
                  <a:pt x="71" y="163"/>
                  <a:pt x="84" y="178"/>
                  <a:pt x="99" y="188"/>
                </a:cubicBezTo>
                <a:lnTo>
                  <a:pt x="99" y="138"/>
                </a:lnTo>
                <a:close/>
                <a:moveTo>
                  <a:pt x="99" y="133"/>
                </a:moveTo>
                <a:cubicBezTo>
                  <a:pt x="99" y="102"/>
                  <a:pt x="99" y="102"/>
                  <a:pt x="99" y="102"/>
                </a:cubicBezTo>
                <a:cubicBezTo>
                  <a:pt x="53" y="102"/>
                  <a:pt x="53" y="102"/>
                  <a:pt x="53" y="102"/>
                </a:cubicBezTo>
                <a:cubicBezTo>
                  <a:pt x="51" y="102"/>
                  <a:pt x="51" y="102"/>
                  <a:pt x="51" y="102"/>
                </a:cubicBezTo>
                <a:cubicBezTo>
                  <a:pt x="52" y="116"/>
                  <a:pt x="55" y="130"/>
                  <a:pt x="61" y="142"/>
                </a:cubicBezTo>
                <a:cubicBezTo>
                  <a:pt x="72" y="137"/>
                  <a:pt x="85" y="133"/>
                  <a:pt x="99" y="133"/>
                </a:cubicBezTo>
                <a:close/>
                <a:moveTo>
                  <a:pt x="99" y="64"/>
                </a:moveTo>
                <a:cubicBezTo>
                  <a:pt x="86" y="64"/>
                  <a:pt x="73" y="60"/>
                  <a:pt x="61" y="55"/>
                </a:cubicBezTo>
                <a:cubicBezTo>
                  <a:pt x="55" y="67"/>
                  <a:pt x="52" y="81"/>
                  <a:pt x="51" y="96"/>
                </a:cubicBezTo>
                <a:cubicBezTo>
                  <a:pt x="99" y="97"/>
                  <a:pt x="99" y="97"/>
                  <a:pt x="99" y="97"/>
                </a:cubicBezTo>
                <a:cubicBezTo>
                  <a:pt x="99" y="96"/>
                  <a:pt x="99" y="96"/>
                  <a:pt x="99" y="96"/>
                </a:cubicBezTo>
                <a:cubicBezTo>
                  <a:pt x="99" y="64"/>
                  <a:pt x="99" y="64"/>
                  <a:pt x="99" y="64"/>
                </a:cubicBezTo>
                <a:close/>
                <a:moveTo>
                  <a:pt x="99" y="10"/>
                </a:moveTo>
                <a:cubicBezTo>
                  <a:pt x="84" y="20"/>
                  <a:pt x="71" y="35"/>
                  <a:pt x="64" y="49"/>
                </a:cubicBezTo>
                <a:cubicBezTo>
                  <a:pt x="74" y="55"/>
                  <a:pt x="86" y="58"/>
                  <a:pt x="99" y="58"/>
                </a:cubicBezTo>
                <a:lnTo>
                  <a:pt x="99" y="10"/>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43">
            <a:extLst>
              <a:ext uri="{FF2B5EF4-FFF2-40B4-BE49-F238E27FC236}">
                <a16:creationId xmlns:a16="http://schemas.microsoft.com/office/drawing/2014/main" xmlns="" id="{0712000E-AD34-4655-BA4C-F5AE3D59E46C}"/>
              </a:ext>
            </a:extLst>
          </p:cNvPr>
          <p:cNvSpPr>
            <a:spLocks noEditPoints="1"/>
          </p:cNvSpPr>
          <p:nvPr/>
        </p:nvSpPr>
        <p:spPr bwMode="auto">
          <a:xfrm>
            <a:off x="6842261" y="5549511"/>
            <a:ext cx="544399" cy="638913"/>
          </a:xfrm>
          <a:custGeom>
            <a:avLst/>
            <a:gdLst>
              <a:gd name="T0" fmla="*/ 149 w 168"/>
              <a:gd name="T1" fmla="*/ 173 h 197"/>
              <a:gd name="T2" fmla="*/ 154 w 168"/>
              <a:gd name="T3" fmla="*/ 160 h 197"/>
              <a:gd name="T4" fmla="*/ 143 w 168"/>
              <a:gd name="T5" fmla="*/ 143 h 197"/>
              <a:gd name="T6" fmla="*/ 132 w 168"/>
              <a:gd name="T7" fmla="*/ 160 h 197"/>
              <a:gd name="T8" fmla="*/ 137 w 168"/>
              <a:gd name="T9" fmla="*/ 173 h 197"/>
              <a:gd name="T10" fmla="*/ 120 w 168"/>
              <a:gd name="T11" fmla="*/ 181 h 197"/>
              <a:gd name="T12" fmla="*/ 137 w 168"/>
              <a:gd name="T13" fmla="*/ 193 h 197"/>
              <a:gd name="T14" fmla="*/ 159 w 168"/>
              <a:gd name="T15" fmla="*/ 193 h 197"/>
              <a:gd name="T16" fmla="*/ 166 w 168"/>
              <a:gd name="T17" fmla="*/ 181 h 197"/>
              <a:gd name="T18" fmla="*/ 143 w 168"/>
              <a:gd name="T19" fmla="*/ 178 h 197"/>
              <a:gd name="T20" fmla="*/ 166 w 168"/>
              <a:gd name="T21" fmla="*/ 111 h 197"/>
              <a:gd name="T22" fmla="*/ 149 w 168"/>
              <a:gd name="T23" fmla="*/ 98 h 197"/>
              <a:gd name="T24" fmla="*/ 153 w 168"/>
              <a:gd name="T25" fmla="*/ 86 h 197"/>
              <a:gd name="T26" fmla="*/ 134 w 168"/>
              <a:gd name="T27" fmla="*/ 81 h 197"/>
              <a:gd name="T28" fmla="*/ 135 w 168"/>
              <a:gd name="T29" fmla="*/ 93 h 197"/>
              <a:gd name="T30" fmla="*/ 131 w 168"/>
              <a:gd name="T31" fmla="*/ 106 h 197"/>
              <a:gd name="T32" fmla="*/ 119 w 168"/>
              <a:gd name="T33" fmla="*/ 123 h 197"/>
              <a:gd name="T34" fmla="*/ 143 w 168"/>
              <a:gd name="T35" fmla="*/ 114 h 197"/>
              <a:gd name="T36" fmla="*/ 168 w 168"/>
              <a:gd name="T37" fmla="*/ 123 h 197"/>
              <a:gd name="T38" fmla="*/ 143 w 168"/>
              <a:gd name="T39" fmla="*/ 114 h 197"/>
              <a:gd name="T40" fmla="*/ 146 w 168"/>
              <a:gd name="T41" fmla="*/ 111 h 197"/>
              <a:gd name="T42" fmla="*/ 137 w 168"/>
              <a:gd name="T43" fmla="*/ 54 h 197"/>
              <a:gd name="T44" fmla="*/ 159 w 168"/>
              <a:gd name="T45" fmla="*/ 54 h 197"/>
              <a:gd name="T46" fmla="*/ 166 w 168"/>
              <a:gd name="T47" fmla="*/ 41 h 197"/>
              <a:gd name="T48" fmla="*/ 149 w 168"/>
              <a:gd name="T49" fmla="*/ 29 h 197"/>
              <a:gd name="T50" fmla="*/ 153 w 168"/>
              <a:gd name="T51" fmla="*/ 16 h 197"/>
              <a:gd name="T52" fmla="*/ 134 w 168"/>
              <a:gd name="T53" fmla="*/ 11 h 197"/>
              <a:gd name="T54" fmla="*/ 135 w 168"/>
              <a:gd name="T55" fmla="*/ 23 h 197"/>
              <a:gd name="T56" fmla="*/ 131 w 168"/>
              <a:gd name="T57" fmla="*/ 36 h 197"/>
              <a:gd name="T58" fmla="*/ 119 w 168"/>
              <a:gd name="T59" fmla="*/ 54 h 197"/>
              <a:gd name="T60" fmla="*/ 146 w 168"/>
              <a:gd name="T61" fmla="*/ 41 h 197"/>
              <a:gd name="T62" fmla="*/ 143 w 168"/>
              <a:gd name="T63" fmla="*/ 38 h 197"/>
              <a:gd name="T64" fmla="*/ 95 w 168"/>
              <a:gd name="T65" fmla="*/ 0 h 197"/>
              <a:gd name="T66" fmla="*/ 101 w 168"/>
              <a:gd name="T67" fmla="*/ 197 h 197"/>
              <a:gd name="T68" fmla="*/ 103 w 168"/>
              <a:gd name="T69" fmla="*/ 170 h 197"/>
              <a:gd name="T70" fmla="*/ 103 w 168"/>
              <a:gd name="T71" fmla="*/ 166 h 197"/>
              <a:gd name="T72" fmla="*/ 103 w 168"/>
              <a:gd name="T73" fmla="*/ 101 h 197"/>
              <a:gd name="T74" fmla="*/ 103 w 168"/>
              <a:gd name="T75" fmla="*/ 97 h 197"/>
              <a:gd name="T76" fmla="*/ 103 w 168"/>
              <a:gd name="T77" fmla="*/ 29 h 197"/>
              <a:gd name="T78" fmla="*/ 103 w 168"/>
              <a:gd name="T79" fmla="*/ 25 h 197"/>
              <a:gd name="T80" fmla="*/ 98 w 168"/>
              <a:gd name="T81" fmla="*/ 96 h 197"/>
              <a:gd name="T82" fmla="*/ 51 w 168"/>
              <a:gd name="T83" fmla="*/ 96 h 197"/>
              <a:gd name="T84" fmla="*/ 98 w 168"/>
              <a:gd name="T85" fmla="*/ 64 h 197"/>
              <a:gd name="T86" fmla="*/ 60 w 168"/>
              <a:gd name="T87" fmla="*/ 142 h 197"/>
              <a:gd name="T88" fmla="*/ 89 w 168"/>
              <a:gd name="T89" fmla="*/ 102 h 197"/>
              <a:gd name="T90" fmla="*/ 98 w 168"/>
              <a:gd name="T91" fmla="*/ 10 h 197"/>
              <a:gd name="T92" fmla="*/ 92 w 168"/>
              <a:gd name="T93" fmla="*/ 58 h 197"/>
              <a:gd name="T94" fmla="*/ 94 w 168"/>
              <a:gd name="T95" fmla="*/ 6 h 197"/>
              <a:gd name="T96" fmla="*/ 94 w 168"/>
              <a:gd name="T97" fmla="*/ 6 h 197"/>
              <a:gd name="T98" fmla="*/ 45 w 168"/>
              <a:gd name="T99" fmla="*/ 96 h 197"/>
              <a:gd name="T100" fmla="*/ 10 w 168"/>
              <a:gd name="T101" fmla="*/ 102 h 197"/>
              <a:gd name="T102" fmla="*/ 55 w 168"/>
              <a:gd name="T103" fmla="*/ 145 h 197"/>
              <a:gd name="T104" fmla="*/ 38 w 168"/>
              <a:gd name="T105" fmla="*/ 165 h 197"/>
              <a:gd name="T106" fmla="*/ 92 w 168"/>
              <a:gd name="T107" fmla="*/ 190 h 197"/>
              <a:gd name="T108" fmla="*/ 63 w 168"/>
              <a:gd name="T109" fmla="*/ 147 h 197"/>
              <a:gd name="T110" fmla="*/ 99 w 168"/>
              <a:gd name="T111" fmla="*/ 17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8" h="197">
                <a:moveTo>
                  <a:pt x="166" y="181"/>
                </a:moveTo>
                <a:cubicBezTo>
                  <a:pt x="164" y="179"/>
                  <a:pt x="160" y="177"/>
                  <a:pt x="155" y="176"/>
                </a:cubicBezTo>
                <a:cubicBezTo>
                  <a:pt x="151" y="174"/>
                  <a:pt x="149" y="173"/>
                  <a:pt x="149" y="173"/>
                </a:cubicBezTo>
                <a:cubicBezTo>
                  <a:pt x="149" y="168"/>
                  <a:pt x="149" y="168"/>
                  <a:pt x="149" y="168"/>
                </a:cubicBezTo>
                <a:cubicBezTo>
                  <a:pt x="149" y="168"/>
                  <a:pt x="151" y="167"/>
                  <a:pt x="152" y="162"/>
                </a:cubicBezTo>
                <a:cubicBezTo>
                  <a:pt x="153" y="163"/>
                  <a:pt x="154" y="161"/>
                  <a:pt x="154" y="160"/>
                </a:cubicBezTo>
                <a:cubicBezTo>
                  <a:pt x="154" y="159"/>
                  <a:pt x="154" y="156"/>
                  <a:pt x="153" y="156"/>
                </a:cubicBezTo>
                <a:cubicBezTo>
                  <a:pt x="153" y="154"/>
                  <a:pt x="153" y="152"/>
                  <a:pt x="153" y="151"/>
                </a:cubicBezTo>
                <a:cubicBezTo>
                  <a:pt x="153" y="147"/>
                  <a:pt x="149" y="143"/>
                  <a:pt x="143" y="143"/>
                </a:cubicBezTo>
                <a:cubicBezTo>
                  <a:pt x="138" y="143"/>
                  <a:pt x="134" y="147"/>
                  <a:pt x="134" y="151"/>
                </a:cubicBezTo>
                <a:cubicBezTo>
                  <a:pt x="133" y="152"/>
                  <a:pt x="134" y="154"/>
                  <a:pt x="134" y="156"/>
                </a:cubicBezTo>
                <a:cubicBezTo>
                  <a:pt x="133" y="156"/>
                  <a:pt x="132" y="159"/>
                  <a:pt x="132" y="160"/>
                </a:cubicBezTo>
                <a:cubicBezTo>
                  <a:pt x="133" y="161"/>
                  <a:pt x="134" y="163"/>
                  <a:pt x="135" y="162"/>
                </a:cubicBezTo>
                <a:cubicBezTo>
                  <a:pt x="135" y="167"/>
                  <a:pt x="137" y="168"/>
                  <a:pt x="137" y="168"/>
                </a:cubicBezTo>
                <a:cubicBezTo>
                  <a:pt x="137" y="173"/>
                  <a:pt x="137" y="173"/>
                  <a:pt x="137" y="173"/>
                </a:cubicBezTo>
                <a:cubicBezTo>
                  <a:pt x="137" y="173"/>
                  <a:pt x="136" y="174"/>
                  <a:pt x="131" y="176"/>
                </a:cubicBezTo>
                <a:cubicBezTo>
                  <a:pt x="127" y="177"/>
                  <a:pt x="122" y="179"/>
                  <a:pt x="120" y="181"/>
                </a:cubicBezTo>
                <a:cubicBezTo>
                  <a:pt x="120" y="181"/>
                  <a:pt x="120" y="181"/>
                  <a:pt x="120" y="181"/>
                </a:cubicBezTo>
                <a:cubicBezTo>
                  <a:pt x="119" y="183"/>
                  <a:pt x="119" y="193"/>
                  <a:pt x="119" y="193"/>
                </a:cubicBezTo>
                <a:cubicBezTo>
                  <a:pt x="128" y="193"/>
                  <a:pt x="128" y="193"/>
                  <a:pt x="128" y="193"/>
                </a:cubicBezTo>
                <a:cubicBezTo>
                  <a:pt x="137" y="193"/>
                  <a:pt x="137" y="193"/>
                  <a:pt x="137" y="193"/>
                </a:cubicBezTo>
                <a:cubicBezTo>
                  <a:pt x="143" y="184"/>
                  <a:pt x="143" y="184"/>
                  <a:pt x="143" y="184"/>
                </a:cubicBezTo>
                <a:cubicBezTo>
                  <a:pt x="148" y="193"/>
                  <a:pt x="148" y="193"/>
                  <a:pt x="148" y="193"/>
                </a:cubicBezTo>
                <a:cubicBezTo>
                  <a:pt x="159" y="193"/>
                  <a:pt x="159" y="193"/>
                  <a:pt x="159" y="193"/>
                </a:cubicBezTo>
                <a:cubicBezTo>
                  <a:pt x="168" y="193"/>
                  <a:pt x="168" y="193"/>
                  <a:pt x="168" y="193"/>
                </a:cubicBezTo>
                <a:cubicBezTo>
                  <a:pt x="168" y="193"/>
                  <a:pt x="168" y="183"/>
                  <a:pt x="167" y="181"/>
                </a:cubicBezTo>
                <a:lnTo>
                  <a:pt x="166" y="181"/>
                </a:lnTo>
                <a:close/>
                <a:moveTo>
                  <a:pt x="143" y="184"/>
                </a:moveTo>
                <a:cubicBezTo>
                  <a:pt x="140" y="181"/>
                  <a:pt x="140" y="181"/>
                  <a:pt x="140" y="181"/>
                </a:cubicBezTo>
                <a:cubicBezTo>
                  <a:pt x="143" y="178"/>
                  <a:pt x="143" y="178"/>
                  <a:pt x="143" y="178"/>
                </a:cubicBezTo>
                <a:cubicBezTo>
                  <a:pt x="146" y="181"/>
                  <a:pt x="146" y="181"/>
                  <a:pt x="146" y="181"/>
                </a:cubicBezTo>
                <a:lnTo>
                  <a:pt x="143" y="184"/>
                </a:lnTo>
                <a:close/>
                <a:moveTo>
                  <a:pt x="166" y="111"/>
                </a:moveTo>
                <a:cubicBezTo>
                  <a:pt x="164" y="109"/>
                  <a:pt x="160" y="108"/>
                  <a:pt x="155" y="106"/>
                </a:cubicBezTo>
                <a:cubicBezTo>
                  <a:pt x="151" y="104"/>
                  <a:pt x="149" y="103"/>
                  <a:pt x="149" y="103"/>
                </a:cubicBezTo>
                <a:cubicBezTo>
                  <a:pt x="149" y="98"/>
                  <a:pt x="149" y="98"/>
                  <a:pt x="149" y="98"/>
                </a:cubicBezTo>
                <a:cubicBezTo>
                  <a:pt x="149" y="98"/>
                  <a:pt x="151" y="97"/>
                  <a:pt x="152" y="93"/>
                </a:cubicBezTo>
                <a:cubicBezTo>
                  <a:pt x="153" y="93"/>
                  <a:pt x="154" y="91"/>
                  <a:pt x="154" y="90"/>
                </a:cubicBezTo>
                <a:cubicBezTo>
                  <a:pt x="154" y="89"/>
                  <a:pt x="154" y="86"/>
                  <a:pt x="153" y="86"/>
                </a:cubicBezTo>
                <a:cubicBezTo>
                  <a:pt x="153" y="84"/>
                  <a:pt x="153" y="82"/>
                  <a:pt x="153" y="81"/>
                </a:cubicBezTo>
                <a:cubicBezTo>
                  <a:pt x="153" y="77"/>
                  <a:pt x="149" y="73"/>
                  <a:pt x="143" y="73"/>
                </a:cubicBezTo>
                <a:cubicBezTo>
                  <a:pt x="138" y="73"/>
                  <a:pt x="134" y="77"/>
                  <a:pt x="134" y="81"/>
                </a:cubicBezTo>
                <a:cubicBezTo>
                  <a:pt x="133" y="82"/>
                  <a:pt x="134" y="84"/>
                  <a:pt x="134" y="86"/>
                </a:cubicBezTo>
                <a:cubicBezTo>
                  <a:pt x="133" y="86"/>
                  <a:pt x="132" y="89"/>
                  <a:pt x="132" y="90"/>
                </a:cubicBezTo>
                <a:cubicBezTo>
                  <a:pt x="133" y="91"/>
                  <a:pt x="134" y="93"/>
                  <a:pt x="135" y="93"/>
                </a:cubicBezTo>
                <a:cubicBezTo>
                  <a:pt x="135" y="97"/>
                  <a:pt x="137" y="98"/>
                  <a:pt x="137" y="98"/>
                </a:cubicBezTo>
                <a:cubicBezTo>
                  <a:pt x="137" y="103"/>
                  <a:pt x="137" y="103"/>
                  <a:pt x="137" y="103"/>
                </a:cubicBezTo>
                <a:cubicBezTo>
                  <a:pt x="137" y="103"/>
                  <a:pt x="136" y="104"/>
                  <a:pt x="131" y="106"/>
                </a:cubicBezTo>
                <a:cubicBezTo>
                  <a:pt x="127" y="108"/>
                  <a:pt x="122" y="109"/>
                  <a:pt x="120" y="111"/>
                </a:cubicBezTo>
                <a:cubicBezTo>
                  <a:pt x="120" y="112"/>
                  <a:pt x="120" y="112"/>
                  <a:pt x="120" y="112"/>
                </a:cubicBezTo>
                <a:cubicBezTo>
                  <a:pt x="119" y="114"/>
                  <a:pt x="119" y="123"/>
                  <a:pt x="119" y="123"/>
                </a:cubicBezTo>
                <a:cubicBezTo>
                  <a:pt x="128" y="123"/>
                  <a:pt x="128" y="123"/>
                  <a:pt x="128" y="123"/>
                </a:cubicBezTo>
                <a:cubicBezTo>
                  <a:pt x="137" y="123"/>
                  <a:pt x="137" y="123"/>
                  <a:pt x="137" y="123"/>
                </a:cubicBezTo>
                <a:cubicBezTo>
                  <a:pt x="143" y="114"/>
                  <a:pt x="143" y="114"/>
                  <a:pt x="143" y="114"/>
                </a:cubicBezTo>
                <a:cubicBezTo>
                  <a:pt x="148" y="123"/>
                  <a:pt x="148" y="123"/>
                  <a:pt x="148" y="123"/>
                </a:cubicBezTo>
                <a:cubicBezTo>
                  <a:pt x="159" y="123"/>
                  <a:pt x="159" y="123"/>
                  <a:pt x="159" y="123"/>
                </a:cubicBezTo>
                <a:cubicBezTo>
                  <a:pt x="168" y="123"/>
                  <a:pt x="168" y="123"/>
                  <a:pt x="168" y="123"/>
                </a:cubicBezTo>
                <a:cubicBezTo>
                  <a:pt x="168" y="123"/>
                  <a:pt x="168" y="114"/>
                  <a:pt x="167" y="112"/>
                </a:cubicBezTo>
                <a:lnTo>
                  <a:pt x="166" y="111"/>
                </a:lnTo>
                <a:close/>
                <a:moveTo>
                  <a:pt x="143" y="114"/>
                </a:moveTo>
                <a:cubicBezTo>
                  <a:pt x="140" y="111"/>
                  <a:pt x="140" y="111"/>
                  <a:pt x="140" y="111"/>
                </a:cubicBezTo>
                <a:cubicBezTo>
                  <a:pt x="143" y="108"/>
                  <a:pt x="143" y="108"/>
                  <a:pt x="143" y="108"/>
                </a:cubicBezTo>
                <a:cubicBezTo>
                  <a:pt x="146" y="111"/>
                  <a:pt x="146" y="111"/>
                  <a:pt x="146" y="111"/>
                </a:cubicBezTo>
                <a:lnTo>
                  <a:pt x="143" y="114"/>
                </a:lnTo>
                <a:close/>
                <a:moveTo>
                  <a:pt x="128" y="54"/>
                </a:moveTo>
                <a:cubicBezTo>
                  <a:pt x="137" y="54"/>
                  <a:pt x="137" y="54"/>
                  <a:pt x="137" y="54"/>
                </a:cubicBezTo>
                <a:cubicBezTo>
                  <a:pt x="143" y="44"/>
                  <a:pt x="143" y="44"/>
                  <a:pt x="143" y="44"/>
                </a:cubicBezTo>
                <a:cubicBezTo>
                  <a:pt x="148" y="54"/>
                  <a:pt x="148" y="54"/>
                  <a:pt x="148" y="54"/>
                </a:cubicBezTo>
                <a:cubicBezTo>
                  <a:pt x="159" y="54"/>
                  <a:pt x="159" y="54"/>
                  <a:pt x="159" y="54"/>
                </a:cubicBezTo>
                <a:cubicBezTo>
                  <a:pt x="168" y="54"/>
                  <a:pt x="168" y="54"/>
                  <a:pt x="168" y="54"/>
                </a:cubicBezTo>
                <a:cubicBezTo>
                  <a:pt x="168" y="54"/>
                  <a:pt x="168" y="44"/>
                  <a:pt x="167" y="42"/>
                </a:cubicBezTo>
                <a:cubicBezTo>
                  <a:pt x="166" y="41"/>
                  <a:pt x="166" y="41"/>
                  <a:pt x="166" y="41"/>
                </a:cubicBezTo>
                <a:cubicBezTo>
                  <a:pt x="164" y="39"/>
                  <a:pt x="160" y="38"/>
                  <a:pt x="155" y="36"/>
                </a:cubicBezTo>
                <a:cubicBezTo>
                  <a:pt x="151" y="34"/>
                  <a:pt x="149" y="33"/>
                  <a:pt x="149" y="33"/>
                </a:cubicBezTo>
                <a:cubicBezTo>
                  <a:pt x="149" y="29"/>
                  <a:pt x="149" y="29"/>
                  <a:pt x="149" y="29"/>
                </a:cubicBezTo>
                <a:cubicBezTo>
                  <a:pt x="149" y="29"/>
                  <a:pt x="151" y="27"/>
                  <a:pt x="152" y="23"/>
                </a:cubicBezTo>
                <a:cubicBezTo>
                  <a:pt x="153" y="23"/>
                  <a:pt x="154" y="21"/>
                  <a:pt x="154" y="20"/>
                </a:cubicBezTo>
                <a:cubicBezTo>
                  <a:pt x="154" y="19"/>
                  <a:pt x="154" y="16"/>
                  <a:pt x="153" y="16"/>
                </a:cubicBezTo>
                <a:cubicBezTo>
                  <a:pt x="153" y="14"/>
                  <a:pt x="153" y="12"/>
                  <a:pt x="153" y="11"/>
                </a:cubicBezTo>
                <a:cubicBezTo>
                  <a:pt x="153" y="8"/>
                  <a:pt x="149" y="4"/>
                  <a:pt x="143" y="4"/>
                </a:cubicBezTo>
                <a:cubicBezTo>
                  <a:pt x="138" y="4"/>
                  <a:pt x="134" y="8"/>
                  <a:pt x="134" y="11"/>
                </a:cubicBezTo>
                <a:cubicBezTo>
                  <a:pt x="133" y="12"/>
                  <a:pt x="134" y="14"/>
                  <a:pt x="134" y="16"/>
                </a:cubicBezTo>
                <a:cubicBezTo>
                  <a:pt x="133" y="16"/>
                  <a:pt x="132" y="19"/>
                  <a:pt x="132" y="20"/>
                </a:cubicBezTo>
                <a:cubicBezTo>
                  <a:pt x="133" y="21"/>
                  <a:pt x="134" y="23"/>
                  <a:pt x="135" y="23"/>
                </a:cubicBezTo>
                <a:cubicBezTo>
                  <a:pt x="135" y="27"/>
                  <a:pt x="137" y="29"/>
                  <a:pt x="137" y="29"/>
                </a:cubicBezTo>
                <a:cubicBezTo>
                  <a:pt x="137" y="33"/>
                  <a:pt x="137" y="33"/>
                  <a:pt x="137" y="33"/>
                </a:cubicBezTo>
                <a:cubicBezTo>
                  <a:pt x="137" y="33"/>
                  <a:pt x="136" y="34"/>
                  <a:pt x="131" y="36"/>
                </a:cubicBezTo>
                <a:cubicBezTo>
                  <a:pt x="127" y="38"/>
                  <a:pt x="122" y="39"/>
                  <a:pt x="120" y="41"/>
                </a:cubicBezTo>
                <a:cubicBezTo>
                  <a:pt x="120" y="42"/>
                  <a:pt x="120" y="42"/>
                  <a:pt x="120" y="42"/>
                </a:cubicBezTo>
                <a:cubicBezTo>
                  <a:pt x="119" y="44"/>
                  <a:pt x="119" y="54"/>
                  <a:pt x="119" y="54"/>
                </a:cubicBezTo>
                <a:lnTo>
                  <a:pt x="128" y="54"/>
                </a:lnTo>
                <a:close/>
                <a:moveTo>
                  <a:pt x="143" y="38"/>
                </a:moveTo>
                <a:cubicBezTo>
                  <a:pt x="146" y="41"/>
                  <a:pt x="146" y="41"/>
                  <a:pt x="146" y="41"/>
                </a:cubicBezTo>
                <a:cubicBezTo>
                  <a:pt x="143" y="44"/>
                  <a:pt x="143" y="44"/>
                  <a:pt x="143" y="44"/>
                </a:cubicBezTo>
                <a:cubicBezTo>
                  <a:pt x="140" y="41"/>
                  <a:pt x="140" y="41"/>
                  <a:pt x="140" y="41"/>
                </a:cubicBezTo>
                <a:lnTo>
                  <a:pt x="143" y="38"/>
                </a:lnTo>
                <a:close/>
                <a:moveTo>
                  <a:pt x="103" y="23"/>
                </a:moveTo>
                <a:cubicBezTo>
                  <a:pt x="103" y="0"/>
                  <a:pt x="103" y="0"/>
                  <a:pt x="103" y="0"/>
                </a:cubicBezTo>
                <a:cubicBezTo>
                  <a:pt x="100" y="0"/>
                  <a:pt x="98" y="0"/>
                  <a:pt x="95" y="0"/>
                </a:cubicBezTo>
                <a:cubicBezTo>
                  <a:pt x="65" y="2"/>
                  <a:pt x="34" y="20"/>
                  <a:pt x="18" y="48"/>
                </a:cubicBezTo>
                <a:cubicBezTo>
                  <a:pt x="3" y="73"/>
                  <a:pt x="0" y="110"/>
                  <a:pt x="12" y="137"/>
                </a:cubicBezTo>
                <a:cubicBezTo>
                  <a:pt x="27" y="171"/>
                  <a:pt x="63" y="197"/>
                  <a:pt x="101" y="197"/>
                </a:cubicBezTo>
                <a:cubicBezTo>
                  <a:pt x="102" y="197"/>
                  <a:pt x="102" y="197"/>
                  <a:pt x="103" y="197"/>
                </a:cubicBezTo>
                <a:cubicBezTo>
                  <a:pt x="103" y="173"/>
                  <a:pt x="103" y="173"/>
                  <a:pt x="103" y="173"/>
                </a:cubicBezTo>
                <a:cubicBezTo>
                  <a:pt x="103" y="170"/>
                  <a:pt x="103" y="170"/>
                  <a:pt x="103" y="170"/>
                </a:cubicBezTo>
                <a:cubicBezTo>
                  <a:pt x="118" y="170"/>
                  <a:pt x="118" y="170"/>
                  <a:pt x="118" y="170"/>
                </a:cubicBezTo>
                <a:cubicBezTo>
                  <a:pt x="118" y="166"/>
                  <a:pt x="118" y="166"/>
                  <a:pt x="118" y="166"/>
                </a:cubicBezTo>
                <a:cubicBezTo>
                  <a:pt x="103" y="166"/>
                  <a:pt x="103" y="166"/>
                  <a:pt x="103" y="166"/>
                </a:cubicBezTo>
                <a:cubicBezTo>
                  <a:pt x="103" y="165"/>
                  <a:pt x="103" y="165"/>
                  <a:pt x="103" y="165"/>
                </a:cubicBezTo>
                <a:cubicBezTo>
                  <a:pt x="103" y="103"/>
                  <a:pt x="103" y="103"/>
                  <a:pt x="103" y="103"/>
                </a:cubicBezTo>
                <a:cubicBezTo>
                  <a:pt x="103" y="101"/>
                  <a:pt x="103" y="101"/>
                  <a:pt x="103" y="101"/>
                </a:cubicBezTo>
                <a:cubicBezTo>
                  <a:pt x="118" y="101"/>
                  <a:pt x="118" y="101"/>
                  <a:pt x="118" y="101"/>
                </a:cubicBezTo>
                <a:cubicBezTo>
                  <a:pt x="118" y="97"/>
                  <a:pt x="118" y="97"/>
                  <a:pt x="118" y="97"/>
                </a:cubicBezTo>
                <a:cubicBezTo>
                  <a:pt x="103" y="97"/>
                  <a:pt x="103" y="97"/>
                  <a:pt x="103" y="97"/>
                </a:cubicBezTo>
                <a:cubicBezTo>
                  <a:pt x="103" y="94"/>
                  <a:pt x="103" y="94"/>
                  <a:pt x="103" y="94"/>
                </a:cubicBezTo>
                <a:cubicBezTo>
                  <a:pt x="103" y="32"/>
                  <a:pt x="103" y="32"/>
                  <a:pt x="103" y="32"/>
                </a:cubicBezTo>
                <a:cubicBezTo>
                  <a:pt x="103" y="29"/>
                  <a:pt x="103" y="29"/>
                  <a:pt x="103" y="29"/>
                </a:cubicBezTo>
                <a:cubicBezTo>
                  <a:pt x="118" y="29"/>
                  <a:pt x="118" y="29"/>
                  <a:pt x="118" y="29"/>
                </a:cubicBezTo>
                <a:cubicBezTo>
                  <a:pt x="118" y="25"/>
                  <a:pt x="118" y="25"/>
                  <a:pt x="118" y="25"/>
                </a:cubicBezTo>
                <a:cubicBezTo>
                  <a:pt x="103" y="25"/>
                  <a:pt x="103" y="25"/>
                  <a:pt x="103" y="25"/>
                </a:cubicBezTo>
                <a:lnTo>
                  <a:pt x="103" y="23"/>
                </a:lnTo>
                <a:close/>
                <a:moveTo>
                  <a:pt x="98" y="64"/>
                </a:moveTo>
                <a:cubicBezTo>
                  <a:pt x="98" y="96"/>
                  <a:pt x="98" y="96"/>
                  <a:pt x="98" y="96"/>
                </a:cubicBezTo>
                <a:cubicBezTo>
                  <a:pt x="98" y="97"/>
                  <a:pt x="98" y="97"/>
                  <a:pt x="98" y="97"/>
                </a:cubicBezTo>
                <a:cubicBezTo>
                  <a:pt x="89" y="96"/>
                  <a:pt x="89" y="96"/>
                  <a:pt x="89" y="96"/>
                </a:cubicBezTo>
                <a:cubicBezTo>
                  <a:pt x="51" y="96"/>
                  <a:pt x="51" y="96"/>
                  <a:pt x="51" y="96"/>
                </a:cubicBezTo>
                <a:cubicBezTo>
                  <a:pt x="51" y="81"/>
                  <a:pt x="55" y="67"/>
                  <a:pt x="60" y="55"/>
                </a:cubicBezTo>
                <a:cubicBezTo>
                  <a:pt x="70" y="59"/>
                  <a:pt x="81" y="62"/>
                  <a:pt x="92" y="63"/>
                </a:cubicBezTo>
                <a:cubicBezTo>
                  <a:pt x="94" y="64"/>
                  <a:pt x="96" y="64"/>
                  <a:pt x="98" y="64"/>
                </a:cubicBezTo>
                <a:close/>
                <a:moveTo>
                  <a:pt x="98" y="133"/>
                </a:moveTo>
                <a:cubicBezTo>
                  <a:pt x="96" y="133"/>
                  <a:pt x="94" y="133"/>
                  <a:pt x="92" y="133"/>
                </a:cubicBezTo>
                <a:cubicBezTo>
                  <a:pt x="80" y="135"/>
                  <a:pt x="70" y="138"/>
                  <a:pt x="60" y="142"/>
                </a:cubicBezTo>
                <a:cubicBezTo>
                  <a:pt x="55" y="130"/>
                  <a:pt x="51" y="116"/>
                  <a:pt x="51" y="102"/>
                </a:cubicBezTo>
                <a:cubicBezTo>
                  <a:pt x="52" y="102"/>
                  <a:pt x="52" y="102"/>
                  <a:pt x="52" y="102"/>
                </a:cubicBezTo>
                <a:cubicBezTo>
                  <a:pt x="89" y="102"/>
                  <a:pt x="89" y="102"/>
                  <a:pt x="89" y="102"/>
                </a:cubicBezTo>
                <a:cubicBezTo>
                  <a:pt x="98" y="102"/>
                  <a:pt x="98" y="102"/>
                  <a:pt x="98" y="102"/>
                </a:cubicBezTo>
                <a:lnTo>
                  <a:pt x="98" y="133"/>
                </a:lnTo>
                <a:close/>
                <a:moveTo>
                  <a:pt x="98" y="10"/>
                </a:moveTo>
                <a:cubicBezTo>
                  <a:pt x="98" y="23"/>
                  <a:pt x="98" y="23"/>
                  <a:pt x="98" y="23"/>
                </a:cubicBezTo>
                <a:cubicBezTo>
                  <a:pt x="98" y="58"/>
                  <a:pt x="98" y="58"/>
                  <a:pt x="98" y="58"/>
                </a:cubicBezTo>
                <a:cubicBezTo>
                  <a:pt x="96" y="58"/>
                  <a:pt x="94" y="58"/>
                  <a:pt x="92" y="58"/>
                </a:cubicBezTo>
                <a:cubicBezTo>
                  <a:pt x="81" y="57"/>
                  <a:pt x="72" y="54"/>
                  <a:pt x="63" y="49"/>
                </a:cubicBezTo>
                <a:cubicBezTo>
                  <a:pt x="71" y="35"/>
                  <a:pt x="84" y="20"/>
                  <a:pt x="98" y="10"/>
                </a:cubicBezTo>
                <a:close/>
                <a:moveTo>
                  <a:pt x="94" y="6"/>
                </a:moveTo>
                <a:cubicBezTo>
                  <a:pt x="79" y="16"/>
                  <a:pt x="65" y="32"/>
                  <a:pt x="58" y="47"/>
                </a:cubicBezTo>
                <a:cubicBezTo>
                  <a:pt x="51" y="43"/>
                  <a:pt x="44" y="38"/>
                  <a:pt x="38" y="32"/>
                </a:cubicBezTo>
                <a:cubicBezTo>
                  <a:pt x="54" y="17"/>
                  <a:pt x="73" y="8"/>
                  <a:pt x="94" y="6"/>
                </a:cubicBezTo>
                <a:close/>
                <a:moveTo>
                  <a:pt x="34" y="36"/>
                </a:moveTo>
                <a:cubicBezTo>
                  <a:pt x="40" y="43"/>
                  <a:pt x="48" y="48"/>
                  <a:pt x="55" y="52"/>
                </a:cubicBezTo>
                <a:cubicBezTo>
                  <a:pt x="49" y="66"/>
                  <a:pt x="46" y="80"/>
                  <a:pt x="45" y="96"/>
                </a:cubicBezTo>
                <a:cubicBezTo>
                  <a:pt x="10" y="96"/>
                  <a:pt x="10" y="96"/>
                  <a:pt x="10" y="96"/>
                </a:cubicBezTo>
                <a:cubicBezTo>
                  <a:pt x="11" y="73"/>
                  <a:pt x="19" y="53"/>
                  <a:pt x="34" y="36"/>
                </a:cubicBezTo>
                <a:close/>
                <a:moveTo>
                  <a:pt x="10" y="102"/>
                </a:moveTo>
                <a:cubicBezTo>
                  <a:pt x="10" y="102"/>
                  <a:pt x="11" y="102"/>
                  <a:pt x="11" y="102"/>
                </a:cubicBezTo>
                <a:cubicBezTo>
                  <a:pt x="45" y="102"/>
                  <a:pt x="45" y="102"/>
                  <a:pt x="45" y="102"/>
                </a:cubicBezTo>
                <a:cubicBezTo>
                  <a:pt x="45" y="116"/>
                  <a:pt x="49" y="132"/>
                  <a:pt x="55" y="145"/>
                </a:cubicBezTo>
                <a:cubicBezTo>
                  <a:pt x="48" y="149"/>
                  <a:pt x="41" y="154"/>
                  <a:pt x="34" y="160"/>
                </a:cubicBezTo>
                <a:cubicBezTo>
                  <a:pt x="19" y="144"/>
                  <a:pt x="11" y="124"/>
                  <a:pt x="10" y="102"/>
                </a:cubicBezTo>
                <a:close/>
                <a:moveTo>
                  <a:pt x="38" y="165"/>
                </a:moveTo>
                <a:cubicBezTo>
                  <a:pt x="44" y="159"/>
                  <a:pt x="51" y="154"/>
                  <a:pt x="58" y="150"/>
                </a:cubicBezTo>
                <a:cubicBezTo>
                  <a:pt x="59" y="153"/>
                  <a:pt x="60" y="156"/>
                  <a:pt x="62" y="158"/>
                </a:cubicBezTo>
                <a:cubicBezTo>
                  <a:pt x="70" y="170"/>
                  <a:pt x="80" y="182"/>
                  <a:pt x="92" y="190"/>
                </a:cubicBezTo>
                <a:cubicBezTo>
                  <a:pt x="71" y="188"/>
                  <a:pt x="53" y="179"/>
                  <a:pt x="38" y="165"/>
                </a:cubicBezTo>
                <a:close/>
                <a:moveTo>
                  <a:pt x="63" y="148"/>
                </a:moveTo>
                <a:cubicBezTo>
                  <a:pt x="63" y="147"/>
                  <a:pt x="63" y="147"/>
                  <a:pt x="63" y="147"/>
                </a:cubicBezTo>
                <a:cubicBezTo>
                  <a:pt x="72" y="143"/>
                  <a:pt x="82" y="140"/>
                  <a:pt x="92" y="139"/>
                </a:cubicBezTo>
                <a:cubicBezTo>
                  <a:pt x="94" y="139"/>
                  <a:pt x="96" y="139"/>
                  <a:pt x="98" y="138"/>
                </a:cubicBezTo>
                <a:cubicBezTo>
                  <a:pt x="99" y="173"/>
                  <a:pt x="99" y="173"/>
                  <a:pt x="99" y="173"/>
                </a:cubicBezTo>
                <a:cubicBezTo>
                  <a:pt x="99" y="188"/>
                  <a:pt x="99" y="188"/>
                  <a:pt x="99" y="188"/>
                </a:cubicBezTo>
                <a:cubicBezTo>
                  <a:pt x="84" y="178"/>
                  <a:pt x="71" y="163"/>
                  <a:pt x="63" y="148"/>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46">
            <a:extLst>
              <a:ext uri="{FF2B5EF4-FFF2-40B4-BE49-F238E27FC236}">
                <a16:creationId xmlns:a16="http://schemas.microsoft.com/office/drawing/2014/main" xmlns="" id="{F8B803BC-80F6-403B-8359-0E00FE18AAB6}"/>
              </a:ext>
            </a:extLst>
          </p:cNvPr>
          <p:cNvSpPr>
            <a:spLocks noEditPoints="1"/>
          </p:cNvSpPr>
          <p:nvPr/>
        </p:nvSpPr>
        <p:spPr bwMode="auto">
          <a:xfrm>
            <a:off x="4769423" y="5549511"/>
            <a:ext cx="618121" cy="638913"/>
          </a:xfrm>
          <a:custGeom>
            <a:avLst/>
            <a:gdLst>
              <a:gd name="T0" fmla="*/ 13 w 191"/>
              <a:gd name="T1" fmla="*/ 137 h 197"/>
              <a:gd name="T2" fmla="*/ 103 w 191"/>
              <a:gd name="T3" fmla="*/ 197 h 197"/>
              <a:gd name="T4" fmla="*/ 96 w 191"/>
              <a:gd name="T5" fmla="*/ 0 h 197"/>
              <a:gd name="T6" fmla="*/ 94 w 191"/>
              <a:gd name="T7" fmla="*/ 6 h 197"/>
              <a:gd name="T8" fmla="*/ 38 w 191"/>
              <a:gd name="T9" fmla="*/ 32 h 197"/>
              <a:gd name="T10" fmla="*/ 34 w 191"/>
              <a:gd name="T11" fmla="*/ 36 h 197"/>
              <a:gd name="T12" fmla="*/ 45 w 191"/>
              <a:gd name="T13" fmla="*/ 96 h 197"/>
              <a:gd name="T14" fmla="*/ 34 w 191"/>
              <a:gd name="T15" fmla="*/ 36 h 197"/>
              <a:gd name="T16" fmla="*/ 12 w 191"/>
              <a:gd name="T17" fmla="*/ 102 h 197"/>
              <a:gd name="T18" fmla="*/ 55 w 191"/>
              <a:gd name="T19" fmla="*/ 145 h 197"/>
              <a:gd name="T20" fmla="*/ 10 w 191"/>
              <a:gd name="T21" fmla="*/ 102 h 197"/>
              <a:gd name="T22" fmla="*/ 58 w 191"/>
              <a:gd name="T23" fmla="*/ 150 h 197"/>
              <a:gd name="T24" fmla="*/ 92 w 191"/>
              <a:gd name="T25" fmla="*/ 190 h 197"/>
              <a:gd name="T26" fmla="*/ 99 w 191"/>
              <a:gd name="T27" fmla="*/ 188 h 197"/>
              <a:gd name="T28" fmla="*/ 64 w 191"/>
              <a:gd name="T29" fmla="*/ 147 h 197"/>
              <a:gd name="T30" fmla="*/ 99 w 191"/>
              <a:gd name="T31" fmla="*/ 188 h 197"/>
              <a:gd name="T32" fmla="*/ 51 w 191"/>
              <a:gd name="T33" fmla="*/ 102 h 197"/>
              <a:gd name="T34" fmla="*/ 99 w 191"/>
              <a:gd name="T35" fmla="*/ 102 h 197"/>
              <a:gd name="T36" fmla="*/ 60 w 191"/>
              <a:gd name="T37" fmla="*/ 142 h 197"/>
              <a:gd name="T38" fmla="*/ 99 w 191"/>
              <a:gd name="T39" fmla="*/ 96 h 197"/>
              <a:gd name="T40" fmla="*/ 51 w 191"/>
              <a:gd name="T41" fmla="*/ 96 h 197"/>
              <a:gd name="T42" fmla="*/ 99 w 191"/>
              <a:gd name="T43" fmla="*/ 64 h 197"/>
              <a:gd name="T44" fmla="*/ 63 w 191"/>
              <a:gd name="T45" fmla="*/ 49 h 197"/>
              <a:gd name="T46" fmla="*/ 99 w 191"/>
              <a:gd name="T47" fmla="*/ 58 h 197"/>
              <a:gd name="T48" fmla="*/ 116 w 191"/>
              <a:gd name="T49" fmla="*/ 158 h 197"/>
              <a:gd name="T50" fmla="*/ 130 w 191"/>
              <a:gd name="T51" fmla="*/ 146 h 197"/>
              <a:gd name="T52" fmla="*/ 144 w 191"/>
              <a:gd name="T53" fmla="*/ 72 h 197"/>
              <a:gd name="T54" fmla="*/ 116 w 191"/>
              <a:gd name="T55" fmla="*/ 142 h 197"/>
              <a:gd name="T56" fmla="*/ 130 w 191"/>
              <a:gd name="T57" fmla="*/ 86 h 197"/>
              <a:gd name="T58" fmla="*/ 116 w 191"/>
              <a:gd name="T59" fmla="*/ 11 h 197"/>
              <a:gd name="T60" fmla="*/ 129 w 191"/>
              <a:gd name="T61" fmla="*/ 22 h 197"/>
              <a:gd name="T62" fmla="*/ 144 w 191"/>
              <a:gd name="T63" fmla="*/ 72 h 197"/>
              <a:gd name="T64" fmla="*/ 152 w 191"/>
              <a:gd name="T65" fmla="*/ 142 h 197"/>
              <a:gd name="T66" fmla="*/ 152 w 191"/>
              <a:gd name="T67" fmla="*/ 142 h 197"/>
              <a:gd name="T68" fmla="*/ 163 w 191"/>
              <a:gd name="T69" fmla="*/ 73 h 197"/>
              <a:gd name="T70" fmla="*/ 187 w 191"/>
              <a:gd name="T71" fmla="*/ 129 h 197"/>
              <a:gd name="T72" fmla="*/ 183 w 191"/>
              <a:gd name="T73" fmla="*/ 142 h 197"/>
              <a:gd name="T74" fmla="*/ 136 w 191"/>
              <a:gd name="T75" fmla="*/ 182 h 197"/>
              <a:gd name="T76" fmla="*/ 116 w 191"/>
              <a:gd name="T77" fmla="*/ 186 h 197"/>
              <a:gd name="T78" fmla="*/ 116 w 191"/>
              <a:gd name="T79" fmla="*/ 16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1" h="197">
                <a:moveTo>
                  <a:pt x="19" y="48"/>
                </a:moveTo>
                <a:cubicBezTo>
                  <a:pt x="3" y="73"/>
                  <a:pt x="0" y="110"/>
                  <a:pt x="13" y="137"/>
                </a:cubicBezTo>
                <a:cubicBezTo>
                  <a:pt x="28" y="171"/>
                  <a:pt x="63" y="197"/>
                  <a:pt x="101"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5" y="96"/>
                </a:cubicBezTo>
                <a:cubicBezTo>
                  <a:pt x="10" y="96"/>
                  <a:pt x="10" y="96"/>
                  <a:pt x="10" y="96"/>
                </a:cubicBezTo>
                <a:cubicBezTo>
                  <a:pt x="11" y="73"/>
                  <a:pt x="19" y="53"/>
                  <a:pt x="34" y="36"/>
                </a:cubicBezTo>
                <a:close/>
                <a:moveTo>
                  <a:pt x="10" y="102"/>
                </a:moveTo>
                <a:cubicBezTo>
                  <a:pt x="11" y="102"/>
                  <a:pt x="11" y="102"/>
                  <a:pt x="12" y="102"/>
                </a:cubicBezTo>
                <a:cubicBezTo>
                  <a:pt x="46" y="102"/>
                  <a:pt x="46" y="102"/>
                  <a:pt x="46" y="102"/>
                </a:cubicBezTo>
                <a:cubicBezTo>
                  <a:pt x="46" y="116"/>
                  <a:pt x="50" y="132"/>
                  <a:pt x="55" y="145"/>
                </a:cubicBezTo>
                <a:cubicBezTo>
                  <a:pt x="48" y="149"/>
                  <a:pt x="41" y="154"/>
                  <a:pt x="35" y="160"/>
                </a:cubicBezTo>
                <a:cubicBezTo>
                  <a:pt x="20" y="144"/>
                  <a:pt x="11" y="124"/>
                  <a:pt x="10" y="102"/>
                </a:cubicBezTo>
                <a:close/>
                <a:moveTo>
                  <a:pt x="39" y="165"/>
                </a:moveTo>
                <a:cubicBezTo>
                  <a:pt x="45" y="159"/>
                  <a:pt x="51" y="154"/>
                  <a:pt x="58" y="150"/>
                </a:cubicBezTo>
                <a:cubicBezTo>
                  <a:pt x="59" y="153"/>
                  <a:pt x="61" y="156"/>
                  <a:pt x="63" y="158"/>
                </a:cubicBezTo>
                <a:cubicBezTo>
                  <a:pt x="70" y="170"/>
                  <a:pt x="80" y="182"/>
                  <a:pt x="92" y="190"/>
                </a:cubicBezTo>
                <a:cubicBezTo>
                  <a:pt x="72" y="188"/>
                  <a:pt x="53" y="179"/>
                  <a:pt x="39" y="165"/>
                </a:cubicBezTo>
                <a:close/>
                <a:moveTo>
                  <a:pt x="99" y="188"/>
                </a:moveTo>
                <a:cubicBezTo>
                  <a:pt x="84" y="178"/>
                  <a:pt x="71" y="163"/>
                  <a:pt x="63" y="148"/>
                </a:cubicBezTo>
                <a:cubicBezTo>
                  <a:pt x="64" y="147"/>
                  <a:pt x="64" y="147"/>
                  <a:pt x="64" y="147"/>
                </a:cubicBezTo>
                <a:cubicBezTo>
                  <a:pt x="74" y="142"/>
                  <a:pt x="87" y="139"/>
                  <a:pt x="99" y="138"/>
                </a:cubicBezTo>
                <a:lnTo>
                  <a:pt x="99" y="188"/>
                </a:lnTo>
                <a:close/>
                <a:moveTo>
                  <a:pt x="60" y="142"/>
                </a:moveTo>
                <a:cubicBezTo>
                  <a:pt x="55" y="130"/>
                  <a:pt x="51" y="116"/>
                  <a:pt x="51" y="102"/>
                </a:cubicBezTo>
                <a:cubicBezTo>
                  <a:pt x="53" y="102"/>
                  <a:pt x="53" y="102"/>
                  <a:pt x="53" y="102"/>
                </a:cubicBezTo>
                <a:cubicBezTo>
                  <a:pt x="99" y="102"/>
                  <a:pt x="99" y="102"/>
                  <a:pt x="99" y="102"/>
                </a:cubicBezTo>
                <a:cubicBezTo>
                  <a:pt x="99" y="133"/>
                  <a:pt x="99" y="133"/>
                  <a:pt x="99" y="133"/>
                </a:cubicBezTo>
                <a:cubicBezTo>
                  <a:pt x="85" y="133"/>
                  <a:pt x="72" y="137"/>
                  <a:pt x="60" y="142"/>
                </a:cubicBezTo>
                <a:close/>
                <a:moveTo>
                  <a:pt x="99" y="64"/>
                </a:moveTo>
                <a:cubicBezTo>
                  <a:pt x="99" y="96"/>
                  <a:pt x="99" y="96"/>
                  <a:pt x="99" y="96"/>
                </a:cubicBezTo>
                <a:cubicBezTo>
                  <a:pt x="99" y="97"/>
                  <a:pt x="99" y="97"/>
                  <a:pt x="99" y="97"/>
                </a:cubicBezTo>
                <a:cubicBezTo>
                  <a:pt x="51" y="96"/>
                  <a:pt x="51" y="96"/>
                  <a:pt x="51" y="96"/>
                </a:cubicBezTo>
                <a:cubicBezTo>
                  <a:pt x="52" y="81"/>
                  <a:pt x="55" y="67"/>
                  <a:pt x="61" y="55"/>
                </a:cubicBezTo>
                <a:cubicBezTo>
                  <a:pt x="73" y="60"/>
                  <a:pt x="85" y="64"/>
                  <a:pt x="99" y="64"/>
                </a:cubicBezTo>
                <a:close/>
                <a:moveTo>
                  <a:pt x="99" y="58"/>
                </a:moveTo>
                <a:cubicBezTo>
                  <a:pt x="86" y="58"/>
                  <a:pt x="74" y="55"/>
                  <a:pt x="63" y="49"/>
                </a:cubicBezTo>
                <a:cubicBezTo>
                  <a:pt x="71" y="35"/>
                  <a:pt x="84" y="20"/>
                  <a:pt x="99" y="10"/>
                </a:cubicBezTo>
                <a:lnTo>
                  <a:pt x="99" y="58"/>
                </a:lnTo>
                <a:close/>
                <a:moveTo>
                  <a:pt x="130" y="158"/>
                </a:moveTo>
                <a:cubicBezTo>
                  <a:pt x="116" y="158"/>
                  <a:pt x="116" y="158"/>
                  <a:pt x="116" y="158"/>
                </a:cubicBezTo>
                <a:cubicBezTo>
                  <a:pt x="116" y="146"/>
                  <a:pt x="116" y="146"/>
                  <a:pt x="116" y="146"/>
                </a:cubicBezTo>
                <a:cubicBezTo>
                  <a:pt x="130" y="146"/>
                  <a:pt x="130" y="146"/>
                  <a:pt x="130" y="146"/>
                </a:cubicBezTo>
                <a:lnTo>
                  <a:pt x="130" y="158"/>
                </a:lnTo>
                <a:close/>
                <a:moveTo>
                  <a:pt x="144" y="72"/>
                </a:moveTo>
                <a:cubicBezTo>
                  <a:pt x="144" y="80"/>
                  <a:pt x="144" y="142"/>
                  <a:pt x="144" y="142"/>
                </a:cubicBezTo>
                <a:cubicBezTo>
                  <a:pt x="116" y="142"/>
                  <a:pt x="116" y="142"/>
                  <a:pt x="116" y="142"/>
                </a:cubicBezTo>
                <a:cubicBezTo>
                  <a:pt x="116" y="101"/>
                  <a:pt x="116" y="101"/>
                  <a:pt x="116" y="101"/>
                </a:cubicBezTo>
                <a:cubicBezTo>
                  <a:pt x="124" y="101"/>
                  <a:pt x="130" y="94"/>
                  <a:pt x="130" y="86"/>
                </a:cubicBezTo>
                <a:cubicBezTo>
                  <a:pt x="130" y="78"/>
                  <a:pt x="124" y="72"/>
                  <a:pt x="116" y="71"/>
                </a:cubicBezTo>
                <a:cubicBezTo>
                  <a:pt x="116" y="11"/>
                  <a:pt x="116" y="11"/>
                  <a:pt x="116" y="11"/>
                </a:cubicBezTo>
                <a:cubicBezTo>
                  <a:pt x="117" y="11"/>
                  <a:pt x="119" y="12"/>
                  <a:pt x="120" y="12"/>
                </a:cubicBezTo>
                <a:cubicBezTo>
                  <a:pt x="123" y="13"/>
                  <a:pt x="127" y="17"/>
                  <a:pt x="129" y="22"/>
                </a:cubicBezTo>
                <a:cubicBezTo>
                  <a:pt x="133" y="31"/>
                  <a:pt x="138" y="43"/>
                  <a:pt x="141" y="53"/>
                </a:cubicBezTo>
                <a:cubicBezTo>
                  <a:pt x="143" y="59"/>
                  <a:pt x="144" y="66"/>
                  <a:pt x="144" y="72"/>
                </a:cubicBezTo>
                <a:close/>
                <a:moveTo>
                  <a:pt x="183" y="142"/>
                </a:moveTo>
                <a:cubicBezTo>
                  <a:pt x="152" y="142"/>
                  <a:pt x="152" y="142"/>
                  <a:pt x="152" y="142"/>
                </a:cubicBezTo>
                <a:cubicBezTo>
                  <a:pt x="152" y="142"/>
                  <a:pt x="152" y="142"/>
                  <a:pt x="152" y="142"/>
                </a:cubicBezTo>
                <a:cubicBezTo>
                  <a:pt x="152" y="142"/>
                  <a:pt x="152" y="142"/>
                  <a:pt x="152" y="142"/>
                </a:cubicBezTo>
                <a:cubicBezTo>
                  <a:pt x="151" y="65"/>
                  <a:pt x="151" y="65"/>
                  <a:pt x="151" y="65"/>
                </a:cubicBezTo>
                <a:cubicBezTo>
                  <a:pt x="159" y="64"/>
                  <a:pt x="163" y="73"/>
                  <a:pt x="163" y="73"/>
                </a:cubicBezTo>
                <a:cubicBezTo>
                  <a:pt x="165" y="77"/>
                  <a:pt x="180" y="113"/>
                  <a:pt x="187" y="129"/>
                </a:cubicBezTo>
                <a:cubicBezTo>
                  <a:pt x="187" y="129"/>
                  <a:pt x="187" y="129"/>
                  <a:pt x="187" y="129"/>
                </a:cubicBezTo>
                <a:cubicBezTo>
                  <a:pt x="187" y="131"/>
                  <a:pt x="188" y="132"/>
                  <a:pt x="188" y="133"/>
                </a:cubicBezTo>
                <a:cubicBezTo>
                  <a:pt x="191" y="139"/>
                  <a:pt x="188" y="142"/>
                  <a:pt x="183" y="142"/>
                </a:cubicBezTo>
                <a:close/>
                <a:moveTo>
                  <a:pt x="130" y="163"/>
                </a:moveTo>
                <a:cubicBezTo>
                  <a:pt x="136" y="182"/>
                  <a:pt x="136" y="182"/>
                  <a:pt x="136" y="182"/>
                </a:cubicBezTo>
                <a:cubicBezTo>
                  <a:pt x="124" y="174"/>
                  <a:pt x="124" y="174"/>
                  <a:pt x="124" y="174"/>
                </a:cubicBezTo>
                <a:cubicBezTo>
                  <a:pt x="116" y="186"/>
                  <a:pt x="116" y="186"/>
                  <a:pt x="116" y="186"/>
                </a:cubicBezTo>
                <a:cubicBezTo>
                  <a:pt x="116" y="185"/>
                  <a:pt x="116" y="185"/>
                  <a:pt x="116" y="185"/>
                </a:cubicBezTo>
                <a:cubicBezTo>
                  <a:pt x="116" y="163"/>
                  <a:pt x="116" y="163"/>
                  <a:pt x="116" y="163"/>
                </a:cubicBezTo>
                <a:lnTo>
                  <a:pt x="130" y="163"/>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49">
            <a:extLst>
              <a:ext uri="{FF2B5EF4-FFF2-40B4-BE49-F238E27FC236}">
                <a16:creationId xmlns:a16="http://schemas.microsoft.com/office/drawing/2014/main" xmlns="" id="{1E80DFC6-5781-426C-9447-4791D00F7086}"/>
              </a:ext>
            </a:extLst>
          </p:cNvPr>
          <p:cNvSpPr>
            <a:spLocks noEditPoints="1"/>
          </p:cNvSpPr>
          <p:nvPr/>
        </p:nvSpPr>
        <p:spPr bwMode="auto">
          <a:xfrm>
            <a:off x="2755185" y="5549511"/>
            <a:ext cx="568974" cy="638913"/>
          </a:xfrm>
          <a:custGeom>
            <a:avLst/>
            <a:gdLst>
              <a:gd name="T0" fmla="*/ 12 w 176"/>
              <a:gd name="T1" fmla="*/ 137 h 197"/>
              <a:gd name="T2" fmla="*/ 103 w 176"/>
              <a:gd name="T3" fmla="*/ 197 h 197"/>
              <a:gd name="T4" fmla="*/ 95 w 176"/>
              <a:gd name="T5" fmla="*/ 0 h 197"/>
              <a:gd name="T6" fmla="*/ 94 w 176"/>
              <a:gd name="T7" fmla="*/ 6 h 197"/>
              <a:gd name="T8" fmla="*/ 38 w 176"/>
              <a:gd name="T9" fmla="*/ 32 h 197"/>
              <a:gd name="T10" fmla="*/ 34 w 176"/>
              <a:gd name="T11" fmla="*/ 36 h 197"/>
              <a:gd name="T12" fmla="*/ 45 w 176"/>
              <a:gd name="T13" fmla="*/ 96 h 197"/>
              <a:gd name="T14" fmla="*/ 34 w 176"/>
              <a:gd name="T15" fmla="*/ 36 h 197"/>
              <a:gd name="T16" fmla="*/ 11 w 176"/>
              <a:gd name="T17" fmla="*/ 102 h 197"/>
              <a:gd name="T18" fmla="*/ 55 w 176"/>
              <a:gd name="T19" fmla="*/ 145 h 197"/>
              <a:gd name="T20" fmla="*/ 10 w 176"/>
              <a:gd name="T21" fmla="*/ 102 h 197"/>
              <a:gd name="T22" fmla="*/ 58 w 176"/>
              <a:gd name="T23" fmla="*/ 150 h 197"/>
              <a:gd name="T24" fmla="*/ 92 w 176"/>
              <a:gd name="T25" fmla="*/ 190 h 197"/>
              <a:gd name="T26" fmla="*/ 99 w 176"/>
              <a:gd name="T27" fmla="*/ 188 h 197"/>
              <a:gd name="T28" fmla="*/ 63 w 176"/>
              <a:gd name="T29" fmla="*/ 147 h 197"/>
              <a:gd name="T30" fmla="*/ 99 w 176"/>
              <a:gd name="T31" fmla="*/ 188 h 197"/>
              <a:gd name="T32" fmla="*/ 51 w 176"/>
              <a:gd name="T33" fmla="*/ 102 h 197"/>
              <a:gd name="T34" fmla="*/ 98 w 176"/>
              <a:gd name="T35" fmla="*/ 102 h 197"/>
              <a:gd name="T36" fmla="*/ 60 w 176"/>
              <a:gd name="T37" fmla="*/ 142 h 197"/>
              <a:gd name="T38" fmla="*/ 98 w 176"/>
              <a:gd name="T39" fmla="*/ 96 h 197"/>
              <a:gd name="T40" fmla="*/ 51 w 176"/>
              <a:gd name="T41" fmla="*/ 96 h 197"/>
              <a:gd name="T42" fmla="*/ 98 w 176"/>
              <a:gd name="T43" fmla="*/ 64 h 197"/>
              <a:gd name="T44" fmla="*/ 63 w 176"/>
              <a:gd name="T45" fmla="*/ 49 h 197"/>
              <a:gd name="T46" fmla="*/ 98 w 176"/>
              <a:gd name="T47" fmla="*/ 58 h 197"/>
              <a:gd name="T48" fmla="*/ 138 w 176"/>
              <a:gd name="T49" fmla="*/ 176 h 197"/>
              <a:gd name="T50" fmla="*/ 115 w 176"/>
              <a:gd name="T51" fmla="*/ 178 h 197"/>
              <a:gd name="T52" fmla="*/ 136 w 176"/>
              <a:gd name="T53" fmla="*/ 172 h 197"/>
              <a:gd name="T54" fmla="*/ 176 w 176"/>
              <a:gd name="T55" fmla="*/ 76 h 197"/>
              <a:gd name="T56" fmla="*/ 150 w 176"/>
              <a:gd name="T57" fmla="*/ 125 h 197"/>
              <a:gd name="T58" fmla="*/ 142 w 176"/>
              <a:gd name="T59" fmla="*/ 145 h 197"/>
              <a:gd name="T60" fmla="*/ 115 w 176"/>
              <a:gd name="T61" fmla="*/ 12 h 197"/>
              <a:gd name="T62" fmla="*/ 176 w 176"/>
              <a:gd name="T63" fmla="*/ 76 h 197"/>
              <a:gd name="T64" fmla="*/ 138 w 176"/>
              <a:gd name="T65" fmla="*/ 157 h 197"/>
              <a:gd name="T66" fmla="*/ 115 w 176"/>
              <a:gd name="T67" fmla="*/ 159 h 197"/>
              <a:gd name="T68" fmla="*/ 136 w 176"/>
              <a:gd name="T69" fmla="*/ 152 h 197"/>
              <a:gd name="T70" fmla="*/ 138 w 176"/>
              <a:gd name="T71" fmla="*/ 164 h 197"/>
              <a:gd name="T72" fmla="*/ 136 w 176"/>
              <a:gd name="T73" fmla="*/ 169 h 197"/>
              <a:gd name="T74" fmla="*/ 115 w 176"/>
              <a:gd name="T75" fmla="*/ 162 h 197"/>
              <a:gd name="T76" fmla="*/ 138 w 176"/>
              <a:gd name="T77" fmla="*/ 164 h 197"/>
              <a:gd name="T78" fmla="*/ 129 w 176"/>
              <a:gd name="T79" fmla="*/ 181 h 197"/>
              <a:gd name="T80" fmla="*/ 115 w 176"/>
              <a:gd name="T81" fmla="*/ 18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6" h="197">
                <a:moveTo>
                  <a:pt x="18" y="48"/>
                </a:moveTo>
                <a:cubicBezTo>
                  <a:pt x="2" y="73"/>
                  <a:pt x="0" y="110"/>
                  <a:pt x="12" y="137"/>
                </a:cubicBezTo>
                <a:cubicBezTo>
                  <a:pt x="27" y="171"/>
                  <a:pt x="63" y="197"/>
                  <a:pt x="101" y="197"/>
                </a:cubicBezTo>
                <a:cubicBezTo>
                  <a:pt x="102" y="197"/>
                  <a:pt x="102" y="197"/>
                  <a:pt x="103" y="197"/>
                </a:cubicBezTo>
                <a:cubicBezTo>
                  <a:pt x="103" y="0"/>
                  <a:pt x="103" y="0"/>
                  <a:pt x="103" y="0"/>
                </a:cubicBezTo>
                <a:cubicBezTo>
                  <a:pt x="100" y="0"/>
                  <a:pt x="98" y="0"/>
                  <a:pt x="95" y="0"/>
                </a:cubicBezTo>
                <a:cubicBezTo>
                  <a:pt x="65" y="2"/>
                  <a:pt x="34" y="20"/>
                  <a:pt x="18" y="48"/>
                </a:cubicBezTo>
                <a:close/>
                <a:moveTo>
                  <a:pt x="94" y="6"/>
                </a:moveTo>
                <a:cubicBezTo>
                  <a:pt x="79" y="16"/>
                  <a:pt x="65" y="32"/>
                  <a:pt x="58" y="47"/>
                </a:cubicBezTo>
                <a:cubicBezTo>
                  <a:pt x="51" y="43"/>
                  <a:pt x="44" y="38"/>
                  <a:pt x="38" y="32"/>
                </a:cubicBezTo>
                <a:cubicBezTo>
                  <a:pt x="54" y="17"/>
                  <a:pt x="73" y="8"/>
                  <a:pt x="94" y="6"/>
                </a:cubicBezTo>
                <a:close/>
                <a:moveTo>
                  <a:pt x="34" y="36"/>
                </a:moveTo>
                <a:cubicBezTo>
                  <a:pt x="40" y="43"/>
                  <a:pt x="48" y="48"/>
                  <a:pt x="55" y="52"/>
                </a:cubicBezTo>
                <a:cubicBezTo>
                  <a:pt x="49" y="66"/>
                  <a:pt x="46" y="80"/>
                  <a:pt x="45" y="96"/>
                </a:cubicBezTo>
                <a:cubicBezTo>
                  <a:pt x="10" y="96"/>
                  <a:pt x="10" y="96"/>
                  <a:pt x="10" y="96"/>
                </a:cubicBezTo>
                <a:cubicBezTo>
                  <a:pt x="11" y="73"/>
                  <a:pt x="19" y="53"/>
                  <a:pt x="34" y="36"/>
                </a:cubicBezTo>
                <a:close/>
                <a:moveTo>
                  <a:pt x="10" y="102"/>
                </a:moveTo>
                <a:cubicBezTo>
                  <a:pt x="10" y="102"/>
                  <a:pt x="11" y="102"/>
                  <a:pt x="11" y="102"/>
                </a:cubicBezTo>
                <a:cubicBezTo>
                  <a:pt x="45" y="102"/>
                  <a:pt x="45" y="102"/>
                  <a:pt x="45" y="102"/>
                </a:cubicBezTo>
                <a:cubicBezTo>
                  <a:pt x="45" y="116"/>
                  <a:pt x="49" y="132"/>
                  <a:pt x="55" y="145"/>
                </a:cubicBezTo>
                <a:cubicBezTo>
                  <a:pt x="48" y="149"/>
                  <a:pt x="41" y="154"/>
                  <a:pt x="34" y="160"/>
                </a:cubicBezTo>
                <a:cubicBezTo>
                  <a:pt x="19" y="144"/>
                  <a:pt x="11" y="124"/>
                  <a:pt x="10" y="102"/>
                </a:cubicBezTo>
                <a:close/>
                <a:moveTo>
                  <a:pt x="38" y="165"/>
                </a:moveTo>
                <a:cubicBezTo>
                  <a:pt x="44" y="159"/>
                  <a:pt x="51" y="154"/>
                  <a:pt x="58" y="150"/>
                </a:cubicBezTo>
                <a:cubicBezTo>
                  <a:pt x="59" y="153"/>
                  <a:pt x="60" y="156"/>
                  <a:pt x="62" y="158"/>
                </a:cubicBezTo>
                <a:cubicBezTo>
                  <a:pt x="70" y="170"/>
                  <a:pt x="80" y="182"/>
                  <a:pt x="92" y="190"/>
                </a:cubicBezTo>
                <a:cubicBezTo>
                  <a:pt x="71" y="188"/>
                  <a:pt x="53" y="179"/>
                  <a:pt x="38" y="165"/>
                </a:cubicBezTo>
                <a:close/>
                <a:moveTo>
                  <a:pt x="99" y="188"/>
                </a:moveTo>
                <a:cubicBezTo>
                  <a:pt x="84" y="178"/>
                  <a:pt x="70" y="163"/>
                  <a:pt x="63" y="148"/>
                </a:cubicBezTo>
                <a:cubicBezTo>
                  <a:pt x="63" y="147"/>
                  <a:pt x="63" y="147"/>
                  <a:pt x="63" y="147"/>
                </a:cubicBezTo>
                <a:cubicBezTo>
                  <a:pt x="74" y="142"/>
                  <a:pt x="86" y="139"/>
                  <a:pt x="98" y="138"/>
                </a:cubicBezTo>
                <a:lnTo>
                  <a:pt x="99" y="188"/>
                </a:lnTo>
                <a:close/>
                <a:moveTo>
                  <a:pt x="60" y="142"/>
                </a:moveTo>
                <a:cubicBezTo>
                  <a:pt x="55" y="130"/>
                  <a:pt x="51" y="116"/>
                  <a:pt x="51" y="102"/>
                </a:cubicBezTo>
                <a:cubicBezTo>
                  <a:pt x="52" y="102"/>
                  <a:pt x="52" y="102"/>
                  <a:pt x="52" y="102"/>
                </a:cubicBezTo>
                <a:cubicBezTo>
                  <a:pt x="98" y="102"/>
                  <a:pt x="98" y="102"/>
                  <a:pt x="98" y="102"/>
                </a:cubicBezTo>
                <a:cubicBezTo>
                  <a:pt x="98" y="133"/>
                  <a:pt x="98" y="133"/>
                  <a:pt x="98" y="133"/>
                </a:cubicBezTo>
                <a:cubicBezTo>
                  <a:pt x="85" y="133"/>
                  <a:pt x="72" y="137"/>
                  <a:pt x="60" y="142"/>
                </a:cubicBezTo>
                <a:close/>
                <a:moveTo>
                  <a:pt x="98" y="64"/>
                </a:moveTo>
                <a:cubicBezTo>
                  <a:pt x="98" y="96"/>
                  <a:pt x="98" y="96"/>
                  <a:pt x="98" y="96"/>
                </a:cubicBezTo>
                <a:cubicBezTo>
                  <a:pt x="98" y="97"/>
                  <a:pt x="98" y="97"/>
                  <a:pt x="98" y="97"/>
                </a:cubicBezTo>
                <a:cubicBezTo>
                  <a:pt x="51" y="96"/>
                  <a:pt x="51" y="96"/>
                  <a:pt x="51" y="96"/>
                </a:cubicBezTo>
                <a:cubicBezTo>
                  <a:pt x="51" y="81"/>
                  <a:pt x="55" y="67"/>
                  <a:pt x="60" y="55"/>
                </a:cubicBezTo>
                <a:cubicBezTo>
                  <a:pt x="72" y="60"/>
                  <a:pt x="85" y="64"/>
                  <a:pt x="98" y="64"/>
                </a:cubicBezTo>
                <a:close/>
                <a:moveTo>
                  <a:pt x="98" y="58"/>
                </a:moveTo>
                <a:cubicBezTo>
                  <a:pt x="85" y="58"/>
                  <a:pt x="74" y="55"/>
                  <a:pt x="63" y="49"/>
                </a:cubicBezTo>
                <a:cubicBezTo>
                  <a:pt x="70" y="35"/>
                  <a:pt x="84" y="20"/>
                  <a:pt x="98" y="10"/>
                </a:cubicBezTo>
                <a:lnTo>
                  <a:pt x="98" y="58"/>
                </a:lnTo>
                <a:close/>
                <a:moveTo>
                  <a:pt x="138" y="174"/>
                </a:moveTo>
                <a:cubicBezTo>
                  <a:pt x="138" y="176"/>
                  <a:pt x="138" y="176"/>
                  <a:pt x="138" y="176"/>
                </a:cubicBezTo>
                <a:cubicBezTo>
                  <a:pt x="138" y="177"/>
                  <a:pt x="137" y="178"/>
                  <a:pt x="136" y="178"/>
                </a:cubicBezTo>
                <a:cubicBezTo>
                  <a:pt x="115" y="178"/>
                  <a:pt x="115" y="178"/>
                  <a:pt x="115" y="178"/>
                </a:cubicBezTo>
                <a:cubicBezTo>
                  <a:pt x="115" y="172"/>
                  <a:pt x="115" y="172"/>
                  <a:pt x="115" y="172"/>
                </a:cubicBezTo>
                <a:cubicBezTo>
                  <a:pt x="136" y="172"/>
                  <a:pt x="136" y="172"/>
                  <a:pt x="136" y="172"/>
                </a:cubicBezTo>
                <a:cubicBezTo>
                  <a:pt x="137" y="172"/>
                  <a:pt x="138" y="173"/>
                  <a:pt x="138" y="174"/>
                </a:cubicBezTo>
                <a:close/>
                <a:moveTo>
                  <a:pt x="176" y="76"/>
                </a:moveTo>
                <a:cubicBezTo>
                  <a:pt x="176" y="77"/>
                  <a:pt x="176" y="78"/>
                  <a:pt x="176" y="79"/>
                </a:cubicBezTo>
                <a:cubicBezTo>
                  <a:pt x="176" y="102"/>
                  <a:pt x="150" y="125"/>
                  <a:pt x="150" y="125"/>
                </a:cubicBezTo>
                <a:cubicBezTo>
                  <a:pt x="145" y="129"/>
                  <a:pt x="142" y="138"/>
                  <a:pt x="142" y="145"/>
                </a:cubicBezTo>
                <a:cubicBezTo>
                  <a:pt x="142" y="145"/>
                  <a:pt x="142" y="145"/>
                  <a:pt x="142" y="145"/>
                </a:cubicBezTo>
                <a:cubicBezTo>
                  <a:pt x="115" y="145"/>
                  <a:pt x="115" y="145"/>
                  <a:pt x="115" y="145"/>
                </a:cubicBezTo>
                <a:cubicBezTo>
                  <a:pt x="115" y="12"/>
                  <a:pt x="115" y="12"/>
                  <a:pt x="115" y="12"/>
                </a:cubicBezTo>
                <a:cubicBezTo>
                  <a:pt x="149" y="12"/>
                  <a:pt x="176" y="39"/>
                  <a:pt x="176" y="73"/>
                </a:cubicBezTo>
                <a:cubicBezTo>
                  <a:pt x="176" y="74"/>
                  <a:pt x="176" y="75"/>
                  <a:pt x="176" y="76"/>
                </a:cubicBezTo>
                <a:close/>
                <a:moveTo>
                  <a:pt x="138" y="154"/>
                </a:moveTo>
                <a:cubicBezTo>
                  <a:pt x="138" y="157"/>
                  <a:pt x="138" y="157"/>
                  <a:pt x="138" y="157"/>
                </a:cubicBezTo>
                <a:cubicBezTo>
                  <a:pt x="138" y="158"/>
                  <a:pt x="137" y="159"/>
                  <a:pt x="136" y="159"/>
                </a:cubicBezTo>
                <a:cubicBezTo>
                  <a:pt x="115" y="159"/>
                  <a:pt x="115" y="159"/>
                  <a:pt x="115" y="159"/>
                </a:cubicBezTo>
                <a:cubicBezTo>
                  <a:pt x="115" y="152"/>
                  <a:pt x="115" y="152"/>
                  <a:pt x="115" y="152"/>
                </a:cubicBezTo>
                <a:cubicBezTo>
                  <a:pt x="136" y="152"/>
                  <a:pt x="136" y="152"/>
                  <a:pt x="136" y="152"/>
                </a:cubicBezTo>
                <a:cubicBezTo>
                  <a:pt x="137" y="152"/>
                  <a:pt x="138" y="153"/>
                  <a:pt x="138" y="154"/>
                </a:cubicBezTo>
                <a:close/>
                <a:moveTo>
                  <a:pt x="138" y="164"/>
                </a:moveTo>
                <a:cubicBezTo>
                  <a:pt x="138" y="167"/>
                  <a:pt x="138" y="167"/>
                  <a:pt x="138" y="167"/>
                </a:cubicBezTo>
                <a:cubicBezTo>
                  <a:pt x="138" y="168"/>
                  <a:pt x="137" y="169"/>
                  <a:pt x="136" y="169"/>
                </a:cubicBezTo>
                <a:cubicBezTo>
                  <a:pt x="115" y="169"/>
                  <a:pt x="115" y="169"/>
                  <a:pt x="115" y="169"/>
                </a:cubicBezTo>
                <a:cubicBezTo>
                  <a:pt x="115" y="162"/>
                  <a:pt x="115" y="162"/>
                  <a:pt x="115" y="162"/>
                </a:cubicBezTo>
                <a:cubicBezTo>
                  <a:pt x="136" y="162"/>
                  <a:pt x="136" y="162"/>
                  <a:pt x="136" y="162"/>
                </a:cubicBezTo>
                <a:cubicBezTo>
                  <a:pt x="137" y="162"/>
                  <a:pt x="138" y="163"/>
                  <a:pt x="138" y="164"/>
                </a:cubicBezTo>
                <a:close/>
                <a:moveTo>
                  <a:pt x="115" y="181"/>
                </a:moveTo>
                <a:cubicBezTo>
                  <a:pt x="129" y="181"/>
                  <a:pt x="129" y="181"/>
                  <a:pt x="129" y="181"/>
                </a:cubicBezTo>
                <a:cubicBezTo>
                  <a:pt x="126" y="185"/>
                  <a:pt x="121" y="187"/>
                  <a:pt x="115" y="187"/>
                </a:cubicBezTo>
                <a:cubicBezTo>
                  <a:pt x="115" y="187"/>
                  <a:pt x="115" y="187"/>
                  <a:pt x="115" y="187"/>
                </a:cubicBezTo>
                <a:lnTo>
                  <a:pt x="115" y="181"/>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52">
            <a:extLst>
              <a:ext uri="{FF2B5EF4-FFF2-40B4-BE49-F238E27FC236}">
                <a16:creationId xmlns:a16="http://schemas.microsoft.com/office/drawing/2014/main" xmlns="" id="{BA03F714-0AF3-4A77-9278-DC709E6E076D}"/>
              </a:ext>
            </a:extLst>
          </p:cNvPr>
          <p:cNvSpPr>
            <a:spLocks noEditPoints="1"/>
          </p:cNvSpPr>
          <p:nvPr/>
        </p:nvSpPr>
        <p:spPr bwMode="auto">
          <a:xfrm>
            <a:off x="682349" y="5549511"/>
            <a:ext cx="640803" cy="638913"/>
          </a:xfrm>
          <a:custGeom>
            <a:avLst/>
            <a:gdLst>
              <a:gd name="T0" fmla="*/ 13 w 198"/>
              <a:gd name="T1" fmla="*/ 137 h 197"/>
              <a:gd name="T2" fmla="*/ 103 w 198"/>
              <a:gd name="T3" fmla="*/ 197 h 197"/>
              <a:gd name="T4" fmla="*/ 96 w 198"/>
              <a:gd name="T5" fmla="*/ 0 h 197"/>
              <a:gd name="T6" fmla="*/ 94 w 198"/>
              <a:gd name="T7" fmla="*/ 6 h 197"/>
              <a:gd name="T8" fmla="*/ 38 w 198"/>
              <a:gd name="T9" fmla="*/ 32 h 197"/>
              <a:gd name="T10" fmla="*/ 34 w 198"/>
              <a:gd name="T11" fmla="*/ 36 h 197"/>
              <a:gd name="T12" fmla="*/ 45 w 198"/>
              <a:gd name="T13" fmla="*/ 96 h 197"/>
              <a:gd name="T14" fmla="*/ 34 w 198"/>
              <a:gd name="T15" fmla="*/ 36 h 197"/>
              <a:gd name="T16" fmla="*/ 12 w 198"/>
              <a:gd name="T17" fmla="*/ 102 h 197"/>
              <a:gd name="T18" fmla="*/ 55 w 198"/>
              <a:gd name="T19" fmla="*/ 145 h 197"/>
              <a:gd name="T20" fmla="*/ 10 w 198"/>
              <a:gd name="T21" fmla="*/ 102 h 197"/>
              <a:gd name="T22" fmla="*/ 58 w 198"/>
              <a:gd name="T23" fmla="*/ 150 h 197"/>
              <a:gd name="T24" fmla="*/ 92 w 198"/>
              <a:gd name="T25" fmla="*/ 190 h 197"/>
              <a:gd name="T26" fmla="*/ 99 w 198"/>
              <a:gd name="T27" fmla="*/ 188 h 197"/>
              <a:gd name="T28" fmla="*/ 64 w 198"/>
              <a:gd name="T29" fmla="*/ 147 h 197"/>
              <a:gd name="T30" fmla="*/ 99 w 198"/>
              <a:gd name="T31" fmla="*/ 188 h 197"/>
              <a:gd name="T32" fmla="*/ 51 w 198"/>
              <a:gd name="T33" fmla="*/ 102 h 197"/>
              <a:gd name="T34" fmla="*/ 99 w 198"/>
              <a:gd name="T35" fmla="*/ 102 h 197"/>
              <a:gd name="T36" fmla="*/ 60 w 198"/>
              <a:gd name="T37" fmla="*/ 142 h 197"/>
              <a:gd name="T38" fmla="*/ 98 w 198"/>
              <a:gd name="T39" fmla="*/ 96 h 197"/>
              <a:gd name="T40" fmla="*/ 51 w 198"/>
              <a:gd name="T41" fmla="*/ 96 h 197"/>
              <a:gd name="T42" fmla="*/ 99 w 198"/>
              <a:gd name="T43" fmla="*/ 64 h 197"/>
              <a:gd name="T44" fmla="*/ 63 w 198"/>
              <a:gd name="T45" fmla="*/ 49 h 197"/>
              <a:gd name="T46" fmla="*/ 99 w 198"/>
              <a:gd name="T47" fmla="*/ 58 h 197"/>
              <a:gd name="T48" fmla="*/ 190 w 198"/>
              <a:gd name="T49" fmla="*/ 123 h 197"/>
              <a:gd name="T50" fmla="*/ 190 w 198"/>
              <a:gd name="T51" fmla="*/ 134 h 197"/>
              <a:gd name="T52" fmla="*/ 182 w 198"/>
              <a:gd name="T53" fmla="*/ 159 h 197"/>
              <a:gd name="T54" fmla="*/ 151 w 198"/>
              <a:gd name="T55" fmla="*/ 186 h 197"/>
              <a:gd name="T56" fmla="*/ 115 w 198"/>
              <a:gd name="T57" fmla="*/ 186 h 197"/>
              <a:gd name="T58" fmla="*/ 157 w 198"/>
              <a:gd name="T59" fmla="*/ 28 h 197"/>
              <a:gd name="T60" fmla="*/ 174 w 198"/>
              <a:gd name="T61" fmla="*/ 76 h 197"/>
              <a:gd name="T62" fmla="*/ 197 w 198"/>
              <a:gd name="T63" fmla="*/ 101 h 197"/>
              <a:gd name="T64" fmla="*/ 186 w 198"/>
              <a:gd name="T65" fmla="*/ 113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8" h="197">
                <a:moveTo>
                  <a:pt x="19" y="48"/>
                </a:moveTo>
                <a:cubicBezTo>
                  <a:pt x="3" y="73"/>
                  <a:pt x="0" y="110"/>
                  <a:pt x="13" y="137"/>
                </a:cubicBezTo>
                <a:cubicBezTo>
                  <a:pt x="27" y="171"/>
                  <a:pt x="63" y="197"/>
                  <a:pt x="101" y="197"/>
                </a:cubicBezTo>
                <a:cubicBezTo>
                  <a:pt x="102" y="197"/>
                  <a:pt x="102" y="197"/>
                  <a:pt x="103" y="197"/>
                </a:cubicBezTo>
                <a:cubicBezTo>
                  <a:pt x="103" y="0"/>
                  <a:pt x="103" y="0"/>
                  <a:pt x="103" y="0"/>
                </a:cubicBezTo>
                <a:cubicBezTo>
                  <a:pt x="100" y="0"/>
                  <a:pt x="98" y="0"/>
                  <a:pt x="96" y="0"/>
                </a:cubicBezTo>
                <a:cubicBezTo>
                  <a:pt x="65" y="2"/>
                  <a:pt x="35" y="20"/>
                  <a:pt x="19" y="48"/>
                </a:cubicBezTo>
                <a:close/>
                <a:moveTo>
                  <a:pt x="94" y="6"/>
                </a:moveTo>
                <a:cubicBezTo>
                  <a:pt x="79" y="16"/>
                  <a:pt x="66" y="32"/>
                  <a:pt x="58" y="47"/>
                </a:cubicBezTo>
                <a:cubicBezTo>
                  <a:pt x="51" y="43"/>
                  <a:pt x="44" y="38"/>
                  <a:pt x="38" y="32"/>
                </a:cubicBezTo>
                <a:cubicBezTo>
                  <a:pt x="54" y="17"/>
                  <a:pt x="73" y="8"/>
                  <a:pt x="94" y="6"/>
                </a:cubicBezTo>
                <a:close/>
                <a:moveTo>
                  <a:pt x="34" y="36"/>
                </a:moveTo>
                <a:cubicBezTo>
                  <a:pt x="41" y="43"/>
                  <a:pt x="48" y="48"/>
                  <a:pt x="55" y="52"/>
                </a:cubicBezTo>
                <a:cubicBezTo>
                  <a:pt x="49" y="66"/>
                  <a:pt x="46" y="80"/>
                  <a:pt x="45" y="96"/>
                </a:cubicBezTo>
                <a:cubicBezTo>
                  <a:pt x="10" y="96"/>
                  <a:pt x="10" y="96"/>
                  <a:pt x="10" y="96"/>
                </a:cubicBezTo>
                <a:cubicBezTo>
                  <a:pt x="11" y="73"/>
                  <a:pt x="19" y="53"/>
                  <a:pt x="34" y="36"/>
                </a:cubicBezTo>
                <a:close/>
                <a:moveTo>
                  <a:pt x="10" y="102"/>
                </a:moveTo>
                <a:cubicBezTo>
                  <a:pt x="11" y="102"/>
                  <a:pt x="11" y="102"/>
                  <a:pt x="12" y="102"/>
                </a:cubicBezTo>
                <a:cubicBezTo>
                  <a:pt x="45" y="102"/>
                  <a:pt x="45" y="102"/>
                  <a:pt x="45" y="102"/>
                </a:cubicBezTo>
                <a:cubicBezTo>
                  <a:pt x="46" y="116"/>
                  <a:pt x="49" y="132"/>
                  <a:pt x="55" y="145"/>
                </a:cubicBezTo>
                <a:cubicBezTo>
                  <a:pt x="48" y="149"/>
                  <a:pt x="41" y="154"/>
                  <a:pt x="34" y="160"/>
                </a:cubicBezTo>
                <a:cubicBezTo>
                  <a:pt x="19" y="144"/>
                  <a:pt x="11" y="124"/>
                  <a:pt x="10" y="102"/>
                </a:cubicBezTo>
                <a:close/>
                <a:moveTo>
                  <a:pt x="38" y="165"/>
                </a:moveTo>
                <a:cubicBezTo>
                  <a:pt x="44" y="159"/>
                  <a:pt x="51" y="154"/>
                  <a:pt x="58" y="150"/>
                </a:cubicBezTo>
                <a:cubicBezTo>
                  <a:pt x="59" y="153"/>
                  <a:pt x="61" y="156"/>
                  <a:pt x="62" y="158"/>
                </a:cubicBezTo>
                <a:cubicBezTo>
                  <a:pt x="70" y="170"/>
                  <a:pt x="80" y="182"/>
                  <a:pt x="92" y="190"/>
                </a:cubicBezTo>
                <a:cubicBezTo>
                  <a:pt x="72" y="188"/>
                  <a:pt x="53" y="179"/>
                  <a:pt x="38" y="165"/>
                </a:cubicBezTo>
                <a:close/>
                <a:moveTo>
                  <a:pt x="99" y="188"/>
                </a:moveTo>
                <a:cubicBezTo>
                  <a:pt x="84" y="178"/>
                  <a:pt x="71" y="163"/>
                  <a:pt x="63" y="148"/>
                </a:cubicBezTo>
                <a:cubicBezTo>
                  <a:pt x="64" y="147"/>
                  <a:pt x="64" y="147"/>
                  <a:pt x="64" y="147"/>
                </a:cubicBezTo>
                <a:cubicBezTo>
                  <a:pt x="74" y="142"/>
                  <a:pt x="87" y="139"/>
                  <a:pt x="99" y="138"/>
                </a:cubicBezTo>
                <a:lnTo>
                  <a:pt x="99" y="188"/>
                </a:lnTo>
                <a:close/>
                <a:moveTo>
                  <a:pt x="60" y="142"/>
                </a:moveTo>
                <a:cubicBezTo>
                  <a:pt x="55" y="130"/>
                  <a:pt x="51" y="116"/>
                  <a:pt x="51" y="102"/>
                </a:cubicBezTo>
                <a:cubicBezTo>
                  <a:pt x="52" y="102"/>
                  <a:pt x="52" y="102"/>
                  <a:pt x="52" y="102"/>
                </a:cubicBezTo>
                <a:cubicBezTo>
                  <a:pt x="99" y="102"/>
                  <a:pt x="99" y="102"/>
                  <a:pt x="99" y="102"/>
                </a:cubicBezTo>
                <a:cubicBezTo>
                  <a:pt x="99" y="133"/>
                  <a:pt x="99" y="133"/>
                  <a:pt x="99" y="133"/>
                </a:cubicBezTo>
                <a:cubicBezTo>
                  <a:pt x="85" y="133"/>
                  <a:pt x="72" y="137"/>
                  <a:pt x="60" y="142"/>
                </a:cubicBezTo>
                <a:close/>
                <a:moveTo>
                  <a:pt x="99" y="64"/>
                </a:moveTo>
                <a:cubicBezTo>
                  <a:pt x="98" y="96"/>
                  <a:pt x="98" y="96"/>
                  <a:pt x="98" y="96"/>
                </a:cubicBezTo>
                <a:cubicBezTo>
                  <a:pt x="98" y="96"/>
                  <a:pt x="98" y="96"/>
                  <a:pt x="98" y="96"/>
                </a:cubicBezTo>
                <a:cubicBezTo>
                  <a:pt x="51" y="96"/>
                  <a:pt x="51" y="96"/>
                  <a:pt x="51" y="96"/>
                </a:cubicBezTo>
                <a:cubicBezTo>
                  <a:pt x="51" y="81"/>
                  <a:pt x="55" y="67"/>
                  <a:pt x="61" y="55"/>
                </a:cubicBezTo>
                <a:cubicBezTo>
                  <a:pt x="72" y="60"/>
                  <a:pt x="85" y="64"/>
                  <a:pt x="99" y="64"/>
                </a:cubicBezTo>
                <a:close/>
                <a:moveTo>
                  <a:pt x="99" y="58"/>
                </a:moveTo>
                <a:cubicBezTo>
                  <a:pt x="86" y="58"/>
                  <a:pt x="74" y="55"/>
                  <a:pt x="63" y="49"/>
                </a:cubicBezTo>
                <a:cubicBezTo>
                  <a:pt x="71" y="35"/>
                  <a:pt x="84" y="20"/>
                  <a:pt x="98" y="10"/>
                </a:cubicBezTo>
                <a:lnTo>
                  <a:pt x="99" y="58"/>
                </a:lnTo>
                <a:close/>
                <a:moveTo>
                  <a:pt x="186" y="113"/>
                </a:moveTo>
                <a:cubicBezTo>
                  <a:pt x="186" y="117"/>
                  <a:pt x="188" y="120"/>
                  <a:pt x="190" y="123"/>
                </a:cubicBezTo>
                <a:cubicBezTo>
                  <a:pt x="190" y="126"/>
                  <a:pt x="185" y="127"/>
                  <a:pt x="187" y="130"/>
                </a:cubicBezTo>
                <a:cubicBezTo>
                  <a:pt x="188" y="131"/>
                  <a:pt x="191" y="132"/>
                  <a:pt x="190" y="134"/>
                </a:cubicBezTo>
                <a:cubicBezTo>
                  <a:pt x="183" y="140"/>
                  <a:pt x="194" y="147"/>
                  <a:pt x="191" y="154"/>
                </a:cubicBezTo>
                <a:cubicBezTo>
                  <a:pt x="189" y="158"/>
                  <a:pt x="185" y="159"/>
                  <a:pt x="182" y="159"/>
                </a:cubicBezTo>
                <a:cubicBezTo>
                  <a:pt x="174" y="161"/>
                  <a:pt x="165" y="160"/>
                  <a:pt x="158" y="165"/>
                </a:cubicBezTo>
                <a:cubicBezTo>
                  <a:pt x="151" y="170"/>
                  <a:pt x="152" y="178"/>
                  <a:pt x="151" y="186"/>
                </a:cubicBezTo>
                <a:cubicBezTo>
                  <a:pt x="151" y="186"/>
                  <a:pt x="151" y="186"/>
                  <a:pt x="151" y="186"/>
                </a:cubicBezTo>
                <a:cubicBezTo>
                  <a:pt x="115" y="186"/>
                  <a:pt x="115" y="186"/>
                  <a:pt x="115" y="186"/>
                </a:cubicBezTo>
                <a:cubicBezTo>
                  <a:pt x="115" y="11"/>
                  <a:pt x="115" y="11"/>
                  <a:pt x="115" y="11"/>
                </a:cubicBezTo>
                <a:cubicBezTo>
                  <a:pt x="131" y="13"/>
                  <a:pt x="145" y="18"/>
                  <a:pt x="157" y="28"/>
                </a:cubicBezTo>
                <a:cubicBezTo>
                  <a:pt x="166" y="39"/>
                  <a:pt x="174" y="51"/>
                  <a:pt x="177" y="64"/>
                </a:cubicBezTo>
                <a:cubicBezTo>
                  <a:pt x="178" y="69"/>
                  <a:pt x="173" y="71"/>
                  <a:pt x="174" y="76"/>
                </a:cubicBezTo>
                <a:cubicBezTo>
                  <a:pt x="175" y="78"/>
                  <a:pt x="175" y="78"/>
                  <a:pt x="175" y="78"/>
                </a:cubicBezTo>
                <a:cubicBezTo>
                  <a:pt x="182" y="85"/>
                  <a:pt x="190" y="93"/>
                  <a:pt x="197" y="101"/>
                </a:cubicBezTo>
                <a:cubicBezTo>
                  <a:pt x="198" y="102"/>
                  <a:pt x="197" y="104"/>
                  <a:pt x="196" y="106"/>
                </a:cubicBezTo>
                <a:cubicBezTo>
                  <a:pt x="193" y="109"/>
                  <a:pt x="187" y="108"/>
                  <a:pt x="186" y="113"/>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910275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a:extLst>
              <a:ext uri="{FF2B5EF4-FFF2-40B4-BE49-F238E27FC236}">
                <a16:creationId xmlns:a16="http://schemas.microsoft.com/office/drawing/2014/main" xmlns="" id="{1C0D33CC-F03E-45EC-A239-BE39FB1960A8}"/>
              </a:ext>
            </a:extLst>
          </p:cNvPr>
          <p:cNvGrpSpPr/>
          <p:nvPr/>
        </p:nvGrpSpPr>
        <p:grpSpPr>
          <a:xfrm>
            <a:off x="337912" y="1617057"/>
            <a:ext cx="11499194" cy="4914845"/>
            <a:chOff x="337912" y="1617057"/>
            <a:chExt cx="11499194" cy="4914845"/>
          </a:xfrm>
        </p:grpSpPr>
        <p:sp>
          <p:nvSpPr>
            <p:cNvPr id="59" name="椭圆 58">
              <a:extLst>
                <a:ext uri="{FF2B5EF4-FFF2-40B4-BE49-F238E27FC236}">
                  <a16:creationId xmlns:a16="http://schemas.microsoft.com/office/drawing/2014/main" xmlns="" id="{95B6A0E1-FD8F-4A8B-B575-B58870A8604E}"/>
                </a:ext>
              </a:extLst>
            </p:cNvPr>
            <p:cNvSpPr/>
            <p:nvPr/>
          </p:nvSpPr>
          <p:spPr>
            <a:xfrm>
              <a:off x="337912" y="3434734"/>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6745F477-03CD-4E3C-94C2-558DCA164B55}"/>
                </a:ext>
              </a:extLst>
            </p:cNvPr>
            <p:cNvSpPr/>
            <p:nvPr/>
          </p:nvSpPr>
          <p:spPr>
            <a:xfrm>
              <a:off x="2371816" y="3434734"/>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DCDECA78-A1AF-4A03-8996-84E7A3C102C8}"/>
                </a:ext>
              </a:extLst>
            </p:cNvPr>
            <p:cNvSpPr/>
            <p:nvPr/>
          </p:nvSpPr>
          <p:spPr>
            <a:xfrm>
              <a:off x="4405720" y="3434734"/>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98B47D4E-1A0C-4E08-8E14-6D12336B5C64}"/>
                </a:ext>
              </a:extLst>
            </p:cNvPr>
            <p:cNvSpPr/>
            <p:nvPr/>
          </p:nvSpPr>
          <p:spPr>
            <a:xfrm>
              <a:off x="6439624" y="3434734"/>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xmlns="" id="{9B01E66F-63D4-4E85-BE6E-1F55663ED35F}"/>
                </a:ext>
              </a:extLst>
            </p:cNvPr>
            <p:cNvSpPr/>
            <p:nvPr/>
          </p:nvSpPr>
          <p:spPr>
            <a:xfrm>
              <a:off x="8473528" y="3434734"/>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449212B8-3AAA-43CB-B7C8-A56E26CF1662}"/>
                </a:ext>
              </a:extLst>
            </p:cNvPr>
            <p:cNvSpPr/>
            <p:nvPr/>
          </p:nvSpPr>
          <p:spPr>
            <a:xfrm>
              <a:off x="10507432" y="3434734"/>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F0BB9B16-F1DA-47B3-9267-7B845D067FD1}"/>
                </a:ext>
              </a:extLst>
            </p:cNvPr>
            <p:cNvSpPr/>
            <p:nvPr/>
          </p:nvSpPr>
          <p:spPr>
            <a:xfrm>
              <a:off x="337912" y="5202228"/>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0CBFDF4E-D1AB-4557-9ECA-A233F955F111}"/>
                </a:ext>
              </a:extLst>
            </p:cNvPr>
            <p:cNvSpPr/>
            <p:nvPr/>
          </p:nvSpPr>
          <p:spPr>
            <a:xfrm>
              <a:off x="2371816" y="5202228"/>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xmlns="" id="{C019FA8E-1153-4B57-ADB7-CE4F51F7A36A}"/>
                </a:ext>
              </a:extLst>
            </p:cNvPr>
            <p:cNvSpPr/>
            <p:nvPr/>
          </p:nvSpPr>
          <p:spPr>
            <a:xfrm>
              <a:off x="337912" y="1617057"/>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xmlns="" id="{C26FFA7B-354A-41ED-9EC0-249BC5AF1892}"/>
                </a:ext>
              </a:extLst>
            </p:cNvPr>
            <p:cNvSpPr/>
            <p:nvPr/>
          </p:nvSpPr>
          <p:spPr>
            <a:xfrm>
              <a:off x="2371816" y="1617057"/>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xmlns="" id="{857EBEC2-0728-4328-8531-7D57E454CC98}"/>
                </a:ext>
              </a:extLst>
            </p:cNvPr>
            <p:cNvSpPr/>
            <p:nvPr/>
          </p:nvSpPr>
          <p:spPr>
            <a:xfrm>
              <a:off x="4405720" y="1617057"/>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xmlns="" id="{6D92C762-17F6-45EE-8292-18000C3D0F15}"/>
                </a:ext>
              </a:extLst>
            </p:cNvPr>
            <p:cNvSpPr/>
            <p:nvPr/>
          </p:nvSpPr>
          <p:spPr>
            <a:xfrm>
              <a:off x="6439624" y="1617057"/>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xmlns="" id="{064FBE52-9459-4C88-89AD-FA85D9A2CA93}"/>
                </a:ext>
              </a:extLst>
            </p:cNvPr>
            <p:cNvSpPr/>
            <p:nvPr/>
          </p:nvSpPr>
          <p:spPr>
            <a:xfrm>
              <a:off x="8473528" y="1617057"/>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xmlns="" id="{52879B43-1D42-4039-8930-4D27726A267E}"/>
                </a:ext>
              </a:extLst>
            </p:cNvPr>
            <p:cNvSpPr/>
            <p:nvPr/>
          </p:nvSpPr>
          <p:spPr>
            <a:xfrm>
              <a:off x="10507432" y="1617057"/>
              <a:ext cx="1329674" cy="1329674"/>
            </a:xfrm>
            <a:prstGeom prst="ellipse">
              <a:avLst/>
            </a:prstGeom>
            <a:gradFill>
              <a:gsLst>
                <a:gs pos="48000">
                  <a:srgbClr val="283449"/>
                </a:gs>
                <a:gs pos="100000">
                  <a:srgbClr val="283449"/>
                </a:gs>
                <a:gs pos="0">
                  <a:srgbClr val="2A3A54"/>
                </a:gs>
                <a:gs pos="48000">
                  <a:srgbClr val="2D3F56"/>
                </a:gs>
              </a:gsLst>
              <a:lin ang="13800000" scaled="0"/>
            </a:gradFill>
            <a:ln w="38100">
              <a:no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文本框 105">
            <a:extLst>
              <a:ext uri="{FF2B5EF4-FFF2-40B4-BE49-F238E27FC236}">
                <a16:creationId xmlns:a16="http://schemas.microsoft.com/office/drawing/2014/main" xmlns="" id="{B2D56897-1D55-4B99-A643-32CF75F1178C}"/>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赠送</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图标</a:t>
            </a:r>
          </a:p>
        </p:txBody>
      </p:sp>
      <p:sp>
        <p:nvSpPr>
          <p:cNvPr id="30" name="Freeform 13">
            <a:extLst>
              <a:ext uri="{FF2B5EF4-FFF2-40B4-BE49-F238E27FC236}">
                <a16:creationId xmlns:a16="http://schemas.microsoft.com/office/drawing/2014/main" xmlns="" id="{8C3F5689-0B43-40D4-ABB8-F9B77BC36C09}"/>
              </a:ext>
            </a:extLst>
          </p:cNvPr>
          <p:cNvSpPr>
            <a:spLocks noEditPoints="1"/>
          </p:cNvSpPr>
          <p:nvPr/>
        </p:nvSpPr>
        <p:spPr bwMode="auto">
          <a:xfrm>
            <a:off x="10866382" y="1934691"/>
            <a:ext cx="642129" cy="647863"/>
          </a:xfrm>
          <a:custGeom>
            <a:avLst/>
            <a:gdLst>
              <a:gd name="T0" fmla="*/ 145 w 196"/>
              <a:gd name="T1" fmla="*/ 46 h 198"/>
              <a:gd name="T2" fmla="*/ 143 w 196"/>
              <a:gd name="T3" fmla="*/ 31 h 198"/>
              <a:gd name="T4" fmla="*/ 168 w 196"/>
              <a:gd name="T5" fmla="*/ 38 h 198"/>
              <a:gd name="T6" fmla="*/ 164 w 196"/>
              <a:gd name="T7" fmla="*/ 54 h 198"/>
              <a:gd name="T8" fmla="*/ 186 w 196"/>
              <a:gd name="T9" fmla="*/ 70 h 198"/>
              <a:gd name="T10" fmla="*/ 155 w 196"/>
              <a:gd name="T11" fmla="*/ 74 h 198"/>
              <a:gd name="T12" fmla="*/ 151 w 196"/>
              <a:gd name="T13" fmla="*/ 70 h 198"/>
              <a:gd name="T14" fmla="*/ 144 w 196"/>
              <a:gd name="T15" fmla="*/ 86 h 198"/>
              <a:gd name="T16" fmla="*/ 148 w 196"/>
              <a:gd name="T17" fmla="*/ 60 h 198"/>
              <a:gd name="T18" fmla="*/ 97 w 196"/>
              <a:gd name="T19" fmla="*/ 70 h 198"/>
              <a:gd name="T20" fmla="*/ 102 w 196"/>
              <a:gd name="T21" fmla="*/ 64 h 198"/>
              <a:gd name="T22" fmla="*/ 124 w 196"/>
              <a:gd name="T23" fmla="*/ 86 h 198"/>
              <a:gd name="T24" fmla="*/ 137 w 196"/>
              <a:gd name="T25" fmla="*/ 64 h 198"/>
              <a:gd name="T26" fmla="*/ 108 w 196"/>
              <a:gd name="T27" fmla="*/ 43 h 198"/>
              <a:gd name="T28" fmla="*/ 114 w 196"/>
              <a:gd name="T29" fmla="*/ 22 h 198"/>
              <a:gd name="T30" fmla="*/ 81 w 196"/>
              <a:gd name="T31" fmla="*/ 13 h 198"/>
              <a:gd name="T32" fmla="*/ 83 w 196"/>
              <a:gd name="T33" fmla="*/ 33 h 198"/>
              <a:gd name="T34" fmla="*/ 77 w 196"/>
              <a:gd name="T35" fmla="*/ 56 h 198"/>
              <a:gd name="T36" fmla="*/ 56 w 196"/>
              <a:gd name="T37" fmla="*/ 86 h 198"/>
              <a:gd name="T38" fmla="*/ 10 w 196"/>
              <a:gd name="T39" fmla="*/ 70 h 198"/>
              <a:gd name="T40" fmla="*/ 32 w 196"/>
              <a:gd name="T41" fmla="*/ 54 h 198"/>
              <a:gd name="T42" fmla="*/ 28 w 196"/>
              <a:gd name="T43" fmla="*/ 38 h 198"/>
              <a:gd name="T44" fmla="*/ 53 w 196"/>
              <a:gd name="T45" fmla="*/ 31 h 198"/>
              <a:gd name="T46" fmla="*/ 51 w 196"/>
              <a:gd name="T47" fmla="*/ 46 h 198"/>
              <a:gd name="T48" fmla="*/ 55 w 196"/>
              <a:gd name="T49" fmla="*/ 63 h 198"/>
              <a:gd name="T50" fmla="*/ 48 w 196"/>
              <a:gd name="T51" fmla="*/ 86 h 198"/>
              <a:gd name="T52" fmla="*/ 9 w 196"/>
              <a:gd name="T53" fmla="*/ 86 h 198"/>
              <a:gd name="T54" fmla="*/ 45 w 196"/>
              <a:gd name="T55" fmla="*/ 70 h 198"/>
              <a:gd name="T56" fmla="*/ 196 w 196"/>
              <a:gd name="T57" fmla="*/ 96 h 198"/>
              <a:gd name="T58" fmla="*/ 9 w 196"/>
              <a:gd name="T59" fmla="*/ 141 h 198"/>
              <a:gd name="T60" fmla="*/ 52 w 196"/>
              <a:gd name="T61" fmla="*/ 143 h 198"/>
              <a:gd name="T62" fmla="*/ 5 w 196"/>
              <a:gd name="T63" fmla="*/ 101 h 198"/>
              <a:gd name="T64" fmla="*/ 90 w 196"/>
              <a:gd name="T65" fmla="*/ 191 h 198"/>
              <a:gd name="T66" fmla="*/ 90 w 196"/>
              <a:gd name="T67" fmla="*/ 191 h 198"/>
              <a:gd name="T68" fmla="*/ 96 w 196"/>
              <a:gd name="T69" fmla="*/ 188 h 198"/>
              <a:gd name="T70" fmla="*/ 86 w 196"/>
              <a:gd name="T71" fmla="*/ 101 h 198"/>
              <a:gd name="T72" fmla="*/ 58 w 196"/>
              <a:gd name="T73" fmla="*/ 141 h 198"/>
              <a:gd name="T74" fmla="*/ 97 w 196"/>
              <a:gd name="T75" fmla="*/ 101 h 198"/>
              <a:gd name="T76" fmla="*/ 150 w 196"/>
              <a:gd name="T77" fmla="*/ 101 h 198"/>
              <a:gd name="T78" fmla="*/ 102 w 196"/>
              <a:gd name="T79" fmla="*/ 132 h 198"/>
              <a:gd name="T80" fmla="*/ 137 w 196"/>
              <a:gd name="T81" fmla="*/ 147 h 198"/>
              <a:gd name="T82" fmla="*/ 162 w 196"/>
              <a:gd name="T83" fmla="*/ 164 h 198"/>
              <a:gd name="T84" fmla="*/ 109 w 196"/>
              <a:gd name="T85" fmla="*/ 190 h 198"/>
              <a:gd name="T86" fmla="*/ 189 w 196"/>
              <a:gd name="T87" fmla="*/ 101 h 198"/>
              <a:gd name="T88" fmla="*/ 166 w 196"/>
              <a:gd name="T89" fmla="*/ 16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6" h="198">
                <a:moveTo>
                  <a:pt x="148" y="60"/>
                </a:moveTo>
                <a:cubicBezTo>
                  <a:pt x="148" y="54"/>
                  <a:pt x="148" y="54"/>
                  <a:pt x="148" y="54"/>
                </a:cubicBezTo>
                <a:cubicBezTo>
                  <a:pt x="148" y="54"/>
                  <a:pt x="146" y="52"/>
                  <a:pt x="145" y="46"/>
                </a:cubicBezTo>
                <a:cubicBezTo>
                  <a:pt x="143" y="47"/>
                  <a:pt x="142" y="44"/>
                  <a:pt x="142" y="43"/>
                </a:cubicBezTo>
                <a:cubicBezTo>
                  <a:pt x="142" y="41"/>
                  <a:pt x="142" y="38"/>
                  <a:pt x="144" y="38"/>
                </a:cubicBezTo>
                <a:cubicBezTo>
                  <a:pt x="143" y="35"/>
                  <a:pt x="143" y="33"/>
                  <a:pt x="143" y="31"/>
                </a:cubicBezTo>
                <a:cubicBezTo>
                  <a:pt x="144" y="27"/>
                  <a:pt x="148" y="22"/>
                  <a:pt x="156" y="22"/>
                </a:cubicBezTo>
                <a:cubicBezTo>
                  <a:pt x="163" y="22"/>
                  <a:pt x="168" y="27"/>
                  <a:pt x="168" y="31"/>
                </a:cubicBezTo>
                <a:cubicBezTo>
                  <a:pt x="168" y="33"/>
                  <a:pt x="168" y="35"/>
                  <a:pt x="168" y="38"/>
                </a:cubicBezTo>
                <a:cubicBezTo>
                  <a:pt x="169" y="38"/>
                  <a:pt x="170" y="41"/>
                  <a:pt x="170" y="43"/>
                </a:cubicBezTo>
                <a:cubicBezTo>
                  <a:pt x="170" y="44"/>
                  <a:pt x="168" y="47"/>
                  <a:pt x="167" y="46"/>
                </a:cubicBezTo>
                <a:cubicBezTo>
                  <a:pt x="166" y="52"/>
                  <a:pt x="164" y="54"/>
                  <a:pt x="164" y="54"/>
                </a:cubicBezTo>
                <a:cubicBezTo>
                  <a:pt x="164" y="60"/>
                  <a:pt x="164" y="60"/>
                  <a:pt x="164" y="60"/>
                </a:cubicBezTo>
                <a:cubicBezTo>
                  <a:pt x="164" y="60"/>
                  <a:pt x="165" y="61"/>
                  <a:pt x="171" y="63"/>
                </a:cubicBezTo>
                <a:cubicBezTo>
                  <a:pt x="178" y="66"/>
                  <a:pt x="184" y="68"/>
                  <a:pt x="186" y="70"/>
                </a:cubicBezTo>
                <a:cubicBezTo>
                  <a:pt x="187" y="73"/>
                  <a:pt x="187" y="86"/>
                  <a:pt x="187" y="86"/>
                </a:cubicBezTo>
                <a:cubicBezTo>
                  <a:pt x="162" y="86"/>
                  <a:pt x="162" y="86"/>
                  <a:pt x="162" y="86"/>
                </a:cubicBezTo>
                <a:cubicBezTo>
                  <a:pt x="155" y="74"/>
                  <a:pt x="155" y="74"/>
                  <a:pt x="155" y="74"/>
                </a:cubicBezTo>
                <a:cubicBezTo>
                  <a:pt x="159" y="70"/>
                  <a:pt x="159" y="70"/>
                  <a:pt x="159" y="70"/>
                </a:cubicBezTo>
                <a:cubicBezTo>
                  <a:pt x="155" y="66"/>
                  <a:pt x="155" y="66"/>
                  <a:pt x="155" y="66"/>
                </a:cubicBezTo>
                <a:cubicBezTo>
                  <a:pt x="151" y="70"/>
                  <a:pt x="151" y="70"/>
                  <a:pt x="151" y="70"/>
                </a:cubicBezTo>
                <a:cubicBezTo>
                  <a:pt x="155" y="74"/>
                  <a:pt x="155" y="74"/>
                  <a:pt x="155" y="74"/>
                </a:cubicBezTo>
                <a:cubicBezTo>
                  <a:pt x="148" y="86"/>
                  <a:pt x="148" y="86"/>
                  <a:pt x="148" y="86"/>
                </a:cubicBezTo>
                <a:cubicBezTo>
                  <a:pt x="144" y="86"/>
                  <a:pt x="144" y="86"/>
                  <a:pt x="144" y="86"/>
                </a:cubicBezTo>
                <a:cubicBezTo>
                  <a:pt x="144" y="79"/>
                  <a:pt x="144" y="67"/>
                  <a:pt x="142" y="63"/>
                </a:cubicBezTo>
                <a:cubicBezTo>
                  <a:pt x="141" y="63"/>
                  <a:pt x="141" y="63"/>
                  <a:pt x="141" y="63"/>
                </a:cubicBezTo>
                <a:cubicBezTo>
                  <a:pt x="146" y="60"/>
                  <a:pt x="148" y="60"/>
                  <a:pt x="148" y="60"/>
                </a:cubicBezTo>
                <a:close/>
                <a:moveTo>
                  <a:pt x="72" y="86"/>
                </a:moveTo>
                <a:cubicBezTo>
                  <a:pt x="88" y="86"/>
                  <a:pt x="88" y="86"/>
                  <a:pt x="88" y="86"/>
                </a:cubicBezTo>
                <a:cubicBezTo>
                  <a:pt x="97" y="70"/>
                  <a:pt x="97" y="70"/>
                  <a:pt x="97" y="70"/>
                </a:cubicBezTo>
                <a:cubicBezTo>
                  <a:pt x="91" y="64"/>
                  <a:pt x="91" y="64"/>
                  <a:pt x="91" y="64"/>
                </a:cubicBezTo>
                <a:cubicBezTo>
                  <a:pt x="97" y="59"/>
                  <a:pt x="97" y="59"/>
                  <a:pt x="97" y="59"/>
                </a:cubicBezTo>
                <a:cubicBezTo>
                  <a:pt x="102" y="64"/>
                  <a:pt x="102" y="64"/>
                  <a:pt x="102" y="64"/>
                </a:cubicBezTo>
                <a:cubicBezTo>
                  <a:pt x="97" y="70"/>
                  <a:pt x="97" y="70"/>
                  <a:pt x="97" y="70"/>
                </a:cubicBezTo>
                <a:cubicBezTo>
                  <a:pt x="106" y="86"/>
                  <a:pt x="106" y="86"/>
                  <a:pt x="106" y="86"/>
                </a:cubicBezTo>
                <a:cubicBezTo>
                  <a:pt x="124" y="86"/>
                  <a:pt x="124" y="86"/>
                  <a:pt x="124" y="86"/>
                </a:cubicBezTo>
                <a:cubicBezTo>
                  <a:pt x="140" y="86"/>
                  <a:pt x="140" y="86"/>
                  <a:pt x="140" y="86"/>
                </a:cubicBezTo>
                <a:cubicBezTo>
                  <a:pt x="140" y="86"/>
                  <a:pt x="140" y="69"/>
                  <a:pt x="138" y="65"/>
                </a:cubicBezTo>
                <a:cubicBezTo>
                  <a:pt x="138" y="65"/>
                  <a:pt x="137" y="65"/>
                  <a:pt x="137" y="64"/>
                </a:cubicBezTo>
                <a:cubicBezTo>
                  <a:pt x="134" y="61"/>
                  <a:pt x="126" y="59"/>
                  <a:pt x="119" y="56"/>
                </a:cubicBezTo>
                <a:cubicBezTo>
                  <a:pt x="110" y="52"/>
                  <a:pt x="109" y="51"/>
                  <a:pt x="109" y="51"/>
                </a:cubicBezTo>
                <a:cubicBezTo>
                  <a:pt x="108" y="43"/>
                  <a:pt x="108" y="43"/>
                  <a:pt x="108" y="43"/>
                </a:cubicBezTo>
                <a:cubicBezTo>
                  <a:pt x="108" y="43"/>
                  <a:pt x="112" y="41"/>
                  <a:pt x="113" y="33"/>
                </a:cubicBezTo>
                <a:cubicBezTo>
                  <a:pt x="114" y="34"/>
                  <a:pt x="117" y="30"/>
                  <a:pt x="117" y="28"/>
                </a:cubicBezTo>
                <a:cubicBezTo>
                  <a:pt x="117" y="27"/>
                  <a:pt x="116" y="22"/>
                  <a:pt x="114" y="22"/>
                </a:cubicBezTo>
                <a:cubicBezTo>
                  <a:pt x="114" y="18"/>
                  <a:pt x="115" y="15"/>
                  <a:pt x="115" y="13"/>
                </a:cubicBezTo>
                <a:cubicBezTo>
                  <a:pt x="114" y="7"/>
                  <a:pt x="108" y="0"/>
                  <a:pt x="98" y="0"/>
                </a:cubicBezTo>
                <a:cubicBezTo>
                  <a:pt x="88" y="0"/>
                  <a:pt x="82" y="7"/>
                  <a:pt x="81" y="13"/>
                </a:cubicBezTo>
                <a:cubicBezTo>
                  <a:pt x="81" y="15"/>
                  <a:pt x="82" y="18"/>
                  <a:pt x="82" y="22"/>
                </a:cubicBezTo>
                <a:cubicBezTo>
                  <a:pt x="80" y="22"/>
                  <a:pt x="79" y="27"/>
                  <a:pt x="79" y="28"/>
                </a:cubicBezTo>
                <a:cubicBezTo>
                  <a:pt x="79" y="30"/>
                  <a:pt x="82" y="34"/>
                  <a:pt x="83" y="33"/>
                </a:cubicBezTo>
                <a:cubicBezTo>
                  <a:pt x="84" y="41"/>
                  <a:pt x="88" y="43"/>
                  <a:pt x="88" y="43"/>
                </a:cubicBezTo>
                <a:cubicBezTo>
                  <a:pt x="87" y="51"/>
                  <a:pt x="87" y="51"/>
                  <a:pt x="87" y="51"/>
                </a:cubicBezTo>
                <a:cubicBezTo>
                  <a:pt x="87" y="51"/>
                  <a:pt x="85" y="52"/>
                  <a:pt x="77" y="56"/>
                </a:cubicBezTo>
                <a:cubicBezTo>
                  <a:pt x="70" y="59"/>
                  <a:pt x="62" y="61"/>
                  <a:pt x="59" y="64"/>
                </a:cubicBezTo>
                <a:cubicBezTo>
                  <a:pt x="59" y="65"/>
                  <a:pt x="58" y="65"/>
                  <a:pt x="58" y="65"/>
                </a:cubicBezTo>
                <a:cubicBezTo>
                  <a:pt x="56" y="69"/>
                  <a:pt x="56" y="86"/>
                  <a:pt x="56" y="86"/>
                </a:cubicBezTo>
                <a:lnTo>
                  <a:pt x="72" y="86"/>
                </a:lnTo>
                <a:close/>
                <a:moveTo>
                  <a:pt x="9" y="86"/>
                </a:moveTo>
                <a:cubicBezTo>
                  <a:pt x="9" y="86"/>
                  <a:pt x="9" y="73"/>
                  <a:pt x="10" y="70"/>
                </a:cubicBezTo>
                <a:cubicBezTo>
                  <a:pt x="12" y="68"/>
                  <a:pt x="18" y="66"/>
                  <a:pt x="25" y="63"/>
                </a:cubicBezTo>
                <a:cubicBezTo>
                  <a:pt x="31" y="61"/>
                  <a:pt x="32" y="60"/>
                  <a:pt x="32" y="60"/>
                </a:cubicBezTo>
                <a:cubicBezTo>
                  <a:pt x="32" y="54"/>
                  <a:pt x="32" y="54"/>
                  <a:pt x="32" y="54"/>
                </a:cubicBezTo>
                <a:cubicBezTo>
                  <a:pt x="32" y="54"/>
                  <a:pt x="30" y="52"/>
                  <a:pt x="29" y="46"/>
                </a:cubicBezTo>
                <a:cubicBezTo>
                  <a:pt x="28" y="47"/>
                  <a:pt x="26" y="44"/>
                  <a:pt x="26" y="43"/>
                </a:cubicBezTo>
                <a:cubicBezTo>
                  <a:pt x="26" y="41"/>
                  <a:pt x="27" y="38"/>
                  <a:pt x="28" y="38"/>
                </a:cubicBezTo>
                <a:cubicBezTo>
                  <a:pt x="28" y="35"/>
                  <a:pt x="28" y="33"/>
                  <a:pt x="28" y="31"/>
                </a:cubicBezTo>
                <a:cubicBezTo>
                  <a:pt x="28" y="27"/>
                  <a:pt x="33" y="22"/>
                  <a:pt x="40" y="22"/>
                </a:cubicBezTo>
                <a:cubicBezTo>
                  <a:pt x="48" y="22"/>
                  <a:pt x="52" y="27"/>
                  <a:pt x="53" y="31"/>
                </a:cubicBezTo>
                <a:cubicBezTo>
                  <a:pt x="53" y="33"/>
                  <a:pt x="53" y="35"/>
                  <a:pt x="52" y="38"/>
                </a:cubicBezTo>
                <a:cubicBezTo>
                  <a:pt x="54" y="38"/>
                  <a:pt x="54" y="41"/>
                  <a:pt x="54" y="43"/>
                </a:cubicBezTo>
                <a:cubicBezTo>
                  <a:pt x="54" y="44"/>
                  <a:pt x="53" y="47"/>
                  <a:pt x="51" y="46"/>
                </a:cubicBezTo>
                <a:cubicBezTo>
                  <a:pt x="50" y="52"/>
                  <a:pt x="48" y="54"/>
                  <a:pt x="48" y="54"/>
                </a:cubicBezTo>
                <a:cubicBezTo>
                  <a:pt x="48" y="60"/>
                  <a:pt x="48" y="60"/>
                  <a:pt x="48" y="60"/>
                </a:cubicBezTo>
                <a:cubicBezTo>
                  <a:pt x="48" y="60"/>
                  <a:pt x="49" y="60"/>
                  <a:pt x="55" y="63"/>
                </a:cubicBezTo>
                <a:cubicBezTo>
                  <a:pt x="54" y="63"/>
                  <a:pt x="54" y="63"/>
                  <a:pt x="54" y="63"/>
                </a:cubicBezTo>
                <a:cubicBezTo>
                  <a:pt x="52" y="67"/>
                  <a:pt x="52" y="79"/>
                  <a:pt x="52" y="86"/>
                </a:cubicBezTo>
                <a:cubicBezTo>
                  <a:pt x="48" y="86"/>
                  <a:pt x="48" y="86"/>
                  <a:pt x="48" y="86"/>
                </a:cubicBezTo>
                <a:cubicBezTo>
                  <a:pt x="41" y="74"/>
                  <a:pt x="41" y="74"/>
                  <a:pt x="41" y="74"/>
                </a:cubicBezTo>
                <a:cubicBezTo>
                  <a:pt x="34" y="86"/>
                  <a:pt x="34" y="86"/>
                  <a:pt x="34" y="86"/>
                </a:cubicBezTo>
                <a:lnTo>
                  <a:pt x="9" y="86"/>
                </a:lnTo>
                <a:close/>
                <a:moveTo>
                  <a:pt x="37" y="70"/>
                </a:moveTo>
                <a:cubicBezTo>
                  <a:pt x="41" y="74"/>
                  <a:pt x="41" y="74"/>
                  <a:pt x="41" y="74"/>
                </a:cubicBezTo>
                <a:cubicBezTo>
                  <a:pt x="45" y="70"/>
                  <a:pt x="45" y="70"/>
                  <a:pt x="45" y="70"/>
                </a:cubicBezTo>
                <a:cubicBezTo>
                  <a:pt x="41" y="66"/>
                  <a:pt x="41" y="66"/>
                  <a:pt x="41" y="66"/>
                </a:cubicBezTo>
                <a:lnTo>
                  <a:pt x="37" y="70"/>
                </a:lnTo>
                <a:close/>
                <a:moveTo>
                  <a:pt x="196" y="96"/>
                </a:moveTo>
                <a:cubicBezTo>
                  <a:pt x="196" y="110"/>
                  <a:pt x="194" y="124"/>
                  <a:pt x="188" y="137"/>
                </a:cubicBezTo>
                <a:cubicBezTo>
                  <a:pt x="173" y="171"/>
                  <a:pt x="138" y="197"/>
                  <a:pt x="100" y="197"/>
                </a:cubicBezTo>
                <a:cubicBezTo>
                  <a:pt x="62" y="198"/>
                  <a:pt x="25" y="175"/>
                  <a:pt x="9" y="141"/>
                </a:cubicBezTo>
                <a:cubicBezTo>
                  <a:pt x="3" y="128"/>
                  <a:pt x="0" y="112"/>
                  <a:pt x="0" y="96"/>
                </a:cubicBezTo>
                <a:lnTo>
                  <a:pt x="196" y="96"/>
                </a:lnTo>
                <a:close/>
                <a:moveTo>
                  <a:pt x="52" y="143"/>
                </a:moveTo>
                <a:cubicBezTo>
                  <a:pt x="47" y="130"/>
                  <a:pt x="44" y="116"/>
                  <a:pt x="43" y="101"/>
                </a:cubicBezTo>
                <a:cubicBezTo>
                  <a:pt x="40" y="101"/>
                  <a:pt x="40" y="101"/>
                  <a:pt x="40" y="101"/>
                </a:cubicBezTo>
                <a:cubicBezTo>
                  <a:pt x="5" y="101"/>
                  <a:pt x="5" y="101"/>
                  <a:pt x="5" y="101"/>
                </a:cubicBezTo>
                <a:cubicBezTo>
                  <a:pt x="6" y="124"/>
                  <a:pt x="14" y="144"/>
                  <a:pt x="29" y="160"/>
                </a:cubicBezTo>
                <a:cubicBezTo>
                  <a:pt x="36" y="154"/>
                  <a:pt x="44" y="148"/>
                  <a:pt x="52" y="143"/>
                </a:cubicBezTo>
                <a:close/>
                <a:moveTo>
                  <a:pt x="90" y="191"/>
                </a:moveTo>
                <a:cubicBezTo>
                  <a:pt x="75" y="180"/>
                  <a:pt x="62" y="164"/>
                  <a:pt x="55" y="148"/>
                </a:cubicBezTo>
                <a:cubicBezTo>
                  <a:pt x="47" y="153"/>
                  <a:pt x="39" y="158"/>
                  <a:pt x="33" y="164"/>
                </a:cubicBezTo>
                <a:cubicBezTo>
                  <a:pt x="49" y="179"/>
                  <a:pt x="68" y="189"/>
                  <a:pt x="90" y="191"/>
                </a:cubicBezTo>
                <a:close/>
                <a:moveTo>
                  <a:pt x="96" y="138"/>
                </a:moveTo>
                <a:cubicBezTo>
                  <a:pt x="83" y="138"/>
                  <a:pt x="71" y="141"/>
                  <a:pt x="60" y="146"/>
                </a:cubicBezTo>
                <a:cubicBezTo>
                  <a:pt x="68" y="163"/>
                  <a:pt x="81" y="178"/>
                  <a:pt x="96" y="188"/>
                </a:cubicBezTo>
                <a:lnTo>
                  <a:pt x="96" y="138"/>
                </a:lnTo>
                <a:close/>
                <a:moveTo>
                  <a:pt x="97" y="101"/>
                </a:moveTo>
                <a:cubicBezTo>
                  <a:pt x="86" y="101"/>
                  <a:pt x="86" y="101"/>
                  <a:pt x="86" y="101"/>
                </a:cubicBezTo>
                <a:cubicBezTo>
                  <a:pt x="49" y="101"/>
                  <a:pt x="49" y="101"/>
                  <a:pt x="49" y="101"/>
                </a:cubicBezTo>
                <a:cubicBezTo>
                  <a:pt x="49" y="103"/>
                  <a:pt x="49" y="103"/>
                  <a:pt x="49" y="103"/>
                </a:cubicBezTo>
                <a:cubicBezTo>
                  <a:pt x="50" y="116"/>
                  <a:pt x="53" y="129"/>
                  <a:pt x="58" y="141"/>
                </a:cubicBezTo>
                <a:cubicBezTo>
                  <a:pt x="69" y="136"/>
                  <a:pt x="82" y="133"/>
                  <a:pt x="95" y="132"/>
                </a:cubicBezTo>
                <a:cubicBezTo>
                  <a:pt x="95" y="132"/>
                  <a:pt x="96" y="132"/>
                  <a:pt x="96" y="132"/>
                </a:cubicBezTo>
                <a:lnTo>
                  <a:pt x="97" y="101"/>
                </a:lnTo>
                <a:close/>
                <a:moveTo>
                  <a:pt x="102" y="132"/>
                </a:moveTo>
                <a:cubicBezTo>
                  <a:pt x="116" y="133"/>
                  <a:pt x="129" y="136"/>
                  <a:pt x="141" y="142"/>
                </a:cubicBezTo>
                <a:cubicBezTo>
                  <a:pt x="146" y="129"/>
                  <a:pt x="150" y="116"/>
                  <a:pt x="150" y="101"/>
                </a:cubicBezTo>
                <a:cubicBezTo>
                  <a:pt x="148" y="101"/>
                  <a:pt x="148" y="101"/>
                  <a:pt x="148" y="101"/>
                </a:cubicBezTo>
                <a:cubicBezTo>
                  <a:pt x="102" y="101"/>
                  <a:pt x="102" y="101"/>
                  <a:pt x="102" y="101"/>
                </a:cubicBezTo>
                <a:lnTo>
                  <a:pt x="102" y="132"/>
                </a:lnTo>
                <a:close/>
                <a:moveTo>
                  <a:pt x="102" y="188"/>
                </a:moveTo>
                <a:cubicBezTo>
                  <a:pt x="117" y="178"/>
                  <a:pt x="130" y="163"/>
                  <a:pt x="138" y="147"/>
                </a:cubicBezTo>
                <a:cubicBezTo>
                  <a:pt x="137" y="147"/>
                  <a:pt x="137" y="147"/>
                  <a:pt x="137" y="147"/>
                </a:cubicBezTo>
                <a:cubicBezTo>
                  <a:pt x="127" y="141"/>
                  <a:pt x="114" y="139"/>
                  <a:pt x="102" y="138"/>
                </a:cubicBezTo>
                <a:lnTo>
                  <a:pt x="102" y="188"/>
                </a:lnTo>
                <a:close/>
                <a:moveTo>
                  <a:pt x="162" y="164"/>
                </a:moveTo>
                <a:cubicBezTo>
                  <a:pt x="156" y="158"/>
                  <a:pt x="150" y="153"/>
                  <a:pt x="143" y="150"/>
                </a:cubicBezTo>
                <a:cubicBezTo>
                  <a:pt x="142" y="153"/>
                  <a:pt x="140" y="155"/>
                  <a:pt x="138" y="158"/>
                </a:cubicBezTo>
                <a:cubicBezTo>
                  <a:pt x="131" y="170"/>
                  <a:pt x="121" y="182"/>
                  <a:pt x="109" y="190"/>
                </a:cubicBezTo>
                <a:cubicBezTo>
                  <a:pt x="129" y="188"/>
                  <a:pt x="148" y="179"/>
                  <a:pt x="162" y="164"/>
                </a:cubicBezTo>
                <a:close/>
                <a:moveTo>
                  <a:pt x="191" y="101"/>
                </a:moveTo>
                <a:cubicBezTo>
                  <a:pt x="190" y="101"/>
                  <a:pt x="190" y="101"/>
                  <a:pt x="189" y="101"/>
                </a:cubicBezTo>
                <a:cubicBezTo>
                  <a:pt x="156" y="101"/>
                  <a:pt x="156" y="101"/>
                  <a:pt x="156" y="101"/>
                </a:cubicBezTo>
                <a:cubicBezTo>
                  <a:pt x="155" y="115"/>
                  <a:pt x="152" y="131"/>
                  <a:pt x="146" y="144"/>
                </a:cubicBezTo>
                <a:cubicBezTo>
                  <a:pt x="153" y="149"/>
                  <a:pt x="160" y="154"/>
                  <a:pt x="166" y="160"/>
                </a:cubicBezTo>
                <a:cubicBezTo>
                  <a:pt x="181" y="143"/>
                  <a:pt x="190" y="123"/>
                  <a:pt x="191" y="101"/>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6">
            <a:extLst>
              <a:ext uri="{FF2B5EF4-FFF2-40B4-BE49-F238E27FC236}">
                <a16:creationId xmlns:a16="http://schemas.microsoft.com/office/drawing/2014/main" xmlns="" id="{5DEEA686-EA3E-4B15-AA3E-AE4EE8734283}"/>
              </a:ext>
            </a:extLst>
          </p:cNvPr>
          <p:cNvSpPr>
            <a:spLocks noEditPoints="1"/>
          </p:cNvSpPr>
          <p:nvPr/>
        </p:nvSpPr>
        <p:spPr bwMode="auto">
          <a:xfrm>
            <a:off x="8839340" y="1934691"/>
            <a:ext cx="642129" cy="647863"/>
          </a:xfrm>
          <a:custGeom>
            <a:avLst/>
            <a:gdLst>
              <a:gd name="T0" fmla="*/ 187 w 196"/>
              <a:gd name="T1" fmla="*/ 137 h 198"/>
              <a:gd name="T2" fmla="*/ 6 w 196"/>
              <a:gd name="T3" fmla="*/ 102 h 198"/>
              <a:gd name="T4" fmla="*/ 30 w 196"/>
              <a:gd name="T5" fmla="*/ 160 h 198"/>
              <a:gd name="T6" fmla="*/ 34 w 196"/>
              <a:gd name="T7" fmla="*/ 165 h 198"/>
              <a:gd name="T8" fmla="*/ 96 w 196"/>
              <a:gd name="T9" fmla="*/ 188 h 198"/>
              <a:gd name="T10" fmla="*/ 50 w 196"/>
              <a:gd name="T11" fmla="*/ 104 h 198"/>
              <a:gd name="T12" fmla="*/ 96 w 196"/>
              <a:gd name="T13" fmla="*/ 132 h 198"/>
              <a:gd name="T14" fmla="*/ 140 w 196"/>
              <a:gd name="T15" fmla="*/ 142 h 198"/>
              <a:gd name="T16" fmla="*/ 137 w 196"/>
              <a:gd name="T17" fmla="*/ 147 h 198"/>
              <a:gd name="T18" fmla="*/ 109 w 196"/>
              <a:gd name="T19" fmla="*/ 190 h 198"/>
              <a:gd name="T20" fmla="*/ 109 w 196"/>
              <a:gd name="T21" fmla="*/ 190 h 198"/>
              <a:gd name="T22" fmla="*/ 188 w 196"/>
              <a:gd name="T23" fmla="*/ 102 h 198"/>
              <a:gd name="T24" fmla="*/ 63 w 196"/>
              <a:gd name="T25" fmla="*/ 88 h 198"/>
              <a:gd name="T26" fmla="*/ 92 w 196"/>
              <a:gd name="T27" fmla="*/ 76 h 198"/>
              <a:gd name="T28" fmla="*/ 132 w 196"/>
              <a:gd name="T29" fmla="*/ 12 h 198"/>
              <a:gd name="T30" fmla="*/ 110 w 196"/>
              <a:gd name="T31" fmla="*/ 12 h 198"/>
              <a:gd name="T32" fmla="*/ 92 w 196"/>
              <a:gd name="T33" fmla="*/ 12 h 198"/>
              <a:gd name="T34" fmla="*/ 71 w 196"/>
              <a:gd name="T35" fmla="*/ 12 h 198"/>
              <a:gd name="T36" fmla="*/ 92 w 196"/>
              <a:gd name="T37" fmla="*/ 76 h 198"/>
              <a:gd name="T38" fmla="*/ 119 w 196"/>
              <a:gd name="T39" fmla="*/ 28 h 198"/>
              <a:gd name="T40" fmla="*/ 127 w 196"/>
              <a:gd name="T41" fmla="*/ 45 h 198"/>
              <a:gd name="T42" fmla="*/ 127 w 196"/>
              <a:gd name="T43" fmla="*/ 53 h 198"/>
              <a:gd name="T44" fmla="*/ 109 w 196"/>
              <a:gd name="T45" fmla="*/ 17 h 198"/>
              <a:gd name="T46" fmla="*/ 109 w 196"/>
              <a:gd name="T47" fmla="*/ 17 h 198"/>
              <a:gd name="T48" fmla="*/ 109 w 196"/>
              <a:gd name="T49" fmla="*/ 45 h 198"/>
              <a:gd name="T50" fmla="*/ 117 w 196"/>
              <a:gd name="T51" fmla="*/ 63 h 198"/>
              <a:gd name="T52" fmla="*/ 105 w 196"/>
              <a:gd name="T53" fmla="*/ 23 h 198"/>
              <a:gd name="T54" fmla="*/ 92 w 196"/>
              <a:gd name="T55" fmla="*/ 40 h 198"/>
              <a:gd name="T56" fmla="*/ 92 w 196"/>
              <a:gd name="T57" fmla="*/ 40 h 198"/>
              <a:gd name="T58" fmla="*/ 92 w 196"/>
              <a:gd name="T59" fmla="*/ 72 h 198"/>
              <a:gd name="T60" fmla="*/ 70 w 196"/>
              <a:gd name="T61" fmla="*/ 53 h 198"/>
              <a:gd name="T62" fmla="*/ 70 w 196"/>
              <a:gd name="T63" fmla="*/ 45 h 198"/>
              <a:gd name="T64" fmla="*/ 77 w 196"/>
              <a:gd name="T65" fmla="*/ 28 h 198"/>
              <a:gd name="T66" fmla="*/ 77 w 196"/>
              <a:gd name="T67" fmla="*/ 28 h 198"/>
              <a:gd name="T68" fmla="*/ 87 w 196"/>
              <a:gd name="T69" fmla="*/ 53 h 198"/>
              <a:gd name="T70" fmla="*/ 80 w 196"/>
              <a:gd name="T71" fmla="*/ 35 h 198"/>
              <a:gd name="T72" fmla="*/ 80 w 196"/>
              <a:gd name="T73" fmla="*/ 28 h 198"/>
              <a:gd name="T74" fmla="*/ 59 w 196"/>
              <a:gd name="T75" fmla="*/ 23 h 198"/>
              <a:gd name="T76" fmla="*/ 32 w 196"/>
              <a:gd name="T77" fmla="*/ 23 h 198"/>
              <a:gd name="T78" fmla="*/ 59 w 196"/>
              <a:gd name="T79" fmla="*/ 23 h 198"/>
              <a:gd name="T80" fmla="*/ 40 w 196"/>
              <a:gd name="T81" fmla="*/ 58 h 198"/>
              <a:gd name="T82" fmla="*/ 30 w 196"/>
              <a:gd name="T83" fmla="*/ 43 h 198"/>
              <a:gd name="T84" fmla="*/ 30 w 196"/>
              <a:gd name="T85" fmla="*/ 37 h 198"/>
              <a:gd name="T86" fmla="*/ 53 w 196"/>
              <a:gd name="T87" fmla="*/ 67 h 198"/>
              <a:gd name="T88" fmla="*/ 53 w 196"/>
              <a:gd name="T89" fmla="*/ 67 h 198"/>
              <a:gd name="T90" fmla="*/ 53 w 196"/>
              <a:gd name="T91" fmla="*/ 43 h 198"/>
              <a:gd name="T92" fmla="*/ 43 w 196"/>
              <a:gd name="T93" fmla="*/ 28 h 198"/>
              <a:gd name="T94" fmla="*/ 25 w 196"/>
              <a:gd name="T95" fmla="*/ 88 h 198"/>
              <a:gd name="T96" fmla="*/ 171 w 196"/>
              <a:gd name="T97" fmla="*/ 88 h 198"/>
              <a:gd name="T98" fmla="*/ 171 w 196"/>
              <a:gd name="T99" fmla="*/ 88 h 198"/>
              <a:gd name="T100" fmla="*/ 142 w 196"/>
              <a:gd name="T101" fmla="*/ 13 h 198"/>
              <a:gd name="T102" fmla="*/ 169 w 196"/>
              <a:gd name="T103" fmla="*/ 84 h 198"/>
              <a:gd name="T104" fmla="*/ 141 w 196"/>
              <a:gd name="T105" fmla="*/ 58 h 198"/>
              <a:gd name="T106" fmla="*/ 141 w 196"/>
              <a:gd name="T107" fmla="*/ 52 h 198"/>
              <a:gd name="T108" fmla="*/ 151 w 196"/>
              <a:gd name="T109" fmla="*/ 37 h 198"/>
              <a:gd name="T110" fmla="*/ 151 w 196"/>
              <a:gd name="T111" fmla="*/ 37 h 198"/>
              <a:gd name="T112" fmla="*/ 163 w 196"/>
              <a:gd name="T113" fmla="*/ 58 h 198"/>
              <a:gd name="T114" fmla="*/ 154 w 196"/>
              <a:gd name="T115" fmla="*/ 43 h 198"/>
              <a:gd name="T116" fmla="*/ 154 w 196"/>
              <a:gd name="T117" fmla="*/ 3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6" h="198">
                <a:moveTo>
                  <a:pt x="1" y="96"/>
                </a:moveTo>
                <a:cubicBezTo>
                  <a:pt x="0" y="112"/>
                  <a:pt x="4" y="128"/>
                  <a:pt x="10" y="141"/>
                </a:cubicBezTo>
                <a:cubicBezTo>
                  <a:pt x="26" y="175"/>
                  <a:pt x="63" y="198"/>
                  <a:pt x="100" y="197"/>
                </a:cubicBezTo>
                <a:cubicBezTo>
                  <a:pt x="137" y="197"/>
                  <a:pt x="173" y="171"/>
                  <a:pt x="187" y="137"/>
                </a:cubicBezTo>
                <a:cubicBezTo>
                  <a:pt x="193" y="125"/>
                  <a:pt x="196" y="111"/>
                  <a:pt x="195" y="96"/>
                </a:cubicBezTo>
                <a:lnTo>
                  <a:pt x="1" y="96"/>
                </a:lnTo>
                <a:close/>
                <a:moveTo>
                  <a:pt x="30" y="160"/>
                </a:moveTo>
                <a:cubicBezTo>
                  <a:pt x="15" y="144"/>
                  <a:pt x="7" y="124"/>
                  <a:pt x="6" y="102"/>
                </a:cubicBezTo>
                <a:cubicBezTo>
                  <a:pt x="41" y="102"/>
                  <a:pt x="41" y="102"/>
                  <a:pt x="41" y="102"/>
                </a:cubicBezTo>
                <a:cubicBezTo>
                  <a:pt x="44" y="102"/>
                  <a:pt x="44" y="102"/>
                  <a:pt x="44" y="102"/>
                </a:cubicBezTo>
                <a:cubicBezTo>
                  <a:pt x="44" y="117"/>
                  <a:pt x="47" y="131"/>
                  <a:pt x="53" y="144"/>
                </a:cubicBezTo>
                <a:cubicBezTo>
                  <a:pt x="44" y="148"/>
                  <a:pt x="37" y="154"/>
                  <a:pt x="30" y="160"/>
                </a:cubicBezTo>
                <a:close/>
                <a:moveTo>
                  <a:pt x="34" y="165"/>
                </a:moveTo>
                <a:cubicBezTo>
                  <a:pt x="40" y="158"/>
                  <a:pt x="48" y="153"/>
                  <a:pt x="55" y="149"/>
                </a:cubicBezTo>
                <a:cubicBezTo>
                  <a:pt x="63" y="164"/>
                  <a:pt x="75" y="180"/>
                  <a:pt x="90" y="191"/>
                </a:cubicBezTo>
                <a:cubicBezTo>
                  <a:pt x="68" y="189"/>
                  <a:pt x="49" y="179"/>
                  <a:pt x="34" y="165"/>
                </a:cubicBezTo>
                <a:close/>
                <a:moveTo>
                  <a:pt x="96" y="188"/>
                </a:moveTo>
                <a:cubicBezTo>
                  <a:pt x="81" y="178"/>
                  <a:pt x="68" y="163"/>
                  <a:pt x="60" y="146"/>
                </a:cubicBezTo>
                <a:cubicBezTo>
                  <a:pt x="71" y="141"/>
                  <a:pt x="83" y="139"/>
                  <a:pt x="96" y="138"/>
                </a:cubicBezTo>
                <a:lnTo>
                  <a:pt x="96" y="188"/>
                </a:lnTo>
                <a:close/>
                <a:moveTo>
                  <a:pt x="96" y="132"/>
                </a:moveTo>
                <a:cubicBezTo>
                  <a:pt x="96" y="133"/>
                  <a:pt x="95" y="133"/>
                  <a:pt x="95" y="133"/>
                </a:cubicBezTo>
                <a:cubicBezTo>
                  <a:pt x="82" y="133"/>
                  <a:pt x="69" y="136"/>
                  <a:pt x="58" y="141"/>
                </a:cubicBezTo>
                <a:cubicBezTo>
                  <a:pt x="53" y="130"/>
                  <a:pt x="50" y="117"/>
                  <a:pt x="50" y="104"/>
                </a:cubicBezTo>
                <a:cubicBezTo>
                  <a:pt x="50" y="102"/>
                  <a:pt x="50" y="102"/>
                  <a:pt x="50" y="102"/>
                </a:cubicBezTo>
                <a:cubicBezTo>
                  <a:pt x="86" y="102"/>
                  <a:pt x="86" y="102"/>
                  <a:pt x="86" y="102"/>
                </a:cubicBezTo>
                <a:cubicBezTo>
                  <a:pt x="97" y="102"/>
                  <a:pt x="97" y="102"/>
                  <a:pt x="97" y="102"/>
                </a:cubicBezTo>
                <a:lnTo>
                  <a:pt x="96" y="132"/>
                </a:lnTo>
                <a:close/>
                <a:moveTo>
                  <a:pt x="102" y="102"/>
                </a:moveTo>
                <a:cubicBezTo>
                  <a:pt x="148" y="102"/>
                  <a:pt x="148" y="102"/>
                  <a:pt x="148" y="102"/>
                </a:cubicBezTo>
                <a:cubicBezTo>
                  <a:pt x="149" y="102"/>
                  <a:pt x="149" y="102"/>
                  <a:pt x="149" y="102"/>
                </a:cubicBezTo>
                <a:cubicBezTo>
                  <a:pt x="149" y="116"/>
                  <a:pt x="145" y="130"/>
                  <a:pt x="140" y="142"/>
                </a:cubicBezTo>
                <a:cubicBezTo>
                  <a:pt x="129" y="137"/>
                  <a:pt x="116" y="133"/>
                  <a:pt x="102" y="133"/>
                </a:cubicBezTo>
                <a:lnTo>
                  <a:pt x="102" y="102"/>
                </a:lnTo>
                <a:close/>
                <a:moveTo>
                  <a:pt x="102" y="138"/>
                </a:moveTo>
                <a:cubicBezTo>
                  <a:pt x="114" y="139"/>
                  <a:pt x="126" y="142"/>
                  <a:pt x="137" y="147"/>
                </a:cubicBezTo>
                <a:cubicBezTo>
                  <a:pt x="138" y="148"/>
                  <a:pt x="138" y="148"/>
                  <a:pt x="138" y="148"/>
                </a:cubicBezTo>
                <a:cubicBezTo>
                  <a:pt x="130" y="163"/>
                  <a:pt x="117" y="178"/>
                  <a:pt x="102" y="188"/>
                </a:cubicBezTo>
                <a:lnTo>
                  <a:pt x="102" y="138"/>
                </a:lnTo>
                <a:close/>
                <a:moveTo>
                  <a:pt x="109" y="190"/>
                </a:moveTo>
                <a:cubicBezTo>
                  <a:pt x="120" y="182"/>
                  <a:pt x="131" y="170"/>
                  <a:pt x="138" y="158"/>
                </a:cubicBezTo>
                <a:cubicBezTo>
                  <a:pt x="140" y="156"/>
                  <a:pt x="141" y="153"/>
                  <a:pt x="143" y="150"/>
                </a:cubicBezTo>
                <a:cubicBezTo>
                  <a:pt x="150" y="154"/>
                  <a:pt x="156" y="159"/>
                  <a:pt x="162" y="164"/>
                </a:cubicBezTo>
                <a:cubicBezTo>
                  <a:pt x="147" y="179"/>
                  <a:pt x="129" y="188"/>
                  <a:pt x="109" y="190"/>
                </a:cubicBezTo>
                <a:close/>
                <a:moveTo>
                  <a:pt x="166" y="160"/>
                </a:moveTo>
                <a:cubicBezTo>
                  <a:pt x="159" y="154"/>
                  <a:pt x="152" y="149"/>
                  <a:pt x="145" y="145"/>
                </a:cubicBezTo>
                <a:cubicBezTo>
                  <a:pt x="151" y="132"/>
                  <a:pt x="155" y="116"/>
                  <a:pt x="155" y="102"/>
                </a:cubicBezTo>
                <a:cubicBezTo>
                  <a:pt x="188" y="102"/>
                  <a:pt x="188" y="102"/>
                  <a:pt x="188" y="102"/>
                </a:cubicBezTo>
                <a:cubicBezTo>
                  <a:pt x="189" y="102"/>
                  <a:pt x="189" y="102"/>
                  <a:pt x="190" y="102"/>
                </a:cubicBezTo>
                <a:cubicBezTo>
                  <a:pt x="189" y="124"/>
                  <a:pt x="181" y="144"/>
                  <a:pt x="166" y="160"/>
                </a:cubicBezTo>
                <a:close/>
                <a:moveTo>
                  <a:pt x="133" y="88"/>
                </a:moveTo>
                <a:cubicBezTo>
                  <a:pt x="63" y="88"/>
                  <a:pt x="63" y="88"/>
                  <a:pt x="63" y="88"/>
                </a:cubicBezTo>
                <a:cubicBezTo>
                  <a:pt x="63" y="84"/>
                  <a:pt x="63" y="84"/>
                  <a:pt x="63" y="84"/>
                </a:cubicBezTo>
                <a:cubicBezTo>
                  <a:pt x="133" y="84"/>
                  <a:pt x="133" y="84"/>
                  <a:pt x="133" y="84"/>
                </a:cubicBezTo>
                <a:lnTo>
                  <a:pt x="133" y="88"/>
                </a:lnTo>
                <a:close/>
                <a:moveTo>
                  <a:pt x="92" y="76"/>
                </a:moveTo>
                <a:cubicBezTo>
                  <a:pt x="105" y="76"/>
                  <a:pt x="105" y="76"/>
                  <a:pt x="105" y="76"/>
                </a:cubicBezTo>
                <a:cubicBezTo>
                  <a:pt x="105" y="83"/>
                  <a:pt x="105" y="83"/>
                  <a:pt x="105" y="83"/>
                </a:cubicBezTo>
                <a:cubicBezTo>
                  <a:pt x="132" y="83"/>
                  <a:pt x="132" y="83"/>
                  <a:pt x="132" y="83"/>
                </a:cubicBezTo>
                <a:cubicBezTo>
                  <a:pt x="132" y="12"/>
                  <a:pt x="132" y="12"/>
                  <a:pt x="132" y="12"/>
                </a:cubicBezTo>
                <a:cubicBezTo>
                  <a:pt x="126" y="12"/>
                  <a:pt x="126" y="12"/>
                  <a:pt x="126" y="12"/>
                </a:cubicBezTo>
                <a:cubicBezTo>
                  <a:pt x="126" y="1"/>
                  <a:pt x="126" y="1"/>
                  <a:pt x="126" y="1"/>
                </a:cubicBezTo>
                <a:cubicBezTo>
                  <a:pt x="110" y="1"/>
                  <a:pt x="110" y="1"/>
                  <a:pt x="110" y="1"/>
                </a:cubicBezTo>
                <a:cubicBezTo>
                  <a:pt x="110" y="12"/>
                  <a:pt x="110" y="12"/>
                  <a:pt x="110" y="12"/>
                </a:cubicBezTo>
                <a:cubicBezTo>
                  <a:pt x="105" y="12"/>
                  <a:pt x="105" y="12"/>
                  <a:pt x="105" y="12"/>
                </a:cubicBezTo>
                <a:cubicBezTo>
                  <a:pt x="105" y="19"/>
                  <a:pt x="105" y="19"/>
                  <a:pt x="105" y="19"/>
                </a:cubicBezTo>
                <a:cubicBezTo>
                  <a:pt x="92" y="19"/>
                  <a:pt x="92" y="19"/>
                  <a:pt x="92" y="19"/>
                </a:cubicBezTo>
                <a:cubicBezTo>
                  <a:pt x="92" y="12"/>
                  <a:pt x="92" y="12"/>
                  <a:pt x="92" y="12"/>
                </a:cubicBezTo>
                <a:cubicBezTo>
                  <a:pt x="86" y="12"/>
                  <a:pt x="86" y="12"/>
                  <a:pt x="86" y="12"/>
                </a:cubicBezTo>
                <a:cubicBezTo>
                  <a:pt x="86" y="0"/>
                  <a:pt x="86" y="0"/>
                  <a:pt x="86" y="0"/>
                </a:cubicBezTo>
                <a:cubicBezTo>
                  <a:pt x="71" y="0"/>
                  <a:pt x="71" y="0"/>
                  <a:pt x="71" y="0"/>
                </a:cubicBezTo>
                <a:cubicBezTo>
                  <a:pt x="71" y="12"/>
                  <a:pt x="71" y="12"/>
                  <a:pt x="71" y="12"/>
                </a:cubicBezTo>
                <a:cubicBezTo>
                  <a:pt x="65" y="12"/>
                  <a:pt x="65" y="12"/>
                  <a:pt x="65" y="12"/>
                </a:cubicBezTo>
                <a:cubicBezTo>
                  <a:pt x="65" y="83"/>
                  <a:pt x="65" y="83"/>
                  <a:pt x="65" y="83"/>
                </a:cubicBezTo>
                <a:cubicBezTo>
                  <a:pt x="92" y="83"/>
                  <a:pt x="92" y="83"/>
                  <a:pt x="92" y="83"/>
                </a:cubicBezTo>
                <a:lnTo>
                  <a:pt x="92" y="76"/>
                </a:lnTo>
                <a:close/>
                <a:moveTo>
                  <a:pt x="119" y="17"/>
                </a:moveTo>
                <a:cubicBezTo>
                  <a:pt x="127" y="17"/>
                  <a:pt x="127" y="17"/>
                  <a:pt x="127" y="17"/>
                </a:cubicBezTo>
                <a:cubicBezTo>
                  <a:pt x="127" y="28"/>
                  <a:pt x="127" y="28"/>
                  <a:pt x="127" y="28"/>
                </a:cubicBezTo>
                <a:cubicBezTo>
                  <a:pt x="119" y="28"/>
                  <a:pt x="119" y="28"/>
                  <a:pt x="119" y="28"/>
                </a:cubicBezTo>
                <a:lnTo>
                  <a:pt x="119" y="17"/>
                </a:lnTo>
                <a:close/>
                <a:moveTo>
                  <a:pt x="119" y="35"/>
                </a:moveTo>
                <a:cubicBezTo>
                  <a:pt x="127" y="35"/>
                  <a:pt x="127" y="35"/>
                  <a:pt x="127" y="35"/>
                </a:cubicBezTo>
                <a:cubicBezTo>
                  <a:pt x="127" y="45"/>
                  <a:pt x="127" y="45"/>
                  <a:pt x="127" y="45"/>
                </a:cubicBezTo>
                <a:cubicBezTo>
                  <a:pt x="119" y="45"/>
                  <a:pt x="119" y="45"/>
                  <a:pt x="119" y="45"/>
                </a:cubicBezTo>
                <a:lnTo>
                  <a:pt x="119" y="35"/>
                </a:lnTo>
                <a:close/>
                <a:moveTo>
                  <a:pt x="119" y="53"/>
                </a:moveTo>
                <a:cubicBezTo>
                  <a:pt x="127" y="53"/>
                  <a:pt x="127" y="53"/>
                  <a:pt x="127" y="53"/>
                </a:cubicBezTo>
                <a:cubicBezTo>
                  <a:pt x="127" y="63"/>
                  <a:pt x="127" y="63"/>
                  <a:pt x="127" y="63"/>
                </a:cubicBezTo>
                <a:cubicBezTo>
                  <a:pt x="119" y="63"/>
                  <a:pt x="119" y="63"/>
                  <a:pt x="119" y="63"/>
                </a:cubicBezTo>
                <a:lnTo>
                  <a:pt x="119" y="53"/>
                </a:lnTo>
                <a:close/>
                <a:moveTo>
                  <a:pt x="109" y="17"/>
                </a:moveTo>
                <a:cubicBezTo>
                  <a:pt x="117" y="17"/>
                  <a:pt x="117" y="17"/>
                  <a:pt x="117" y="17"/>
                </a:cubicBezTo>
                <a:cubicBezTo>
                  <a:pt x="117" y="28"/>
                  <a:pt x="117" y="28"/>
                  <a:pt x="117" y="28"/>
                </a:cubicBezTo>
                <a:cubicBezTo>
                  <a:pt x="109" y="28"/>
                  <a:pt x="109" y="28"/>
                  <a:pt x="109" y="28"/>
                </a:cubicBezTo>
                <a:lnTo>
                  <a:pt x="109" y="17"/>
                </a:lnTo>
                <a:close/>
                <a:moveTo>
                  <a:pt x="109" y="35"/>
                </a:moveTo>
                <a:cubicBezTo>
                  <a:pt x="117" y="35"/>
                  <a:pt x="117" y="35"/>
                  <a:pt x="117" y="35"/>
                </a:cubicBezTo>
                <a:cubicBezTo>
                  <a:pt x="117" y="45"/>
                  <a:pt x="117" y="45"/>
                  <a:pt x="117" y="45"/>
                </a:cubicBezTo>
                <a:cubicBezTo>
                  <a:pt x="109" y="45"/>
                  <a:pt x="109" y="45"/>
                  <a:pt x="109" y="45"/>
                </a:cubicBezTo>
                <a:lnTo>
                  <a:pt x="109" y="35"/>
                </a:lnTo>
                <a:close/>
                <a:moveTo>
                  <a:pt x="109" y="53"/>
                </a:moveTo>
                <a:cubicBezTo>
                  <a:pt x="117" y="53"/>
                  <a:pt x="117" y="53"/>
                  <a:pt x="117" y="53"/>
                </a:cubicBezTo>
                <a:cubicBezTo>
                  <a:pt x="117" y="63"/>
                  <a:pt x="117" y="63"/>
                  <a:pt x="117" y="63"/>
                </a:cubicBezTo>
                <a:cubicBezTo>
                  <a:pt x="109" y="63"/>
                  <a:pt x="109" y="63"/>
                  <a:pt x="109" y="63"/>
                </a:cubicBezTo>
                <a:lnTo>
                  <a:pt x="109" y="53"/>
                </a:lnTo>
                <a:close/>
                <a:moveTo>
                  <a:pt x="92" y="23"/>
                </a:moveTo>
                <a:cubicBezTo>
                  <a:pt x="105" y="23"/>
                  <a:pt x="105" y="23"/>
                  <a:pt x="105" y="23"/>
                </a:cubicBezTo>
                <a:cubicBezTo>
                  <a:pt x="105" y="36"/>
                  <a:pt x="105" y="36"/>
                  <a:pt x="105" y="36"/>
                </a:cubicBezTo>
                <a:cubicBezTo>
                  <a:pt x="92" y="36"/>
                  <a:pt x="92" y="36"/>
                  <a:pt x="92" y="36"/>
                </a:cubicBezTo>
                <a:lnTo>
                  <a:pt x="92" y="23"/>
                </a:lnTo>
                <a:close/>
                <a:moveTo>
                  <a:pt x="92" y="40"/>
                </a:moveTo>
                <a:cubicBezTo>
                  <a:pt x="105" y="40"/>
                  <a:pt x="105" y="40"/>
                  <a:pt x="105" y="40"/>
                </a:cubicBezTo>
                <a:cubicBezTo>
                  <a:pt x="105" y="54"/>
                  <a:pt x="105" y="54"/>
                  <a:pt x="105" y="54"/>
                </a:cubicBezTo>
                <a:cubicBezTo>
                  <a:pt x="92" y="54"/>
                  <a:pt x="92" y="54"/>
                  <a:pt x="92" y="54"/>
                </a:cubicBezTo>
                <a:lnTo>
                  <a:pt x="92" y="40"/>
                </a:lnTo>
                <a:close/>
                <a:moveTo>
                  <a:pt x="92" y="58"/>
                </a:moveTo>
                <a:cubicBezTo>
                  <a:pt x="105" y="58"/>
                  <a:pt x="105" y="58"/>
                  <a:pt x="105" y="58"/>
                </a:cubicBezTo>
                <a:cubicBezTo>
                  <a:pt x="105" y="72"/>
                  <a:pt x="105" y="72"/>
                  <a:pt x="105" y="72"/>
                </a:cubicBezTo>
                <a:cubicBezTo>
                  <a:pt x="92" y="72"/>
                  <a:pt x="92" y="72"/>
                  <a:pt x="92" y="72"/>
                </a:cubicBezTo>
                <a:lnTo>
                  <a:pt x="92" y="58"/>
                </a:lnTo>
                <a:close/>
                <a:moveTo>
                  <a:pt x="77" y="63"/>
                </a:moveTo>
                <a:cubicBezTo>
                  <a:pt x="70" y="63"/>
                  <a:pt x="70" y="63"/>
                  <a:pt x="70" y="63"/>
                </a:cubicBezTo>
                <a:cubicBezTo>
                  <a:pt x="70" y="53"/>
                  <a:pt x="70" y="53"/>
                  <a:pt x="70" y="53"/>
                </a:cubicBezTo>
                <a:cubicBezTo>
                  <a:pt x="77" y="53"/>
                  <a:pt x="77" y="53"/>
                  <a:pt x="77" y="53"/>
                </a:cubicBezTo>
                <a:lnTo>
                  <a:pt x="77" y="63"/>
                </a:lnTo>
                <a:close/>
                <a:moveTo>
                  <a:pt x="77" y="45"/>
                </a:moveTo>
                <a:cubicBezTo>
                  <a:pt x="70" y="45"/>
                  <a:pt x="70" y="45"/>
                  <a:pt x="70" y="45"/>
                </a:cubicBezTo>
                <a:cubicBezTo>
                  <a:pt x="70" y="35"/>
                  <a:pt x="70" y="35"/>
                  <a:pt x="70" y="35"/>
                </a:cubicBezTo>
                <a:cubicBezTo>
                  <a:pt x="77" y="35"/>
                  <a:pt x="77" y="35"/>
                  <a:pt x="77" y="35"/>
                </a:cubicBezTo>
                <a:lnTo>
                  <a:pt x="77" y="45"/>
                </a:lnTo>
                <a:close/>
                <a:moveTo>
                  <a:pt x="77" y="28"/>
                </a:moveTo>
                <a:cubicBezTo>
                  <a:pt x="70" y="28"/>
                  <a:pt x="70" y="28"/>
                  <a:pt x="70" y="28"/>
                </a:cubicBezTo>
                <a:cubicBezTo>
                  <a:pt x="70" y="17"/>
                  <a:pt x="70" y="17"/>
                  <a:pt x="70" y="17"/>
                </a:cubicBezTo>
                <a:cubicBezTo>
                  <a:pt x="77" y="17"/>
                  <a:pt x="77" y="17"/>
                  <a:pt x="77" y="17"/>
                </a:cubicBezTo>
                <a:lnTo>
                  <a:pt x="77" y="28"/>
                </a:lnTo>
                <a:close/>
                <a:moveTo>
                  <a:pt x="87" y="63"/>
                </a:moveTo>
                <a:cubicBezTo>
                  <a:pt x="80" y="63"/>
                  <a:pt x="80" y="63"/>
                  <a:pt x="80" y="63"/>
                </a:cubicBezTo>
                <a:cubicBezTo>
                  <a:pt x="80" y="53"/>
                  <a:pt x="80" y="53"/>
                  <a:pt x="80" y="53"/>
                </a:cubicBezTo>
                <a:cubicBezTo>
                  <a:pt x="87" y="53"/>
                  <a:pt x="87" y="53"/>
                  <a:pt x="87" y="53"/>
                </a:cubicBezTo>
                <a:lnTo>
                  <a:pt x="87" y="63"/>
                </a:lnTo>
                <a:close/>
                <a:moveTo>
                  <a:pt x="87" y="45"/>
                </a:moveTo>
                <a:cubicBezTo>
                  <a:pt x="80" y="45"/>
                  <a:pt x="80" y="45"/>
                  <a:pt x="80" y="45"/>
                </a:cubicBezTo>
                <a:cubicBezTo>
                  <a:pt x="80" y="35"/>
                  <a:pt x="80" y="35"/>
                  <a:pt x="80" y="35"/>
                </a:cubicBezTo>
                <a:cubicBezTo>
                  <a:pt x="87" y="35"/>
                  <a:pt x="87" y="35"/>
                  <a:pt x="87" y="35"/>
                </a:cubicBezTo>
                <a:lnTo>
                  <a:pt x="87" y="45"/>
                </a:lnTo>
                <a:close/>
                <a:moveTo>
                  <a:pt x="87" y="28"/>
                </a:moveTo>
                <a:cubicBezTo>
                  <a:pt x="80" y="28"/>
                  <a:pt x="80" y="28"/>
                  <a:pt x="80" y="28"/>
                </a:cubicBezTo>
                <a:cubicBezTo>
                  <a:pt x="80" y="17"/>
                  <a:pt x="80" y="17"/>
                  <a:pt x="80" y="17"/>
                </a:cubicBezTo>
                <a:cubicBezTo>
                  <a:pt x="87" y="17"/>
                  <a:pt x="87" y="17"/>
                  <a:pt x="87" y="17"/>
                </a:cubicBezTo>
                <a:lnTo>
                  <a:pt x="87" y="28"/>
                </a:lnTo>
                <a:close/>
                <a:moveTo>
                  <a:pt x="59" y="23"/>
                </a:moveTo>
                <a:cubicBezTo>
                  <a:pt x="51" y="23"/>
                  <a:pt x="51" y="23"/>
                  <a:pt x="51" y="23"/>
                </a:cubicBezTo>
                <a:cubicBezTo>
                  <a:pt x="51" y="13"/>
                  <a:pt x="51" y="13"/>
                  <a:pt x="51" y="13"/>
                </a:cubicBezTo>
                <a:cubicBezTo>
                  <a:pt x="32" y="13"/>
                  <a:pt x="32" y="13"/>
                  <a:pt x="32" y="13"/>
                </a:cubicBezTo>
                <a:cubicBezTo>
                  <a:pt x="32" y="23"/>
                  <a:pt x="32" y="23"/>
                  <a:pt x="32" y="23"/>
                </a:cubicBezTo>
                <a:cubicBezTo>
                  <a:pt x="25" y="23"/>
                  <a:pt x="25" y="23"/>
                  <a:pt x="25" y="23"/>
                </a:cubicBezTo>
                <a:cubicBezTo>
                  <a:pt x="25" y="84"/>
                  <a:pt x="25" y="84"/>
                  <a:pt x="25" y="84"/>
                </a:cubicBezTo>
                <a:cubicBezTo>
                  <a:pt x="59" y="84"/>
                  <a:pt x="59" y="84"/>
                  <a:pt x="59" y="84"/>
                </a:cubicBezTo>
                <a:lnTo>
                  <a:pt x="59" y="23"/>
                </a:lnTo>
                <a:close/>
                <a:moveTo>
                  <a:pt x="40" y="67"/>
                </a:moveTo>
                <a:cubicBezTo>
                  <a:pt x="30" y="67"/>
                  <a:pt x="30" y="67"/>
                  <a:pt x="30" y="67"/>
                </a:cubicBezTo>
                <a:cubicBezTo>
                  <a:pt x="30" y="58"/>
                  <a:pt x="30" y="58"/>
                  <a:pt x="30" y="58"/>
                </a:cubicBezTo>
                <a:cubicBezTo>
                  <a:pt x="40" y="58"/>
                  <a:pt x="40" y="58"/>
                  <a:pt x="40" y="58"/>
                </a:cubicBezTo>
                <a:lnTo>
                  <a:pt x="40" y="67"/>
                </a:lnTo>
                <a:close/>
                <a:moveTo>
                  <a:pt x="40" y="52"/>
                </a:moveTo>
                <a:cubicBezTo>
                  <a:pt x="30" y="52"/>
                  <a:pt x="30" y="52"/>
                  <a:pt x="30" y="52"/>
                </a:cubicBezTo>
                <a:cubicBezTo>
                  <a:pt x="30" y="43"/>
                  <a:pt x="30" y="43"/>
                  <a:pt x="30" y="43"/>
                </a:cubicBezTo>
                <a:cubicBezTo>
                  <a:pt x="40" y="43"/>
                  <a:pt x="40" y="43"/>
                  <a:pt x="40" y="43"/>
                </a:cubicBezTo>
                <a:lnTo>
                  <a:pt x="40" y="52"/>
                </a:lnTo>
                <a:close/>
                <a:moveTo>
                  <a:pt x="40" y="37"/>
                </a:moveTo>
                <a:cubicBezTo>
                  <a:pt x="30" y="37"/>
                  <a:pt x="30" y="37"/>
                  <a:pt x="30" y="37"/>
                </a:cubicBezTo>
                <a:cubicBezTo>
                  <a:pt x="30" y="28"/>
                  <a:pt x="30" y="28"/>
                  <a:pt x="30" y="28"/>
                </a:cubicBezTo>
                <a:cubicBezTo>
                  <a:pt x="40" y="28"/>
                  <a:pt x="40" y="28"/>
                  <a:pt x="40" y="28"/>
                </a:cubicBezTo>
                <a:lnTo>
                  <a:pt x="40" y="37"/>
                </a:lnTo>
                <a:close/>
                <a:moveTo>
                  <a:pt x="53" y="67"/>
                </a:moveTo>
                <a:cubicBezTo>
                  <a:pt x="43" y="67"/>
                  <a:pt x="43" y="67"/>
                  <a:pt x="43" y="67"/>
                </a:cubicBezTo>
                <a:cubicBezTo>
                  <a:pt x="43" y="58"/>
                  <a:pt x="43" y="58"/>
                  <a:pt x="43" y="58"/>
                </a:cubicBezTo>
                <a:cubicBezTo>
                  <a:pt x="53" y="58"/>
                  <a:pt x="53" y="58"/>
                  <a:pt x="53" y="58"/>
                </a:cubicBezTo>
                <a:lnTo>
                  <a:pt x="53" y="67"/>
                </a:lnTo>
                <a:close/>
                <a:moveTo>
                  <a:pt x="53" y="52"/>
                </a:moveTo>
                <a:cubicBezTo>
                  <a:pt x="43" y="52"/>
                  <a:pt x="43" y="52"/>
                  <a:pt x="43" y="52"/>
                </a:cubicBezTo>
                <a:cubicBezTo>
                  <a:pt x="43" y="43"/>
                  <a:pt x="43" y="43"/>
                  <a:pt x="43" y="43"/>
                </a:cubicBezTo>
                <a:cubicBezTo>
                  <a:pt x="53" y="43"/>
                  <a:pt x="53" y="43"/>
                  <a:pt x="53" y="43"/>
                </a:cubicBezTo>
                <a:lnTo>
                  <a:pt x="53" y="52"/>
                </a:lnTo>
                <a:close/>
                <a:moveTo>
                  <a:pt x="53" y="37"/>
                </a:moveTo>
                <a:cubicBezTo>
                  <a:pt x="43" y="37"/>
                  <a:pt x="43" y="37"/>
                  <a:pt x="43" y="37"/>
                </a:cubicBezTo>
                <a:cubicBezTo>
                  <a:pt x="43" y="28"/>
                  <a:pt x="43" y="28"/>
                  <a:pt x="43" y="28"/>
                </a:cubicBezTo>
                <a:cubicBezTo>
                  <a:pt x="53" y="28"/>
                  <a:pt x="53" y="28"/>
                  <a:pt x="53" y="28"/>
                </a:cubicBezTo>
                <a:lnTo>
                  <a:pt x="53" y="37"/>
                </a:lnTo>
                <a:close/>
                <a:moveTo>
                  <a:pt x="60" y="88"/>
                </a:moveTo>
                <a:cubicBezTo>
                  <a:pt x="25" y="88"/>
                  <a:pt x="25" y="88"/>
                  <a:pt x="25" y="88"/>
                </a:cubicBezTo>
                <a:cubicBezTo>
                  <a:pt x="25" y="85"/>
                  <a:pt x="25" y="85"/>
                  <a:pt x="25" y="85"/>
                </a:cubicBezTo>
                <a:cubicBezTo>
                  <a:pt x="60" y="85"/>
                  <a:pt x="60" y="85"/>
                  <a:pt x="60" y="85"/>
                </a:cubicBezTo>
                <a:lnTo>
                  <a:pt x="60" y="88"/>
                </a:lnTo>
                <a:close/>
                <a:moveTo>
                  <a:pt x="171" y="88"/>
                </a:moveTo>
                <a:cubicBezTo>
                  <a:pt x="135" y="88"/>
                  <a:pt x="135" y="88"/>
                  <a:pt x="135" y="88"/>
                </a:cubicBezTo>
                <a:cubicBezTo>
                  <a:pt x="135" y="85"/>
                  <a:pt x="135" y="85"/>
                  <a:pt x="135" y="85"/>
                </a:cubicBezTo>
                <a:cubicBezTo>
                  <a:pt x="171" y="85"/>
                  <a:pt x="171" y="85"/>
                  <a:pt x="171" y="85"/>
                </a:cubicBezTo>
                <a:lnTo>
                  <a:pt x="171" y="88"/>
                </a:lnTo>
                <a:close/>
                <a:moveTo>
                  <a:pt x="169" y="23"/>
                </a:moveTo>
                <a:cubicBezTo>
                  <a:pt x="162" y="23"/>
                  <a:pt x="162" y="23"/>
                  <a:pt x="162" y="23"/>
                </a:cubicBezTo>
                <a:cubicBezTo>
                  <a:pt x="162" y="13"/>
                  <a:pt x="162" y="13"/>
                  <a:pt x="162" y="13"/>
                </a:cubicBezTo>
                <a:cubicBezTo>
                  <a:pt x="142" y="13"/>
                  <a:pt x="142" y="13"/>
                  <a:pt x="142" y="13"/>
                </a:cubicBezTo>
                <a:cubicBezTo>
                  <a:pt x="142" y="23"/>
                  <a:pt x="142" y="23"/>
                  <a:pt x="142" y="23"/>
                </a:cubicBezTo>
                <a:cubicBezTo>
                  <a:pt x="135" y="23"/>
                  <a:pt x="135" y="23"/>
                  <a:pt x="135" y="23"/>
                </a:cubicBezTo>
                <a:cubicBezTo>
                  <a:pt x="135" y="84"/>
                  <a:pt x="135" y="84"/>
                  <a:pt x="135" y="84"/>
                </a:cubicBezTo>
                <a:cubicBezTo>
                  <a:pt x="169" y="84"/>
                  <a:pt x="169" y="84"/>
                  <a:pt x="169" y="84"/>
                </a:cubicBezTo>
                <a:lnTo>
                  <a:pt x="169" y="23"/>
                </a:lnTo>
                <a:close/>
                <a:moveTo>
                  <a:pt x="151" y="67"/>
                </a:moveTo>
                <a:cubicBezTo>
                  <a:pt x="141" y="67"/>
                  <a:pt x="141" y="67"/>
                  <a:pt x="141" y="67"/>
                </a:cubicBezTo>
                <a:cubicBezTo>
                  <a:pt x="141" y="58"/>
                  <a:pt x="141" y="58"/>
                  <a:pt x="141" y="58"/>
                </a:cubicBezTo>
                <a:cubicBezTo>
                  <a:pt x="151" y="58"/>
                  <a:pt x="151" y="58"/>
                  <a:pt x="151" y="58"/>
                </a:cubicBezTo>
                <a:lnTo>
                  <a:pt x="151" y="67"/>
                </a:lnTo>
                <a:close/>
                <a:moveTo>
                  <a:pt x="151" y="52"/>
                </a:moveTo>
                <a:cubicBezTo>
                  <a:pt x="141" y="52"/>
                  <a:pt x="141" y="52"/>
                  <a:pt x="141" y="52"/>
                </a:cubicBezTo>
                <a:cubicBezTo>
                  <a:pt x="141" y="43"/>
                  <a:pt x="141" y="43"/>
                  <a:pt x="141" y="43"/>
                </a:cubicBezTo>
                <a:cubicBezTo>
                  <a:pt x="151" y="43"/>
                  <a:pt x="151" y="43"/>
                  <a:pt x="151" y="43"/>
                </a:cubicBezTo>
                <a:lnTo>
                  <a:pt x="151" y="52"/>
                </a:lnTo>
                <a:close/>
                <a:moveTo>
                  <a:pt x="151" y="37"/>
                </a:moveTo>
                <a:cubicBezTo>
                  <a:pt x="141" y="37"/>
                  <a:pt x="141" y="37"/>
                  <a:pt x="141" y="37"/>
                </a:cubicBezTo>
                <a:cubicBezTo>
                  <a:pt x="141" y="28"/>
                  <a:pt x="141" y="28"/>
                  <a:pt x="141" y="28"/>
                </a:cubicBezTo>
                <a:cubicBezTo>
                  <a:pt x="151" y="28"/>
                  <a:pt x="151" y="28"/>
                  <a:pt x="151" y="28"/>
                </a:cubicBezTo>
                <a:lnTo>
                  <a:pt x="151" y="37"/>
                </a:lnTo>
                <a:close/>
                <a:moveTo>
                  <a:pt x="163" y="67"/>
                </a:moveTo>
                <a:cubicBezTo>
                  <a:pt x="154" y="67"/>
                  <a:pt x="154" y="67"/>
                  <a:pt x="154" y="67"/>
                </a:cubicBezTo>
                <a:cubicBezTo>
                  <a:pt x="154" y="58"/>
                  <a:pt x="154" y="58"/>
                  <a:pt x="154" y="58"/>
                </a:cubicBezTo>
                <a:cubicBezTo>
                  <a:pt x="163" y="58"/>
                  <a:pt x="163" y="58"/>
                  <a:pt x="163" y="58"/>
                </a:cubicBezTo>
                <a:lnTo>
                  <a:pt x="163" y="67"/>
                </a:lnTo>
                <a:close/>
                <a:moveTo>
                  <a:pt x="163" y="52"/>
                </a:moveTo>
                <a:cubicBezTo>
                  <a:pt x="154" y="52"/>
                  <a:pt x="154" y="52"/>
                  <a:pt x="154" y="52"/>
                </a:cubicBezTo>
                <a:cubicBezTo>
                  <a:pt x="154" y="43"/>
                  <a:pt x="154" y="43"/>
                  <a:pt x="154" y="43"/>
                </a:cubicBezTo>
                <a:cubicBezTo>
                  <a:pt x="163" y="43"/>
                  <a:pt x="163" y="43"/>
                  <a:pt x="163" y="43"/>
                </a:cubicBezTo>
                <a:lnTo>
                  <a:pt x="163" y="52"/>
                </a:lnTo>
                <a:close/>
                <a:moveTo>
                  <a:pt x="163" y="37"/>
                </a:moveTo>
                <a:cubicBezTo>
                  <a:pt x="154" y="37"/>
                  <a:pt x="154" y="37"/>
                  <a:pt x="154" y="37"/>
                </a:cubicBezTo>
                <a:cubicBezTo>
                  <a:pt x="154" y="28"/>
                  <a:pt x="154" y="28"/>
                  <a:pt x="154" y="28"/>
                </a:cubicBezTo>
                <a:cubicBezTo>
                  <a:pt x="163" y="28"/>
                  <a:pt x="163" y="28"/>
                  <a:pt x="163" y="28"/>
                </a:cubicBezTo>
                <a:lnTo>
                  <a:pt x="163" y="37"/>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9">
            <a:extLst>
              <a:ext uri="{FF2B5EF4-FFF2-40B4-BE49-F238E27FC236}">
                <a16:creationId xmlns:a16="http://schemas.microsoft.com/office/drawing/2014/main" xmlns="" id="{AC5BFB35-69B3-4E89-9EFA-40C9CC93660F}"/>
              </a:ext>
            </a:extLst>
          </p:cNvPr>
          <p:cNvSpPr>
            <a:spLocks noEditPoints="1"/>
          </p:cNvSpPr>
          <p:nvPr/>
        </p:nvSpPr>
        <p:spPr bwMode="auto">
          <a:xfrm>
            <a:off x="6798921" y="1934691"/>
            <a:ext cx="651687" cy="645953"/>
          </a:xfrm>
          <a:custGeom>
            <a:avLst/>
            <a:gdLst>
              <a:gd name="T0" fmla="*/ 13 w 199"/>
              <a:gd name="T1" fmla="*/ 137 h 197"/>
              <a:gd name="T2" fmla="*/ 103 w 199"/>
              <a:gd name="T3" fmla="*/ 197 h 197"/>
              <a:gd name="T4" fmla="*/ 96 w 199"/>
              <a:gd name="T5" fmla="*/ 0 h 197"/>
              <a:gd name="T6" fmla="*/ 94 w 199"/>
              <a:gd name="T7" fmla="*/ 6 h 197"/>
              <a:gd name="T8" fmla="*/ 39 w 199"/>
              <a:gd name="T9" fmla="*/ 32 h 197"/>
              <a:gd name="T10" fmla="*/ 35 w 199"/>
              <a:gd name="T11" fmla="*/ 36 h 197"/>
              <a:gd name="T12" fmla="*/ 46 w 199"/>
              <a:gd name="T13" fmla="*/ 96 h 197"/>
              <a:gd name="T14" fmla="*/ 35 w 199"/>
              <a:gd name="T15" fmla="*/ 36 h 197"/>
              <a:gd name="T16" fmla="*/ 12 w 199"/>
              <a:gd name="T17" fmla="*/ 102 h 197"/>
              <a:gd name="T18" fmla="*/ 56 w 199"/>
              <a:gd name="T19" fmla="*/ 145 h 197"/>
              <a:gd name="T20" fmla="*/ 11 w 199"/>
              <a:gd name="T21" fmla="*/ 102 h 197"/>
              <a:gd name="T22" fmla="*/ 58 w 199"/>
              <a:gd name="T23" fmla="*/ 150 h 197"/>
              <a:gd name="T24" fmla="*/ 92 w 199"/>
              <a:gd name="T25" fmla="*/ 190 h 197"/>
              <a:gd name="T26" fmla="*/ 99 w 199"/>
              <a:gd name="T27" fmla="*/ 188 h 197"/>
              <a:gd name="T28" fmla="*/ 64 w 199"/>
              <a:gd name="T29" fmla="*/ 147 h 197"/>
              <a:gd name="T30" fmla="*/ 99 w 199"/>
              <a:gd name="T31" fmla="*/ 188 h 197"/>
              <a:gd name="T32" fmla="*/ 52 w 199"/>
              <a:gd name="T33" fmla="*/ 102 h 197"/>
              <a:gd name="T34" fmla="*/ 99 w 199"/>
              <a:gd name="T35" fmla="*/ 102 h 197"/>
              <a:gd name="T36" fmla="*/ 61 w 199"/>
              <a:gd name="T37" fmla="*/ 142 h 197"/>
              <a:gd name="T38" fmla="*/ 99 w 199"/>
              <a:gd name="T39" fmla="*/ 96 h 197"/>
              <a:gd name="T40" fmla="*/ 52 w 199"/>
              <a:gd name="T41" fmla="*/ 96 h 197"/>
              <a:gd name="T42" fmla="*/ 99 w 199"/>
              <a:gd name="T43" fmla="*/ 64 h 197"/>
              <a:gd name="T44" fmla="*/ 64 w 199"/>
              <a:gd name="T45" fmla="*/ 49 h 197"/>
              <a:gd name="T46" fmla="*/ 99 w 199"/>
              <a:gd name="T47" fmla="*/ 58 h 197"/>
              <a:gd name="T48" fmla="*/ 116 w 199"/>
              <a:gd name="T49" fmla="*/ 119 h 197"/>
              <a:gd name="T50" fmla="*/ 145 w 199"/>
              <a:gd name="T51" fmla="*/ 118 h 197"/>
              <a:gd name="T52" fmla="*/ 116 w 199"/>
              <a:gd name="T53" fmla="*/ 136 h 197"/>
              <a:gd name="T54" fmla="*/ 116 w 199"/>
              <a:gd name="T55" fmla="*/ 143 h 197"/>
              <a:gd name="T56" fmla="*/ 167 w 199"/>
              <a:gd name="T57" fmla="*/ 118 h 197"/>
              <a:gd name="T58" fmla="*/ 116 w 199"/>
              <a:gd name="T59" fmla="*/ 159 h 197"/>
              <a:gd name="T60" fmla="*/ 195 w 199"/>
              <a:gd name="T61" fmla="*/ 111 h 197"/>
              <a:gd name="T62" fmla="*/ 116 w 199"/>
              <a:gd name="T63" fmla="*/ 183 h 197"/>
              <a:gd name="T64" fmla="*/ 180 w 199"/>
              <a:gd name="T65" fmla="*/ 108 h 197"/>
              <a:gd name="T66" fmla="*/ 116 w 199"/>
              <a:gd name="T67" fmla="*/ 75 h 197"/>
              <a:gd name="T68" fmla="*/ 152 w 199"/>
              <a:gd name="T69" fmla="*/ 90 h 197"/>
              <a:gd name="T70" fmla="*/ 155 w 199"/>
              <a:gd name="T71" fmla="*/ 97 h 197"/>
              <a:gd name="T72" fmla="*/ 150 w 199"/>
              <a:gd name="T73" fmla="*/ 103 h 197"/>
              <a:gd name="T74" fmla="*/ 140 w 199"/>
              <a:gd name="T75" fmla="*/ 103 h 197"/>
              <a:gd name="T76" fmla="*/ 137 w 199"/>
              <a:gd name="T77" fmla="*/ 97 h 197"/>
              <a:gd name="T78" fmla="*/ 116 w 199"/>
              <a:gd name="T79" fmla="*/ 51 h 197"/>
              <a:gd name="T80" fmla="*/ 174 w 199"/>
              <a:gd name="T81" fmla="*/ 90 h 197"/>
              <a:gd name="T82" fmla="*/ 177 w 199"/>
              <a:gd name="T83" fmla="*/ 97 h 197"/>
              <a:gd name="T84" fmla="*/ 172 w 199"/>
              <a:gd name="T85" fmla="*/ 103 h 197"/>
              <a:gd name="T86" fmla="*/ 161 w 199"/>
              <a:gd name="T87" fmla="*/ 103 h 197"/>
              <a:gd name="T88" fmla="*/ 156 w 199"/>
              <a:gd name="T89" fmla="*/ 97 h 197"/>
              <a:gd name="T90" fmla="*/ 158 w 199"/>
              <a:gd name="T91" fmla="*/ 90 h 197"/>
              <a:gd name="T92" fmla="*/ 116 w 199"/>
              <a:gd name="T93" fmla="*/ 28 h 197"/>
              <a:gd name="T94" fmla="*/ 172 w 199"/>
              <a:gd name="T95" fmla="*/ 37 h 197"/>
              <a:gd name="T96" fmla="*/ 199 w 199"/>
              <a:gd name="T97" fmla="*/ 97 h 197"/>
              <a:gd name="T98" fmla="*/ 188 w 199"/>
              <a:gd name="T99" fmla="*/ 108 h 197"/>
              <a:gd name="T100" fmla="*/ 182 w 199"/>
              <a:gd name="T101" fmla="*/ 101 h 197"/>
              <a:gd name="T102" fmla="*/ 181 w 199"/>
              <a:gd name="T103" fmla="*/ 97 h 197"/>
              <a:gd name="T104" fmla="*/ 116 w 199"/>
              <a:gd name="T105"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6" y="2"/>
                  <a:pt x="35" y="20"/>
                  <a:pt x="19" y="48"/>
                </a:cubicBezTo>
                <a:close/>
                <a:moveTo>
                  <a:pt x="94" y="6"/>
                </a:moveTo>
                <a:cubicBezTo>
                  <a:pt x="80" y="16"/>
                  <a:pt x="66" y="32"/>
                  <a:pt x="59" y="47"/>
                </a:cubicBezTo>
                <a:cubicBezTo>
                  <a:pt x="51" y="43"/>
                  <a:pt x="44" y="38"/>
                  <a:pt x="39" y="32"/>
                </a:cubicBezTo>
                <a:cubicBezTo>
                  <a:pt x="54" y="17"/>
                  <a:pt x="74" y="8"/>
                  <a:pt x="94" y="6"/>
                </a:cubicBezTo>
                <a:close/>
                <a:moveTo>
                  <a:pt x="35" y="36"/>
                </a:moveTo>
                <a:cubicBezTo>
                  <a:pt x="41" y="43"/>
                  <a:pt x="48" y="48"/>
                  <a:pt x="56" y="52"/>
                </a:cubicBezTo>
                <a:cubicBezTo>
                  <a:pt x="50" y="66"/>
                  <a:pt x="46" y="80"/>
                  <a:pt x="46" y="96"/>
                </a:cubicBezTo>
                <a:cubicBezTo>
                  <a:pt x="11" y="96"/>
                  <a:pt x="11" y="96"/>
                  <a:pt x="11" y="96"/>
                </a:cubicBezTo>
                <a:cubicBezTo>
                  <a:pt x="11" y="73"/>
                  <a:pt x="19" y="53"/>
                  <a:pt x="35" y="36"/>
                </a:cubicBezTo>
                <a:close/>
                <a:moveTo>
                  <a:pt x="11"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2" y="124"/>
                  <a:pt x="11"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5" y="178"/>
                  <a:pt x="71" y="163"/>
                  <a:pt x="63" y="148"/>
                </a:cubicBezTo>
                <a:cubicBezTo>
                  <a:pt x="64" y="147"/>
                  <a:pt x="64" y="147"/>
                  <a:pt x="64" y="147"/>
                </a:cubicBezTo>
                <a:cubicBezTo>
                  <a:pt x="75" y="142"/>
                  <a:pt x="87" y="139"/>
                  <a:pt x="99" y="138"/>
                </a:cubicBezTo>
                <a:lnTo>
                  <a:pt x="99" y="188"/>
                </a:lnTo>
                <a:close/>
                <a:moveTo>
                  <a:pt x="61" y="142"/>
                </a:moveTo>
                <a:cubicBezTo>
                  <a:pt x="55" y="130"/>
                  <a:pt x="52" y="116"/>
                  <a:pt x="52"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2" y="96"/>
                  <a:pt x="52" y="96"/>
                  <a:pt x="52" y="96"/>
                </a:cubicBezTo>
                <a:cubicBezTo>
                  <a:pt x="52" y="81"/>
                  <a:pt x="55" y="67"/>
                  <a:pt x="61" y="55"/>
                </a:cubicBezTo>
                <a:cubicBezTo>
                  <a:pt x="73" y="60"/>
                  <a:pt x="86" y="64"/>
                  <a:pt x="99" y="64"/>
                </a:cubicBezTo>
                <a:close/>
                <a:moveTo>
                  <a:pt x="99" y="58"/>
                </a:moveTo>
                <a:cubicBezTo>
                  <a:pt x="86" y="58"/>
                  <a:pt x="75" y="55"/>
                  <a:pt x="64" y="49"/>
                </a:cubicBezTo>
                <a:cubicBezTo>
                  <a:pt x="71" y="35"/>
                  <a:pt x="85" y="20"/>
                  <a:pt x="99" y="10"/>
                </a:cubicBezTo>
                <a:lnTo>
                  <a:pt x="99" y="58"/>
                </a:lnTo>
                <a:close/>
                <a:moveTo>
                  <a:pt x="116" y="136"/>
                </a:moveTo>
                <a:cubicBezTo>
                  <a:pt x="116" y="119"/>
                  <a:pt x="116" y="119"/>
                  <a:pt x="116" y="119"/>
                </a:cubicBezTo>
                <a:cubicBezTo>
                  <a:pt x="124" y="119"/>
                  <a:pt x="131" y="114"/>
                  <a:pt x="134" y="106"/>
                </a:cubicBezTo>
                <a:cubicBezTo>
                  <a:pt x="145" y="118"/>
                  <a:pt x="145" y="118"/>
                  <a:pt x="145" y="118"/>
                </a:cubicBezTo>
                <a:cubicBezTo>
                  <a:pt x="148" y="114"/>
                  <a:pt x="148" y="114"/>
                  <a:pt x="148" y="114"/>
                </a:cubicBezTo>
                <a:cubicBezTo>
                  <a:pt x="142" y="126"/>
                  <a:pt x="130" y="135"/>
                  <a:pt x="116" y="136"/>
                </a:cubicBezTo>
                <a:close/>
                <a:moveTo>
                  <a:pt x="116" y="159"/>
                </a:moveTo>
                <a:cubicBezTo>
                  <a:pt x="116" y="143"/>
                  <a:pt x="116" y="143"/>
                  <a:pt x="116" y="143"/>
                </a:cubicBezTo>
                <a:cubicBezTo>
                  <a:pt x="136" y="142"/>
                  <a:pt x="152" y="127"/>
                  <a:pt x="157" y="108"/>
                </a:cubicBezTo>
                <a:cubicBezTo>
                  <a:pt x="167" y="118"/>
                  <a:pt x="167" y="118"/>
                  <a:pt x="167" y="118"/>
                </a:cubicBezTo>
                <a:cubicBezTo>
                  <a:pt x="172" y="111"/>
                  <a:pt x="172" y="111"/>
                  <a:pt x="172" y="111"/>
                </a:cubicBezTo>
                <a:cubicBezTo>
                  <a:pt x="166" y="138"/>
                  <a:pt x="143" y="158"/>
                  <a:pt x="116" y="159"/>
                </a:cubicBezTo>
                <a:close/>
                <a:moveTo>
                  <a:pt x="188" y="118"/>
                </a:moveTo>
                <a:cubicBezTo>
                  <a:pt x="195" y="111"/>
                  <a:pt x="195" y="111"/>
                  <a:pt x="195" y="111"/>
                </a:cubicBezTo>
                <a:cubicBezTo>
                  <a:pt x="192" y="128"/>
                  <a:pt x="184" y="144"/>
                  <a:pt x="172" y="157"/>
                </a:cubicBezTo>
                <a:cubicBezTo>
                  <a:pt x="157" y="173"/>
                  <a:pt x="137" y="182"/>
                  <a:pt x="116" y="183"/>
                </a:cubicBezTo>
                <a:cubicBezTo>
                  <a:pt x="116" y="166"/>
                  <a:pt x="116" y="166"/>
                  <a:pt x="116" y="166"/>
                </a:cubicBezTo>
                <a:cubicBezTo>
                  <a:pt x="148" y="165"/>
                  <a:pt x="174" y="141"/>
                  <a:pt x="180" y="108"/>
                </a:cubicBezTo>
                <a:lnTo>
                  <a:pt x="188" y="118"/>
                </a:lnTo>
                <a:close/>
                <a:moveTo>
                  <a:pt x="116" y="75"/>
                </a:moveTo>
                <a:cubicBezTo>
                  <a:pt x="116" y="58"/>
                  <a:pt x="116" y="58"/>
                  <a:pt x="116" y="58"/>
                </a:cubicBezTo>
                <a:cubicBezTo>
                  <a:pt x="134" y="59"/>
                  <a:pt x="148" y="72"/>
                  <a:pt x="152" y="90"/>
                </a:cubicBezTo>
                <a:cubicBezTo>
                  <a:pt x="152" y="93"/>
                  <a:pt x="152" y="95"/>
                  <a:pt x="152" y="97"/>
                </a:cubicBezTo>
                <a:cubicBezTo>
                  <a:pt x="155" y="97"/>
                  <a:pt x="155" y="97"/>
                  <a:pt x="155" y="97"/>
                </a:cubicBezTo>
                <a:cubicBezTo>
                  <a:pt x="151" y="101"/>
                  <a:pt x="151" y="101"/>
                  <a:pt x="151" y="101"/>
                </a:cubicBezTo>
                <a:cubicBezTo>
                  <a:pt x="150" y="103"/>
                  <a:pt x="150" y="103"/>
                  <a:pt x="150" y="103"/>
                </a:cubicBezTo>
                <a:cubicBezTo>
                  <a:pt x="145" y="108"/>
                  <a:pt x="145" y="108"/>
                  <a:pt x="145" y="108"/>
                </a:cubicBezTo>
                <a:cubicBezTo>
                  <a:pt x="140" y="103"/>
                  <a:pt x="140" y="103"/>
                  <a:pt x="140" y="103"/>
                </a:cubicBezTo>
                <a:cubicBezTo>
                  <a:pt x="134" y="97"/>
                  <a:pt x="134" y="97"/>
                  <a:pt x="134" y="97"/>
                </a:cubicBezTo>
                <a:cubicBezTo>
                  <a:pt x="137" y="97"/>
                  <a:pt x="137" y="97"/>
                  <a:pt x="137" y="97"/>
                </a:cubicBezTo>
                <a:cubicBezTo>
                  <a:pt x="136" y="85"/>
                  <a:pt x="127" y="75"/>
                  <a:pt x="116" y="75"/>
                </a:cubicBezTo>
                <a:close/>
                <a:moveTo>
                  <a:pt x="116" y="51"/>
                </a:moveTo>
                <a:cubicBezTo>
                  <a:pt x="116" y="35"/>
                  <a:pt x="116" y="35"/>
                  <a:pt x="116" y="35"/>
                </a:cubicBezTo>
                <a:cubicBezTo>
                  <a:pt x="146" y="35"/>
                  <a:pt x="170" y="60"/>
                  <a:pt x="174" y="90"/>
                </a:cubicBezTo>
                <a:cubicBezTo>
                  <a:pt x="174" y="93"/>
                  <a:pt x="174" y="95"/>
                  <a:pt x="174" y="97"/>
                </a:cubicBezTo>
                <a:cubicBezTo>
                  <a:pt x="177" y="97"/>
                  <a:pt x="177" y="97"/>
                  <a:pt x="177" y="97"/>
                </a:cubicBezTo>
                <a:cubicBezTo>
                  <a:pt x="173" y="101"/>
                  <a:pt x="173" y="101"/>
                  <a:pt x="173" y="101"/>
                </a:cubicBezTo>
                <a:cubicBezTo>
                  <a:pt x="172" y="103"/>
                  <a:pt x="172" y="103"/>
                  <a:pt x="172" y="103"/>
                </a:cubicBezTo>
                <a:cubicBezTo>
                  <a:pt x="167" y="108"/>
                  <a:pt x="167" y="108"/>
                  <a:pt x="167" y="108"/>
                </a:cubicBezTo>
                <a:cubicBezTo>
                  <a:pt x="161" y="103"/>
                  <a:pt x="161" y="103"/>
                  <a:pt x="161" y="103"/>
                </a:cubicBezTo>
                <a:cubicBezTo>
                  <a:pt x="160" y="101"/>
                  <a:pt x="160" y="101"/>
                  <a:pt x="160" y="101"/>
                </a:cubicBezTo>
                <a:cubicBezTo>
                  <a:pt x="156" y="97"/>
                  <a:pt x="156" y="97"/>
                  <a:pt x="156" y="97"/>
                </a:cubicBezTo>
                <a:cubicBezTo>
                  <a:pt x="159" y="97"/>
                  <a:pt x="159" y="97"/>
                  <a:pt x="159" y="97"/>
                </a:cubicBezTo>
                <a:cubicBezTo>
                  <a:pt x="159" y="95"/>
                  <a:pt x="158" y="93"/>
                  <a:pt x="158" y="90"/>
                </a:cubicBezTo>
                <a:cubicBezTo>
                  <a:pt x="155" y="69"/>
                  <a:pt x="137" y="52"/>
                  <a:pt x="116" y="51"/>
                </a:cubicBezTo>
                <a:close/>
                <a:moveTo>
                  <a:pt x="116" y="28"/>
                </a:moveTo>
                <a:cubicBezTo>
                  <a:pt x="116" y="11"/>
                  <a:pt x="116" y="11"/>
                  <a:pt x="116" y="11"/>
                </a:cubicBezTo>
                <a:cubicBezTo>
                  <a:pt x="137" y="12"/>
                  <a:pt x="157" y="21"/>
                  <a:pt x="172" y="37"/>
                </a:cubicBezTo>
                <a:cubicBezTo>
                  <a:pt x="187" y="53"/>
                  <a:pt x="196" y="74"/>
                  <a:pt x="196" y="97"/>
                </a:cubicBezTo>
                <a:cubicBezTo>
                  <a:pt x="199" y="97"/>
                  <a:pt x="199" y="97"/>
                  <a:pt x="199" y="97"/>
                </a:cubicBezTo>
                <a:cubicBezTo>
                  <a:pt x="194" y="103"/>
                  <a:pt x="194" y="103"/>
                  <a:pt x="194" y="103"/>
                </a:cubicBezTo>
                <a:cubicBezTo>
                  <a:pt x="188" y="108"/>
                  <a:pt x="188" y="108"/>
                  <a:pt x="188" y="108"/>
                </a:cubicBezTo>
                <a:cubicBezTo>
                  <a:pt x="183" y="103"/>
                  <a:pt x="183" y="103"/>
                  <a:pt x="183" y="103"/>
                </a:cubicBezTo>
                <a:cubicBezTo>
                  <a:pt x="182" y="101"/>
                  <a:pt x="182" y="101"/>
                  <a:pt x="182" y="101"/>
                </a:cubicBezTo>
                <a:cubicBezTo>
                  <a:pt x="178" y="97"/>
                  <a:pt x="178" y="97"/>
                  <a:pt x="178" y="97"/>
                </a:cubicBezTo>
                <a:cubicBezTo>
                  <a:pt x="181" y="97"/>
                  <a:pt x="181" y="97"/>
                  <a:pt x="181" y="97"/>
                </a:cubicBezTo>
                <a:cubicBezTo>
                  <a:pt x="181" y="95"/>
                  <a:pt x="180" y="93"/>
                  <a:pt x="180" y="90"/>
                </a:cubicBezTo>
                <a:cubicBezTo>
                  <a:pt x="177" y="56"/>
                  <a:pt x="149" y="29"/>
                  <a:pt x="116" y="28"/>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2">
            <a:extLst>
              <a:ext uri="{FF2B5EF4-FFF2-40B4-BE49-F238E27FC236}">
                <a16:creationId xmlns:a16="http://schemas.microsoft.com/office/drawing/2014/main" xmlns="" id="{39F8CF7D-7AE2-4E91-9889-60FD1ECFE572}"/>
              </a:ext>
            </a:extLst>
          </p:cNvPr>
          <p:cNvSpPr>
            <a:spLocks noEditPoints="1"/>
          </p:cNvSpPr>
          <p:nvPr/>
        </p:nvSpPr>
        <p:spPr bwMode="auto">
          <a:xfrm>
            <a:off x="4804369" y="1934691"/>
            <a:ext cx="601997" cy="647863"/>
          </a:xfrm>
          <a:custGeom>
            <a:avLst/>
            <a:gdLst>
              <a:gd name="T0" fmla="*/ 17 w 184"/>
              <a:gd name="T1" fmla="*/ 102 h 198"/>
              <a:gd name="T2" fmla="*/ 9 w 184"/>
              <a:gd name="T3" fmla="*/ 144 h 198"/>
              <a:gd name="T4" fmla="*/ 184 w 184"/>
              <a:gd name="T5" fmla="*/ 102 h 198"/>
              <a:gd name="T6" fmla="*/ 5 w 184"/>
              <a:gd name="T7" fmla="*/ 107 h 198"/>
              <a:gd name="T8" fmla="*/ 38 w 184"/>
              <a:gd name="T9" fmla="*/ 107 h 198"/>
              <a:gd name="T10" fmla="*/ 28 w 184"/>
              <a:gd name="T11" fmla="*/ 162 h 198"/>
              <a:gd name="T12" fmla="*/ 84 w 184"/>
              <a:gd name="T13" fmla="*/ 191 h 198"/>
              <a:gd name="T14" fmla="*/ 56 w 184"/>
              <a:gd name="T15" fmla="*/ 149 h 198"/>
              <a:gd name="T16" fmla="*/ 91 w 184"/>
              <a:gd name="T17" fmla="*/ 136 h 198"/>
              <a:gd name="T18" fmla="*/ 46 w 184"/>
              <a:gd name="T19" fmla="*/ 109 h 198"/>
              <a:gd name="T20" fmla="*/ 91 w 184"/>
              <a:gd name="T21" fmla="*/ 107 h 198"/>
              <a:gd name="T22" fmla="*/ 139 w 184"/>
              <a:gd name="T23" fmla="*/ 107 h 198"/>
              <a:gd name="T24" fmla="*/ 96 w 184"/>
              <a:gd name="T25" fmla="*/ 136 h 198"/>
              <a:gd name="T26" fmla="*/ 129 w 184"/>
              <a:gd name="T27" fmla="*/ 150 h 198"/>
              <a:gd name="T28" fmla="*/ 96 w 184"/>
              <a:gd name="T29" fmla="*/ 142 h 198"/>
              <a:gd name="T30" fmla="*/ 134 w 184"/>
              <a:gd name="T31" fmla="*/ 153 h 198"/>
              <a:gd name="T32" fmla="*/ 156 w 184"/>
              <a:gd name="T33" fmla="*/ 162 h 198"/>
              <a:gd name="T34" fmla="*/ 163 w 184"/>
              <a:gd name="T35" fmla="*/ 107 h 198"/>
              <a:gd name="T36" fmla="*/ 179 w 184"/>
              <a:gd name="T37" fmla="*/ 107 h 198"/>
              <a:gd name="T38" fmla="*/ 2 w 184"/>
              <a:gd name="T39" fmla="*/ 78 h 198"/>
              <a:gd name="T40" fmla="*/ 87 w 184"/>
              <a:gd name="T41" fmla="*/ 0 h 198"/>
              <a:gd name="T42" fmla="*/ 140 w 184"/>
              <a:gd name="T43" fmla="*/ 29 h 198"/>
              <a:gd name="T44" fmla="*/ 162 w 184"/>
              <a:gd name="T45" fmla="*/ 94 h 198"/>
              <a:gd name="T46" fmla="*/ 140 w 184"/>
              <a:gd name="T47" fmla="*/ 40 h 198"/>
              <a:gd name="T48" fmla="*/ 122 w 184"/>
              <a:gd name="T49" fmla="*/ 44 h 198"/>
              <a:gd name="T50" fmla="*/ 51 w 184"/>
              <a:gd name="T51" fmla="*/ 45 h 198"/>
              <a:gd name="T52" fmla="*/ 38 w 184"/>
              <a:gd name="T53" fmla="*/ 53 h 198"/>
              <a:gd name="T54" fmla="*/ 6 w 184"/>
              <a:gd name="T55" fmla="*/ 94 h 198"/>
              <a:gd name="T56" fmla="*/ 54 w 184"/>
              <a:gd name="T57" fmla="*/ 81 h 198"/>
              <a:gd name="T58" fmla="*/ 35 w 184"/>
              <a:gd name="T59" fmla="*/ 74 h 198"/>
              <a:gd name="T60" fmla="*/ 54 w 184"/>
              <a:gd name="T61" fmla="*/ 67 h 198"/>
              <a:gd name="T62" fmla="*/ 64 w 184"/>
              <a:gd name="T63" fmla="*/ 62 h 198"/>
              <a:gd name="T64" fmla="*/ 74 w 184"/>
              <a:gd name="T65" fmla="*/ 86 h 198"/>
              <a:gd name="T66" fmla="*/ 64 w 184"/>
              <a:gd name="T67" fmla="*/ 62 h 198"/>
              <a:gd name="T68" fmla="*/ 98 w 184"/>
              <a:gd name="T69" fmla="*/ 74 h 198"/>
              <a:gd name="T70" fmla="*/ 92 w 184"/>
              <a:gd name="T71" fmla="*/ 74 h 198"/>
              <a:gd name="T72" fmla="*/ 86 w 184"/>
              <a:gd name="T73" fmla="*/ 66 h 198"/>
              <a:gd name="T74" fmla="*/ 107 w 184"/>
              <a:gd name="T75" fmla="*/ 76 h 198"/>
              <a:gd name="T76" fmla="*/ 116 w 184"/>
              <a:gd name="T77" fmla="*/ 62 h 198"/>
              <a:gd name="T78" fmla="*/ 112 w 184"/>
              <a:gd name="T79" fmla="*/ 87 h 198"/>
              <a:gd name="T80" fmla="*/ 107 w 184"/>
              <a:gd name="T81" fmla="*/ 62 h 198"/>
              <a:gd name="T82" fmla="*/ 127 w 184"/>
              <a:gd name="T83" fmla="*/ 86 h 198"/>
              <a:gd name="T84" fmla="*/ 149 w 184"/>
              <a:gd name="T85" fmla="*/ 73 h 198"/>
              <a:gd name="T86" fmla="*/ 134 w 184"/>
              <a:gd name="T87" fmla="*/ 82 h 198"/>
              <a:gd name="T88" fmla="*/ 135 w 184"/>
              <a:gd name="T89" fmla="*/ 6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4" h="198">
                <a:moveTo>
                  <a:pt x="174" y="102"/>
                </a:moveTo>
                <a:cubicBezTo>
                  <a:pt x="161" y="102"/>
                  <a:pt x="161" y="102"/>
                  <a:pt x="161" y="102"/>
                </a:cubicBezTo>
                <a:cubicBezTo>
                  <a:pt x="17" y="102"/>
                  <a:pt x="17" y="102"/>
                  <a:pt x="17" y="102"/>
                </a:cubicBezTo>
                <a:cubicBezTo>
                  <a:pt x="4" y="102"/>
                  <a:pt x="4" y="102"/>
                  <a:pt x="4" y="102"/>
                </a:cubicBezTo>
                <a:cubicBezTo>
                  <a:pt x="0" y="102"/>
                  <a:pt x="0" y="102"/>
                  <a:pt x="0" y="102"/>
                </a:cubicBezTo>
                <a:cubicBezTo>
                  <a:pt x="0" y="117"/>
                  <a:pt x="3" y="132"/>
                  <a:pt x="9" y="144"/>
                </a:cubicBezTo>
                <a:cubicBezTo>
                  <a:pt x="24" y="176"/>
                  <a:pt x="59" y="198"/>
                  <a:pt x="94" y="197"/>
                </a:cubicBezTo>
                <a:cubicBezTo>
                  <a:pt x="129" y="197"/>
                  <a:pt x="163" y="173"/>
                  <a:pt x="176" y="141"/>
                </a:cubicBezTo>
                <a:cubicBezTo>
                  <a:pt x="182" y="129"/>
                  <a:pt x="184" y="115"/>
                  <a:pt x="184" y="102"/>
                </a:cubicBezTo>
                <a:lnTo>
                  <a:pt x="174" y="102"/>
                </a:lnTo>
                <a:close/>
                <a:moveTo>
                  <a:pt x="28" y="162"/>
                </a:moveTo>
                <a:cubicBezTo>
                  <a:pt x="14" y="147"/>
                  <a:pt x="6" y="128"/>
                  <a:pt x="5" y="107"/>
                </a:cubicBezTo>
                <a:cubicBezTo>
                  <a:pt x="7" y="107"/>
                  <a:pt x="7" y="107"/>
                  <a:pt x="7" y="107"/>
                </a:cubicBezTo>
                <a:cubicBezTo>
                  <a:pt x="19" y="107"/>
                  <a:pt x="19" y="107"/>
                  <a:pt x="19" y="107"/>
                </a:cubicBezTo>
                <a:cubicBezTo>
                  <a:pt x="38" y="107"/>
                  <a:pt x="38" y="107"/>
                  <a:pt x="38" y="107"/>
                </a:cubicBezTo>
                <a:cubicBezTo>
                  <a:pt x="41" y="107"/>
                  <a:pt x="41" y="107"/>
                  <a:pt x="41" y="107"/>
                </a:cubicBezTo>
                <a:cubicBezTo>
                  <a:pt x="41" y="121"/>
                  <a:pt x="44" y="134"/>
                  <a:pt x="49" y="147"/>
                </a:cubicBezTo>
                <a:cubicBezTo>
                  <a:pt x="41" y="151"/>
                  <a:pt x="34" y="156"/>
                  <a:pt x="28" y="162"/>
                </a:cubicBezTo>
                <a:close/>
                <a:moveTo>
                  <a:pt x="31" y="166"/>
                </a:moveTo>
                <a:cubicBezTo>
                  <a:pt x="37" y="160"/>
                  <a:pt x="45" y="155"/>
                  <a:pt x="51" y="152"/>
                </a:cubicBezTo>
                <a:cubicBezTo>
                  <a:pt x="59" y="166"/>
                  <a:pt x="70" y="181"/>
                  <a:pt x="84" y="191"/>
                </a:cubicBezTo>
                <a:cubicBezTo>
                  <a:pt x="64" y="189"/>
                  <a:pt x="46" y="180"/>
                  <a:pt x="31" y="166"/>
                </a:cubicBezTo>
                <a:close/>
                <a:moveTo>
                  <a:pt x="90" y="189"/>
                </a:moveTo>
                <a:cubicBezTo>
                  <a:pt x="76" y="179"/>
                  <a:pt x="64" y="165"/>
                  <a:pt x="56" y="149"/>
                </a:cubicBezTo>
                <a:cubicBezTo>
                  <a:pt x="67" y="144"/>
                  <a:pt x="78" y="142"/>
                  <a:pt x="90" y="142"/>
                </a:cubicBezTo>
                <a:lnTo>
                  <a:pt x="90" y="189"/>
                </a:lnTo>
                <a:close/>
                <a:moveTo>
                  <a:pt x="91" y="136"/>
                </a:moveTo>
                <a:cubicBezTo>
                  <a:pt x="90" y="136"/>
                  <a:pt x="90" y="136"/>
                  <a:pt x="89" y="136"/>
                </a:cubicBezTo>
                <a:cubicBezTo>
                  <a:pt x="77" y="137"/>
                  <a:pt x="65" y="139"/>
                  <a:pt x="54" y="144"/>
                </a:cubicBezTo>
                <a:cubicBezTo>
                  <a:pt x="50" y="133"/>
                  <a:pt x="47" y="121"/>
                  <a:pt x="46" y="109"/>
                </a:cubicBezTo>
                <a:cubicBezTo>
                  <a:pt x="46" y="107"/>
                  <a:pt x="46" y="107"/>
                  <a:pt x="46" y="107"/>
                </a:cubicBezTo>
                <a:cubicBezTo>
                  <a:pt x="81" y="107"/>
                  <a:pt x="81" y="107"/>
                  <a:pt x="81" y="107"/>
                </a:cubicBezTo>
                <a:cubicBezTo>
                  <a:pt x="91" y="107"/>
                  <a:pt x="91" y="107"/>
                  <a:pt x="91" y="107"/>
                </a:cubicBezTo>
                <a:lnTo>
                  <a:pt x="91" y="136"/>
                </a:lnTo>
                <a:close/>
                <a:moveTo>
                  <a:pt x="96" y="107"/>
                </a:moveTo>
                <a:cubicBezTo>
                  <a:pt x="139" y="107"/>
                  <a:pt x="139" y="107"/>
                  <a:pt x="139" y="107"/>
                </a:cubicBezTo>
                <a:cubicBezTo>
                  <a:pt x="140" y="107"/>
                  <a:pt x="140" y="107"/>
                  <a:pt x="140" y="107"/>
                </a:cubicBezTo>
                <a:cubicBezTo>
                  <a:pt x="140" y="121"/>
                  <a:pt x="137" y="133"/>
                  <a:pt x="132" y="145"/>
                </a:cubicBezTo>
                <a:cubicBezTo>
                  <a:pt x="121" y="140"/>
                  <a:pt x="109" y="137"/>
                  <a:pt x="96" y="136"/>
                </a:cubicBezTo>
                <a:lnTo>
                  <a:pt x="96" y="107"/>
                </a:lnTo>
                <a:close/>
                <a:moveTo>
                  <a:pt x="96" y="142"/>
                </a:moveTo>
                <a:cubicBezTo>
                  <a:pt x="107" y="142"/>
                  <a:pt x="119" y="145"/>
                  <a:pt x="129" y="150"/>
                </a:cubicBezTo>
                <a:cubicBezTo>
                  <a:pt x="129" y="150"/>
                  <a:pt x="129" y="150"/>
                  <a:pt x="129" y="150"/>
                </a:cubicBezTo>
                <a:cubicBezTo>
                  <a:pt x="122" y="165"/>
                  <a:pt x="110" y="179"/>
                  <a:pt x="96" y="189"/>
                </a:cubicBezTo>
                <a:lnTo>
                  <a:pt x="96" y="142"/>
                </a:lnTo>
                <a:close/>
                <a:moveTo>
                  <a:pt x="102" y="191"/>
                </a:moveTo>
                <a:cubicBezTo>
                  <a:pt x="113" y="182"/>
                  <a:pt x="123" y="172"/>
                  <a:pt x="130" y="160"/>
                </a:cubicBezTo>
                <a:cubicBezTo>
                  <a:pt x="131" y="158"/>
                  <a:pt x="133" y="155"/>
                  <a:pt x="134" y="153"/>
                </a:cubicBezTo>
                <a:cubicBezTo>
                  <a:pt x="141" y="156"/>
                  <a:pt x="147" y="161"/>
                  <a:pt x="152" y="166"/>
                </a:cubicBezTo>
                <a:cubicBezTo>
                  <a:pt x="138" y="180"/>
                  <a:pt x="121" y="188"/>
                  <a:pt x="102" y="191"/>
                </a:cubicBezTo>
                <a:close/>
                <a:moveTo>
                  <a:pt x="156" y="162"/>
                </a:moveTo>
                <a:cubicBezTo>
                  <a:pt x="150" y="156"/>
                  <a:pt x="143" y="152"/>
                  <a:pt x="137" y="148"/>
                </a:cubicBezTo>
                <a:cubicBezTo>
                  <a:pt x="142" y="135"/>
                  <a:pt x="146" y="121"/>
                  <a:pt x="146" y="107"/>
                </a:cubicBezTo>
                <a:cubicBezTo>
                  <a:pt x="163" y="107"/>
                  <a:pt x="163" y="107"/>
                  <a:pt x="163" y="107"/>
                </a:cubicBezTo>
                <a:cubicBezTo>
                  <a:pt x="171" y="107"/>
                  <a:pt x="171" y="107"/>
                  <a:pt x="171" y="107"/>
                </a:cubicBezTo>
                <a:cubicBezTo>
                  <a:pt x="177" y="107"/>
                  <a:pt x="177" y="107"/>
                  <a:pt x="177" y="107"/>
                </a:cubicBezTo>
                <a:cubicBezTo>
                  <a:pt x="178" y="107"/>
                  <a:pt x="178" y="107"/>
                  <a:pt x="179" y="107"/>
                </a:cubicBezTo>
                <a:cubicBezTo>
                  <a:pt x="178" y="128"/>
                  <a:pt x="170" y="146"/>
                  <a:pt x="156" y="162"/>
                </a:cubicBezTo>
                <a:close/>
                <a:moveTo>
                  <a:pt x="6" y="94"/>
                </a:moveTo>
                <a:cubicBezTo>
                  <a:pt x="3" y="89"/>
                  <a:pt x="2" y="84"/>
                  <a:pt x="2" y="78"/>
                </a:cubicBezTo>
                <a:cubicBezTo>
                  <a:pt x="2" y="58"/>
                  <a:pt x="18" y="42"/>
                  <a:pt x="38" y="42"/>
                </a:cubicBezTo>
                <a:cubicBezTo>
                  <a:pt x="38" y="42"/>
                  <a:pt x="39" y="42"/>
                  <a:pt x="40" y="43"/>
                </a:cubicBezTo>
                <a:cubicBezTo>
                  <a:pt x="43" y="19"/>
                  <a:pt x="63" y="0"/>
                  <a:pt x="87" y="0"/>
                </a:cubicBezTo>
                <a:cubicBezTo>
                  <a:pt x="105" y="0"/>
                  <a:pt x="121" y="12"/>
                  <a:pt x="129" y="32"/>
                </a:cubicBezTo>
                <a:cubicBezTo>
                  <a:pt x="129" y="31"/>
                  <a:pt x="130" y="31"/>
                  <a:pt x="131" y="31"/>
                </a:cubicBezTo>
                <a:cubicBezTo>
                  <a:pt x="134" y="30"/>
                  <a:pt x="137" y="29"/>
                  <a:pt x="140" y="29"/>
                </a:cubicBezTo>
                <a:cubicBezTo>
                  <a:pt x="163" y="29"/>
                  <a:pt x="182" y="48"/>
                  <a:pt x="182" y="71"/>
                </a:cubicBezTo>
                <a:cubicBezTo>
                  <a:pt x="182" y="80"/>
                  <a:pt x="180" y="87"/>
                  <a:pt x="176" y="94"/>
                </a:cubicBezTo>
                <a:cubicBezTo>
                  <a:pt x="162" y="94"/>
                  <a:pt x="162" y="94"/>
                  <a:pt x="162" y="94"/>
                </a:cubicBezTo>
                <a:cubicBezTo>
                  <a:pt x="162" y="94"/>
                  <a:pt x="162" y="94"/>
                  <a:pt x="162" y="94"/>
                </a:cubicBezTo>
                <a:cubicBezTo>
                  <a:pt x="168" y="88"/>
                  <a:pt x="172" y="80"/>
                  <a:pt x="172" y="71"/>
                </a:cubicBezTo>
                <a:cubicBezTo>
                  <a:pt x="172" y="54"/>
                  <a:pt x="157" y="40"/>
                  <a:pt x="140" y="40"/>
                </a:cubicBezTo>
                <a:cubicBezTo>
                  <a:pt x="139" y="40"/>
                  <a:pt x="135" y="41"/>
                  <a:pt x="134" y="41"/>
                </a:cubicBezTo>
                <a:cubicBezTo>
                  <a:pt x="132" y="42"/>
                  <a:pt x="131" y="42"/>
                  <a:pt x="130" y="42"/>
                </a:cubicBezTo>
                <a:cubicBezTo>
                  <a:pt x="122" y="44"/>
                  <a:pt x="122" y="44"/>
                  <a:pt x="122" y="44"/>
                </a:cubicBezTo>
                <a:cubicBezTo>
                  <a:pt x="119" y="37"/>
                  <a:pt x="119" y="37"/>
                  <a:pt x="119" y="37"/>
                </a:cubicBezTo>
                <a:cubicBezTo>
                  <a:pt x="115" y="25"/>
                  <a:pt x="104" y="11"/>
                  <a:pt x="87" y="11"/>
                </a:cubicBezTo>
                <a:cubicBezTo>
                  <a:pt x="68" y="11"/>
                  <a:pt x="52" y="26"/>
                  <a:pt x="51" y="45"/>
                </a:cubicBezTo>
                <a:cubicBezTo>
                  <a:pt x="50" y="55"/>
                  <a:pt x="50" y="55"/>
                  <a:pt x="50" y="55"/>
                </a:cubicBezTo>
                <a:cubicBezTo>
                  <a:pt x="41" y="53"/>
                  <a:pt x="41" y="53"/>
                  <a:pt x="41" y="53"/>
                </a:cubicBezTo>
                <a:cubicBezTo>
                  <a:pt x="40" y="53"/>
                  <a:pt x="38" y="53"/>
                  <a:pt x="38" y="53"/>
                </a:cubicBezTo>
                <a:cubicBezTo>
                  <a:pt x="24" y="53"/>
                  <a:pt x="13" y="64"/>
                  <a:pt x="13" y="78"/>
                </a:cubicBezTo>
                <a:cubicBezTo>
                  <a:pt x="13" y="84"/>
                  <a:pt x="15" y="89"/>
                  <a:pt x="18" y="94"/>
                </a:cubicBezTo>
                <a:lnTo>
                  <a:pt x="6" y="94"/>
                </a:lnTo>
                <a:close/>
                <a:moveTo>
                  <a:pt x="41" y="74"/>
                </a:moveTo>
                <a:cubicBezTo>
                  <a:pt x="41" y="79"/>
                  <a:pt x="44" y="82"/>
                  <a:pt x="49" y="82"/>
                </a:cubicBezTo>
                <a:cubicBezTo>
                  <a:pt x="51" y="82"/>
                  <a:pt x="53" y="82"/>
                  <a:pt x="54" y="81"/>
                </a:cubicBezTo>
                <a:cubicBezTo>
                  <a:pt x="55" y="86"/>
                  <a:pt x="55" y="86"/>
                  <a:pt x="55" y="86"/>
                </a:cubicBezTo>
                <a:cubicBezTo>
                  <a:pt x="54" y="86"/>
                  <a:pt x="51" y="87"/>
                  <a:pt x="48" y="87"/>
                </a:cubicBezTo>
                <a:cubicBezTo>
                  <a:pt x="40" y="87"/>
                  <a:pt x="35" y="81"/>
                  <a:pt x="35" y="74"/>
                </a:cubicBezTo>
                <a:cubicBezTo>
                  <a:pt x="35" y="66"/>
                  <a:pt x="41" y="61"/>
                  <a:pt x="49" y="61"/>
                </a:cubicBezTo>
                <a:cubicBezTo>
                  <a:pt x="52" y="61"/>
                  <a:pt x="54" y="62"/>
                  <a:pt x="55" y="62"/>
                </a:cubicBezTo>
                <a:cubicBezTo>
                  <a:pt x="54" y="67"/>
                  <a:pt x="54" y="67"/>
                  <a:pt x="54" y="67"/>
                </a:cubicBezTo>
                <a:cubicBezTo>
                  <a:pt x="53" y="66"/>
                  <a:pt x="51" y="66"/>
                  <a:pt x="49" y="66"/>
                </a:cubicBezTo>
                <a:cubicBezTo>
                  <a:pt x="45" y="66"/>
                  <a:pt x="41" y="69"/>
                  <a:pt x="41" y="74"/>
                </a:cubicBezTo>
                <a:close/>
                <a:moveTo>
                  <a:pt x="64" y="62"/>
                </a:moveTo>
                <a:cubicBezTo>
                  <a:pt x="64" y="82"/>
                  <a:pt x="64" y="82"/>
                  <a:pt x="64" y="82"/>
                </a:cubicBezTo>
                <a:cubicBezTo>
                  <a:pt x="74" y="82"/>
                  <a:pt x="74" y="82"/>
                  <a:pt x="74" y="82"/>
                </a:cubicBezTo>
                <a:cubicBezTo>
                  <a:pt x="74" y="86"/>
                  <a:pt x="74" y="86"/>
                  <a:pt x="74" y="86"/>
                </a:cubicBezTo>
                <a:cubicBezTo>
                  <a:pt x="58" y="86"/>
                  <a:pt x="58" y="86"/>
                  <a:pt x="58" y="86"/>
                </a:cubicBezTo>
                <a:cubicBezTo>
                  <a:pt x="58" y="62"/>
                  <a:pt x="58" y="62"/>
                  <a:pt x="58" y="62"/>
                </a:cubicBezTo>
                <a:lnTo>
                  <a:pt x="64" y="62"/>
                </a:lnTo>
                <a:close/>
                <a:moveTo>
                  <a:pt x="74" y="74"/>
                </a:moveTo>
                <a:cubicBezTo>
                  <a:pt x="74" y="81"/>
                  <a:pt x="79" y="87"/>
                  <a:pt x="86" y="87"/>
                </a:cubicBezTo>
                <a:cubicBezTo>
                  <a:pt x="93" y="87"/>
                  <a:pt x="98" y="82"/>
                  <a:pt x="98" y="74"/>
                </a:cubicBezTo>
                <a:cubicBezTo>
                  <a:pt x="98" y="67"/>
                  <a:pt x="94" y="61"/>
                  <a:pt x="86" y="61"/>
                </a:cubicBezTo>
                <a:cubicBezTo>
                  <a:pt x="79" y="61"/>
                  <a:pt x="74" y="67"/>
                  <a:pt x="74" y="74"/>
                </a:cubicBezTo>
                <a:close/>
                <a:moveTo>
                  <a:pt x="92" y="74"/>
                </a:moveTo>
                <a:cubicBezTo>
                  <a:pt x="92" y="79"/>
                  <a:pt x="90" y="82"/>
                  <a:pt x="86" y="82"/>
                </a:cubicBezTo>
                <a:cubicBezTo>
                  <a:pt x="83" y="82"/>
                  <a:pt x="80" y="79"/>
                  <a:pt x="80" y="74"/>
                </a:cubicBezTo>
                <a:cubicBezTo>
                  <a:pt x="80" y="69"/>
                  <a:pt x="83" y="66"/>
                  <a:pt x="86" y="66"/>
                </a:cubicBezTo>
                <a:cubicBezTo>
                  <a:pt x="90" y="66"/>
                  <a:pt x="92" y="70"/>
                  <a:pt x="92" y="74"/>
                </a:cubicBezTo>
                <a:close/>
                <a:moveTo>
                  <a:pt x="107" y="62"/>
                </a:moveTo>
                <a:cubicBezTo>
                  <a:pt x="107" y="76"/>
                  <a:pt x="107" y="76"/>
                  <a:pt x="107" y="76"/>
                </a:cubicBezTo>
                <a:cubicBezTo>
                  <a:pt x="107" y="80"/>
                  <a:pt x="109" y="82"/>
                  <a:pt x="112" y="82"/>
                </a:cubicBezTo>
                <a:cubicBezTo>
                  <a:pt x="115" y="82"/>
                  <a:pt x="116" y="80"/>
                  <a:pt x="116" y="76"/>
                </a:cubicBezTo>
                <a:cubicBezTo>
                  <a:pt x="116" y="62"/>
                  <a:pt x="116" y="62"/>
                  <a:pt x="116" y="62"/>
                </a:cubicBezTo>
                <a:cubicBezTo>
                  <a:pt x="122" y="62"/>
                  <a:pt x="122" y="62"/>
                  <a:pt x="122" y="62"/>
                </a:cubicBezTo>
                <a:cubicBezTo>
                  <a:pt x="122" y="76"/>
                  <a:pt x="122" y="76"/>
                  <a:pt x="122" y="76"/>
                </a:cubicBezTo>
                <a:cubicBezTo>
                  <a:pt x="122" y="83"/>
                  <a:pt x="118" y="87"/>
                  <a:pt x="112" y="87"/>
                </a:cubicBezTo>
                <a:cubicBezTo>
                  <a:pt x="105" y="87"/>
                  <a:pt x="102" y="83"/>
                  <a:pt x="102" y="75"/>
                </a:cubicBezTo>
                <a:cubicBezTo>
                  <a:pt x="102" y="62"/>
                  <a:pt x="102" y="62"/>
                  <a:pt x="102" y="62"/>
                </a:cubicBezTo>
                <a:lnTo>
                  <a:pt x="107" y="62"/>
                </a:lnTo>
                <a:close/>
                <a:moveTo>
                  <a:pt x="134" y="62"/>
                </a:moveTo>
                <a:cubicBezTo>
                  <a:pt x="132" y="62"/>
                  <a:pt x="129" y="62"/>
                  <a:pt x="127" y="62"/>
                </a:cubicBezTo>
                <a:cubicBezTo>
                  <a:pt x="127" y="86"/>
                  <a:pt x="127" y="86"/>
                  <a:pt x="127" y="86"/>
                </a:cubicBezTo>
                <a:cubicBezTo>
                  <a:pt x="128" y="86"/>
                  <a:pt x="130" y="87"/>
                  <a:pt x="133" y="87"/>
                </a:cubicBezTo>
                <a:cubicBezTo>
                  <a:pt x="138" y="87"/>
                  <a:pt x="142" y="86"/>
                  <a:pt x="144" y="83"/>
                </a:cubicBezTo>
                <a:cubicBezTo>
                  <a:pt x="147" y="81"/>
                  <a:pt x="149" y="78"/>
                  <a:pt x="149" y="73"/>
                </a:cubicBezTo>
                <a:cubicBezTo>
                  <a:pt x="149" y="69"/>
                  <a:pt x="147" y="66"/>
                  <a:pt x="144" y="64"/>
                </a:cubicBezTo>
                <a:cubicBezTo>
                  <a:pt x="142" y="62"/>
                  <a:pt x="139" y="62"/>
                  <a:pt x="134" y="62"/>
                </a:cubicBezTo>
                <a:close/>
                <a:moveTo>
                  <a:pt x="134" y="82"/>
                </a:moveTo>
                <a:cubicBezTo>
                  <a:pt x="134" y="82"/>
                  <a:pt x="133" y="82"/>
                  <a:pt x="132" y="82"/>
                </a:cubicBezTo>
                <a:cubicBezTo>
                  <a:pt x="132" y="66"/>
                  <a:pt x="132" y="66"/>
                  <a:pt x="132" y="66"/>
                </a:cubicBezTo>
                <a:cubicBezTo>
                  <a:pt x="133" y="66"/>
                  <a:pt x="134" y="66"/>
                  <a:pt x="135" y="66"/>
                </a:cubicBezTo>
                <a:cubicBezTo>
                  <a:pt x="140" y="66"/>
                  <a:pt x="143" y="69"/>
                  <a:pt x="143" y="74"/>
                </a:cubicBezTo>
                <a:cubicBezTo>
                  <a:pt x="143" y="80"/>
                  <a:pt x="139" y="82"/>
                  <a:pt x="134" y="82"/>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
            <a:extLst>
              <a:ext uri="{FF2B5EF4-FFF2-40B4-BE49-F238E27FC236}">
                <a16:creationId xmlns:a16="http://schemas.microsoft.com/office/drawing/2014/main" xmlns="" id="{F7AFE7E4-6B3E-433C-8148-66573AE7301D}"/>
              </a:ext>
            </a:extLst>
          </p:cNvPr>
          <p:cNvSpPr>
            <a:spLocks noEditPoints="1"/>
          </p:cNvSpPr>
          <p:nvPr/>
        </p:nvSpPr>
        <p:spPr bwMode="auto">
          <a:xfrm>
            <a:off x="2742927" y="1934691"/>
            <a:ext cx="655509" cy="645953"/>
          </a:xfrm>
          <a:custGeom>
            <a:avLst/>
            <a:gdLst>
              <a:gd name="T0" fmla="*/ 112 w 200"/>
              <a:gd name="T1" fmla="*/ 124 h 197"/>
              <a:gd name="T2" fmla="*/ 117 w 200"/>
              <a:gd name="T3" fmla="*/ 116 h 197"/>
              <a:gd name="T4" fmla="*/ 126 w 200"/>
              <a:gd name="T5" fmla="*/ 91 h 197"/>
              <a:gd name="T6" fmla="*/ 112 w 200"/>
              <a:gd name="T7" fmla="*/ 80 h 197"/>
              <a:gd name="T8" fmla="*/ 119 w 200"/>
              <a:gd name="T9" fmla="*/ 75 h 197"/>
              <a:gd name="T10" fmla="*/ 120 w 200"/>
              <a:gd name="T11" fmla="*/ 122 h 197"/>
              <a:gd name="T12" fmla="*/ 198 w 200"/>
              <a:gd name="T13" fmla="*/ 113 h 197"/>
              <a:gd name="T14" fmla="*/ 182 w 200"/>
              <a:gd name="T15" fmla="*/ 81 h 197"/>
              <a:gd name="T16" fmla="*/ 172 w 200"/>
              <a:gd name="T17" fmla="*/ 57 h 197"/>
              <a:gd name="T18" fmla="*/ 158 w 200"/>
              <a:gd name="T19" fmla="*/ 24 h 197"/>
              <a:gd name="T20" fmla="*/ 136 w 200"/>
              <a:gd name="T21" fmla="*/ 44 h 197"/>
              <a:gd name="T22" fmla="*/ 133 w 200"/>
              <a:gd name="T23" fmla="*/ 14 h 197"/>
              <a:gd name="T24" fmla="*/ 112 w 200"/>
              <a:gd name="T25" fmla="*/ 55 h 197"/>
              <a:gd name="T26" fmla="*/ 126 w 200"/>
              <a:gd name="T27" fmla="*/ 138 h 197"/>
              <a:gd name="T28" fmla="*/ 112 w 200"/>
              <a:gd name="T29" fmla="*/ 186 h 197"/>
              <a:gd name="T30" fmla="*/ 128 w 200"/>
              <a:gd name="T31" fmla="*/ 168 h 197"/>
              <a:gd name="T32" fmla="*/ 152 w 200"/>
              <a:gd name="T33" fmla="*/ 158 h 197"/>
              <a:gd name="T34" fmla="*/ 190 w 200"/>
              <a:gd name="T35" fmla="*/ 139 h 197"/>
              <a:gd name="T36" fmla="*/ 167 w 200"/>
              <a:gd name="T37" fmla="*/ 116 h 197"/>
              <a:gd name="T38" fmla="*/ 96 w 200"/>
              <a:gd name="T39" fmla="*/ 0 h 197"/>
              <a:gd name="T40" fmla="*/ 103 w 200"/>
              <a:gd name="T41" fmla="*/ 197 h 197"/>
              <a:gd name="T42" fmla="*/ 13 w 200"/>
              <a:gd name="T43" fmla="*/ 137 h 197"/>
              <a:gd name="T44" fmla="*/ 96 w 200"/>
              <a:gd name="T45" fmla="*/ 0 h 197"/>
              <a:gd name="T46" fmla="*/ 58 w 200"/>
              <a:gd name="T47" fmla="*/ 47 h 197"/>
              <a:gd name="T48" fmla="*/ 38 w 200"/>
              <a:gd name="T49" fmla="*/ 32 h 197"/>
              <a:gd name="T50" fmla="*/ 45 w 200"/>
              <a:gd name="T51" fmla="*/ 96 h 197"/>
              <a:gd name="T52" fmla="*/ 34 w 200"/>
              <a:gd name="T53" fmla="*/ 36 h 197"/>
              <a:gd name="T54" fmla="*/ 34 w 200"/>
              <a:gd name="T55" fmla="*/ 160 h 197"/>
              <a:gd name="T56" fmla="*/ 45 w 200"/>
              <a:gd name="T57" fmla="*/ 102 h 197"/>
              <a:gd name="T58" fmla="*/ 10 w 200"/>
              <a:gd name="T59" fmla="*/ 102 h 197"/>
              <a:gd name="T60" fmla="*/ 92 w 200"/>
              <a:gd name="T61" fmla="*/ 190 h 197"/>
              <a:gd name="T62" fmla="*/ 58 w 200"/>
              <a:gd name="T63" fmla="*/ 150 h 197"/>
              <a:gd name="T64" fmla="*/ 92 w 200"/>
              <a:gd name="T65" fmla="*/ 190 h 197"/>
              <a:gd name="T66" fmla="*/ 63 w 200"/>
              <a:gd name="T67" fmla="*/ 147 h 197"/>
              <a:gd name="T68" fmla="*/ 99 w 200"/>
              <a:gd name="T69" fmla="*/ 188 h 197"/>
              <a:gd name="T70" fmla="*/ 99 w 200"/>
              <a:gd name="T71" fmla="*/ 133 h 197"/>
              <a:gd name="T72" fmla="*/ 52 w 200"/>
              <a:gd name="T73" fmla="*/ 102 h 197"/>
              <a:gd name="T74" fmla="*/ 60 w 200"/>
              <a:gd name="T75" fmla="*/ 142 h 197"/>
              <a:gd name="T76" fmla="*/ 99 w 200"/>
              <a:gd name="T77" fmla="*/ 64 h 197"/>
              <a:gd name="T78" fmla="*/ 51 w 200"/>
              <a:gd name="T79" fmla="*/ 96 h 197"/>
              <a:gd name="T80" fmla="*/ 98 w 200"/>
              <a:gd name="T81" fmla="*/ 96 h 197"/>
              <a:gd name="T82" fmla="*/ 98 w 200"/>
              <a:gd name="T83" fmla="*/ 10 h 197"/>
              <a:gd name="T84" fmla="*/ 98 w 200"/>
              <a:gd name="T85"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97">
                <a:moveTo>
                  <a:pt x="120" y="122"/>
                </a:moveTo>
                <a:cubicBezTo>
                  <a:pt x="117" y="123"/>
                  <a:pt x="115" y="124"/>
                  <a:pt x="112" y="124"/>
                </a:cubicBezTo>
                <a:cubicBezTo>
                  <a:pt x="112" y="117"/>
                  <a:pt x="112" y="117"/>
                  <a:pt x="112" y="117"/>
                </a:cubicBezTo>
                <a:cubicBezTo>
                  <a:pt x="114" y="117"/>
                  <a:pt x="115" y="116"/>
                  <a:pt x="117" y="116"/>
                </a:cubicBezTo>
                <a:cubicBezTo>
                  <a:pt x="121" y="114"/>
                  <a:pt x="125" y="110"/>
                  <a:pt x="127" y="105"/>
                </a:cubicBezTo>
                <a:cubicBezTo>
                  <a:pt x="129" y="101"/>
                  <a:pt x="128" y="96"/>
                  <a:pt x="126" y="91"/>
                </a:cubicBezTo>
                <a:cubicBezTo>
                  <a:pt x="124" y="86"/>
                  <a:pt x="121" y="83"/>
                  <a:pt x="116" y="81"/>
                </a:cubicBezTo>
                <a:cubicBezTo>
                  <a:pt x="115" y="81"/>
                  <a:pt x="113" y="80"/>
                  <a:pt x="112" y="80"/>
                </a:cubicBezTo>
                <a:cubicBezTo>
                  <a:pt x="112" y="73"/>
                  <a:pt x="112" y="73"/>
                  <a:pt x="112" y="73"/>
                </a:cubicBezTo>
                <a:cubicBezTo>
                  <a:pt x="114" y="73"/>
                  <a:pt x="117" y="74"/>
                  <a:pt x="119" y="75"/>
                </a:cubicBezTo>
                <a:cubicBezTo>
                  <a:pt x="125" y="77"/>
                  <a:pt x="130" y="82"/>
                  <a:pt x="133" y="88"/>
                </a:cubicBezTo>
                <a:cubicBezTo>
                  <a:pt x="139" y="101"/>
                  <a:pt x="133" y="117"/>
                  <a:pt x="120" y="122"/>
                </a:cubicBezTo>
                <a:close/>
                <a:moveTo>
                  <a:pt x="183" y="108"/>
                </a:moveTo>
                <a:cubicBezTo>
                  <a:pt x="198" y="113"/>
                  <a:pt x="198" y="113"/>
                  <a:pt x="198" y="113"/>
                </a:cubicBezTo>
                <a:cubicBezTo>
                  <a:pt x="200" y="101"/>
                  <a:pt x="200" y="88"/>
                  <a:pt x="196" y="75"/>
                </a:cubicBezTo>
                <a:cubicBezTo>
                  <a:pt x="182" y="81"/>
                  <a:pt x="182" y="81"/>
                  <a:pt x="182" y="81"/>
                </a:cubicBezTo>
                <a:cubicBezTo>
                  <a:pt x="172" y="86"/>
                  <a:pt x="168" y="81"/>
                  <a:pt x="165" y="74"/>
                </a:cubicBezTo>
                <a:cubicBezTo>
                  <a:pt x="162" y="68"/>
                  <a:pt x="162" y="61"/>
                  <a:pt x="172" y="57"/>
                </a:cubicBezTo>
                <a:cubicBezTo>
                  <a:pt x="185" y="51"/>
                  <a:pt x="185" y="51"/>
                  <a:pt x="185" y="51"/>
                </a:cubicBezTo>
                <a:cubicBezTo>
                  <a:pt x="178" y="40"/>
                  <a:pt x="168" y="31"/>
                  <a:pt x="158" y="24"/>
                </a:cubicBezTo>
                <a:cubicBezTo>
                  <a:pt x="153" y="36"/>
                  <a:pt x="153" y="36"/>
                  <a:pt x="153" y="36"/>
                </a:cubicBezTo>
                <a:cubicBezTo>
                  <a:pt x="149" y="47"/>
                  <a:pt x="143" y="47"/>
                  <a:pt x="136" y="44"/>
                </a:cubicBezTo>
                <a:cubicBezTo>
                  <a:pt x="129" y="41"/>
                  <a:pt x="124" y="37"/>
                  <a:pt x="128" y="27"/>
                </a:cubicBezTo>
                <a:cubicBezTo>
                  <a:pt x="133" y="14"/>
                  <a:pt x="133" y="14"/>
                  <a:pt x="133" y="14"/>
                </a:cubicBezTo>
                <a:cubicBezTo>
                  <a:pt x="126" y="12"/>
                  <a:pt x="119" y="11"/>
                  <a:pt x="112" y="11"/>
                </a:cubicBezTo>
                <a:cubicBezTo>
                  <a:pt x="112" y="55"/>
                  <a:pt x="112" y="55"/>
                  <a:pt x="112" y="55"/>
                </a:cubicBezTo>
                <a:cubicBezTo>
                  <a:pt x="128" y="56"/>
                  <a:pt x="142" y="66"/>
                  <a:pt x="149" y="81"/>
                </a:cubicBezTo>
                <a:cubicBezTo>
                  <a:pt x="158" y="103"/>
                  <a:pt x="148" y="129"/>
                  <a:pt x="126" y="138"/>
                </a:cubicBezTo>
                <a:cubicBezTo>
                  <a:pt x="122" y="140"/>
                  <a:pt x="117" y="142"/>
                  <a:pt x="112" y="142"/>
                </a:cubicBezTo>
                <a:cubicBezTo>
                  <a:pt x="112" y="186"/>
                  <a:pt x="112" y="186"/>
                  <a:pt x="112" y="186"/>
                </a:cubicBezTo>
                <a:cubicBezTo>
                  <a:pt x="119" y="186"/>
                  <a:pt x="127" y="185"/>
                  <a:pt x="134" y="183"/>
                </a:cubicBezTo>
                <a:cubicBezTo>
                  <a:pt x="128" y="168"/>
                  <a:pt x="128" y="168"/>
                  <a:pt x="128" y="168"/>
                </a:cubicBezTo>
                <a:cubicBezTo>
                  <a:pt x="123" y="158"/>
                  <a:pt x="128" y="154"/>
                  <a:pt x="135" y="151"/>
                </a:cubicBezTo>
                <a:cubicBezTo>
                  <a:pt x="142" y="148"/>
                  <a:pt x="148" y="147"/>
                  <a:pt x="152" y="158"/>
                </a:cubicBezTo>
                <a:cubicBezTo>
                  <a:pt x="159" y="172"/>
                  <a:pt x="159" y="172"/>
                  <a:pt x="159" y="172"/>
                </a:cubicBezTo>
                <a:cubicBezTo>
                  <a:pt x="172" y="164"/>
                  <a:pt x="183" y="152"/>
                  <a:pt x="190" y="139"/>
                </a:cubicBezTo>
                <a:cubicBezTo>
                  <a:pt x="175" y="133"/>
                  <a:pt x="175" y="133"/>
                  <a:pt x="175" y="133"/>
                </a:cubicBezTo>
                <a:cubicBezTo>
                  <a:pt x="164" y="130"/>
                  <a:pt x="164" y="123"/>
                  <a:pt x="167" y="116"/>
                </a:cubicBezTo>
                <a:cubicBezTo>
                  <a:pt x="169" y="109"/>
                  <a:pt x="173" y="104"/>
                  <a:pt x="183" y="108"/>
                </a:cubicBezTo>
                <a:close/>
                <a:moveTo>
                  <a:pt x="96" y="0"/>
                </a:moveTo>
                <a:cubicBezTo>
                  <a:pt x="98" y="0"/>
                  <a:pt x="100" y="0"/>
                  <a:pt x="103" y="0"/>
                </a:cubicBezTo>
                <a:cubicBezTo>
                  <a:pt x="103" y="197"/>
                  <a:pt x="103" y="197"/>
                  <a:pt x="103" y="197"/>
                </a:cubicBezTo>
                <a:cubicBezTo>
                  <a:pt x="102" y="197"/>
                  <a:pt x="102" y="197"/>
                  <a:pt x="101" y="197"/>
                </a:cubicBezTo>
                <a:cubicBezTo>
                  <a:pt x="63" y="197"/>
                  <a:pt x="27" y="171"/>
                  <a:pt x="13" y="137"/>
                </a:cubicBezTo>
                <a:cubicBezTo>
                  <a:pt x="0" y="110"/>
                  <a:pt x="3" y="73"/>
                  <a:pt x="19" y="48"/>
                </a:cubicBezTo>
                <a:cubicBezTo>
                  <a:pt x="35" y="20"/>
                  <a:pt x="65" y="2"/>
                  <a:pt x="96" y="0"/>
                </a:cubicBezTo>
                <a:close/>
                <a:moveTo>
                  <a:pt x="38" y="32"/>
                </a:moveTo>
                <a:cubicBezTo>
                  <a:pt x="44" y="38"/>
                  <a:pt x="51" y="43"/>
                  <a:pt x="58" y="47"/>
                </a:cubicBezTo>
                <a:cubicBezTo>
                  <a:pt x="66" y="32"/>
                  <a:pt x="79" y="16"/>
                  <a:pt x="94" y="6"/>
                </a:cubicBezTo>
                <a:cubicBezTo>
                  <a:pt x="73" y="8"/>
                  <a:pt x="54" y="17"/>
                  <a:pt x="38" y="32"/>
                </a:cubicBezTo>
                <a:close/>
                <a:moveTo>
                  <a:pt x="10" y="96"/>
                </a:moveTo>
                <a:cubicBezTo>
                  <a:pt x="45" y="96"/>
                  <a:pt x="45" y="96"/>
                  <a:pt x="45" y="96"/>
                </a:cubicBezTo>
                <a:cubicBezTo>
                  <a:pt x="46" y="80"/>
                  <a:pt x="49" y="66"/>
                  <a:pt x="55" y="52"/>
                </a:cubicBezTo>
                <a:cubicBezTo>
                  <a:pt x="48" y="48"/>
                  <a:pt x="41" y="43"/>
                  <a:pt x="34" y="36"/>
                </a:cubicBezTo>
                <a:cubicBezTo>
                  <a:pt x="19" y="53"/>
                  <a:pt x="11" y="73"/>
                  <a:pt x="10" y="96"/>
                </a:cubicBezTo>
                <a:close/>
                <a:moveTo>
                  <a:pt x="34" y="160"/>
                </a:moveTo>
                <a:cubicBezTo>
                  <a:pt x="41" y="154"/>
                  <a:pt x="48" y="149"/>
                  <a:pt x="55" y="145"/>
                </a:cubicBezTo>
                <a:cubicBezTo>
                  <a:pt x="49" y="132"/>
                  <a:pt x="45" y="116"/>
                  <a:pt x="45" y="102"/>
                </a:cubicBezTo>
                <a:cubicBezTo>
                  <a:pt x="12" y="102"/>
                  <a:pt x="12" y="102"/>
                  <a:pt x="12" y="102"/>
                </a:cubicBezTo>
                <a:cubicBezTo>
                  <a:pt x="11" y="102"/>
                  <a:pt x="11" y="102"/>
                  <a:pt x="10" y="102"/>
                </a:cubicBezTo>
                <a:cubicBezTo>
                  <a:pt x="11" y="124"/>
                  <a:pt x="19" y="144"/>
                  <a:pt x="34" y="160"/>
                </a:cubicBezTo>
                <a:close/>
                <a:moveTo>
                  <a:pt x="92" y="190"/>
                </a:moveTo>
                <a:cubicBezTo>
                  <a:pt x="80" y="182"/>
                  <a:pt x="70" y="170"/>
                  <a:pt x="62" y="158"/>
                </a:cubicBezTo>
                <a:cubicBezTo>
                  <a:pt x="61" y="156"/>
                  <a:pt x="59" y="153"/>
                  <a:pt x="58" y="150"/>
                </a:cubicBezTo>
                <a:cubicBezTo>
                  <a:pt x="51" y="154"/>
                  <a:pt x="44" y="159"/>
                  <a:pt x="38" y="165"/>
                </a:cubicBezTo>
                <a:cubicBezTo>
                  <a:pt x="53" y="179"/>
                  <a:pt x="72" y="188"/>
                  <a:pt x="92" y="190"/>
                </a:cubicBezTo>
                <a:close/>
                <a:moveTo>
                  <a:pt x="99" y="138"/>
                </a:moveTo>
                <a:cubicBezTo>
                  <a:pt x="87" y="139"/>
                  <a:pt x="74" y="142"/>
                  <a:pt x="63" y="147"/>
                </a:cubicBezTo>
                <a:cubicBezTo>
                  <a:pt x="63" y="148"/>
                  <a:pt x="63" y="148"/>
                  <a:pt x="63" y="148"/>
                </a:cubicBezTo>
                <a:cubicBezTo>
                  <a:pt x="71" y="163"/>
                  <a:pt x="84" y="178"/>
                  <a:pt x="99" y="188"/>
                </a:cubicBezTo>
                <a:lnTo>
                  <a:pt x="99" y="138"/>
                </a:lnTo>
                <a:close/>
                <a:moveTo>
                  <a:pt x="99" y="133"/>
                </a:moveTo>
                <a:cubicBezTo>
                  <a:pt x="98" y="102"/>
                  <a:pt x="98" y="102"/>
                  <a:pt x="98" y="102"/>
                </a:cubicBezTo>
                <a:cubicBezTo>
                  <a:pt x="52" y="102"/>
                  <a:pt x="52" y="102"/>
                  <a:pt x="52" y="102"/>
                </a:cubicBezTo>
                <a:cubicBezTo>
                  <a:pt x="51" y="102"/>
                  <a:pt x="51" y="102"/>
                  <a:pt x="51" y="102"/>
                </a:cubicBezTo>
                <a:cubicBezTo>
                  <a:pt x="51" y="116"/>
                  <a:pt x="55" y="130"/>
                  <a:pt x="60" y="142"/>
                </a:cubicBezTo>
                <a:cubicBezTo>
                  <a:pt x="72" y="137"/>
                  <a:pt x="85" y="133"/>
                  <a:pt x="99" y="133"/>
                </a:cubicBezTo>
                <a:close/>
                <a:moveTo>
                  <a:pt x="99" y="64"/>
                </a:moveTo>
                <a:cubicBezTo>
                  <a:pt x="85" y="64"/>
                  <a:pt x="72" y="60"/>
                  <a:pt x="61" y="55"/>
                </a:cubicBezTo>
                <a:cubicBezTo>
                  <a:pt x="55" y="67"/>
                  <a:pt x="51" y="81"/>
                  <a:pt x="51" y="96"/>
                </a:cubicBezTo>
                <a:cubicBezTo>
                  <a:pt x="98" y="97"/>
                  <a:pt x="98" y="97"/>
                  <a:pt x="98" y="97"/>
                </a:cubicBezTo>
                <a:cubicBezTo>
                  <a:pt x="98" y="96"/>
                  <a:pt x="98" y="96"/>
                  <a:pt x="98" y="96"/>
                </a:cubicBezTo>
                <a:cubicBezTo>
                  <a:pt x="99" y="64"/>
                  <a:pt x="99" y="64"/>
                  <a:pt x="99" y="64"/>
                </a:cubicBezTo>
                <a:close/>
                <a:moveTo>
                  <a:pt x="98" y="10"/>
                </a:moveTo>
                <a:cubicBezTo>
                  <a:pt x="84" y="20"/>
                  <a:pt x="71" y="35"/>
                  <a:pt x="63" y="49"/>
                </a:cubicBezTo>
                <a:cubicBezTo>
                  <a:pt x="74" y="55"/>
                  <a:pt x="86" y="58"/>
                  <a:pt x="98" y="58"/>
                </a:cubicBezTo>
                <a:lnTo>
                  <a:pt x="98" y="10"/>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8">
            <a:extLst>
              <a:ext uri="{FF2B5EF4-FFF2-40B4-BE49-F238E27FC236}">
                <a16:creationId xmlns:a16="http://schemas.microsoft.com/office/drawing/2014/main" xmlns="" id="{53AD9E0A-F1EE-427F-845C-C296DDE0631B}"/>
              </a:ext>
            </a:extLst>
          </p:cNvPr>
          <p:cNvSpPr>
            <a:spLocks noEditPoints="1"/>
          </p:cNvSpPr>
          <p:nvPr/>
        </p:nvSpPr>
        <p:spPr bwMode="auto">
          <a:xfrm>
            <a:off x="710154" y="1934691"/>
            <a:ext cx="663153" cy="645953"/>
          </a:xfrm>
          <a:custGeom>
            <a:avLst/>
            <a:gdLst>
              <a:gd name="T0" fmla="*/ 13 w 203"/>
              <a:gd name="T1" fmla="*/ 137 h 197"/>
              <a:gd name="T2" fmla="*/ 103 w 203"/>
              <a:gd name="T3" fmla="*/ 197 h 197"/>
              <a:gd name="T4" fmla="*/ 96 w 203"/>
              <a:gd name="T5" fmla="*/ 0 h 197"/>
              <a:gd name="T6" fmla="*/ 94 w 203"/>
              <a:gd name="T7" fmla="*/ 6 h 197"/>
              <a:gd name="T8" fmla="*/ 38 w 203"/>
              <a:gd name="T9" fmla="*/ 32 h 197"/>
              <a:gd name="T10" fmla="*/ 34 w 203"/>
              <a:gd name="T11" fmla="*/ 36 h 197"/>
              <a:gd name="T12" fmla="*/ 46 w 203"/>
              <a:gd name="T13" fmla="*/ 96 h 197"/>
              <a:gd name="T14" fmla="*/ 34 w 203"/>
              <a:gd name="T15" fmla="*/ 36 h 197"/>
              <a:gd name="T16" fmla="*/ 12 w 203"/>
              <a:gd name="T17" fmla="*/ 102 h 197"/>
              <a:gd name="T18" fmla="*/ 55 w 203"/>
              <a:gd name="T19" fmla="*/ 145 h 197"/>
              <a:gd name="T20" fmla="*/ 10 w 203"/>
              <a:gd name="T21" fmla="*/ 102 h 197"/>
              <a:gd name="T22" fmla="*/ 58 w 203"/>
              <a:gd name="T23" fmla="*/ 150 h 197"/>
              <a:gd name="T24" fmla="*/ 92 w 203"/>
              <a:gd name="T25" fmla="*/ 190 h 197"/>
              <a:gd name="T26" fmla="*/ 99 w 203"/>
              <a:gd name="T27" fmla="*/ 188 h 197"/>
              <a:gd name="T28" fmla="*/ 64 w 203"/>
              <a:gd name="T29" fmla="*/ 147 h 197"/>
              <a:gd name="T30" fmla="*/ 99 w 203"/>
              <a:gd name="T31" fmla="*/ 188 h 197"/>
              <a:gd name="T32" fmla="*/ 51 w 203"/>
              <a:gd name="T33" fmla="*/ 102 h 197"/>
              <a:gd name="T34" fmla="*/ 99 w 203"/>
              <a:gd name="T35" fmla="*/ 102 h 197"/>
              <a:gd name="T36" fmla="*/ 61 w 203"/>
              <a:gd name="T37" fmla="*/ 142 h 197"/>
              <a:gd name="T38" fmla="*/ 99 w 203"/>
              <a:gd name="T39" fmla="*/ 96 h 197"/>
              <a:gd name="T40" fmla="*/ 51 w 203"/>
              <a:gd name="T41" fmla="*/ 96 h 197"/>
              <a:gd name="T42" fmla="*/ 99 w 203"/>
              <a:gd name="T43" fmla="*/ 64 h 197"/>
              <a:gd name="T44" fmla="*/ 63 w 203"/>
              <a:gd name="T45" fmla="*/ 49 h 197"/>
              <a:gd name="T46" fmla="*/ 99 w 203"/>
              <a:gd name="T47" fmla="*/ 58 h 197"/>
              <a:gd name="T48" fmla="*/ 116 w 203"/>
              <a:gd name="T49" fmla="*/ 69 h 197"/>
              <a:gd name="T50" fmla="*/ 145 w 203"/>
              <a:gd name="T51" fmla="*/ 56 h 197"/>
              <a:gd name="T52" fmla="*/ 149 w 203"/>
              <a:gd name="T53" fmla="*/ 39 h 197"/>
              <a:gd name="T54" fmla="*/ 116 w 203"/>
              <a:gd name="T55" fmla="*/ 11 h 197"/>
              <a:gd name="T56" fmla="*/ 152 w 203"/>
              <a:gd name="T57" fmla="*/ 33 h 197"/>
              <a:gd name="T58" fmla="*/ 203 w 203"/>
              <a:gd name="T59" fmla="*/ 98 h 197"/>
              <a:gd name="T60" fmla="*/ 116 w 203"/>
              <a:gd name="T61" fmla="*/ 167 h 197"/>
              <a:gd name="T62" fmla="*/ 175 w 203"/>
              <a:gd name="T63" fmla="*/ 66 h 197"/>
              <a:gd name="T64" fmla="*/ 191 w 203"/>
              <a:gd name="T65" fmla="*/ 54 h 197"/>
              <a:gd name="T66" fmla="*/ 126 w 203"/>
              <a:gd name="T67" fmla="*/ 109 h 197"/>
              <a:gd name="T68" fmla="*/ 116 w 203"/>
              <a:gd name="T69" fmla="*/ 84 h 197"/>
              <a:gd name="T70" fmla="*/ 155 w 203"/>
              <a:gd name="T71" fmla="*/ 53 h 197"/>
              <a:gd name="T72" fmla="*/ 155 w 203"/>
              <a:gd name="T73" fmla="*/ 36 h 197"/>
              <a:gd name="T74" fmla="*/ 177 w 203"/>
              <a:gd name="T75" fmla="*/ 18 h 197"/>
              <a:gd name="T76" fmla="*/ 196 w 203"/>
              <a:gd name="T77" fmla="*/ 38 h 197"/>
              <a:gd name="T78" fmla="*/ 178 w 203"/>
              <a:gd name="T79" fmla="*/ 59 h 197"/>
              <a:gd name="T80" fmla="*/ 162 w 203"/>
              <a:gd name="T81" fmla="*/ 60 h 197"/>
              <a:gd name="T82" fmla="*/ 126 w 203"/>
              <a:gd name="T83" fmla="*/ 109 h 197"/>
              <a:gd name="T84" fmla="*/ 116 w 203"/>
              <a:gd name="T85" fmla="*/ 128 h 197"/>
              <a:gd name="T86" fmla="*/ 142 w 203"/>
              <a:gd name="T87" fmla="*/ 86 h 197"/>
              <a:gd name="T88" fmla="*/ 167 w 203"/>
              <a:gd name="T89"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3" h="197">
                <a:moveTo>
                  <a:pt x="19" y="48"/>
                </a:moveTo>
                <a:cubicBezTo>
                  <a:pt x="3" y="73"/>
                  <a:pt x="0" y="110"/>
                  <a:pt x="13" y="137"/>
                </a:cubicBezTo>
                <a:cubicBezTo>
                  <a:pt x="28" y="171"/>
                  <a:pt x="64" y="197"/>
                  <a:pt x="101"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1" y="102"/>
                  <a:pt x="12" y="102"/>
                </a:cubicBezTo>
                <a:cubicBezTo>
                  <a:pt x="46" y="102"/>
                  <a:pt x="46" y="102"/>
                  <a:pt x="46" y="102"/>
                </a:cubicBezTo>
                <a:cubicBezTo>
                  <a:pt x="46" y="116"/>
                  <a:pt x="50" y="132"/>
                  <a:pt x="55"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3"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28" y="72"/>
                </a:moveTo>
                <a:cubicBezTo>
                  <a:pt x="125" y="70"/>
                  <a:pt x="120" y="69"/>
                  <a:pt x="116" y="69"/>
                </a:cubicBezTo>
                <a:cubicBezTo>
                  <a:pt x="116" y="47"/>
                  <a:pt x="116" y="47"/>
                  <a:pt x="116" y="47"/>
                </a:cubicBezTo>
                <a:cubicBezTo>
                  <a:pt x="126" y="47"/>
                  <a:pt x="136" y="51"/>
                  <a:pt x="145" y="56"/>
                </a:cubicBezTo>
                <a:lnTo>
                  <a:pt x="128" y="72"/>
                </a:lnTo>
                <a:close/>
                <a:moveTo>
                  <a:pt x="149" y="39"/>
                </a:moveTo>
                <a:cubicBezTo>
                  <a:pt x="139" y="34"/>
                  <a:pt x="128" y="30"/>
                  <a:pt x="116" y="30"/>
                </a:cubicBezTo>
                <a:cubicBezTo>
                  <a:pt x="116" y="11"/>
                  <a:pt x="116" y="11"/>
                  <a:pt x="116" y="11"/>
                </a:cubicBezTo>
                <a:cubicBezTo>
                  <a:pt x="132" y="11"/>
                  <a:pt x="148" y="16"/>
                  <a:pt x="161" y="24"/>
                </a:cubicBezTo>
                <a:cubicBezTo>
                  <a:pt x="152" y="33"/>
                  <a:pt x="152" y="33"/>
                  <a:pt x="152" y="33"/>
                </a:cubicBezTo>
                <a:cubicBezTo>
                  <a:pt x="151" y="35"/>
                  <a:pt x="149" y="37"/>
                  <a:pt x="149" y="39"/>
                </a:cubicBezTo>
                <a:close/>
                <a:moveTo>
                  <a:pt x="203" y="98"/>
                </a:moveTo>
                <a:cubicBezTo>
                  <a:pt x="203" y="147"/>
                  <a:pt x="164" y="186"/>
                  <a:pt x="116" y="186"/>
                </a:cubicBezTo>
                <a:cubicBezTo>
                  <a:pt x="116" y="167"/>
                  <a:pt x="116" y="167"/>
                  <a:pt x="116" y="167"/>
                </a:cubicBezTo>
                <a:cubicBezTo>
                  <a:pt x="153" y="167"/>
                  <a:pt x="184" y="136"/>
                  <a:pt x="184" y="98"/>
                </a:cubicBezTo>
                <a:cubicBezTo>
                  <a:pt x="184" y="87"/>
                  <a:pt x="181" y="75"/>
                  <a:pt x="175" y="66"/>
                </a:cubicBezTo>
                <a:cubicBezTo>
                  <a:pt x="178" y="65"/>
                  <a:pt x="180" y="64"/>
                  <a:pt x="182" y="63"/>
                </a:cubicBezTo>
                <a:cubicBezTo>
                  <a:pt x="191" y="54"/>
                  <a:pt x="191" y="54"/>
                  <a:pt x="191" y="54"/>
                </a:cubicBezTo>
                <a:cubicBezTo>
                  <a:pt x="199" y="67"/>
                  <a:pt x="203" y="82"/>
                  <a:pt x="203" y="98"/>
                </a:cubicBezTo>
                <a:close/>
                <a:moveTo>
                  <a:pt x="126" y="109"/>
                </a:moveTo>
                <a:cubicBezTo>
                  <a:pt x="123" y="112"/>
                  <a:pt x="120" y="114"/>
                  <a:pt x="116" y="114"/>
                </a:cubicBezTo>
                <a:cubicBezTo>
                  <a:pt x="116" y="84"/>
                  <a:pt x="116" y="84"/>
                  <a:pt x="116" y="84"/>
                </a:cubicBezTo>
                <a:cubicBezTo>
                  <a:pt x="118" y="84"/>
                  <a:pt x="120" y="84"/>
                  <a:pt x="122" y="85"/>
                </a:cubicBezTo>
                <a:cubicBezTo>
                  <a:pt x="155" y="53"/>
                  <a:pt x="155" y="53"/>
                  <a:pt x="155" y="53"/>
                </a:cubicBezTo>
                <a:cubicBezTo>
                  <a:pt x="154" y="42"/>
                  <a:pt x="154" y="42"/>
                  <a:pt x="154" y="42"/>
                </a:cubicBezTo>
                <a:cubicBezTo>
                  <a:pt x="153" y="40"/>
                  <a:pt x="154" y="38"/>
                  <a:pt x="155" y="36"/>
                </a:cubicBezTo>
                <a:cubicBezTo>
                  <a:pt x="174" y="18"/>
                  <a:pt x="174" y="18"/>
                  <a:pt x="174" y="18"/>
                </a:cubicBezTo>
                <a:cubicBezTo>
                  <a:pt x="176" y="16"/>
                  <a:pt x="177" y="17"/>
                  <a:pt x="177" y="18"/>
                </a:cubicBezTo>
                <a:cubicBezTo>
                  <a:pt x="179" y="36"/>
                  <a:pt x="179" y="36"/>
                  <a:pt x="179" y="36"/>
                </a:cubicBezTo>
                <a:cubicBezTo>
                  <a:pt x="196" y="38"/>
                  <a:pt x="196" y="38"/>
                  <a:pt x="196" y="38"/>
                </a:cubicBezTo>
                <a:cubicBezTo>
                  <a:pt x="198" y="38"/>
                  <a:pt x="198" y="39"/>
                  <a:pt x="197" y="40"/>
                </a:cubicBezTo>
                <a:cubicBezTo>
                  <a:pt x="178" y="59"/>
                  <a:pt x="178" y="59"/>
                  <a:pt x="178" y="59"/>
                </a:cubicBezTo>
                <a:cubicBezTo>
                  <a:pt x="177" y="60"/>
                  <a:pt x="175" y="61"/>
                  <a:pt x="173" y="61"/>
                </a:cubicBezTo>
                <a:cubicBezTo>
                  <a:pt x="162" y="60"/>
                  <a:pt x="162" y="60"/>
                  <a:pt x="162" y="60"/>
                </a:cubicBezTo>
                <a:cubicBezTo>
                  <a:pt x="129" y="93"/>
                  <a:pt x="129" y="93"/>
                  <a:pt x="129" y="93"/>
                </a:cubicBezTo>
                <a:cubicBezTo>
                  <a:pt x="132" y="98"/>
                  <a:pt x="131" y="105"/>
                  <a:pt x="126" y="109"/>
                </a:cubicBezTo>
                <a:close/>
                <a:moveTo>
                  <a:pt x="116" y="149"/>
                </a:moveTo>
                <a:cubicBezTo>
                  <a:pt x="116" y="128"/>
                  <a:pt x="116" y="128"/>
                  <a:pt x="116" y="128"/>
                </a:cubicBezTo>
                <a:cubicBezTo>
                  <a:pt x="132" y="128"/>
                  <a:pt x="145" y="114"/>
                  <a:pt x="145" y="98"/>
                </a:cubicBezTo>
                <a:cubicBezTo>
                  <a:pt x="145" y="94"/>
                  <a:pt x="144" y="90"/>
                  <a:pt x="142" y="86"/>
                </a:cubicBezTo>
                <a:cubicBezTo>
                  <a:pt x="158" y="70"/>
                  <a:pt x="158" y="70"/>
                  <a:pt x="158" y="70"/>
                </a:cubicBezTo>
                <a:cubicBezTo>
                  <a:pt x="164" y="78"/>
                  <a:pt x="167" y="88"/>
                  <a:pt x="167" y="98"/>
                </a:cubicBezTo>
                <a:cubicBezTo>
                  <a:pt x="167" y="127"/>
                  <a:pt x="144" y="149"/>
                  <a:pt x="116" y="149"/>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31">
            <a:extLst>
              <a:ext uri="{FF2B5EF4-FFF2-40B4-BE49-F238E27FC236}">
                <a16:creationId xmlns:a16="http://schemas.microsoft.com/office/drawing/2014/main" xmlns="" id="{7B3F235C-B8C2-4B7C-A4D6-5BC1FA6A565D}"/>
              </a:ext>
            </a:extLst>
          </p:cNvPr>
          <p:cNvSpPr>
            <a:spLocks noEditPoints="1"/>
          </p:cNvSpPr>
          <p:nvPr/>
        </p:nvSpPr>
        <p:spPr bwMode="auto">
          <a:xfrm>
            <a:off x="10910633" y="3714414"/>
            <a:ext cx="642129" cy="645953"/>
          </a:xfrm>
          <a:custGeom>
            <a:avLst/>
            <a:gdLst>
              <a:gd name="T0" fmla="*/ 13 w 196"/>
              <a:gd name="T1" fmla="*/ 137 h 197"/>
              <a:gd name="T2" fmla="*/ 103 w 196"/>
              <a:gd name="T3" fmla="*/ 197 h 197"/>
              <a:gd name="T4" fmla="*/ 96 w 196"/>
              <a:gd name="T5" fmla="*/ 0 h 197"/>
              <a:gd name="T6" fmla="*/ 94 w 196"/>
              <a:gd name="T7" fmla="*/ 6 h 197"/>
              <a:gd name="T8" fmla="*/ 38 w 196"/>
              <a:gd name="T9" fmla="*/ 32 h 197"/>
              <a:gd name="T10" fmla="*/ 34 w 196"/>
              <a:gd name="T11" fmla="*/ 36 h 197"/>
              <a:gd name="T12" fmla="*/ 46 w 196"/>
              <a:gd name="T13" fmla="*/ 96 h 197"/>
              <a:gd name="T14" fmla="*/ 34 w 196"/>
              <a:gd name="T15" fmla="*/ 36 h 197"/>
              <a:gd name="T16" fmla="*/ 12 w 196"/>
              <a:gd name="T17" fmla="*/ 102 h 197"/>
              <a:gd name="T18" fmla="*/ 55 w 196"/>
              <a:gd name="T19" fmla="*/ 145 h 197"/>
              <a:gd name="T20" fmla="*/ 10 w 196"/>
              <a:gd name="T21" fmla="*/ 102 h 197"/>
              <a:gd name="T22" fmla="*/ 58 w 196"/>
              <a:gd name="T23" fmla="*/ 150 h 197"/>
              <a:gd name="T24" fmla="*/ 92 w 196"/>
              <a:gd name="T25" fmla="*/ 190 h 197"/>
              <a:gd name="T26" fmla="*/ 99 w 196"/>
              <a:gd name="T27" fmla="*/ 188 h 197"/>
              <a:gd name="T28" fmla="*/ 64 w 196"/>
              <a:gd name="T29" fmla="*/ 147 h 197"/>
              <a:gd name="T30" fmla="*/ 99 w 196"/>
              <a:gd name="T31" fmla="*/ 188 h 197"/>
              <a:gd name="T32" fmla="*/ 51 w 196"/>
              <a:gd name="T33" fmla="*/ 102 h 197"/>
              <a:gd name="T34" fmla="*/ 99 w 196"/>
              <a:gd name="T35" fmla="*/ 102 h 197"/>
              <a:gd name="T36" fmla="*/ 60 w 196"/>
              <a:gd name="T37" fmla="*/ 142 h 197"/>
              <a:gd name="T38" fmla="*/ 99 w 196"/>
              <a:gd name="T39" fmla="*/ 96 h 197"/>
              <a:gd name="T40" fmla="*/ 51 w 196"/>
              <a:gd name="T41" fmla="*/ 96 h 197"/>
              <a:gd name="T42" fmla="*/ 99 w 196"/>
              <a:gd name="T43" fmla="*/ 64 h 197"/>
              <a:gd name="T44" fmla="*/ 63 w 196"/>
              <a:gd name="T45" fmla="*/ 49 h 197"/>
              <a:gd name="T46" fmla="*/ 99 w 196"/>
              <a:gd name="T47" fmla="*/ 58 h 197"/>
              <a:gd name="T48" fmla="*/ 116 w 196"/>
              <a:gd name="T49" fmla="*/ 81 h 197"/>
              <a:gd name="T50" fmla="*/ 135 w 196"/>
              <a:gd name="T51" fmla="*/ 45 h 197"/>
              <a:gd name="T52" fmla="*/ 185 w 196"/>
              <a:gd name="T53" fmla="*/ 18 h 197"/>
              <a:gd name="T54" fmla="*/ 159 w 196"/>
              <a:gd name="T55" fmla="*/ 44 h 197"/>
              <a:gd name="T56" fmla="*/ 195 w 196"/>
              <a:gd name="T57" fmla="*/ 38 h 197"/>
              <a:gd name="T58" fmla="*/ 145 w 196"/>
              <a:gd name="T59" fmla="*/ 65 h 197"/>
              <a:gd name="T60" fmla="*/ 188 w 196"/>
              <a:gd name="T61" fmla="*/ 153 h 197"/>
              <a:gd name="T62" fmla="*/ 169 w 196"/>
              <a:gd name="T63" fmla="*/ 152 h 197"/>
              <a:gd name="T64" fmla="*/ 168 w 196"/>
              <a:gd name="T65" fmla="*/ 173 h 197"/>
              <a:gd name="T66" fmla="*/ 153 w 196"/>
              <a:gd name="T67" fmla="*/ 184 h 197"/>
              <a:gd name="T68" fmla="*/ 140 w 196"/>
              <a:gd name="T69" fmla="*/ 169 h 197"/>
              <a:gd name="T70" fmla="*/ 125 w 196"/>
              <a:gd name="T71" fmla="*/ 184 h 197"/>
              <a:gd name="T72" fmla="*/ 116 w 196"/>
              <a:gd name="T73" fmla="*/ 184 h 197"/>
              <a:gd name="T74" fmla="*/ 146 w 196"/>
              <a:gd name="T75" fmla="*/ 152 h 197"/>
              <a:gd name="T76" fmla="*/ 121 w 196"/>
              <a:gd name="T77" fmla="*/ 101 h 197"/>
              <a:gd name="T78" fmla="*/ 116 w 196"/>
              <a:gd name="T79" fmla="*/ 84 h 197"/>
              <a:gd name="T80" fmla="*/ 127 w 196"/>
              <a:gd name="T81" fmla="*/ 84 h 197"/>
              <a:gd name="T82" fmla="*/ 143 w 196"/>
              <a:gd name="T83" fmla="*/ 69 h 197"/>
              <a:gd name="T84" fmla="*/ 163 w 196"/>
              <a:gd name="T85" fmla="*/ 76 h 197"/>
              <a:gd name="T86" fmla="*/ 166 w 196"/>
              <a:gd name="T87" fmla="*/ 97 h 197"/>
              <a:gd name="T88" fmla="*/ 185 w 196"/>
              <a:gd name="T89" fmla="*/ 94 h 197"/>
              <a:gd name="T90" fmla="*/ 190 w 196"/>
              <a:gd name="T91" fmla="*/ 111 h 197"/>
              <a:gd name="T92" fmla="*/ 177 w 196"/>
              <a:gd name="T93" fmla="*/ 128 h 197"/>
              <a:gd name="T94" fmla="*/ 193 w 196"/>
              <a:gd name="T95" fmla="*/ 140 h 197"/>
              <a:gd name="T96" fmla="*/ 127 w 196"/>
              <a:gd name="T97" fmla="*/ 111 h 197"/>
              <a:gd name="T98" fmla="*/ 118 w 196"/>
              <a:gd name="T99" fmla="*/ 109 h 197"/>
              <a:gd name="T100" fmla="*/ 156 w 196"/>
              <a:gd name="T101" fmla="*/ 116 h 197"/>
              <a:gd name="T102" fmla="*/ 118 w 196"/>
              <a:gd name="T103" fmla="*/ 144 h 197"/>
              <a:gd name="T104" fmla="*/ 119 w 196"/>
              <a:gd name="T105" fmla="*/ 134 h 197"/>
              <a:gd name="T106" fmla="*/ 150 w 196"/>
              <a:gd name="T107" fmla="*/ 11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6" h="197">
                <a:moveTo>
                  <a:pt x="19" y="48"/>
                </a:moveTo>
                <a:cubicBezTo>
                  <a:pt x="3" y="73"/>
                  <a:pt x="0" y="110"/>
                  <a:pt x="13" y="137"/>
                </a:cubicBezTo>
                <a:cubicBezTo>
                  <a:pt x="28" y="171"/>
                  <a:pt x="64" y="197"/>
                  <a:pt x="101"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1" y="102"/>
                  <a:pt x="12" y="102"/>
                </a:cubicBezTo>
                <a:cubicBezTo>
                  <a:pt x="46" y="102"/>
                  <a:pt x="46" y="102"/>
                  <a:pt x="46" y="102"/>
                </a:cubicBezTo>
                <a:cubicBezTo>
                  <a:pt x="46" y="116"/>
                  <a:pt x="50" y="132"/>
                  <a:pt x="55"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3" y="179"/>
                  <a:pt x="39" y="165"/>
                </a:cubicBezTo>
                <a:close/>
                <a:moveTo>
                  <a:pt x="99" y="188"/>
                </a:moveTo>
                <a:cubicBezTo>
                  <a:pt x="84" y="178"/>
                  <a:pt x="71" y="163"/>
                  <a:pt x="63" y="148"/>
                </a:cubicBezTo>
                <a:cubicBezTo>
                  <a:pt x="64" y="147"/>
                  <a:pt x="64" y="147"/>
                  <a:pt x="64" y="147"/>
                </a:cubicBezTo>
                <a:cubicBezTo>
                  <a:pt x="74" y="142"/>
                  <a:pt x="87" y="139"/>
                  <a:pt x="99" y="138"/>
                </a:cubicBezTo>
                <a:lnTo>
                  <a:pt x="99" y="188"/>
                </a:lnTo>
                <a:close/>
                <a:moveTo>
                  <a:pt x="60" y="142"/>
                </a:moveTo>
                <a:cubicBezTo>
                  <a:pt x="55" y="130"/>
                  <a:pt x="51" y="116"/>
                  <a:pt x="51" y="102"/>
                </a:cubicBezTo>
                <a:cubicBezTo>
                  <a:pt x="53" y="102"/>
                  <a:pt x="53" y="102"/>
                  <a:pt x="53" y="102"/>
                </a:cubicBezTo>
                <a:cubicBezTo>
                  <a:pt x="99" y="102"/>
                  <a:pt x="99" y="102"/>
                  <a:pt x="99" y="102"/>
                </a:cubicBezTo>
                <a:cubicBezTo>
                  <a:pt x="99" y="133"/>
                  <a:pt x="99" y="133"/>
                  <a:pt x="99" y="133"/>
                </a:cubicBezTo>
                <a:cubicBezTo>
                  <a:pt x="85" y="133"/>
                  <a:pt x="72" y="137"/>
                  <a:pt x="60" y="142"/>
                </a:cubicBezTo>
                <a:close/>
                <a:moveTo>
                  <a:pt x="99" y="64"/>
                </a:moveTo>
                <a:cubicBezTo>
                  <a:pt x="99" y="96"/>
                  <a:pt x="99" y="96"/>
                  <a:pt x="99" y="96"/>
                </a:cubicBezTo>
                <a:cubicBezTo>
                  <a:pt x="99" y="97"/>
                  <a:pt x="99" y="97"/>
                  <a:pt x="99" y="97"/>
                </a:cubicBezTo>
                <a:cubicBezTo>
                  <a:pt x="51" y="96"/>
                  <a:pt x="51" y="96"/>
                  <a:pt x="51" y="96"/>
                </a:cubicBezTo>
                <a:cubicBezTo>
                  <a:pt x="52" y="81"/>
                  <a:pt x="55" y="67"/>
                  <a:pt x="61" y="55"/>
                </a:cubicBezTo>
                <a:cubicBezTo>
                  <a:pt x="73" y="60"/>
                  <a:pt x="85" y="64"/>
                  <a:pt x="99" y="64"/>
                </a:cubicBezTo>
                <a:close/>
                <a:moveTo>
                  <a:pt x="99" y="58"/>
                </a:moveTo>
                <a:cubicBezTo>
                  <a:pt x="86" y="58"/>
                  <a:pt x="74" y="55"/>
                  <a:pt x="63" y="49"/>
                </a:cubicBezTo>
                <a:cubicBezTo>
                  <a:pt x="71" y="35"/>
                  <a:pt x="84" y="20"/>
                  <a:pt x="99" y="10"/>
                </a:cubicBezTo>
                <a:lnTo>
                  <a:pt x="99" y="58"/>
                </a:lnTo>
                <a:close/>
                <a:moveTo>
                  <a:pt x="145" y="65"/>
                </a:moveTo>
                <a:cubicBezTo>
                  <a:pt x="116" y="81"/>
                  <a:pt x="116" y="81"/>
                  <a:pt x="116" y="81"/>
                </a:cubicBezTo>
                <a:cubicBezTo>
                  <a:pt x="116" y="55"/>
                  <a:pt x="116" y="55"/>
                  <a:pt x="116" y="55"/>
                </a:cubicBezTo>
                <a:cubicBezTo>
                  <a:pt x="135" y="45"/>
                  <a:pt x="135" y="45"/>
                  <a:pt x="135" y="45"/>
                </a:cubicBezTo>
                <a:cubicBezTo>
                  <a:pt x="133" y="33"/>
                  <a:pt x="139" y="21"/>
                  <a:pt x="150" y="15"/>
                </a:cubicBezTo>
                <a:cubicBezTo>
                  <a:pt x="162" y="9"/>
                  <a:pt x="175" y="11"/>
                  <a:pt x="185" y="18"/>
                </a:cubicBezTo>
                <a:cubicBezTo>
                  <a:pt x="160" y="32"/>
                  <a:pt x="160" y="32"/>
                  <a:pt x="160" y="32"/>
                </a:cubicBezTo>
                <a:cubicBezTo>
                  <a:pt x="159" y="44"/>
                  <a:pt x="159" y="44"/>
                  <a:pt x="159" y="44"/>
                </a:cubicBezTo>
                <a:cubicBezTo>
                  <a:pt x="170" y="51"/>
                  <a:pt x="170" y="51"/>
                  <a:pt x="170" y="51"/>
                </a:cubicBezTo>
                <a:cubicBezTo>
                  <a:pt x="195" y="38"/>
                  <a:pt x="195" y="38"/>
                  <a:pt x="195" y="38"/>
                </a:cubicBezTo>
                <a:cubicBezTo>
                  <a:pt x="196" y="50"/>
                  <a:pt x="190" y="62"/>
                  <a:pt x="179" y="68"/>
                </a:cubicBezTo>
                <a:cubicBezTo>
                  <a:pt x="168" y="74"/>
                  <a:pt x="155" y="73"/>
                  <a:pt x="145" y="65"/>
                </a:cubicBezTo>
                <a:close/>
                <a:moveTo>
                  <a:pt x="193" y="140"/>
                </a:moveTo>
                <a:cubicBezTo>
                  <a:pt x="188" y="153"/>
                  <a:pt x="188" y="153"/>
                  <a:pt x="188" y="153"/>
                </a:cubicBezTo>
                <a:cubicBezTo>
                  <a:pt x="188" y="155"/>
                  <a:pt x="186" y="156"/>
                  <a:pt x="184" y="155"/>
                </a:cubicBezTo>
                <a:cubicBezTo>
                  <a:pt x="169" y="152"/>
                  <a:pt x="169" y="152"/>
                  <a:pt x="169" y="152"/>
                </a:cubicBezTo>
                <a:cubicBezTo>
                  <a:pt x="167" y="154"/>
                  <a:pt x="165" y="156"/>
                  <a:pt x="163" y="158"/>
                </a:cubicBezTo>
                <a:cubicBezTo>
                  <a:pt x="168" y="173"/>
                  <a:pt x="168" y="173"/>
                  <a:pt x="168" y="173"/>
                </a:cubicBezTo>
                <a:cubicBezTo>
                  <a:pt x="169" y="175"/>
                  <a:pt x="168" y="177"/>
                  <a:pt x="166" y="178"/>
                </a:cubicBezTo>
                <a:cubicBezTo>
                  <a:pt x="153" y="184"/>
                  <a:pt x="153" y="184"/>
                  <a:pt x="153" y="184"/>
                </a:cubicBezTo>
                <a:cubicBezTo>
                  <a:pt x="152" y="184"/>
                  <a:pt x="150" y="184"/>
                  <a:pt x="149" y="183"/>
                </a:cubicBezTo>
                <a:cubicBezTo>
                  <a:pt x="140" y="169"/>
                  <a:pt x="140" y="169"/>
                  <a:pt x="140" y="169"/>
                </a:cubicBezTo>
                <a:cubicBezTo>
                  <a:pt x="138" y="170"/>
                  <a:pt x="135" y="170"/>
                  <a:pt x="132" y="170"/>
                </a:cubicBezTo>
                <a:cubicBezTo>
                  <a:pt x="125" y="184"/>
                  <a:pt x="125" y="184"/>
                  <a:pt x="125" y="184"/>
                </a:cubicBezTo>
                <a:cubicBezTo>
                  <a:pt x="124" y="185"/>
                  <a:pt x="122" y="186"/>
                  <a:pt x="121" y="186"/>
                </a:cubicBezTo>
                <a:cubicBezTo>
                  <a:pt x="116" y="184"/>
                  <a:pt x="116" y="184"/>
                  <a:pt x="116" y="184"/>
                </a:cubicBezTo>
                <a:cubicBezTo>
                  <a:pt x="116" y="149"/>
                  <a:pt x="116" y="149"/>
                  <a:pt x="116" y="149"/>
                </a:cubicBezTo>
                <a:cubicBezTo>
                  <a:pt x="124" y="156"/>
                  <a:pt x="136" y="157"/>
                  <a:pt x="146" y="152"/>
                </a:cubicBezTo>
                <a:cubicBezTo>
                  <a:pt x="161" y="145"/>
                  <a:pt x="167" y="128"/>
                  <a:pt x="160" y="114"/>
                </a:cubicBezTo>
                <a:cubicBezTo>
                  <a:pt x="153" y="100"/>
                  <a:pt x="136" y="94"/>
                  <a:pt x="121" y="101"/>
                </a:cubicBezTo>
                <a:cubicBezTo>
                  <a:pt x="119" y="102"/>
                  <a:pt x="117" y="103"/>
                  <a:pt x="116" y="104"/>
                </a:cubicBezTo>
                <a:cubicBezTo>
                  <a:pt x="116" y="84"/>
                  <a:pt x="116" y="84"/>
                  <a:pt x="116" y="84"/>
                </a:cubicBezTo>
                <a:cubicBezTo>
                  <a:pt x="124" y="79"/>
                  <a:pt x="124" y="79"/>
                  <a:pt x="124" y="79"/>
                </a:cubicBezTo>
                <a:cubicBezTo>
                  <a:pt x="127" y="84"/>
                  <a:pt x="127" y="84"/>
                  <a:pt x="127" y="84"/>
                </a:cubicBezTo>
                <a:cubicBezTo>
                  <a:pt x="130" y="83"/>
                  <a:pt x="133" y="83"/>
                  <a:pt x="136" y="83"/>
                </a:cubicBezTo>
                <a:cubicBezTo>
                  <a:pt x="143" y="69"/>
                  <a:pt x="143" y="69"/>
                  <a:pt x="143" y="69"/>
                </a:cubicBezTo>
                <a:cubicBezTo>
                  <a:pt x="143" y="69"/>
                  <a:pt x="143" y="69"/>
                  <a:pt x="143" y="69"/>
                </a:cubicBezTo>
                <a:cubicBezTo>
                  <a:pt x="149" y="74"/>
                  <a:pt x="155" y="76"/>
                  <a:pt x="163" y="76"/>
                </a:cubicBezTo>
                <a:cubicBezTo>
                  <a:pt x="159" y="92"/>
                  <a:pt x="159" y="92"/>
                  <a:pt x="159" y="92"/>
                </a:cubicBezTo>
                <a:cubicBezTo>
                  <a:pt x="162" y="93"/>
                  <a:pt x="164" y="95"/>
                  <a:pt x="166" y="97"/>
                </a:cubicBezTo>
                <a:cubicBezTo>
                  <a:pt x="181" y="92"/>
                  <a:pt x="181" y="92"/>
                  <a:pt x="181" y="92"/>
                </a:cubicBezTo>
                <a:cubicBezTo>
                  <a:pt x="182" y="92"/>
                  <a:pt x="184" y="93"/>
                  <a:pt x="185" y="94"/>
                </a:cubicBezTo>
                <a:cubicBezTo>
                  <a:pt x="191" y="107"/>
                  <a:pt x="191" y="107"/>
                  <a:pt x="191" y="107"/>
                </a:cubicBezTo>
                <a:cubicBezTo>
                  <a:pt x="192" y="108"/>
                  <a:pt x="191" y="110"/>
                  <a:pt x="190" y="111"/>
                </a:cubicBezTo>
                <a:cubicBezTo>
                  <a:pt x="176" y="120"/>
                  <a:pt x="176" y="120"/>
                  <a:pt x="176" y="120"/>
                </a:cubicBezTo>
                <a:cubicBezTo>
                  <a:pt x="177" y="123"/>
                  <a:pt x="177" y="126"/>
                  <a:pt x="177" y="128"/>
                </a:cubicBezTo>
                <a:cubicBezTo>
                  <a:pt x="191" y="135"/>
                  <a:pt x="191" y="135"/>
                  <a:pt x="191" y="135"/>
                </a:cubicBezTo>
                <a:cubicBezTo>
                  <a:pt x="193" y="136"/>
                  <a:pt x="193" y="138"/>
                  <a:pt x="193" y="140"/>
                </a:cubicBezTo>
                <a:close/>
                <a:moveTo>
                  <a:pt x="150" y="119"/>
                </a:moveTo>
                <a:cubicBezTo>
                  <a:pt x="146" y="110"/>
                  <a:pt x="135" y="107"/>
                  <a:pt x="127" y="111"/>
                </a:cubicBezTo>
                <a:cubicBezTo>
                  <a:pt x="122" y="113"/>
                  <a:pt x="119" y="116"/>
                  <a:pt x="118" y="120"/>
                </a:cubicBezTo>
                <a:cubicBezTo>
                  <a:pt x="118" y="109"/>
                  <a:pt x="118" y="109"/>
                  <a:pt x="118" y="109"/>
                </a:cubicBezTo>
                <a:cubicBezTo>
                  <a:pt x="120" y="108"/>
                  <a:pt x="122" y="106"/>
                  <a:pt x="124" y="105"/>
                </a:cubicBezTo>
                <a:cubicBezTo>
                  <a:pt x="136" y="99"/>
                  <a:pt x="150" y="104"/>
                  <a:pt x="156" y="116"/>
                </a:cubicBezTo>
                <a:cubicBezTo>
                  <a:pt x="161" y="128"/>
                  <a:pt x="156" y="142"/>
                  <a:pt x="144" y="148"/>
                </a:cubicBezTo>
                <a:cubicBezTo>
                  <a:pt x="135" y="152"/>
                  <a:pt x="125" y="150"/>
                  <a:pt x="118" y="144"/>
                </a:cubicBezTo>
                <a:cubicBezTo>
                  <a:pt x="118" y="133"/>
                  <a:pt x="118" y="133"/>
                  <a:pt x="118" y="133"/>
                </a:cubicBezTo>
                <a:cubicBezTo>
                  <a:pt x="118" y="133"/>
                  <a:pt x="118" y="134"/>
                  <a:pt x="119" y="134"/>
                </a:cubicBezTo>
                <a:cubicBezTo>
                  <a:pt x="123" y="143"/>
                  <a:pt x="133" y="146"/>
                  <a:pt x="142" y="142"/>
                </a:cubicBezTo>
                <a:cubicBezTo>
                  <a:pt x="150" y="138"/>
                  <a:pt x="154" y="128"/>
                  <a:pt x="150" y="119"/>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34">
            <a:extLst>
              <a:ext uri="{FF2B5EF4-FFF2-40B4-BE49-F238E27FC236}">
                <a16:creationId xmlns:a16="http://schemas.microsoft.com/office/drawing/2014/main" xmlns="" id="{46696FFE-6BAA-4DDA-B1EF-816119A3D710}"/>
              </a:ext>
            </a:extLst>
          </p:cNvPr>
          <p:cNvSpPr>
            <a:spLocks noEditPoints="1"/>
          </p:cNvSpPr>
          <p:nvPr/>
        </p:nvSpPr>
        <p:spPr bwMode="auto">
          <a:xfrm>
            <a:off x="8866717" y="3714414"/>
            <a:ext cx="647863" cy="645953"/>
          </a:xfrm>
          <a:custGeom>
            <a:avLst/>
            <a:gdLst>
              <a:gd name="T0" fmla="*/ 160 w 198"/>
              <a:gd name="T1" fmla="*/ 174 h 197"/>
              <a:gd name="T2" fmla="*/ 154 w 198"/>
              <a:gd name="T3" fmla="*/ 144 h 197"/>
              <a:gd name="T4" fmla="*/ 112 w 198"/>
              <a:gd name="T5" fmla="*/ 149 h 197"/>
              <a:gd name="T6" fmla="*/ 136 w 198"/>
              <a:gd name="T7" fmla="*/ 71 h 197"/>
              <a:gd name="T8" fmla="*/ 144 w 198"/>
              <a:gd name="T9" fmla="*/ 27 h 197"/>
              <a:gd name="T10" fmla="*/ 182 w 198"/>
              <a:gd name="T11" fmla="*/ 58 h 197"/>
              <a:gd name="T12" fmla="*/ 140 w 198"/>
              <a:gd name="T13" fmla="*/ 74 h 197"/>
              <a:gd name="T14" fmla="*/ 146 w 198"/>
              <a:gd name="T15" fmla="*/ 131 h 197"/>
              <a:gd name="T16" fmla="*/ 189 w 198"/>
              <a:gd name="T17" fmla="*/ 138 h 197"/>
              <a:gd name="T18" fmla="*/ 192 w 198"/>
              <a:gd name="T19" fmla="*/ 171 h 197"/>
              <a:gd name="T20" fmla="*/ 103 w 198"/>
              <a:gd name="T21" fmla="*/ 0 h 197"/>
              <a:gd name="T22" fmla="*/ 103 w 198"/>
              <a:gd name="T23" fmla="*/ 32 h 197"/>
              <a:gd name="T24" fmla="*/ 103 w 198"/>
              <a:gd name="T25" fmla="*/ 103 h 197"/>
              <a:gd name="T26" fmla="*/ 103 w 198"/>
              <a:gd name="T27" fmla="*/ 173 h 197"/>
              <a:gd name="T28" fmla="*/ 102 w 198"/>
              <a:gd name="T29" fmla="*/ 197 h 197"/>
              <a:gd name="T30" fmla="*/ 19 w 198"/>
              <a:gd name="T31" fmla="*/ 48 h 197"/>
              <a:gd name="T32" fmla="*/ 38 w 198"/>
              <a:gd name="T33" fmla="*/ 32 h 197"/>
              <a:gd name="T34" fmla="*/ 94 w 198"/>
              <a:gd name="T35" fmla="*/ 6 h 197"/>
              <a:gd name="T36" fmla="*/ 10 w 198"/>
              <a:gd name="T37" fmla="*/ 96 h 197"/>
              <a:gd name="T38" fmla="*/ 56 w 198"/>
              <a:gd name="T39" fmla="*/ 52 h 197"/>
              <a:gd name="T40" fmla="*/ 10 w 198"/>
              <a:gd name="T41" fmla="*/ 96 h 197"/>
              <a:gd name="T42" fmla="*/ 56 w 198"/>
              <a:gd name="T43" fmla="*/ 145 h 197"/>
              <a:gd name="T44" fmla="*/ 12 w 198"/>
              <a:gd name="T45" fmla="*/ 102 h 197"/>
              <a:gd name="T46" fmla="*/ 35 w 198"/>
              <a:gd name="T47" fmla="*/ 160 h 197"/>
              <a:gd name="T48" fmla="*/ 63 w 198"/>
              <a:gd name="T49" fmla="*/ 158 h 197"/>
              <a:gd name="T50" fmla="*/ 39 w 198"/>
              <a:gd name="T51" fmla="*/ 165 h 197"/>
              <a:gd name="T52" fmla="*/ 99 w 198"/>
              <a:gd name="T53" fmla="*/ 138 h 197"/>
              <a:gd name="T54" fmla="*/ 64 w 198"/>
              <a:gd name="T55" fmla="*/ 147 h 197"/>
              <a:gd name="T56" fmla="*/ 99 w 198"/>
              <a:gd name="T57" fmla="*/ 188 h 197"/>
              <a:gd name="T58" fmla="*/ 99 w 198"/>
              <a:gd name="T59" fmla="*/ 138 h 197"/>
              <a:gd name="T60" fmla="*/ 99 w 198"/>
              <a:gd name="T61" fmla="*/ 102 h 197"/>
              <a:gd name="T62" fmla="*/ 53 w 198"/>
              <a:gd name="T63" fmla="*/ 102 h 197"/>
              <a:gd name="T64" fmla="*/ 61 w 198"/>
              <a:gd name="T65" fmla="*/ 142 h 197"/>
              <a:gd name="T66" fmla="*/ 99 w 198"/>
              <a:gd name="T67" fmla="*/ 133 h 197"/>
              <a:gd name="T68" fmla="*/ 92 w 198"/>
              <a:gd name="T69" fmla="*/ 63 h 197"/>
              <a:gd name="T70" fmla="*/ 51 w 198"/>
              <a:gd name="T71" fmla="*/ 96 h 197"/>
              <a:gd name="T72" fmla="*/ 99 w 198"/>
              <a:gd name="T73" fmla="*/ 97 h 197"/>
              <a:gd name="T74" fmla="*/ 99 w 198"/>
              <a:gd name="T75" fmla="*/ 64 h 197"/>
              <a:gd name="T76" fmla="*/ 63 w 198"/>
              <a:gd name="T77" fmla="*/ 49 h 197"/>
              <a:gd name="T78" fmla="*/ 99 w 198"/>
              <a:gd name="T79" fmla="*/ 58 h 197"/>
              <a:gd name="T80" fmla="*/ 99 w 198"/>
              <a:gd name="T81" fmla="*/ 1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8" h="197">
                <a:moveTo>
                  <a:pt x="192" y="171"/>
                </a:moveTo>
                <a:cubicBezTo>
                  <a:pt x="184" y="181"/>
                  <a:pt x="170" y="182"/>
                  <a:pt x="160" y="174"/>
                </a:cubicBezTo>
                <a:cubicBezTo>
                  <a:pt x="153" y="169"/>
                  <a:pt x="150" y="160"/>
                  <a:pt x="152" y="152"/>
                </a:cubicBezTo>
                <a:cubicBezTo>
                  <a:pt x="152" y="149"/>
                  <a:pt x="153" y="147"/>
                  <a:pt x="154" y="144"/>
                </a:cubicBezTo>
                <a:cubicBezTo>
                  <a:pt x="143" y="135"/>
                  <a:pt x="143" y="135"/>
                  <a:pt x="143" y="135"/>
                </a:cubicBezTo>
                <a:cubicBezTo>
                  <a:pt x="135" y="144"/>
                  <a:pt x="124" y="149"/>
                  <a:pt x="112" y="149"/>
                </a:cubicBezTo>
                <a:cubicBezTo>
                  <a:pt x="112" y="63"/>
                  <a:pt x="112" y="63"/>
                  <a:pt x="112" y="63"/>
                </a:cubicBezTo>
                <a:cubicBezTo>
                  <a:pt x="121" y="63"/>
                  <a:pt x="129" y="66"/>
                  <a:pt x="136" y="71"/>
                </a:cubicBezTo>
                <a:cubicBezTo>
                  <a:pt x="145" y="60"/>
                  <a:pt x="145" y="60"/>
                  <a:pt x="145" y="60"/>
                </a:cubicBezTo>
                <a:cubicBezTo>
                  <a:pt x="137" y="51"/>
                  <a:pt x="135" y="37"/>
                  <a:pt x="144" y="27"/>
                </a:cubicBezTo>
                <a:cubicBezTo>
                  <a:pt x="152" y="16"/>
                  <a:pt x="168" y="15"/>
                  <a:pt x="178" y="23"/>
                </a:cubicBezTo>
                <a:cubicBezTo>
                  <a:pt x="189" y="32"/>
                  <a:pt x="191" y="47"/>
                  <a:pt x="182" y="58"/>
                </a:cubicBezTo>
                <a:cubicBezTo>
                  <a:pt x="174" y="68"/>
                  <a:pt x="160" y="70"/>
                  <a:pt x="149" y="63"/>
                </a:cubicBezTo>
                <a:cubicBezTo>
                  <a:pt x="140" y="74"/>
                  <a:pt x="140" y="74"/>
                  <a:pt x="140" y="74"/>
                </a:cubicBezTo>
                <a:cubicBezTo>
                  <a:pt x="156" y="89"/>
                  <a:pt x="159" y="112"/>
                  <a:pt x="147" y="130"/>
                </a:cubicBezTo>
                <a:cubicBezTo>
                  <a:pt x="147" y="130"/>
                  <a:pt x="147" y="131"/>
                  <a:pt x="146" y="131"/>
                </a:cubicBezTo>
                <a:cubicBezTo>
                  <a:pt x="158" y="140"/>
                  <a:pt x="158" y="140"/>
                  <a:pt x="158" y="140"/>
                </a:cubicBezTo>
                <a:cubicBezTo>
                  <a:pt x="166" y="132"/>
                  <a:pt x="179" y="131"/>
                  <a:pt x="189" y="138"/>
                </a:cubicBezTo>
                <a:cubicBezTo>
                  <a:pt x="193" y="142"/>
                  <a:pt x="196" y="147"/>
                  <a:pt x="197" y="152"/>
                </a:cubicBezTo>
                <a:cubicBezTo>
                  <a:pt x="198" y="158"/>
                  <a:pt x="197" y="165"/>
                  <a:pt x="192" y="171"/>
                </a:cubicBezTo>
                <a:close/>
                <a:moveTo>
                  <a:pt x="96" y="0"/>
                </a:moveTo>
                <a:cubicBezTo>
                  <a:pt x="98" y="0"/>
                  <a:pt x="101" y="0"/>
                  <a:pt x="103" y="0"/>
                </a:cubicBezTo>
                <a:cubicBezTo>
                  <a:pt x="103" y="23"/>
                  <a:pt x="103" y="23"/>
                  <a:pt x="103" y="23"/>
                </a:cubicBezTo>
                <a:cubicBezTo>
                  <a:pt x="103" y="32"/>
                  <a:pt x="103" y="32"/>
                  <a:pt x="103" y="32"/>
                </a:cubicBezTo>
                <a:cubicBezTo>
                  <a:pt x="103" y="94"/>
                  <a:pt x="103" y="94"/>
                  <a:pt x="103" y="94"/>
                </a:cubicBezTo>
                <a:cubicBezTo>
                  <a:pt x="103" y="103"/>
                  <a:pt x="103" y="103"/>
                  <a:pt x="103" y="103"/>
                </a:cubicBezTo>
                <a:cubicBezTo>
                  <a:pt x="103" y="165"/>
                  <a:pt x="103" y="165"/>
                  <a:pt x="103" y="165"/>
                </a:cubicBezTo>
                <a:cubicBezTo>
                  <a:pt x="103" y="173"/>
                  <a:pt x="103" y="173"/>
                  <a:pt x="103" y="173"/>
                </a:cubicBezTo>
                <a:cubicBezTo>
                  <a:pt x="103" y="197"/>
                  <a:pt x="103" y="197"/>
                  <a:pt x="103" y="197"/>
                </a:cubicBezTo>
                <a:cubicBezTo>
                  <a:pt x="103" y="197"/>
                  <a:pt x="102" y="197"/>
                  <a:pt x="102" y="197"/>
                </a:cubicBezTo>
                <a:cubicBezTo>
                  <a:pt x="64" y="197"/>
                  <a:pt x="28" y="171"/>
                  <a:pt x="13" y="137"/>
                </a:cubicBezTo>
                <a:cubicBezTo>
                  <a:pt x="0" y="110"/>
                  <a:pt x="3" y="73"/>
                  <a:pt x="19" y="48"/>
                </a:cubicBezTo>
                <a:cubicBezTo>
                  <a:pt x="35" y="20"/>
                  <a:pt x="65" y="2"/>
                  <a:pt x="96" y="0"/>
                </a:cubicBezTo>
                <a:close/>
                <a:moveTo>
                  <a:pt x="38" y="32"/>
                </a:moveTo>
                <a:cubicBezTo>
                  <a:pt x="44" y="38"/>
                  <a:pt x="51" y="43"/>
                  <a:pt x="58" y="47"/>
                </a:cubicBezTo>
                <a:cubicBezTo>
                  <a:pt x="66" y="32"/>
                  <a:pt x="80" y="16"/>
                  <a:pt x="94" y="6"/>
                </a:cubicBezTo>
                <a:cubicBezTo>
                  <a:pt x="73" y="8"/>
                  <a:pt x="54" y="17"/>
                  <a:pt x="38" y="32"/>
                </a:cubicBezTo>
                <a:close/>
                <a:moveTo>
                  <a:pt x="10" y="96"/>
                </a:moveTo>
                <a:cubicBezTo>
                  <a:pt x="46" y="96"/>
                  <a:pt x="46" y="96"/>
                  <a:pt x="46" y="96"/>
                </a:cubicBezTo>
                <a:cubicBezTo>
                  <a:pt x="46" y="80"/>
                  <a:pt x="50" y="66"/>
                  <a:pt x="56" y="52"/>
                </a:cubicBezTo>
                <a:cubicBezTo>
                  <a:pt x="48" y="48"/>
                  <a:pt x="41" y="43"/>
                  <a:pt x="34" y="36"/>
                </a:cubicBezTo>
                <a:cubicBezTo>
                  <a:pt x="19" y="53"/>
                  <a:pt x="11" y="73"/>
                  <a:pt x="10" y="96"/>
                </a:cubicBezTo>
                <a:close/>
                <a:moveTo>
                  <a:pt x="35" y="160"/>
                </a:moveTo>
                <a:cubicBezTo>
                  <a:pt x="41" y="154"/>
                  <a:pt x="48" y="149"/>
                  <a:pt x="56" y="145"/>
                </a:cubicBezTo>
                <a:cubicBezTo>
                  <a:pt x="50" y="132"/>
                  <a:pt x="46" y="116"/>
                  <a:pt x="46" y="102"/>
                </a:cubicBezTo>
                <a:cubicBezTo>
                  <a:pt x="12" y="102"/>
                  <a:pt x="12" y="102"/>
                  <a:pt x="12" y="102"/>
                </a:cubicBezTo>
                <a:cubicBezTo>
                  <a:pt x="12" y="102"/>
                  <a:pt x="11" y="102"/>
                  <a:pt x="10" y="102"/>
                </a:cubicBezTo>
                <a:cubicBezTo>
                  <a:pt x="11" y="124"/>
                  <a:pt x="20" y="144"/>
                  <a:pt x="35" y="160"/>
                </a:cubicBezTo>
                <a:close/>
                <a:moveTo>
                  <a:pt x="92" y="190"/>
                </a:moveTo>
                <a:cubicBezTo>
                  <a:pt x="81" y="182"/>
                  <a:pt x="70" y="170"/>
                  <a:pt x="63" y="158"/>
                </a:cubicBezTo>
                <a:cubicBezTo>
                  <a:pt x="61" y="156"/>
                  <a:pt x="60" y="153"/>
                  <a:pt x="58" y="150"/>
                </a:cubicBezTo>
                <a:cubicBezTo>
                  <a:pt x="51" y="154"/>
                  <a:pt x="45" y="159"/>
                  <a:pt x="39" y="165"/>
                </a:cubicBezTo>
                <a:cubicBezTo>
                  <a:pt x="54" y="179"/>
                  <a:pt x="72" y="188"/>
                  <a:pt x="92" y="190"/>
                </a:cubicBezTo>
                <a:close/>
                <a:moveTo>
                  <a:pt x="99" y="138"/>
                </a:moveTo>
                <a:cubicBezTo>
                  <a:pt x="97" y="139"/>
                  <a:pt x="94" y="139"/>
                  <a:pt x="92" y="139"/>
                </a:cubicBezTo>
                <a:cubicBezTo>
                  <a:pt x="82" y="140"/>
                  <a:pt x="73" y="143"/>
                  <a:pt x="64" y="147"/>
                </a:cubicBezTo>
                <a:cubicBezTo>
                  <a:pt x="63" y="148"/>
                  <a:pt x="63" y="148"/>
                  <a:pt x="63" y="148"/>
                </a:cubicBezTo>
                <a:cubicBezTo>
                  <a:pt x="71" y="163"/>
                  <a:pt x="84" y="178"/>
                  <a:pt x="99" y="188"/>
                </a:cubicBezTo>
                <a:cubicBezTo>
                  <a:pt x="99" y="173"/>
                  <a:pt x="99" y="173"/>
                  <a:pt x="99" y="173"/>
                </a:cubicBezTo>
                <a:lnTo>
                  <a:pt x="99" y="138"/>
                </a:lnTo>
                <a:close/>
                <a:moveTo>
                  <a:pt x="99" y="133"/>
                </a:moveTo>
                <a:cubicBezTo>
                  <a:pt x="99" y="102"/>
                  <a:pt x="99" y="102"/>
                  <a:pt x="99" y="102"/>
                </a:cubicBezTo>
                <a:cubicBezTo>
                  <a:pt x="89" y="102"/>
                  <a:pt x="89" y="102"/>
                  <a:pt x="89" y="102"/>
                </a:cubicBezTo>
                <a:cubicBezTo>
                  <a:pt x="53" y="102"/>
                  <a:pt x="53" y="102"/>
                  <a:pt x="53" y="102"/>
                </a:cubicBezTo>
                <a:cubicBezTo>
                  <a:pt x="51" y="102"/>
                  <a:pt x="51" y="102"/>
                  <a:pt x="51" y="102"/>
                </a:cubicBezTo>
                <a:cubicBezTo>
                  <a:pt x="52" y="116"/>
                  <a:pt x="55" y="130"/>
                  <a:pt x="61" y="142"/>
                </a:cubicBezTo>
                <a:cubicBezTo>
                  <a:pt x="70" y="138"/>
                  <a:pt x="81" y="135"/>
                  <a:pt x="92" y="133"/>
                </a:cubicBezTo>
                <a:cubicBezTo>
                  <a:pt x="94" y="133"/>
                  <a:pt x="97" y="133"/>
                  <a:pt x="99" y="133"/>
                </a:cubicBezTo>
                <a:close/>
                <a:moveTo>
                  <a:pt x="99" y="64"/>
                </a:moveTo>
                <a:cubicBezTo>
                  <a:pt x="97" y="64"/>
                  <a:pt x="94" y="64"/>
                  <a:pt x="92" y="63"/>
                </a:cubicBezTo>
                <a:cubicBezTo>
                  <a:pt x="81" y="62"/>
                  <a:pt x="71" y="59"/>
                  <a:pt x="61" y="55"/>
                </a:cubicBezTo>
                <a:cubicBezTo>
                  <a:pt x="55" y="67"/>
                  <a:pt x="52" y="81"/>
                  <a:pt x="51" y="96"/>
                </a:cubicBezTo>
                <a:cubicBezTo>
                  <a:pt x="89" y="96"/>
                  <a:pt x="89" y="96"/>
                  <a:pt x="89" y="96"/>
                </a:cubicBezTo>
                <a:cubicBezTo>
                  <a:pt x="99" y="97"/>
                  <a:pt x="99" y="97"/>
                  <a:pt x="99" y="97"/>
                </a:cubicBezTo>
                <a:cubicBezTo>
                  <a:pt x="99" y="96"/>
                  <a:pt x="99" y="96"/>
                  <a:pt x="99" y="96"/>
                </a:cubicBezTo>
                <a:cubicBezTo>
                  <a:pt x="99" y="64"/>
                  <a:pt x="99" y="64"/>
                  <a:pt x="99" y="64"/>
                </a:cubicBezTo>
                <a:close/>
                <a:moveTo>
                  <a:pt x="99" y="10"/>
                </a:moveTo>
                <a:cubicBezTo>
                  <a:pt x="84" y="20"/>
                  <a:pt x="71" y="35"/>
                  <a:pt x="63" y="49"/>
                </a:cubicBezTo>
                <a:cubicBezTo>
                  <a:pt x="72" y="54"/>
                  <a:pt x="82" y="57"/>
                  <a:pt x="92" y="58"/>
                </a:cubicBezTo>
                <a:cubicBezTo>
                  <a:pt x="94" y="58"/>
                  <a:pt x="97" y="58"/>
                  <a:pt x="99" y="58"/>
                </a:cubicBezTo>
                <a:cubicBezTo>
                  <a:pt x="99" y="23"/>
                  <a:pt x="99" y="23"/>
                  <a:pt x="99" y="23"/>
                </a:cubicBezTo>
                <a:lnTo>
                  <a:pt x="99" y="10"/>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5">
            <a:extLst>
              <a:ext uri="{FF2B5EF4-FFF2-40B4-BE49-F238E27FC236}">
                <a16:creationId xmlns:a16="http://schemas.microsoft.com/office/drawing/2014/main" xmlns="" id="{400D689F-666C-4EC4-A102-166BD38BF9A4}"/>
              </a:ext>
            </a:extLst>
          </p:cNvPr>
          <p:cNvSpPr>
            <a:spLocks noEditPoints="1"/>
          </p:cNvSpPr>
          <p:nvPr/>
        </p:nvSpPr>
        <p:spPr bwMode="auto">
          <a:xfrm>
            <a:off x="6815154" y="3714415"/>
            <a:ext cx="665063" cy="645953"/>
          </a:xfrm>
          <a:custGeom>
            <a:avLst/>
            <a:gdLst>
              <a:gd name="T0" fmla="*/ 13 w 203"/>
              <a:gd name="T1" fmla="*/ 137 h 197"/>
              <a:gd name="T2" fmla="*/ 103 w 203"/>
              <a:gd name="T3" fmla="*/ 197 h 197"/>
              <a:gd name="T4" fmla="*/ 96 w 203"/>
              <a:gd name="T5" fmla="*/ 0 h 197"/>
              <a:gd name="T6" fmla="*/ 94 w 203"/>
              <a:gd name="T7" fmla="*/ 6 h 197"/>
              <a:gd name="T8" fmla="*/ 38 w 203"/>
              <a:gd name="T9" fmla="*/ 32 h 197"/>
              <a:gd name="T10" fmla="*/ 34 w 203"/>
              <a:gd name="T11" fmla="*/ 36 h 197"/>
              <a:gd name="T12" fmla="*/ 45 w 203"/>
              <a:gd name="T13" fmla="*/ 96 h 197"/>
              <a:gd name="T14" fmla="*/ 34 w 203"/>
              <a:gd name="T15" fmla="*/ 36 h 197"/>
              <a:gd name="T16" fmla="*/ 12 w 203"/>
              <a:gd name="T17" fmla="*/ 102 h 197"/>
              <a:gd name="T18" fmla="*/ 55 w 203"/>
              <a:gd name="T19" fmla="*/ 145 h 197"/>
              <a:gd name="T20" fmla="*/ 10 w 203"/>
              <a:gd name="T21" fmla="*/ 102 h 197"/>
              <a:gd name="T22" fmla="*/ 58 w 203"/>
              <a:gd name="T23" fmla="*/ 150 h 197"/>
              <a:gd name="T24" fmla="*/ 92 w 203"/>
              <a:gd name="T25" fmla="*/ 190 h 197"/>
              <a:gd name="T26" fmla="*/ 99 w 203"/>
              <a:gd name="T27" fmla="*/ 188 h 197"/>
              <a:gd name="T28" fmla="*/ 64 w 203"/>
              <a:gd name="T29" fmla="*/ 147 h 197"/>
              <a:gd name="T30" fmla="*/ 99 w 203"/>
              <a:gd name="T31" fmla="*/ 188 h 197"/>
              <a:gd name="T32" fmla="*/ 51 w 203"/>
              <a:gd name="T33" fmla="*/ 102 h 197"/>
              <a:gd name="T34" fmla="*/ 98 w 203"/>
              <a:gd name="T35" fmla="*/ 102 h 197"/>
              <a:gd name="T36" fmla="*/ 60 w 203"/>
              <a:gd name="T37" fmla="*/ 142 h 197"/>
              <a:gd name="T38" fmla="*/ 98 w 203"/>
              <a:gd name="T39" fmla="*/ 96 h 197"/>
              <a:gd name="T40" fmla="*/ 51 w 203"/>
              <a:gd name="T41" fmla="*/ 96 h 197"/>
              <a:gd name="T42" fmla="*/ 99 w 203"/>
              <a:gd name="T43" fmla="*/ 64 h 197"/>
              <a:gd name="T44" fmla="*/ 63 w 203"/>
              <a:gd name="T45" fmla="*/ 49 h 197"/>
              <a:gd name="T46" fmla="*/ 99 w 203"/>
              <a:gd name="T47" fmla="*/ 58 h 197"/>
              <a:gd name="T48" fmla="*/ 183 w 203"/>
              <a:gd name="T49" fmla="*/ 161 h 197"/>
              <a:gd name="T50" fmla="*/ 194 w 203"/>
              <a:gd name="T51" fmla="*/ 100 h 197"/>
              <a:gd name="T52" fmla="*/ 110 w 203"/>
              <a:gd name="T53" fmla="*/ 88 h 197"/>
              <a:gd name="T54" fmla="*/ 120 w 203"/>
              <a:gd name="T55" fmla="*/ 100 h 197"/>
              <a:gd name="T56" fmla="*/ 110 w 203"/>
              <a:gd name="T57" fmla="*/ 161 h 197"/>
              <a:gd name="T58" fmla="*/ 203 w 203"/>
              <a:gd name="T59" fmla="*/ 186 h 197"/>
              <a:gd name="T60" fmla="*/ 194 w 203"/>
              <a:gd name="T61" fmla="*/ 172 h 197"/>
              <a:gd name="T62" fmla="*/ 162 w 203"/>
              <a:gd name="T63" fmla="*/ 161 h 197"/>
              <a:gd name="T64" fmla="*/ 141 w 203"/>
              <a:gd name="T65" fmla="*/ 100 h 197"/>
              <a:gd name="T66" fmla="*/ 162 w 203"/>
              <a:gd name="T67" fmla="*/ 161 h 197"/>
              <a:gd name="T68" fmla="*/ 203 w 203"/>
              <a:gd name="T69" fmla="*/ 79 h 197"/>
              <a:gd name="T70" fmla="*/ 110 w 203"/>
              <a:gd name="T71" fmla="*/ 60 h 197"/>
              <a:gd name="T72" fmla="*/ 142 w 203"/>
              <a:gd name="T73" fmla="*/ 58 h 197"/>
              <a:gd name="T74" fmla="*/ 110 w 203"/>
              <a:gd name="T75" fmla="*/ 1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3" h="197">
                <a:moveTo>
                  <a:pt x="19" y="48"/>
                </a:moveTo>
                <a:cubicBezTo>
                  <a:pt x="3" y="73"/>
                  <a:pt x="0" y="110"/>
                  <a:pt x="13" y="137"/>
                </a:cubicBezTo>
                <a:cubicBezTo>
                  <a:pt x="27" y="171"/>
                  <a:pt x="63" y="197"/>
                  <a:pt x="101" y="197"/>
                </a:cubicBezTo>
                <a:cubicBezTo>
                  <a:pt x="102" y="197"/>
                  <a:pt x="102" y="197"/>
                  <a:pt x="103" y="197"/>
                </a:cubicBezTo>
                <a:cubicBezTo>
                  <a:pt x="103" y="0"/>
                  <a:pt x="103" y="0"/>
                  <a:pt x="103" y="0"/>
                </a:cubicBezTo>
                <a:cubicBezTo>
                  <a:pt x="100" y="0"/>
                  <a:pt x="98" y="0"/>
                  <a:pt x="96" y="0"/>
                </a:cubicBezTo>
                <a:cubicBezTo>
                  <a:pt x="65" y="2"/>
                  <a:pt x="35" y="20"/>
                  <a:pt x="19" y="48"/>
                </a:cubicBezTo>
                <a:close/>
                <a:moveTo>
                  <a:pt x="94" y="6"/>
                </a:moveTo>
                <a:cubicBezTo>
                  <a:pt x="79" y="16"/>
                  <a:pt x="66" y="32"/>
                  <a:pt x="58" y="47"/>
                </a:cubicBezTo>
                <a:cubicBezTo>
                  <a:pt x="51" y="43"/>
                  <a:pt x="44" y="38"/>
                  <a:pt x="38" y="32"/>
                </a:cubicBezTo>
                <a:cubicBezTo>
                  <a:pt x="54" y="17"/>
                  <a:pt x="73" y="8"/>
                  <a:pt x="94" y="6"/>
                </a:cubicBezTo>
                <a:close/>
                <a:moveTo>
                  <a:pt x="34" y="36"/>
                </a:moveTo>
                <a:cubicBezTo>
                  <a:pt x="41" y="42"/>
                  <a:pt x="48" y="48"/>
                  <a:pt x="55" y="52"/>
                </a:cubicBezTo>
                <a:cubicBezTo>
                  <a:pt x="49" y="66"/>
                  <a:pt x="46" y="80"/>
                  <a:pt x="45" y="96"/>
                </a:cubicBezTo>
                <a:cubicBezTo>
                  <a:pt x="10" y="96"/>
                  <a:pt x="10" y="96"/>
                  <a:pt x="10" y="96"/>
                </a:cubicBezTo>
                <a:cubicBezTo>
                  <a:pt x="11" y="73"/>
                  <a:pt x="19" y="53"/>
                  <a:pt x="34" y="36"/>
                </a:cubicBezTo>
                <a:close/>
                <a:moveTo>
                  <a:pt x="10" y="102"/>
                </a:moveTo>
                <a:cubicBezTo>
                  <a:pt x="11" y="102"/>
                  <a:pt x="11" y="102"/>
                  <a:pt x="12" y="102"/>
                </a:cubicBezTo>
                <a:cubicBezTo>
                  <a:pt x="45" y="102"/>
                  <a:pt x="45" y="102"/>
                  <a:pt x="45" y="102"/>
                </a:cubicBezTo>
                <a:cubicBezTo>
                  <a:pt x="46" y="116"/>
                  <a:pt x="49" y="132"/>
                  <a:pt x="55" y="145"/>
                </a:cubicBezTo>
                <a:cubicBezTo>
                  <a:pt x="48" y="149"/>
                  <a:pt x="41" y="154"/>
                  <a:pt x="34" y="160"/>
                </a:cubicBezTo>
                <a:cubicBezTo>
                  <a:pt x="19" y="144"/>
                  <a:pt x="11" y="124"/>
                  <a:pt x="10" y="102"/>
                </a:cubicBezTo>
                <a:close/>
                <a:moveTo>
                  <a:pt x="38" y="165"/>
                </a:moveTo>
                <a:cubicBezTo>
                  <a:pt x="44" y="159"/>
                  <a:pt x="51" y="154"/>
                  <a:pt x="58" y="150"/>
                </a:cubicBezTo>
                <a:cubicBezTo>
                  <a:pt x="59" y="153"/>
                  <a:pt x="61" y="156"/>
                  <a:pt x="62" y="158"/>
                </a:cubicBezTo>
                <a:cubicBezTo>
                  <a:pt x="70" y="170"/>
                  <a:pt x="80" y="182"/>
                  <a:pt x="92" y="190"/>
                </a:cubicBezTo>
                <a:cubicBezTo>
                  <a:pt x="72" y="188"/>
                  <a:pt x="53" y="179"/>
                  <a:pt x="38" y="165"/>
                </a:cubicBezTo>
                <a:close/>
                <a:moveTo>
                  <a:pt x="99" y="188"/>
                </a:moveTo>
                <a:cubicBezTo>
                  <a:pt x="84" y="178"/>
                  <a:pt x="71" y="163"/>
                  <a:pt x="63" y="148"/>
                </a:cubicBezTo>
                <a:cubicBezTo>
                  <a:pt x="64" y="147"/>
                  <a:pt x="64" y="147"/>
                  <a:pt x="64" y="147"/>
                </a:cubicBezTo>
                <a:cubicBezTo>
                  <a:pt x="74" y="142"/>
                  <a:pt x="87" y="139"/>
                  <a:pt x="99" y="138"/>
                </a:cubicBezTo>
                <a:lnTo>
                  <a:pt x="99" y="188"/>
                </a:lnTo>
                <a:close/>
                <a:moveTo>
                  <a:pt x="60" y="142"/>
                </a:moveTo>
                <a:cubicBezTo>
                  <a:pt x="55" y="130"/>
                  <a:pt x="51" y="116"/>
                  <a:pt x="51" y="102"/>
                </a:cubicBezTo>
                <a:cubicBezTo>
                  <a:pt x="52" y="102"/>
                  <a:pt x="52" y="102"/>
                  <a:pt x="52" y="102"/>
                </a:cubicBezTo>
                <a:cubicBezTo>
                  <a:pt x="98" y="102"/>
                  <a:pt x="98" y="102"/>
                  <a:pt x="98" y="102"/>
                </a:cubicBezTo>
                <a:cubicBezTo>
                  <a:pt x="99" y="133"/>
                  <a:pt x="99" y="133"/>
                  <a:pt x="99" y="133"/>
                </a:cubicBezTo>
                <a:cubicBezTo>
                  <a:pt x="85" y="133"/>
                  <a:pt x="72" y="137"/>
                  <a:pt x="60" y="142"/>
                </a:cubicBezTo>
                <a:close/>
                <a:moveTo>
                  <a:pt x="99" y="64"/>
                </a:moveTo>
                <a:cubicBezTo>
                  <a:pt x="98" y="96"/>
                  <a:pt x="98" y="96"/>
                  <a:pt x="98" y="96"/>
                </a:cubicBezTo>
                <a:cubicBezTo>
                  <a:pt x="98" y="96"/>
                  <a:pt x="98" y="96"/>
                  <a:pt x="98" y="96"/>
                </a:cubicBezTo>
                <a:cubicBezTo>
                  <a:pt x="51" y="96"/>
                  <a:pt x="51" y="96"/>
                  <a:pt x="51" y="96"/>
                </a:cubicBezTo>
                <a:cubicBezTo>
                  <a:pt x="51" y="81"/>
                  <a:pt x="55" y="67"/>
                  <a:pt x="61" y="55"/>
                </a:cubicBezTo>
                <a:cubicBezTo>
                  <a:pt x="72" y="60"/>
                  <a:pt x="85" y="63"/>
                  <a:pt x="99" y="64"/>
                </a:cubicBezTo>
                <a:close/>
                <a:moveTo>
                  <a:pt x="99" y="58"/>
                </a:moveTo>
                <a:cubicBezTo>
                  <a:pt x="86" y="58"/>
                  <a:pt x="74" y="55"/>
                  <a:pt x="63" y="49"/>
                </a:cubicBezTo>
                <a:cubicBezTo>
                  <a:pt x="71" y="35"/>
                  <a:pt x="84" y="20"/>
                  <a:pt x="98" y="10"/>
                </a:cubicBezTo>
                <a:lnTo>
                  <a:pt x="99" y="58"/>
                </a:lnTo>
                <a:close/>
                <a:moveTo>
                  <a:pt x="194" y="161"/>
                </a:moveTo>
                <a:cubicBezTo>
                  <a:pt x="183" y="161"/>
                  <a:pt x="183" y="161"/>
                  <a:pt x="183" y="161"/>
                </a:cubicBezTo>
                <a:cubicBezTo>
                  <a:pt x="183" y="100"/>
                  <a:pt x="183" y="100"/>
                  <a:pt x="183" y="100"/>
                </a:cubicBezTo>
                <a:cubicBezTo>
                  <a:pt x="194" y="100"/>
                  <a:pt x="194" y="100"/>
                  <a:pt x="194" y="100"/>
                </a:cubicBezTo>
                <a:cubicBezTo>
                  <a:pt x="194" y="88"/>
                  <a:pt x="194" y="88"/>
                  <a:pt x="194" y="88"/>
                </a:cubicBezTo>
                <a:cubicBezTo>
                  <a:pt x="110" y="88"/>
                  <a:pt x="110" y="88"/>
                  <a:pt x="110" y="88"/>
                </a:cubicBezTo>
                <a:cubicBezTo>
                  <a:pt x="110" y="100"/>
                  <a:pt x="110" y="100"/>
                  <a:pt x="110" y="100"/>
                </a:cubicBezTo>
                <a:cubicBezTo>
                  <a:pt x="120" y="100"/>
                  <a:pt x="120" y="100"/>
                  <a:pt x="120" y="100"/>
                </a:cubicBezTo>
                <a:cubicBezTo>
                  <a:pt x="120" y="161"/>
                  <a:pt x="120" y="161"/>
                  <a:pt x="120" y="161"/>
                </a:cubicBezTo>
                <a:cubicBezTo>
                  <a:pt x="110" y="161"/>
                  <a:pt x="110" y="161"/>
                  <a:pt x="110" y="161"/>
                </a:cubicBezTo>
                <a:cubicBezTo>
                  <a:pt x="110" y="186"/>
                  <a:pt x="110" y="186"/>
                  <a:pt x="110" y="186"/>
                </a:cubicBezTo>
                <a:cubicBezTo>
                  <a:pt x="203" y="186"/>
                  <a:pt x="203" y="186"/>
                  <a:pt x="203" y="186"/>
                </a:cubicBezTo>
                <a:cubicBezTo>
                  <a:pt x="203" y="172"/>
                  <a:pt x="203" y="172"/>
                  <a:pt x="203" y="172"/>
                </a:cubicBezTo>
                <a:cubicBezTo>
                  <a:pt x="194" y="172"/>
                  <a:pt x="194" y="172"/>
                  <a:pt x="194" y="172"/>
                </a:cubicBezTo>
                <a:lnTo>
                  <a:pt x="194" y="161"/>
                </a:lnTo>
                <a:close/>
                <a:moveTo>
                  <a:pt x="162" y="161"/>
                </a:moveTo>
                <a:cubicBezTo>
                  <a:pt x="141" y="161"/>
                  <a:pt x="141" y="161"/>
                  <a:pt x="141" y="161"/>
                </a:cubicBezTo>
                <a:cubicBezTo>
                  <a:pt x="141" y="100"/>
                  <a:pt x="141" y="100"/>
                  <a:pt x="141" y="100"/>
                </a:cubicBezTo>
                <a:cubicBezTo>
                  <a:pt x="162" y="100"/>
                  <a:pt x="162" y="100"/>
                  <a:pt x="162" y="100"/>
                </a:cubicBezTo>
                <a:lnTo>
                  <a:pt x="162" y="161"/>
                </a:lnTo>
                <a:close/>
                <a:moveTo>
                  <a:pt x="203" y="74"/>
                </a:moveTo>
                <a:cubicBezTo>
                  <a:pt x="203" y="79"/>
                  <a:pt x="203" y="79"/>
                  <a:pt x="203" y="79"/>
                </a:cubicBezTo>
                <a:cubicBezTo>
                  <a:pt x="110" y="79"/>
                  <a:pt x="110" y="79"/>
                  <a:pt x="110" y="79"/>
                </a:cubicBezTo>
                <a:cubicBezTo>
                  <a:pt x="110" y="60"/>
                  <a:pt x="110" y="60"/>
                  <a:pt x="110" y="60"/>
                </a:cubicBezTo>
                <a:cubicBezTo>
                  <a:pt x="142" y="60"/>
                  <a:pt x="142" y="60"/>
                  <a:pt x="142" y="60"/>
                </a:cubicBezTo>
                <a:cubicBezTo>
                  <a:pt x="142" y="58"/>
                  <a:pt x="142" y="58"/>
                  <a:pt x="142" y="58"/>
                </a:cubicBezTo>
                <a:cubicBezTo>
                  <a:pt x="110" y="36"/>
                  <a:pt x="110" y="36"/>
                  <a:pt x="110" y="36"/>
                </a:cubicBezTo>
                <a:cubicBezTo>
                  <a:pt x="110" y="11"/>
                  <a:pt x="110" y="11"/>
                  <a:pt x="110" y="11"/>
                </a:cubicBezTo>
                <a:lnTo>
                  <a:pt x="203" y="74"/>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8">
            <a:extLst>
              <a:ext uri="{FF2B5EF4-FFF2-40B4-BE49-F238E27FC236}">
                <a16:creationId xmlns:a16="http://schemas.microsoft.com/office/drawing/2014/main" xmlns="" id="{1AB6E602-801E-4993-9DE9-54E24CC37277}"/>
              </a:ext>
            </a:extLst>
          </p:cNvPr>
          <p:cNvSpPr>
            <a:spLocks noEditPoints="1"/>
          </p:cNvSpPr>
          <p:nvPr/>
        </p:nvSpPr>
        <p:spPr bwMode="auto">
          <a:xfrm>
            <a:off x="4801812" y="3714415"/>
            <a:ext cx="617287" cy="645953"/>
          </a:xfrm>
          <a:custGeom>
            <a:avLst/>
            <a:gdLst>
              <a:gd name="T0" fmla="*/ 13 w 189"/>
              <a:gd name="T1" fmla="*/ 137 h 197"/>
              <a:gd name="T2" fmla="*/ 103 w 189"/>
              <a:gd name="T3" fmla="*/ 197 h 197"/>
              <a:gd name="T4" fmla="*/ 96 w 189"/>
              <a:gd name="T5" fmla="*/ 0 h 197"/>
              <a:gd name="T6" fmla="*/ 94 w 189"/>
              <a:gd name="T7" fmla="*/ 6 h 197"/>
              <a:gd name="T8" fmla="*/ 38 w 189"/>
              <a:gd name="T9" fmla="*/ 32 h 197"/>
              <a:gd name="T10" fmla="*/ 34 w 189"/>
              <a:gd name="T11" fmla="*/ 36 h 197"/>
              <a:gd name="T12" fmla="*/ 46 w 189"/>
              <a:gd name="T13" fmla="*/ 96 h 197"/>
              <a:gd name="T14" fmla="*/ 34 w 189"/>
              <a:gd name="T15" fmla="*/ 36 h 197"/>
              <a:gd name="T16" fmla="*/ 12 w 189"/>
              <a:gd name="T17" fmla="*/ 102 h 197"/>
              <a:gd name="T18" fmla="*/ 56 w 189"/>
              <a:gd name="T19" fmla="*/ 145 h 197"/>
              <a:gd name="T20" fmla="*/ 10 w 189"/>
              <a:gd name="T21" fmla="*/ 102 h 197"/>
              <a:gd name="T22" fmla="*/ 58 w 189"/>
              <a:gd name="T23" fmla="*/ 150 h 197"/>
              <a:gd name="T24" fmla="*/ 92 w 189"/>
              <a:gd name="T25" fmla="*/ 190 h 197"/>
              <a:gd name="T26" fmla="*/ 99 w 189"/>
              <a:gd name="T27" fmla="*/ 188 h 197"/>
              <a:gd name="T28" fmla="*/ 64 w 189"/>
              <a:gd name="T29" fmla="*/ 147 h 197"/>
              <a:gd name="T30" fmla="*/ 99 w 189"/>
              <a:gd name="T31" fmla="*/ 188 h 197"/>
              <a:gd name="T32" fmla="*/ 51 w 189"/>
              <a:gd name="T33" fmla="*/ 102 h 197"/>
              <a:gd name="T34" fmla="*/ 99 w 189"/>
              <a:gd name="T35" fmla="*/ 102 h 197"/>
              <a:gd name="T36" fmla="*/ 61 w 189"/>
              <a:gd name="T37" fmla="*/ 142 h 197"/>
              <a:gd name="T38" fmla="*/ 99 w 189"/>
              <a:gd name="T39" fmla="*/ 96 h 197"/>
              <a:gd name="T40" fmla="*/ 51 w 189"/>
              <a:gd name="T41" fmla="*/ 96 h 197"/>
              <a:gd name="T42" fmla="*/ 99 w 189"/>
              <a:gd name="T43" fmla="*/ 64 h 197"/>
              <a:gd name="T44" fmla="*/ 63 w 189"/>
              <a:gd name="T45" fmla="*/ 49 h 197"/>
              <a:gd name="T46" fmla="*/ 99 w 189"/>
              <a:gd name="T47" fmla="*/ 58 h 197"/>
              <a:gd name="T48" fmla="*/ 142 w 189"/>
              <a:gd name="T49" fmla="*/ 93 h 197"/>
              <a:gd name="T50" fmla="*/ 116 w 189"/>
              <a:gd name="T51" fmla="*/ 126 h 197"/>
              <a:gd name="T52" fmla="*/ 127 w 189"/>
              <a:gd name="T53" fmla="*/ 16 h 197"/>
              <a:gd name="T54" fmla="*/ 180 w 189"/>
              <a:gd name="T55" fmla="*/ 93 h 197"/>
              <a:gd name="T56" fmla="*/ 141 w 189"/>
              <a:gd name="T57" fmla="*/ 166 h 197"/>
              <a:gd name="T58" fmla="*/ 116 w 189"/>
              <a:gd name="T59" fmla="*/ 186 h 197"/>
              <a:gd name="T60" fmla="*/ 116 w 189"/>
              <a:gd name="T61" fmla="*/ 137 h 197"/>
              <a:gd name="T62" fmla="*/ 141 w 189"/>
              <a:gd name="T63" fmla="*/ 157 h 197"/>
              <a:gd name="T64" fmla="*/ 116 w 189"/>
              <a:gd name="T65" fmla="*/ 13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6"/>
                  <a:pt x="99" y="96"/>
                  <a:pt x="99" y="96"/>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80" y="93"/>
                </a:moveTo>
                <a:cubicBezTo>
                  <a:pt x="142" y="93"/>
                  <a:pt x="142" y="93"/>
                  <a:pt x="142" y="93"/>
                </a:cubicBezTo>
                <a:cubicBezTo>
                  <a:pt x="142" y="126"/>
                  <a:pt x="142" y="126"/>
                  <a:pt x="142" y="126"/>
                </a:cubicBezTo>
                <a:cubicBezTo>
                  <a:pt x="116" y="126"/>
                  <a:pt x="116" y="126"/>
                  <a:pt x="116" y="126"/>
                </a:cubicBezTo>
                <a:cubicBezTo>
                  <a:pt x="116" y="11"/>
                  <a:pt x="116" y="11"/>
                  <a:pt x="116" y="11"/>
                </a:cubicBezTo>
                <a:cubicBezTo>
                  <a:pt x="119" y="11"/>
                  <a:pt x="123" y="12"/>
                  <a:pt x="127" y="16"/>
                </a:cubicBezTo>
                <a:cubicBezTo>
                  <a:pt x="187" y="85"/>
                  <a:pt x="187" y="85"/>
                  <a:pt x="187" y="85"/>
                </a:cubicBezTo>
                <a:cubicBezTo>
                  <a:pt x="189" y="93"/>
                  <a:pt x="180" y="93"/>
                  <a:pt x="180" y="93"/>
                </a:cubicBezTo>
                <a:close/>
                <a:moveTo>
                  <a:pt x="116" y="166"/>
                </a:moveTo>
                <a:cubicBezTo>
                  <a:pt x="141" y="166"/>
                  <a:pt x="141" y="166"/>
                  <a:pt x="141" y="166"/>
                </a:cubicBezTo>
                <a:cubicBezTo>
                  <a:pt x="141" y="186"/>
                  <a:pt x="141" y="186"/>
                  <a:pt x="141" y="186"/>
                </a:cubicBezTo>
                <a:cubicBezTo>
                  <a:pt x="116" y="186"/>
                  <a:pt x="116" y="186"/>
                  <a:pt x="116" y="186"/>
                </a:cubicBezTo>
                <a:lnTo>
                  <a:pt x="116" y="166"/>
                </a:lnTo>
                <a:close/>
                <a:moveTo>
                  <a:pt x="116" y="137"/>
                </a:moveTo>
                <a:cubicBezTo>
                  <a:pt x="141" y="137"/>
                  <a:pt x="141" y="137"/>
                  <a:pt x="141" y="137"/>
                </a:cubicBezTo>
                <a:cubicBezTo>
                  <a:pt x="141" y="157"/>
                  <a:pt x="141" y="157"/>
                  <a:pt x="141" y="157"/>
                </a:cubicBezTo>
                <a:cubicBezTo>
                  <a:pt x="116" y="157"/>
                  <a:pt x="116" y="157"/>
                  <a:pt x="116" y="157"/>
                </a:cubicBezTo>
                <a:lnTo>
                  <a:pt x="116" y="137"/>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80">
            <a:extLst>
              <a:ext uri="{FF2B5EF4-FFF2-40B4-BE49-F238E27FC236}">
                <a16:creationId xmlns:a16="http://schemas.microsoft.com/office/drawing/2014/main" xmlns="" id="{CCA12414-83E9-4441-9F3B-695307467EE2}"/>
              </a:ext>
            </a:extLst>
          </p:cNvPr>
          <p:cNvSpPr>
            <a:spLocks noEditPoints="1"/>
          </p:cNvSpPr>
          <p:nvPr/>
        </p:nvSpPr>
        <p:spPr bwMode="auto">
          <a:xfrm>
            <a:off x="2740694" y="3704859"/>
            <a:ext cx="670797" cy="659331"/>
          </a:xfrm>
          <a:custGeom>
            <a:avLst/>
            <a:gdLst>
              <a:gd name="T0" fmla="*/ 122 w 205"/>
              <a:gd name="T1" fmla="*/ 178 h 201"/>
              <a:gd name="T2" fmla="*/ 100 w 205"/>
              <a:gd name="T3" fmla="*/ 174 h 201"/>
              <a:gd name="T4" fmla="*/ 73 w 205"/>
              <a:gd name="T5" fmla="*/ 146 h 201"/>
              <a:gd name="T6" fmla="*/ 53 w 205"/>
              <a:gd name="T7" fmla="*/ 107 h 201"/>
              <a:gd name="T8" fmla="*/ 78 w 205"/>
              <a:gd name="T9" fmla="*/ 99 h 201"/>
              <a:gd name="T10" fmla="*/ 101 w 205"/>
              <a:gd name="T11" fmla="*/ 67 h 201"/>
              <a:gd name="T12" fmla="*/ 106 w 205"/>
              <a:gd name="T13" fmla="*/ 67 h 201"/>
              <a:gd name="T14" fmla="*/ 153 w 205"/>
              <a:gd name="T15" fmla="*/ 89 h 201"/>
              <a:gd name="T16" fmla="*/ 171 w 205"/>
              <a:gd name="T17" fmla="*/ 39 h 201"/>
              <a:gd name="T18" fmla="*/ 165 w 205"/>
              <a:gd name="T19" fmla="*/ 105 h 201"/>
              <a:gd name="T20" fmla="*/ 179 w 205"/>
              <a:gd name="T21" fmla="*/ 152 h 201"/>
              <a:gd name="T22" fmla="*/ 186 w 205"/>
              <a:gd name="T23" fmla="*/ 51 h 201"/>
              <a:gd name="T24" fmla="*/ 13 w 205"/>
              <a:gd name="T25" fmla="*/ 144 h 201"/>
              <a:gd name="T26" fmla="*/ 157 w 205"/>
              <a:gd name="T27" fmla="*/ 176 h 201"/>
              <a:gd name="T28" fmla="*/ 147 w 205"/>
              <a:gd name="T29" fmla="*/ 50 h 201"/>
              <a:gd name="T30" fmla="*/ 106 w 205"/>
              <a:gd name="T31" fmla="*/ 13 h 201"/>
              <a:gd name="T32" fmla="*/ 106 w 205"/>
              <a:gd name="T33" fmla="*/ 13 h 201"/>
              <a:gd name="T34" fmla="*/ 101 w 205"/>
              <a:gd name="T35" fmla="*/ 12 h 201"/>
              <a:gd name="T36" fmla="*/ 59 w 205"/>
              <a:gd name="T37" fmla="*/ 51 h 201"/>
              <a:gd name="T38" fmla="*/ 10 w 205"/>
              <a:gd name="T39" fmla="*/ 92 h 201"/>
              <a:gd name="T40" fmla="*/ 57 w 205"/>
              <a:gd name="T41" fmla="*/ 56 h 201"/>
              <a:gd name="T42" fmla="*/ 9 w 205"/>
              <a:gd name="T43" fmla="*/ 99 h 201"/>
              <a:gd name="T44" fmla="*/ 9 w 205"/>
              <a:gd name="T45" fmla="*/ 105 h 201"/>
              <a:gd name="T46" fmla="*/ 56 w 205"/>
              <a:gd name="T47" fmla="*/ 147 h 201"/>
              <a:gd name="T48" fmla="*/ 59 w 205"/>
              <a:gd name="T49" fmla="*/ 152 h 201"/>
              <a:gd name="T50" fmla="*/ 110 w 205"/>
              <a:gd name="T51" fmla="*/ 105 h 201"/>
              <a:gd name="T52" fmla="*/ 110 w 205"/>
              <a:gd name="T53" fmla="*/ 105 h 201"/>
              <a:gd name="T54" fmla="*/ 168 w 205"/>
              <a:gd name="T55" fmla="*/ 154 h 201"/>
              <a:gd name="T56" fmla="*/ 163 w 205"/>
              <a:gd name="T57" fmla="*/ 157 h 201"/>
              <a:gd name="T58" fmla="*/ 158 w 205"/>
              <a:gd name="T59" fmla="*/ 153 h 201"/>
              <a:gd name="T60" fmla="*/ 156 w 205"/>
              <a:gd name="T61" fmla="*/ 148 h 201"/>
              <a:gd name="T62" fmla="*/ 146 w 205"/>
              <a:gd name="T63" fmla="*/ 95 h 201"/>
              <a:gd name="T64" fmla="*/ 90 w 205"/>
              <a:gd name="T65" fmla="*/ 99 h 201"/>
              <a:gd name="T66" fmla="*/ 80 w 205"/>
              <a:gd name="T67" fmla="*/ 138 h 201"/>
              <a:gd name="T68" fmla="*/ 100 w 205"/>
              <a:gd name="T69" fmla="*/ 164 h 201"/>
              <a:gd name="T70" fmla="*/ 141 w 205"/>
              <a:gd name="T71" fmla="*/ 164 h 201"/>
              <a:gd name="T72" fmla="*/ 153 w 205"/>
              <a:gd name="T73" fmla="*/ 159 h 201"/>
              <a:gd name="T74" fmla="*/ 155 w 205"/>
              <a:gd name="T75" fmla="*/ 157 h 201"/>
              <a:gd name="T76" fmla="*/ 160 w 205"/>
              <a:gd name="T77" fmla="*/ 162 h 201"/>
              <a:gd name="T78" fmla="*/ 164 w 205"/>
              <a:gd name="T79" fmla="*/ 170 h 201"/>
              <a:gd name="T80" fmla="*/ 187 w 205"/>
              <a:gd name="T81" fmla="*/ 186 h 201"/>
              <a:gd name="T82" fmla="*/ 178 w 205"/>
              <a:gd name="T83" fmla="*/ 163 h 201"/>
              <a:gd name="T84" fmla="*/ 124 w 205"/>
              <a:gd name="T85" fmla="*/ 161 h 201"/>
              <a:gd name="T86" fmla="*/ 100 w 205"/>
              <a:gd name="T87" fmla="*/ 154 h 201"/>
              <a:gd name="T88" fmla="*/ 87 w 205"/>
              <a:gd name="T89" fmla="*/ 132 h 201"/>
              <a:gd name="T90" fmla="*/ 106 w 205"/>
              <a:gd name="T91" fmla="*/ 97 h 201"/>
              <a:gd name="T92" fmla="*/ 141 w 205"/>
              <a:gd name="T93" fmla="*/ 101 h 201"/>
              <a:gd name="T94" fmla="*/ 153 w 205"/>
              <a:gd name="T95" fmla="*/ 121 h 201"/>
              <a:gd name="T96" fmla="*/ 147 w 205"/>
              <a:gd name="T97" fmla="*/ 148 h 201"/>
              <a:gd name="T98" fmla="*/ 136 w 205"/>
              <a:gd name="T99" fmla="*/ 115 h 201"/>
              <a:gd name="T100" fmla="*/ 119 w 205"/>
              <a:gd name="T101" fmla="*/ 105 h 201"/>
              <a:gd name="T102" fmla="*/ 140 w 205"/>
              <a:gd name="T103" fmla="*/ 113 h 201"/>
              <a:gd name="T104" fmla="*/ 145 w 205"/>
              <a:gd name="T105" fmla="*/ 123 h 201"/>
              <a:gd name="T106" fmla="*/ 141 w 205"/>
              <a:gd name="T107" fmla="*/ 124 h 201"/>
              <a:gd name="T108" fmla="*/ 145 w 205"/>
              <a:gd name="T109" fmla="*/ 12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5" h="201">
                <a:moveTo>
                  <a:pt x="113" y="193"/>
                </a:moveTo>
                <a:cubicBezTo>
                  <a:pt x="119" y="188"/>
                  <a:pt x="125" y="183"/>
                  <a:pt x="131" y="177"/>
                </a:cubicBezTo>
                <a:cubicBezTo>
                  <a:pt x="128" y="177"/>
                  <a:pt x="125" y="178"/>
                  <a:pt x="122" y="178"/>
                </a:cubicBezTo>
                <a:cubicBezTo>
                  <a:pt x="117" y="183"/>
                  <a:pt x="112" y="187"/>
                  <a:pt x="106" y="191"/>
                </a:cubicBezTo>
                <a:cubicBezTo>
                  <a:pt x="106" y="176"/>
                  <a:pt x="106" y="176"/>
                  <a:pt x="106" y="176"/>
                </a:cubicBezTo>
                <a:cubicBezTo>
                  <a:pt x="104" y="175"/>
                  <a:pt x="102" y="175"/>
                  <a:pt x="100" y="174"/>
                </a:cubicBezTo>
                <a:cubicBezTo>
                  <a:pt x="100" y="191"/>
                  <a:pt x="100" y="191"/>
                  <a:pt x="100" y="191"/>
                </a:cubicBezTo>
                <a:cubicBezTo>
                  <a:pt x="85" y="181"/>
                  <a:pt x="72" y="166"/>
                  <a:pt x="64" y="149"/>
                </a:cubicBezTo>
                <a:cubicBezTo>
                  <a:pt x="67" y="148"/>
                  <a:pt x="70" y="147"/>
                  <a:pt x="73" y="146"/>
                </a:cubicBezTo>
                <a:cubicBezTo>
                  <a:pt x="73" y="144"/>
                  <a:pt x="72" y="142"/>
                  <a:pt x="72" y="140"/>
                </a:cubicBezTo>
                <a:cubicBezTo>
                  <a:pt x="68" y="142"/>
                  <a:pt x="65" y="143"/>
                  <a:pt x="62" y="144"/>
                </a:cubicBezTo>
                <a:cubicBezTo>
                  <a:pt x="57" y="133"/>
                  <a:pt x="54" y="120"/>
                  <a:pt x="53" y="107"/>
                </a:cubicBezTo>
                <a:cubicBezTo>
                  <a:pt x="53" y="105"/>
                  <a:pt x="53" y="105"/>
                  <a:pt x="53" y="105"/>
                </a:cubicBezTo>
                <a:cubicBezTo>
                  <a:pt x="75" y="105"/>
                  <a:pt x="75" y="105"/>
                  <a:pt x="75" y="105"/>
                </a:cubicBezTo>
                <a:cubicBezTo>
                  <a:pt x="76" y="103"/>
                  <a:pt x="77" y="101"/>
                  <a:pt x="78" y="99"/>
                </a:cubicBezTo>
                <a:cubicBezTo>
                  <a:pt x="53" y="99"/>
                  <a:pt x="53" y="99"/>
                  <a:pt x="53" y="99"/>
                </a:cubicBezTo>
                <a:cubicBezTo>
                  <a:pt x="54" y="85"/>
                  <a:pt x="56" y="71"/>
                  <a:pt x="62" y="59"/>
                </a:cubicBezTo>
                <a:cubicBezTo>
                  <a:pt x="74" y="64"/>
                  <a:pt x="87" y="67"/>
                  <a:pt x="101" y="67"/>
                </a:cubicBezTo>
                <a:cubicBezTo>
                  <a:pt x="101" y="81"/>
                  <a:pt x="101" y="81"/>
                  <a:pt x="101" y="81"/>
                </a:cubicBezTo>
                <a:cubicBezTo>
                  <a:pt x="102" y="80"/>
                  <a:pt x="104" y="80"/>
                  <a:pt x="106" y="79"/>
                </a:cubicBezTo>
                <a:cubicBezTo>
                  <a:pt x="106" y="67"/>
                  <a:pt x="106" y="67"/>
                  <a:pt x="106" y="67"/>
                </a:cubicBezTo>
                <a:cubicBezTo>
                  <a:pt x="106" y="67"/>
                  <a:pt x="106" y="67"/>
                  <a:pt x="106" y="67"/>
                </a:cubicBezTo>
                <a:cubicBezTo>
                  <a:pt x="120" y="66"/>
                  <a:pt x="133" y="63"/>
                  <a:pt x="144" y="58"/>
                </a:cubicBezTo>
                <a:cubicBezTo>
                  <a:pt x="149" y="67"/>
                  <a:pt x="152" y="78"/>
                  <a:pt x="153" y="89"/>
                </a:cubicBezTo>
                <a:cubicBezTo>
                  <a:pt x="155" y="92"/>
                  <a:pt x="158" y="94"/>
                  <a:pt x="159" y="96"/>
                </a:cubicBezTo>
                <a:cubicBezTo>
                  <a:pt x="159" y="81"/>
                  <a:pt x="155" y="68"/>
                  <a:pt x="149" y="55"/>
                </a:cubicBezTo>
                <a:cubicBezTo>
                  <a:pt x="157" y="51"/>
                  <a:pt x="164" y="45"/>
                  <a:pt x="171" y="39"/>
                </a:cubicBezTo>
                <a:cubicBezTo>
                  <a:pt x="186" y="56"/>
                  <a:pt x="194" y="76"/>
                  <a:pt x="195" y="99"/>
                </a:cubicBezTo>
                <a:cubicBezTo>
                  <a:pt x="162" y="99"/>
                  <a:pt x="162" y="99"/>
                  <a:pt x="162" y="99"/>
                </a:cubicBezTo>
                <a:cubicBezTo>
                  <a:pt x="163" y="101"/>
                  <a:pt x="164" y="103"/>
                  <a:pt x="165" y="105"/>
                </a:cubicBezTo>
                <a:cubicBezTo>
                  <a:pt x="193" y="105"/>
                  <a:pt x="193" y="105"/>
                  <a:pt x="193" y="105"/>
                </a:cubicBezTo>
                <a:cubicBezTo>
                  <a:pt x="194" y="105"/>
                  <a:pt x="194" y="105"/>
                  <a:pt x="195" y="105"/>
                </a:cubicBezTo>
                <a:cubicBezTo>
                  <a:pt x="194" y="122"/>
                  <a:pt x="189" y="138"/>
                  <a:pt x="179" y="152"/>
                </a:cubicBezTo>
                <a:cubicBezTo>
                  <a:pt x="184" y="156"/>
                  <a:pt x="184" y="156"/>
                  <a:pt x="184" y="156"/>
                </a:cubicBezTo>
                <a:cubicBezTo>
                  <a:pt x="187" y="151"/>
                  <a:pt x="190" y="146"/>
                  <a:pt x="192" y="140"/>
                </a:cubicBezTo>
                <a:cubicBezTo>
                  <a:pt x="205" y="113"/>
                  <a:pt x="202" y="76"/>
                  <a:pt x="186" y="51"/>
                </a:cubicBezTo>
                <a:cubicBezTo>
                  <a:pt x="170" y="23"/>
                  <a:pt x="140" y="5"/>
                  <a:pt x="109" y="3"/>
                </a:cubicBezTo>
                <a:cubicBezTo>
                  <a:pt x="69" y="0"/>
                  <a:pt x="30" y="23"/>
                  <a:pt x="13" y="60"/>
                </a:cubicBezTo>
                <a:cubicBezTo>
                  <a:pt x="0" y="85"/>
                  <a:pt x="1" y="120"/>
                  <a:pt x="13" y="144"/>
                </a:cubicBezTo>
                <a:cubicBezTo>
                  <a:pt x="29" y="178"/>
                  <a:pt x="66" y="201"/>
                  <a:pt x="104" y="200"/>
                </a:cubicBezTo>
                <a:cubicBezTo>
                  <a:pt x="125" y="200"/>
                  <a:pt x="145" y="192"/>
                  <a:pt x="161" y="179"/>
                </a:cubicBezTo>
                <a:cubicBezTo>
                  <a:pt x="157" y="176"/>
                  <a:pt x="157" y="176"/>
                  <a:pt x="157" y="176"/>
                </a:cubicBezTo>
                <a:cubicBezTo>
                  <a:pt x="144" y="185"/>
                  <a:pt x="129" y="191"/>
                  <a:pt x="113" y="193"/>
                </a:cubicBezTo>
                <a:close/>
                <a:moveTo>
                  <a:pt x="167" y="35"/>
                </a:moveTo>
                <a:cubicBezTo>
                  <a:pt x="161" y="41"/>
                  <a:pt x="154" y="46"/>
                  <a:pt x="147" y="50"/>
                </a:cubicBezTo>
                <a:cubicBezTo>
                  <a:pt x="139" y="34"/>
                  <a:pt x="126" y="19"/>
                  <a:pt x="111" y="9"/>
                </a:cubicBezTo>
                <a:cubicBezTo>
                  <a:pt x="132" y="11"/>
                  <a:pt x="151" y="20"/>
                  <a:pt x="167" y="35"/>
                </a:cubicBezTo>
                <a:close/>
                <a:moveTo>
                  <a:pt x="106" y="13"/>
                </a:moveTo>
                <a:cubicBezTo>
                  <a:pt x="121" y="23"/>
                  <a:pt x="134" y="38"/>
                  <a:pt x="142" y="52"/>
                </a:cubicBezTo>
                <a:cubicBezTo>
                  <a:pt x="131" y="58"/>
                  <a:pt x="119" y="61"/>
                  <a:pt x="106" y="61"/>
                </a:cubicBezTo>
                <a:lnTo>
                  <a:pt x="106" y="13"/>
                </a:lnTo>
                <a:close/>
                <a:moveTo>
                  <a:pt x="101" y="61"/>
                </a:moveTo>
                <a:cubicBezTo>
                  <a:pt x="87" y="61"/>
                  <a:pt x="76" y="58"/>
                  <a:pt x="65" y="53"/>
                </a:cubicBezTo>
                <a:cubicBezTo>
                  <a:pt x="72" y="37"/>
                  <a:pt x="86" y="23"/>
                  <a:pt x="101" y="12"/>
                </a:cubicBezTo>
                <a:lnTo>
                  <a:pt x="101" y="61"/>
                </a:lnTo>
                <a:close/>
                <a:moveTo>
                  <a:pt x="95" y="9"/>
                </a:moveTo>
                <a:cubicBezTo>
                  <a:pt x="80" y="20"/>
                  <a:pt x="67" y="35"/>
                  <a:pt x="59" y="51"/>
                </a:cubicBezTo>
                <a:cubicBezTo>
                  <a:pt x="51" y="47"/>
                  <a:pt x="44" y="41"/>
                  <a:pt x="37" y="35"/>
                </a:cubicBezTo>
                <a:cubicBezTo>
                  <a:pt x="53" y="20"/>
                  <a:pt x="73" y="11"/>
                  <a:pt x="95" y="9"/>
                </a:cubicBezTo>
                <a:close/>
                <a:moveTo>
                  <a:pt x="10" y="92"/>
                </a:moveTo>
                <a:cubicBezTo>
                  <a:pt x="10" y="92"/>
                  <a:pt x="10" y="91"/>
                  <a:pt x="10" y="91"/>
                </a:cubicBezTo>
                <a:cubicBezTo>
                  <a:pt x="12" y="72"/>
                  <a:pt x="20" y="54"/>
                  <a:pt x="33" y="39"/>
                </a:cubicBezTo>
                <a:cubicBezTo>
                  <a:pt x="41" y="46"/>
                  <a:pt x="48" y="52"/>
                  <a:pt x="57" y="56"/>
                </a:cubicBezTo>
                <a:cubicBezTo>
                  <a:pt x="51" y="69"/>
                  <a:pt x="48" y="85"/>
                  <a:pt x="47" y="99"/>
                </a:cubicBezTo>
                <a:cubicBezTo>
                  <a:pt x="10" y="99"/>
                  <a:pt x="10" y="99"/>
                  <a:pt x="10" y="99"/>
                </a:cubicBezTo>
                <a:cubicBezTo>
                  <a:pt x="9" y="99"/>
                  <a:pt x="9" y="99"/>
                  <a:pt x="9" y="99"/>
                </a:cubicBezTo>
                <a:lnTo>
                  <a:pt x="10" y="92"/>
                </a:lnTo>
                <a:close/>
                <a:moveTo>
                  <a:pt x="33" y="163"/>
                </a:moveTo>
                <a:cubicBezTo>
                  <a:pt x="18" y="147"/>
                  <a:pt x="10" y="127"/>
                  <a:pt x="9" y="105"/>
                </a:cubicBezTo>
                <a:cubicBezTo>
                  <a:pt x="44" y="105"/>
                  <a:pt x="44" y="105"/>
                  <a:pt x="44" y="105"/>
                </a:cubicBezTo>
                <a:cubicBezTo>
                  <a:pt x="47" y="105"/>
                  <a:pt x="47" y="105"/>
                  <a:pt x="47" y="105"/>
                </a:cubicBezTo>
                <a:cubicBezTo>
                  <a:pt x="48" y="120"/>
                  <a:pt x="51" y="134"/>
                  <a:pt x="56" y="147"/>
                </a:cubicBezTo>
                <a:cubicBezTo>
                  <a:pt x="48" y="151"/>
                  <a:pt x="40" y="157"/>
                  <a:pt x="33" y="163"/>
                </a:cubicBezTo>
                <a:close/>
                <a:moveTo>
                  <a:pt x="37" y="168"/>
                </a:moveTo>
                <a:cubicBezTo>
                  <a:pt x="43" y="161"/>
                  <a:pt x="51" y="156"/>
                  <a:pt x="59" y="152"/>
                </a:cubicBezTo>
                <a:cubicBezTo>
                  <a:pt x="66" y="167"/>
                  <a:pt x="79" y="183"/>
                  <a:pt x="94" y="194"/>
                </a:cubicBezTo>
                <a:cubicBezTo>
                  <a:pt x="72" y="192"/>
                  <a:pt x="53" y="182"/>
                  <a:pt x="37" y="168"/>
                </a:cubicBezTo>
                <a:close/>
                <a:moveTo>
                  <a:pt x="110" y="105"/>
                </a:moveTo>
                <a:cubicBezTo>
                  <a:pt x="111" y="105"/>
                  <a:pt x="111" y="105"/>
                  <a:pt x="111" y="105"/>
                </a:cubicBezTo>
                <a:cubicBezTo>
                  <a:pt x="111" y="105"/>
                  <a:pt x="111" y="105"/>
                  <a:pt x="111" y="105"/>
                </a:cubicBezTo>
                <a:lnTo>
                  <a:pt x="110" y="105"/>
                </a:lnTo>
                <a:close/>
                <a:moveTo>
                  <a:pt x="178" y="163"/>
                </a:moveTo>
                <a:cubicBezTo>
                  <a:pt x="174" y="159"/>
                  <a:pt x="174" y="159"/>
                  <a:pt x="174" y="159"/>
                </a:cubicBezTo>
                <a:cubicBezTo>
                  <a:pt x="168" y="154"/>
                  <a:pt x="168" y="154"/>
                  <a:pt x="168" y="154"/>
                </a:cubicBezTo>
                <a:cubicBezTo>
                  <a:pt x="167" y="154"/>
                  <a:pt x="166" y="154"/>
                  <a:pt x="165" y="155"/>
                </a:cubicBezTo>
                <a:cubicBezTo>
                  <a:pt x="163" y="157"/>
                  <a:pt x="163" y="157"/>
                  <a:pt x="163" y="157"/>
                </a:cubicBezTo>
                <a:cubicBezTo>
                  <a:pt x="163" y="157"/>
                  <a:pt x="163" y="157"/>
                  <a:pt x="163" y="157"/>
                </a:cubicBezTo>
                <a:cubicBezTo>
                  <a:pt x="161" y="155"/>
                  <a:pt x="161" y="155"/>
                  <a:pt x="161" y="155"/>
                </a:cubicBezTo>
                <a:cubicBezTo>
                  <a:pt x="160" y="154"/>
                  <a:pt x="160" y="154"/>
                  <a:pt x="160" y="154"/>
                </a:cubicBezTo>
                <a:cubicBezTo>
                  <a:pt x="158" y="153"/>
                  <a:pt x="158" y="153"/>
                  <a:pt x="158" y="153"/>
                </a:cubicBezTo>
                <a:cubicBezTo>
                  <a:pt x="159" y="152"/>
                  <a:pt x="159" y="152"/>
                  <a:pt x="159" y="152"/>
                </a:cubicBezTo>
                <a:cubicBezTo>
                  <a:pt x="160" y="152"/>
                  <a:pt x="160" y="151"/>
                  <a:pt x="159" y="151"/>
                </a:cubicBezTo>
                <a:cubicBezTo>
                  <a:pt x="156" y="148"/>
                  <a:pt x="156" y="148"/>
                  <a:pt x="156" y="148"/>
                </a:cubicBezTo>
                <a:cubicBezTo>
                  <a:pt x="163" y="137"/>
                  <a:pt x="163" y="124"/>
                  <a:pt x="159" y="113"/>
                </a:cubicBezTo>
                <a:cubicBezTo>
                  <a:pt x="157" y="108"/>
                  <a:pt x="154" y="103"/>
                  <a:pt x="151" y="99"/>
                </a:cubicBezTo>
                <a:cubicBezTo>
                  <a:pt x="149" y="98"/>
                  <a:pt x="148" y="96"/>
                  <a:pt x="146" y="95"/>
                </a:cubicBezTo>
                <a:cubicBezTo>
                  <a:pt x="134" y="86"/>
                  <a:pt x="119" y="84"/>
                  <a:pt x="106" y="88"/>
                </a:cubicBezTo>
                <a:cubicBezTo>
                  <a:pt x="104" y="89"/>
                  <a:pt x="102" y="90"/>
                  <a:pt x="101" y="91"/>
                </a:cubicBezTo>
                <a:cubicBezTo>
                  <a:pt x="96" y="93"/>
                  <a:pt x="93" y="96"/>
                  <a:pt x="90" y="99"/>
                </a:cubicBezTo>
                <a:cubicBezTo>
                  <a:pt x="89" y="100"/>
                  <a:pt x="88" y="101"/>
                  <a:pt x="87" y="102"/>
                </a:cubicBezTo>
                <a:cubicBezTo>
                  <a:pt x="87" y="103"/>
                  <a:pt x="86" y="104"/>
                  <a:pt x="85" y="105"/>
                </a:cubicBezTo>
                <a:cubicBezTo>
                  <a:pt x="79" y="115"/>
                  <a:pt x="77" y="127"/>
                  <a:pt x="80" y="138"/>
                </a:cubicBezTo>
                <a:cubicBezTo>
                  <a:pt x="80" y="140"/>
                  <a:pt x="81" y="142"/>
                  <a:pt x="82" y="143"/>
                </a:cubicBezTo>
                <a:cubicBezTo>
                  <a:pt x="84" y="150"/>
                  <a:pt x="89" y="156"/>
                  <a:pt x="95" y="160"/>
                </a:cubicBezTo>
                <a:cubicBezTo>
                  <a:pt x="96" y="162"/>
                  <a:pt x="98" y="163"/>
                  <a:pt x="100" y="164"/>
                </a:cubicBezTo>
                <a:cubicBezTo>
                  <a:pt x="102" y="165"/>
                  <a:pt x="104" y="166"/>
                  <a:pt x="106" y="167"/>
                </a:cubicBezTo>
                <a:cubicBezTo>
                  <a:pt x="114" y="170"/>
                  <a:pt x="123" y="170"/>
                  <a:pt x="131" y="168"/>
                </a:cubicBezTo>
                <a:cubicBezTo>
                  <a:pt x="134" y="167"/>
                  <a:pt x="138" y="165"/>
                  <a:pt x="141" y="164"/>
                </a:cubicBezTo>
                <a:cubicBezTo>
                  <a:pt x="144" y="162"/>
                  <a:pt x="147" y="159"/>
                  <a:pt x="150" y="157"/>
                </a:cubicBezTo>
                <a:cubicBezTo>
                  <a:pt x="152" y="158"/>
                  <a:pt x="152" y="158"/>
                  <a:pt x="152" y="158"/>
                </a:cubicBezTo>
                <a:cubicBezTo>
                  <a:pt x="153" y="159"/>
                  <a:pt x="153" y="159"/>
                  <a:pt x="153" y="159"/>
                </a:cubicBezTo>
                <a:cubicBezTo>
                  <a:pt x="153" y="159"/>
                  <a:pt x="154" y="159"/>
                  <a:pt x="155" y="158"/>
                </a:cubicBezTo>
                <a:cubicBezTo>
                  <a:pt x="155" y="158"/>
                  <a:pt x="155" y="158"/>
                  <a:pt x="155" y="158"/>
                </a:cubicBezTo>
                <a:cubicBezTo>
                  <a:pt x="155" y="157"/>
                  <a:pt x="155" y="157"/>
                  <a:pt x="155" y="157"/>
                </a:cubicBezTo>
                <a:cubicBezTo>
                  <a:pt x="158" y="159"/>
                  <a:pt x="158" y="159"/>
                  <a:pt x="158" y="159"/>
                </a:cubicBezTo>
                <a:cubicBezTo>
                  <a:pt x="160" y="161"/>
                  <a:pt x="160" y="161"/>
                  <a:pt x="160" y="161"/>
                </a:cubicBezTo>
                <a:cubicBezTo>
                  <a:pt x="160" y="162"/>
                  <a:pt x="160" y="162"/>
                  <a:pt x="160" y="162"/>
                </a:cubicBezTo>
                <a:cubicBezTo>
                  <a:pt x="158" y="163"/>
                  <a:pt x="158" y="163"/>
                  <a:pt x="158" y="163"/>
                </a:cubicBezTo>
                <a:cubicBezTo>
                  <a:pt x="158" y="164"/>
                  <a:pt x="158" y="166"/>
                  <a:pt x="159" y="166"/>
                </a:cubicBezTo>
                <a:cubicBezTo>
                  <a:pt x="164" y="170"/>
                  <a:pt x="164" y="170"/>
                  <a:pt x="164" y="170"/>
                </a:cubicBezTo>
                <a:cubicBezTo>
                  <a:pt x="168" y="174"/>
                  <a:pt x="168" y="174"/>
                  <a:pt x="168" y="174"/>
                </a:cubicBezTo>
                <a:cubicBezTo>
                  <a:pt x="184" y="186"/>
                  <a:pt x="184" y="186"/>
                  <a:pt x="184" y="186"/>
                </a:cubicBezTo>
                <a:cubicBezTo>
                  <a:pt x="185" y="187"/>
                  <a:pt x="186" y="187"/>
                  <a:pt x="187" y="186"/>
                </a:cubicBezTo>
                <a:cubicBezTo>
                  <a:pt x="194" y="177"/>
                  <a:pt x="194" y="177"/>
                  <a:pt x="194" y="177"/>
                </a:cubicBezTo>
                <a:cubicBezTo>
                  <a:pt x="194" y="176"/>
                  <a:pt x="194" y="175"/>
                  <a:pt x="193" y="174"/>
                </a:cubicBezTo>
                <a:lnTo>
                  <a:pt x="178" y="163"/>
                </a:lnTo>
                <a:close/>
                <a:moveTo>
                  <a:pt x="147" y="148"/>
                </a:moveTo>
                <a:cubicBezTo>
                  <a:pt x="145" y="151"/>
                  <a:pt x="142" y="153"/>
                  <a:pt x="140" y="155"/>
                </a:cubicBezTo>
                <a:cubicBezTo>
                  <a:pt x="135" y="158"/>
                  <a:pt x="130" y="160"/>
                  <a:pt x="124" y="161"/>
                </a:cubicBezTo>
                <a:cubicBezTo>
                  <a:pt x="118" y="162"/>
                  <a:pt x="112" y="161"/>
                  <a:pt x="106" y="158"/>
                </a:cubicBezTo>
                <a:cubicBezTo>
                  <a:pt x="104" y="157"/>
                  <a:pt x="102" y="156"/>
                  <a:pt x="100" y="155"/>
                </a:cubicBezTo>
                <a:cubicBezTo>
                  <a:pt x="100" y="154"/>
                  <a:pt x="100" y="154"/>
                  <a:pt x="100" y="154"/>
                </a:cubicBezTo>
                <a:cubicBezTo>
                  <a:pt x="95" y="151"/>
                  <a:pt x="92" y="147"/>
                  <a:pt x="90" y="142"/>
                </a:cubicBezTo>
                <a:cubicBezTo>
                  <a:pt x="89" y="140"/>
                  <a:pt x="89" y="139"/>
                  <a:pt x="88" y="137"/>
                </a:cubicBezTo>
                <a:cubicBezTo>
                  <a:pt x="88" y="135"/>
                  <a:pt x="87" y="133"/>
                  <a:pt x="87" y="132"/>
                </a:cubicBezTo>
                <a:cubicBezTo>
                  <a:pt x="86" y="123"/>
                  <a:pt x="88" y="114"/>
                  <a:pt x="94" y="107"/>
                </a:cubicBezTo>
                <a:cubicBezTo>
                  <a:pt x="94" y="106"/>
                  <a:pt x="95" y="106"/>
                  <a:pt x="95" y="105"/>
                </a:cubicBezTo>
                <a:cubicBezTo>
                  <a:pt x="99" y="102"/>
                  <a:pt x="102" y="99"/>
                  <a:pt x="106" y="97"/>
                </a:cubicBezTo>
                <a:cubicBezTo>
                  <a:pt x="109" y="96"/>
                  <a:pt x="113" y="95"/>
                  <a:pt x="116" y="94"/>
                </a:cubicBezTo>
                <a:cubicBezTo>
                  <a:pt x="124" y="93"/>
                  <a:pt x="131" y="95"/>
                  <a:pt x="138" y="99"/>
                </a:cubicBezTo>
                <a:cubicBezTo>
                  <a:pt x="139" y="100"/>
                  <a:pt x="140" y="101"/>
                  <a:pt x="141" y="101"/>
                </a:cubicBezTo>
                <a:cubicBezTo>
                  <a:pt x="142" y="102"/>
                  <a:pt x="144" y="104"/>
                  <a:pt x="145" y="105"/>
                </a:cubicBezTo>
                <a:cubicBezTo>
                  <a:pt x="149" y="109"/>
                  <a:pt x="151" y="114"/>
                  <a:pt x="152" y="119"/>
                </a:cubicBezTo>
                <a:cubicBezTo>
                  <a:pt x="153" y="120"/>
                  <a:pt x="153" y="120"/>
                  <a:pt x="153" y="121"/>
                </a:cubicBezTo>
                <a:cubicBezTo>
                  <a:pt x="153" y="121"/>
                  <a:pt x="153" y="122"/>
                  <a:pt x="153" y="123"/>
                </a:cubicBezTo>
                <a:cubicBezTo>
                  <a:pt x="153" y="123"/>
                  <a:pt x="153" y="123"/>
                  <a:pt x="153" y="123"/>
                </a:cubicBezTo>
                <a:cubicBezTo>
                  <a:pt x="154" y="132"/>
                  <a:pt x="152" y="141"/>
                  <a:pt x="147" y="148"/>
                </a:cubicBezTo>
                <a:close/>
                <a:moveTo>
                  <a:pt x="141" y="120"/>
                </a:moveTo>
                <a:cubicBezTo>
                  <a:pt x="140" y="120"/>
                  <a:pt x="139" y="120"/>
                  <a:pt x="138" y="119"/>
                </a:cubicBezTo>
                <a:cubicBezTo>
                  <a:pt x="138" y="118"/>
                  <a:pt x="137" y="116"/>
                  <a:pt x="136" y="115"/>
                </a:cubicBezTo>
                <a:cubicBezTo>
                  <a:pt x="132" y="111"/>
                  <a:pt x="127" y="108"/>
                  <a:pt x="121" y="107"/>
                </a:cubicBezTo>
                <a:cubicBezTo>
                  <a:pt x="120" y="107"/>
                  <a:pt x="119" y="106"/>
                  <a:pt x="119" y="105"/>
                </a:cubicBezTo>
                <a:cubicBezTo>
                  <a:pt x="119" y="105"/>
                  <a:pt x="119" y="105"/>
                  <a:pt x="119" y="105"/>
                </a:cubicBezTo>
                <a:cubicBezTo>
                  <a:pt x="120" y="104"/>
                  <a:pt x="121" y="103"/>
                  <a:pt x="122" y="103"/>
                </a:cubicBezTo>
                <a:cubicBezTo>
                  <a:pt x="124" y="103"/>
                  <a:pt x="127" y="104"/>
                  <a:pt x="129" y="105"/>
                </a:cubicBezTo>
                <a:cubicBezTo>
                  <a:pt x="133" y="107"/>
                  <a:pt x="137" y="110"/>
                  <a:pt x="140" y="113"/>
                </a:cubicBezTo>
                <a:cubicBezTo>
                  <a:pt x="141" y="114"/>
                  <a:pt x="141" y="116"/>
                  <a:pt x="142" y="117"/>
                </a:cubicBezTo>
                <a:cubicBezTo>
                  <a:pt x="143" y="118"/>
                  <a:pt x="142" y="119"/>
                  <a:pt x="141" y="120"/>
                </a:cubicBezTo>
                <a:close/>
                <a:moveTo>
                  <a:pt x="145" y="123"/>
                </a:moveTo>
                <a:cubicBezTo>
                  <a:pt x="145" y="124"/>
                  <a:pt x="145" y="124"/>
                  <a:pt x="145" y="124"/>
                </a:cubicBezTo>
                <a:cubicBezTo>
                  <a:pt x="145" y="125"/>
                  <a:pt x="144" y="125"/>
                  <a:pt x="143" y="126"/>
                </a:cubicBezTo>
                <a:cubicBezTo>
                  <a:pt x="142" y="126"/>
                  <a:pt x="141" y="125"/>
                  <a:pt x="141" y="124"/>
                </a:cubicBezTo>
                <a:cubicBezTo>
                  <a:pt x="140" y="123"/>
                  <a:pt x="141" y="122"/>
                  <a:pt x="142" y="122"/>
                </a:cubicBezTo>
                <a:cubicBezTo>
                  <a:pt x="143" y="122"/>
                  <a:pt x="144" y="122"/>
                  <a:pt x="144" y="123"/>
                </a:cubicBezTo>
                <a:lnTo>
                  <a:pt x="145" y="123"/>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83">
            <a:extLst>
              <a:ext uri="{FF2B5EF4-FFF2-40B4-BE49-F238E27FC236}">
                <a16:creationId xmlns:a16="http://schemas.microsoft.com/office/drawing/2014/main" xmlns="" id="{92D9CACA-56DF-4622-9144-A7CFFB034EEF}"/>
              </a:ext>
            </a:extLst>
          </p:cNvPr>
          <p:cNvSpPr>
            <a:spLocks noEditPoints="1"/>
          </p:cNvSpPr>
          <p:nvPr/>
        </p:nvSpPr>
        <p:spPr bwMode="auto">
          <a:xfrm>
            <a:off x="692954" y="3704859"/>
            <a:ext cx="689909" cy="659331"/>
          </a:xfrm>
          <a:custGeom>
            <a:avLst/>
            <a:gdLst>
              <a:gd name="T0" fmla="*/ 170 w 211"/>
              <a:gd name="T1" fmla="*/ 163 h 201"/>
              <a:gd name="T2" fmla="*/ 144 w 211"/>
              <a:gd name="T3" fmla="*/ 138 h 201"/>
              <a:gd name="T4" fmla="*/ 104 w 211"/>
              <a:gd name="T5" fmla="*/ 105 h 201"/>
              <a:gd name="T6" fmla="*/ 125 w 211"/>
              <a:gd name="T7" fmla="*/ 99 h 201"/>
              <a:gd name="T8" fmla="*/ 144 w 211"/>
              <a:gd name="T9" fmla="*/ 65 h 201"/>
              <a:gd name="T10" fmla="*/ 183 w 211"/>
              <a:gd name="T11" fmla="*/ 58 h 201"/>
              <a:gd name="T12" fmla="*/ 19 w 211"/>
              <a:gd name="T13" fmla="*/ 51 h 201"/>
              <a:gd name="T14" fmla="*/ 191 w 211"/>
              <a:gd name="T15" fmla="*/ 142 h 201"/>
              <a:gd name="T16" fmla="*/ 54 w 211"/>
              <a:gd name="T17" fmla="*/ 129 h 201"/>
              <a:gd name="T18" fmla="*/ 98 w 211"/>
              <a:gd name="T19" fmla="*/ 136 h 201"/>
              <a:gd name="T20" fmla="*/ 71 w 211"/>
              <a:gd name="T21" fmla="*/ 147 h 201"/>
              <a:gd name="T22" fmla="*/ 55 w 211"/>
              <a:gd name="T23" fmla="*/ 155 h 201"/>
              <a:gd name="T24" fmla="*/ 56 w 211"/>
              <a:gd name="T25" fmla="*/ 134 h 201"/>
              <a:gd name="T26" fmla="*/ 98 w 211"/>
              <a:gd name="T27" fmla="*/ 67 h 201"/>
              <a:gd name="T28" fmla="*/ 56 w 211"/>
              <a:gd name="T29" fmla="*/ 69 h 201"/>
              <a:gd name="T30" fmla="*/ 48 w 211"/>
              <a:gd name="T31" fmla="*/ 53 h 201"/>
              <a:gd name="T32" fmla="*/ 62 w 211"/>
              <a:gd name="T33" fmla="*/ 41 h 201"/>
              <a:gd name="T34" fmla="*/ 68 w 211"/>
              <a:gd name="T35" fmla="*/ 61 h 201"/>
              <a:gd name="T36" fmla="*/ 48 w 211"/>
              <a:gd name="T37" fmla="*/ 53 h 201"/>
              <a:gd name="T38" fmla="*/ 76 w 211"/>
              <a:gd name="T39" fmla="*/ 53 h 201"/>
              <a:gd name="T40" fmla="*/ 65 w 211"/>
              <a:gd name="T41" fmla="*/ 37 h 201"/>
              <a:gd name="T42" fmla="*/ 93 w 211"/>
              <a:gd name="T43" fmla="*/ 9 h 201"/>
              <a:gd name="T44" fmla="*/ 51 w 211"/>
              <a:gd name="T45" fmla="*/ 67 h 201"/>
              <a:gd name="T46" fmla="*/ 10 w 211"/>
              <a:gd name="T47" fmla="*/ 105 h 201"/>
              <a:gd name="T48" fmla="*/ 43 w 211"/>
              <a:gd name="T49" fmla="*/ 145 h 201"/>
              <a:gd name="T50" fmla="*/ 38 w 211"/>
              <a:gd name="T51" fmla="*/ 167 h 201"/>
              <a:gd name="T52" fmla="*/ 62 w 211"/>
              <a:gd name="T53" fmla="*/ 161 h 201"/>
              <a:gd name="T54" fmla="*/ 76 w 211"/>
              <a:gd name="T55" fmla="*/ 145 h 201"/>
              <a:gd name="T56" fmla="*/ 166 w 211"/>
              <a:gd name="T57" fmla="*/ 35 h 201"/>
              <a:gd name="T58" fmla="*/ 139 w 211"/>
              <a:gd name="T59" fmla="*/ 53 h 201"/>
              <a:gd name="T60" fmla="*/ 104 w 211"/>
              <a:gd name="T61" fmla="*/ 141 h 201"/>
              <a:gd name="T62" fmla="*/ 110 w 211"/>
              <a:gd name="T63" fmla="*/ 194 h 201"/>
              <a:gd name="T64" fmla="*/ 211 w 211"/>
              <a:gd name="T65" fmla="*/ 98 h 201"/>
              <a:gd name="T66" fmla="*/ 194 w 211"/>
              <a:gd name="T67" fmla="*/ 68 h 201"/>
              <a:gd name="T68" fmla="*/ 146 w 211"/>
              <a:gd name="T69" fmla="*/ 69 h 201"/>
              <a:gd name="T70" fmla="*/ 144 w 211"/>
              <a:gd name="T71" fmla="*/ 132 h 201"/>
              <a:gd name="T72" fmla="*/ 151 w 211"/>
              <a:gd name="T73" fmla="*/ 137 h 201"/>
              <a:gd name="T74" fmla="*/ 171 w 211"/>
              <a:gd name="T75" fmla="*/ 142 h 201"/>
              <a:gd name="T76" fmla="*/ 185 w 211"/>
              <a:gd name="T77" fmla="*/ 139 h 201"/>
              <a:gd name="T78" fmla="*/ 211 w 211"/>
              <a:gd name="T79" fmla="*/ 105 h 201"/>
              <a:gd name="T80" fmla="*/ 211 w 211"/>
              <a:gd name="T81" fmla="*/ 98 h 201"/>
              <a:gd name="T82" fmla="*/ 201 w 211"/>
              <a:gd name="T83" fmla="*/ 105 h 201"/>
              <a:gd name="T84" fmla="*/ 181 w 211"/>
              <a:gd name="T85" fmla="*/ 130 h 201"/>
              <a:gd name="T86" fmla="*/ 170 w 211"/>
              <a:gd name="T87" fmla="*/ 132 h 201"/>
              <a:gd name="T88" fmla="*/ 154 w 211"/>
              <a:gd name="T89" fmla="*/ 127 h 201"/>
              <a:gd name="T90" fmla="*/ 140 w 211"/>
              <a:gd name="T91" fmla="*/ 105 h 201"/>
              <a:gd name="T92" fmla="*/ 153 w 211"/>
              <a:gd name="T93" fmla="*/ 76 h 201"/>
              <a:gd name="T94" fmla="*/ 200 w 211"/>
              <a:gd name="T95" fmla="*/ 95 h 201"/>
              <a:gd name="T96" fmla="*/ 201 w 211"/>
              <a:gd name="T97" fmla="*/ 101 h 201"/>
              <a:gd name="T98" fmla="*/ 193 w 211"/>
              <a:gd name="T99" fmla="*/ 102 h 201"/>
              <a:gd name="T100" fmla="*/ 193 w 211"/>
              <a:gd name="T101" fmla="*/ 105 h 201"/>
              <a:gd name="T102" fmla="*/ 174 w 211"/>
              <a:gd name="T103" fmla="*/ 124 h 201"/>
              <a:gd name="T104" fmla="*/ 160 w 211"/>
              <a:gd name="T105" fmla="*/ 122 h 201"/>
              <a:gd name="T106" fmla="*/ 155 w 211"/>
              <a:gd name="T107" fmla="*/ 118 h 201"/>
              <a:gd name="T108" fmla="*/ 157 w 211"/>
              <a:gd name="T109" fmla="*/ 83 h 201"/>
              <a:gd name="T110" fmla="*/ 193 w 211"/>
              <a:gd name="T111" fmla="*/ 9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1" h="201">
                <a:moveTo>
                  <a:pt x="187" y="144"/>
                </a:moveTo>
                <a:cubicBezTo>
                  <a:pt x="187" y="144"/>
                  <a:pt x="187" y="144"/>
                  <a:pt x="187" y="144"/>
                </a:cubicBezTo>
                <a:cubicBezTo>
                  <a:pt x="186" y="144"/>
                  <a:pt x="184" y="145"/>
                  <a:pt x="183" y="145"/>
                </a:cubicBezTo>
                <a:cubicBezTo>
                  <a:pt x="180" y="151"/>
                  <a:pt x="175" y="158"/>
                  <a:pt x="170" y="163"/>
                </a:cubicBezTo>
                <a:cubicBezTo>
                  <a:pt x="163" y="157"/>
                  <a:pt x="156" y="151"/>
                  <a:pt x="147" y="147"/>
                </a:cubicBezTo>
                <a:cubicBezTo>
                  <a:pt x="148" y="145"/>
                  <a:pt x="149" y="143"/>
                  <a:pt x="149" y="141"/>
                </a:cubicBezTo>
                <a:cubicBezTo>
                  <a:pt x="148" y="141"/>
                  <a:pt x="148" y="141"/>
                  <a:pt x="148" y="141"/>
                </a:cubicBezTo>
                <a:cubicBezTo>
                  <a:pt x="147" y="140"/>
                  <a:pt x="146" y="139"/>
                  <a:pt x="144" y="138"/>
                </a:cubicBezTo>
                <a:cubicBezTo>
                  <a:pt x="144" y="140"/>
                  <a:pt x="143" y="142"/>
                  <a:pt x="142" y="144"/>
                </a:cubicBezTo>
                <a:cubicBezTo>
                  <a:pt x="131" y="139"/>
                  <a:pt x="118" y="136"/>
                  <a:pt x="105" y="136"/>
                </a:cubicBezTo>
                <a:cubicBezTo>
                  <a:pt x="105" y="136"/>
                  <a:pt x="104" y="136"/>
                  <a:pt x="104" y="135"/>
                </a:cubicBezTo>
                <a:cubicBezTo>
                  <a:pt x="104" y="105"/>
                  <a:pt x="104" y="105"/>
                  <a:pt x="104" y="105"/>
                </a:cubicBezTo>
                <a:cubicBezTo>
                  <a:pt x="114" y="105"/>
                  <a:pt x="114" y="105"/>
                  <a:pt x="114" y="105"/>
                </a:cubicBezTo>
                <a:cubicBezTo>
                  <a:pt x="125" y="105"/>
                  <a:pt x="125" y="105"/>
                  <a:pt x="125" y="105"/>
                </a:cubicBezTo>
                <a:cubicBezTo>
                  <a:pt x="125" y="104"/>
                  <a:pt x="125" y="103"/>
                  <a:pt x="125" y="101"/>
                </a:cubicBezTo>
                <a:cubicBezTo>
                  <a:pt x="125" y="101"/>
                  <a:pt x="125" y="100"/>
                  <a:pt x="125" y="99"/>
                </a:cubicBezTo>
                <a:cubicBezTo>
                  <a:pt x="104" y="99"/>
                  <a:pt x="104" y="99"/>
                  <a:pt x="104" y="99"/>
                </a:cubicBezTo>
                <a:cubicBezTo>
                  <a:pt x="103" y="67"/>
                  <a:pt x="103" y="67"/>
                  <a:pt x="103" y="67"/>
                </a:cubicBezTo>
                <a:cubicBezTo>
                  <a:pt x="117" y="67"/>
                  <a:pt x="130" y="64"/>
                  <a:pt x="142" y="59"/>
                </a:cubicBezTo>
                <a:cubicBezTo>
                  <a:pt x="143" y="61"/>
                  <a:pt x="143" y="63"/>
                  <a:pt x="144" y="65"/>
                </a:cubicBezTo>
                <a:cubicBezTo>
                  <a:pt x="146" y="64"/>
                  <a:pt x="147" y="62"/>
                  <a:pt x="149" y="62"/>
                </a:cubicBezTo>
                <a:cubicBezTo>
                  <a:pt x="148" y="60"/>
                  <a:pt x="148" y="58"/>
                  <a:pt x="147" y="56"/>
                </a:cubicBezTo>
                <a:cubicBezTo>
                  <a:pt x="155" y="52"/>
                  <a:pt x="163" y="46"/>
                  <a:pt x="170" y="39"/>
                </a:cubicBezTo>
                <a:cubicBezTo>
                  <a:pt x="175" y="45"/>
                  <a:pt x="180" y="51"/>
                  <a:pt x="183" y="58"/>
                </a:cubicBezTo>
                <a:cubicBezTo>
                  <a:pt x="186" y="59"/>
                  <a:pt x="188" y="60"/>
                  <a:pt x="191" y="61"/>
                </a:cubicBezTo>
                <a:cubicBezTo>
                  <a:pt x="190" y="60"/>
                  <a:pt x="190" y="60"/>
                  <a:pt x="190" y="60"/>
                </a:cubicBezTo>
                <a:cubicBezTo>
                  <a:pt x="173" y="23"/>
                  <a:pt x="135" y="0"/>
                  <a:pt x="95" y="3"/>
                </a:cubicBezTo>
                <a:cubicBezTo>
                  <a:pt x="65" y="5"/>
                  <a:pt x="35" y="23"/>
                  <a:pt x="19" y="51"/>
                </a:cubicBezTo>
                <a:cubicBezTo>
                  <a:pt x="3" y="76"/>
                  <a:pt x="0" y="113"/>
                  <a:pt x="13" y="140"/>
                </a:cubicBezTo>
                <a:cubicBezTo>
                  <a:pt x="27" y="174"/>
                  <a:pt x="63" y="199"/>
                  <a:pt x="100" y="200"/>
                </a:cubicBezTo>
                <a:cubicBezTo>
                  <a:pt x="137" y="201"/>
                  <a:pt x="174" y="178"/>
                  <a:pt x="190" y="144"/>
                </a:cubicBezTo>
                <a:cubicBezTo>
                  <a:pt x="190" y="143"/>
                  <a:pt x="191" y="143"/>
                  <a:pt x="191" y="142"/>
                </a:cubicBezTo>
                <a:cubicBezTo>
                  <a:pt x="190" y="142"/>
                  <a:pt x="189" y="143"/>
                  <a:pt x="187" y="143"/>
                </a:cubicBezTo>
                <a:lnTo>
                  <a:pt x="187" y="144"/>
                </a:lnTo>
                <a:close/>
                <a:moveTo>
                  <a:pt x="60" y="128"/>
                </a:moveTo>
                <a:cubicBezTo>
                  <a:pt x="58" y="128"/>
                  <a:pt x="56" y="128"/>
                  <a:pt x="54" y="129"/>
                </a:cubicBezTo>
                <a:cubicBezTo>
                  <a:pt x="52" y="121"/>
                  <a:pt x="51" y="113"/>
                  <a:pt x="51" y="105"/>
                </a:cubicBezTo>
                <a:cubicBezTo>
                  <a:pt x="52" y="105"/>
                  <a:pt x="52" y="105"/>
                  <a:pt x="52" y="105"/>
                </a:cubicBezTo>
                <a:cubicBezTo>
                  <a:pt x="98" y="105"/>
                  <a:pt x="98" y="105"/>
                  <a:pt x="98" y="105"/>
                </a:cubicBezTo>
                <a:cubicBezTo>
                  <a:pt x="98" y="136"/>
                  <a:pt x="98" y="136"/>
                  <a:pt x="98" y="136"/>
                </a:cubicBezTo>
                <a:cubicBezTo>
                  <a:pt x="90" y="136"/>
                  <a:pt x="83" y="137"/>
                  <a:pt x="75" y="139"/>
                </a:cubicBezTo>
                <a:cubicBezTo>
                  <a:pt x="73" y="133"/>
                  <a:pt x="67" y="128"/>
                  <a:pt x="60" y="128"/>
                </a:cubicBezTo>
                <a:close/>
                <a:moveTo>
                  <a:pt x="71" y="145"/>
                </a:moveTo>
                <a:cubicBezTo>
                  <a:pt x="71" y="145"/>
                  <a:pt x="71" y="146"/>
                  <a:pt x="71" y="147"/>
                </a:cubicBezTo>
                <a:cubicBezTo>
                  <a:pt x="70" y="150"/>
                  <a:pt x="68" y="153"/>
                  <a:pt x="65" y="155"/>
                </a:cubicBezTo>
                <a:cubicBezTo>
                  <a:pt x="63" y="156"/>
                  <a:pt x="62" y="156"/>
                  <a:pt x="60" y="156"/>
                </a:cubicBezTo>
                <a:cubicBezTo>
                  <a:pt x="59" y="156"/>
                  <a:pt x="59" y="156"/>
                  <a:pt x="59" y="156"/>
                </a:cubicBezTo>
                <a:cubicBezTo>
                  <a:pt x="57" y="156"/>
                  <a:pt x="56" y="156"/>
                  <a:pt x="55" y="155"/>
                </a:cubicBezTo>
                <a:cubicBezTo>
                  <a:pt x="53" y="154"/>
                  <a:pt x="51" y="153"/>
                  <a:pt x="50" y="151"/>
                </a:cubicBezTo>
                <a:cubicBezTo>
                  <a:pt x="49" y="149"/>
                  <a:pt x="48" y="147"/>
                  <a:pt x="48" y="145"/>
                </a:cubicBezTo>
                <a:cubicBezTo>
                  <a:pt x="48" y="142"/>
                  <a:pt x="49" y="140"/>
                  <a:pt x="51" y="138"/>
                </a:cubicBezTo>
                <a:cubicBezTo>
                  <a:pt x="52" y="136"/>
                  <a:pt x="54" y="135"/>
                  <a:pt x="56" y="134"/>
                </a:cubicBezTo>
                <a:cubicBezTo>
                  <a:pt x="57" y="134"/>
                  <a:pt x="58" y="133"/>
                  <a:pt x="60" y="133"/>
                </a:cubicBezTo>
                <a:cubicBezTo>
                  <a:pt x="65" y="133"/>
                  <a:pt x="69" y="136"/>
                  <a:pt x="71" y="141"/>
                </a:cubicBezTo>
                <a:cubicBezTo>
                  <a:pt x="71" y="142"/>
                  <a:pt x="71" y="143"/>
                  <a:pt x="71" y="145"/>
                </a:cubicBezTo>
                <a:close/>
                <a:moveTo>
                  <a:pt x="98" y="67"/>
                </a:moveTo>
                <a:cubicBezTo>
                  <a:pt x="98" y="99"/>
                  <a:pt x="98" y="99"/>
                  <a:pt x="98" y="99"/>
                </a:cubicBezTo>
                <a:cubicBezTo>
                  <a:pt x="98" y="99"/>
                  <a:pt x="98" y="99"/>
                  <a:pt x="98" y="99"/>
                </a:cubicBezTo>
                <a:cubicBezTo>
                  <a:pt x="51" y="99"/>
                  <a:pt x="51" y="99"/>
                  <a:pt x="51" y="99"/>
                </a:cubicBezTo>
                <a:cubicBezTo>
                  <a:pt x="51" y="89"/>
                  <a:pt x="53" y="78"/>
                  <a:pt x="56" y="69"/>
                </a:cubicBezTo>
                <a:cubicBezTo>
                  <a:pt x="57" y="69"/>
                  <a:pt x="59" y="69"/>
                  <a:pt x="60" y="69"/>
                </a:cubicBezTo>
                <a:cubicBezTo>
                  <a:pt x="65" y="69"/>
                  <a:pt x="70" y="67"/>
                  <a:pt x="73" y="62"/>
                </a:cubicBezTo>
                <a:cubicBezTo>
                  <a:pt x="81" y="65"/>
                  <a:pt x="89" y="67"/>
                  <a:pt x="98" y="67"/>
                </a:cubicBezTo>
                <a:close/>
                <a:moveTo>
                  <a:pt x="48" y="53"/>
                </a:moveTo>
                <a:cubicBezTo>
                  <a:pt x="48" y="52"/>
                  <a:pt x="48" y="51"/>
                  <a:pt x="48" y="51"/>
                </a:cubicBezTo>
                <a:cubicBezTo>
                  <a:pt x="49" y="49"/>
                  <a:pt x="50" y="47"/>
                  <a:pt x="51" y="46"/>
                </a:cubicBezTo>
                <a:cubicBezTo>
                  <a:pt x="53" y="43"/>
                  <a:pt x="56" y="41"/>
                  <a:pt x="60" y="41"/>
                </a:cubicBezTo>
                <a:cubicBezTo>
                  <a:pt x="61" y="41"/>
                  <a:pt x="62" y="41"/>
                  <a:pt x="62" y="41"/>
                </a:cubicBezTo>
                <a:cubicBezTo>
                  <a:pt x="64" y="42"/>
                  <a:pt x="66" y="43"/>
                  <a:pt x="68" y="44"/>
                </a:cubicBezTo>
                <a:cubicBezTo>
                  <a:pt x="70" y="46"/>
                  <a:pt x="71" y="49"/>
                  <a:pt x="71" y="53"/>
                </a:cubicBezTo>
                <a:cubicBezTo>
                  <a:pt x="71" y="54"/>
                  <a:pt x="71" y="55"/>
                  <a:pt x="71" y="56"/>
                </a:cubicBezTo>
                <a:cubicBezTo>
                  <a:pt x="70" y="58"/>
                  <a:pt x="69" y="59"/>
                  <a:pt x="68" y="61"/>
                </a:cubicBezTo>
                <a:cubicBezTo>
                  <a:pt x="66" y="63"/>
                  <a:pt x="63" y="64"/>
                  <a:pt x="60" y="64"/>
                </a:cubicBezTo>
                <a:cubicBezTo>
                  <a:pt x="59" y="64"/>
                  <a:pt x="58" y="64"/>
                  <a:pt x="58" y="64"/>
                </a:cubicBezTo>
                <a:cubicBezTo>
                  <a:pt x="56" y="64"/>
                  <a:pt x="54" y="63"/>
                  <a:pt x="53" y="62"/>
                </a:cubicBezTo>
                <a:cubicBezTo>
                  <a:pt x="50" y="59"/>
                  <a:pt x="48" y="56"/>
                  <a:pt x="48" y="53"/>
                </a:cubicBezTo>
                <a:close/>
                <a:moveTo>
                  <a:pt x="98" y="13"/>
                </a:moveTo>
                <a:cubicBezTo>
                  <a:pt x="98" y="61"/>
                  <a:pt x="98" y="61"/>
                  <a:pt x="98" y="61"/>
                </a:cubicBezTo>
                <a:cubicBezTo>
                  <a:pt x="90" y="61"/>
                  <a:pt x="83" y="60"/>
                  <a:pt x="76" y="57"/>
                </a:cubicBezTo>
                <a:cubicBezTo>
                  <a:pt x="76" y="56"/>
                  <a:pt x="76" y="54"/>
                  <a:pt x="76" y="53"/>
                </a:cubicBezTo>
                <a:cubicBezTo>
                  <a:pt x="76" y="47"/>
                  <a:pt x="74" y="43"/>
                  <a:pt x="70" y="40"/>
                </a:cubicBezTo>
                <a:cubicBezTo>
                  <a:pt x="78" y="30"/>
                  <a:pt x="87" y="20"/>
                  <a:pt x="98" y="13"/>
                </a:cubicBezTo>
                <a:close/>
                <a:moveTo>
                  <a:pt x="93" y="9"/>
                </a:moveTo>
                <a:cubicBezTo>
                  <a:pt x="83" y="16"/>
                  <a:pt x="73" y="26"/>
                  <a:pt x="65" y="37"/>
                </a:cubicBezTo>
                <a:cubicBezTo>
                  <a:pt x="64" y="36"/>
                  <a:pt x="62" y="36"/>
                  <a:pt x="60" y="36"/>
                </a:cubicBezTo>
                <a:cubicBezTo>
                  <a:pt x="54" y="36"/>
                  <a:pt x="50" y="39"/>
                  <a:pt x="47" y="43"/>
                </a:cubicBezTo>
                <a:cubicBezTo>
                  <a:pt x="44" y="40"/>
                  <a:pt x="41" y="38"/>
                  <a:pt x="38" y="35"/>
                </a:cubicBezTo>
                <a:cubicBezTo>
                  <a:pt x="54" y="20"/>
                  <a:pt x="73" y="11"/>
                  <a:pt x="93" y="9"/>
                </a:cubicBezTo>
                <a:close/>
                <a:moveTo>
                  <a:pt x="34" y="39"/>
                </a:moveTo>
                <a:cubicBezTo>
                  <a:pt x="37" y="42"/>
                  <a:pt x="41" y="45"/>
                  <a:pt x="44" y="48"/>
                </a:cubicBezTo>
                <a:cubicBezTo>
                  <a:pt x="44" y="49"/>
                  <a:pt x="43" y="51"/>
                  <a:pt x="43" y="53"/>
                </a:cubicBezTo>
                <a:cubicBezTo>
                  <a:pt x="43" y="58"/>
                  <a:pt x="46" y="64"/>
                  <a:pt x="51" y="67"/>
                </a:cubicBezTo>
                <a:cubicBezTo>
                  <a:pt x="47" y="77"/>
                  <a:pt x="45" y="88"/>
                  <a:pt x="45" y="99"/>
                </a:cubicBezTo>
                <a:cubicBezTo>
                  <a:pt x="10" y="99"/>
                  <a:pt x="10" y="99"/>
                  <a:pt x="10" y="99"/>
                </a:cubicBezTo>
                <a:cubicBezTo>
                  <a:pt x="11" y="76"/>
                  <a:pt x="19" y="56"/>
                  <a:pt x="34" y="39"/>
                </a:cubicBezTo>
                <a:close/>
                <a:moveTo>
                  <a:pt x="10" y="105"/>
                </a:moveTo>
                <a:cubicBezTo>
                  <a:pt x="11" y="105"/>
                  <a:pt x="11" y="105"/>
                  <a:pt x="12" y="105"/>
                </a:cubicBezTo>
                <a:cubicBezTo>
                  <a:pt x="45" y="105"/>
                  <a:pt x="45" y="105"/>
                  <a:pt x="45" y="105"/>
                </a:cubicBezTo>
                <a:cubicBezTo>
                  <a:pt x="45" y="114"/>
                  <a:pt x="47" y="123"/>
                  <a:pt x="49" y="132"/>
                </a:cubicBezTo>
                <a:cubicBezTo>
                  <a:pt x="46" y="135"/>
                  <a:pt x="43" y="140"/>
                  <a:pt x="43" y="145"/>
                </a:cubicBezTo>
                <a:cubicBezTo>
                  <a:pt x="43" y="148"/>
                  <a:pt x="44" y="151"/>
                  <a:pt x="46" y="154"/>
                </a:cubicBezTo>
                <a:cubicBezTo>
                  <a:pt x="42" y="157"/>
                  <a:pt x="38" y="160"/>
                  <a:pt x="34" y="163"/>
                </a:cubicBezTo>
                <a:cubicBezTo>
                  <a:pt x="20" y="147"/>
                  <a:pt x="11" y="127"/>
                  <a:pt x="10" y="105"/>
                </a:cubicBezTo>
                <a:close/>
                <a:moveTo>
                  <a:pt x="38" y="167"/>
                </a:moveTo>
                <a:cubicBezTo>
                  <a:pt x="42" y="164"/>
                  <a:pt x="46" y="161"/>
                  <a:pt x="50" y="158"/>
                </a:cubicBezTo>
                <a:cubicBezTo>
                  <a:pt x="53" y="160"/>
                  <a:pt x="56" y="161"/>
                  <a:pt x="60" y="161"/>
                </a:cubicBezTo>
                <a:cubicBezTo>
                  <a:pt x="61" y="161"/>
                  <a:pt x="61" y="161"/>
                  <a:pt x="62" y="161"/>
                </a:cubicBezTo>
                <a:cubicBezTo>
                  <a:pt x="62" y="161"/>
                  <a:pt x="62" y="161"/>
                  <a:pt x="62" y="161"/>
                </a:cubicBezTo>
                <a:cubicBezTo>
                  <a:pt x="69" y="173"/>
                  <a:pt x="80" y="185"/>
                  <a:pt x="91" y="193"/>
                </a:cubicBezTo>
                <a:cubicBezTo>
                  <a:pt x="71" y="191"/>
                  <a:pt x="53" y="182"/>
                  <a:pt x="38" y="167"/>
                </a:cubicBezTo>
                <a:close/>
                <a:moveTo>
                  <a:pt x="68" y="159"/>
                </a:moveTo>
                <a:cubicBezTo>
                  <a:pt x="73" y="157"/>
                  <a:pt x="76" y="151"/>
                  <a:pt x="76" y="145"/>
                </a:cubicBezTo>
                <a:cubicBezTo>
                  <a:pt x="83" y="143"/>
                  <a:pt x="91" y="142"/>
                  <a:pt x="98" y="141"/>
                </a:cubicBezTo>
                <a:cubicBezTo>
                  <a:pt x="98" y="191"/>
                  <a:pt x="98" y="191"/>
                  <a:pt x="98" y="191"/>
                </a:cubicBezTo>
                <a:cubicBezTo>
                  <a:pt x="86" y="183"/>
                  <a:pt x="75" y="172"/>
                  <a:pt x="68" y="159"/>
                </a:cubicBezTo>
                <a:close/>
                <a:moveTo>
                  <a:pt x="166" y="35"/>
                </a:moveTo>
                <a:cubicBezTo>
                  <a:pt x="160" y="41"/>
                  <a:pt x="152" y="47"/>
                  <a:pt x="144" y="51"/>
                </a:cubicBezTo>
                <a:cubicBezTo>
                  <a:pt x="137" y="35"/>
                  <a:pt x="124" y="20"/>
                  <a:pt x="109" y="9"/>
                </a:cubicBezTo>
                <a:cubicBezTo>
                  <a:pt x="131" y="11"/>
                  <a:pt x="150" y="20"/>
                  <a:pt x="166" y="35"/>
                </a:cubicBezTo>
                <a:close/>
                <a:moveTo>
                  <a:pt x="139" y="53"/>
                </a:moveTo>
                <a:cubicBezTo>
                  <a:pt x="128" y="58"/>
                  <a:pt x="117" y="61"/>
                  <a:pt x="104" y="61"/>
                </a:cubicBezTo>
                <a:cubicBezTo>
                  <a:pt x="103" y="12"/>
                  <a:pt x="103" y="12"/>
                  <a:pt x="103" y="12"/>
                </a:cubicBezTo>
                <a:cubicBezTo>
                  <a:pt x="118" y="23"/>
                  <a:pt x="131" y="37"/>
                  <a:pt x="139" y="53"/>
                </a:cubicBezTo>
                <a:close/>
                <a:moveTo>
                  <a:pt x="104" y="141"/>
                </a:moveTo>
                <a:cubicBezTo>
                  <a:pt x="117" y="142"/>
                  <a:pt x="129" y="144"/>
                  <a:pt x="140" y="149"/>
                </a:cubicBezTo>
                <a:cubicBezTo>
                  <a:pt x="132" y="166"/>
                  <a:pt x="119" y="181"/>
                  <a:pt x="104" y="191"/>
                </a:cubicBezTo>
                <a:lnTo>
                  <a:pt x="104" y="141"/>
                </a:lnTo>
                <a:close/>
                <a:moveTo>
                  <a:pt x="110" y="194"/>
                </a:moveTo>
                <a:cubicBezTo>
                  <a:pt x="125" y="183"/>
                  <a:pt x="137" y="167"/>
                  <a:pt x="145" y="152"/>
                </a:cubicBezTo>
                <a:cubicBezTo>
                  <a:pt x="152" y="156"/>
                  <a:pt x="160" y="161"/>
                  <a:pt x="166" y="168"/>
                </a:cubicBezTo>
                <a:cubicBezTo>
                  <a:pt x="151" y="182"/>
                  <a:pt x="132" y="192"/>
                  <a:pt x="110" y="194"/>
                </a:cubicBezTo>
                <a:close/>
                <a:moveTo>
                  <a:pt x="211" y="98"/>
                </a:moveTo>
                <a:cubicBezTo>
                  <a:pt x="211" y="98"/>
                  <a:pt x="211" y="97"/>
                  <a:pt x="211" y="96"/>
                </a:cubicBezTo>
                <a:cubicBezTo>
                  <a:pt x="211" y="95"/>
                  <a:pt x="210" y="94"/>
                  <a:pt x="210" y="93"/>
                </a:cubicBezTo>
                <a:cubicBezTo>
                  <a:pt x="210" y="93"/>
                  <a:pt x="210" y="93"/>
                  <a:pt x="210" y="93"/>
                </a:cubicBezTo>
                <a:cubicBezTo>
                  <a:pt x="208" y="82"/>
                  <a:pt x="202" y="74"/>
                  <a:pt x="194" y="68"/>
                </a:cubicBezTo>
                <a:cubicBezTo>
                  <a:pt x="191" y="66"/>
                  <a:pt x="189" y="65"/>
                  <a:pt x="186" y="64"/>
                </a:cubicBezTo>
                <a:cubicBezTo>
                  <a:pt x="181" y="62"/>
                  <a:pt x="176" y="61"/>
                  <a:pt x="171" y="61"/>
                </a:cubicBezTo>
                <a:cubicBezTo>
                  <a:pt x="163" y="61"/>
                  <a:pt x="156" y="63"/>
                  <a:pt x="150" y="66"/>
                </a:cubicBezTo>
                <a:cubicBezTo>
                  <a:pt x="149" y="67"/>
                  <a:pt x="147" y="68"/>
                  <a:pt x="146" y="69"/>
                </a:cubicBezTo>
                <a:cubicBezTo>
                  <a:pt x="137" y="76"/>
                  <a:pt x="131" y="87"/>
                  <a:pt x="130" y="99"/>
                </a:cubicBezTo>
                <a:cubicBezTo>
                  <a:pt x="130" y="100"/>
                  <a:pt x="130" y="101"/>
                  <a:pt x="130" y="101"/>
                </a:cubicBezTo>
                <a:cubicBezTo>
                  <a:pt x="130" y="103"/>
                  <a:pt x="130" y="104"/>
                  <a:pt x="130" y="105"/>
                </a:cubicBezTo>
                <a:cubicBezTo>
                  <a:pt x="131" y="116"/>
                  <a:pt x="136" y="125"/>
                  <a:pt x="144" y="132"/>
                </a:cubicBezTo>
                <a:cubicBezTo>
                  <a:pt x="145" y="132"/>
                  <a:pt x="145" y="133"/>
                  <a:pt x="146" y="133"/>
                </a:cubicBezTo>
                <a:cubicBezTo>
                  <a:pt x="147" y="134"/>
                  <a:pt x="147" y="134"/>
                  <a:pt x="147" y="134"/>
                </a:cubicBezTo>
                <a:cubicBezTo>
                  <a:pt x="148" y="135"/>
                  <a:pt x="149" y="136"/>
                  <a:pt x="151" y="137"/>
                </a:cubicBezTo>
                <a:cubicBezTo>
                  <a:pt x="151" y="137"/>
                  <a:pt x="151" y="137"/>
                  <a:pt x="151" y="137"/>
                </a:cubicBezTo>
                <a:cubicBezTo>
                  <a:pt x="151" y="137"/>
                  <a:pt x="151" y="137"/>
                  <a:pt x="151" y="137"/>
                </a:cubicBezTo>
                <a:cubicBezTo>
                  <a:pt x="153" y="138"/>
                  <a:pt x="154" y="139"/>
                  <a:pt x="156" y="139"/>
                </a:cubicBezTo>
                <a:cubicBezTo>
                  <a:pt x="160" y="141"/>
                  <a:pt x="165" y="142"/>
                  <a:pt x="170" y="142"/>
                </a:cubicBezTo>
                <a:cubicBezTo>
                  <a:pt x="171" y="142"/>
                  <a:pt x="171" y="142"/>
                  <a:pt x="171" y="142"/>
                </a:cubicBezTo>
                <a:cubicBezTo>
                  <a:pt x="172" y="142"/>
                  <a:pt x="174" y="142"/>
                  <a:pt x="176" y="142"/>
                </a:cubicBezTo>
                <a:cubicBezTo>
                  <a:pt x="177" y="141"/>
                  <a:pt x="179" y="141"/>
                  <a:pt x="180" y="141"/>
                </a:cubicBezTo>
                <a:cubicBezTo>
                  <a:pt x="182" y="140"/>
                  <a:pt x="183" y="140"/>
                  <a:pt x="185" y="139"/>
                </a:cubicBezTo>
                <a:cubicBezTo>
                  <a:pt x="185" y="139"/>
                  <a:pt x="185" y="139"/>
                  <a:pt x="185" y="139"/>
                </a:cubicBezTo>
                <a:cubicBezTo>
                  <a:pt x="185" y="139"/>
                  <a:pt x="186" y="139"/>
                  <a:pt x="186" y="139"/>
                </a:cubicBezTo>
                <a:cubicBezTo>
                  <a:pt x="189" y="138"/>
                  <a:pt x="191" y="136"/>
                  <a:pt x="194" y="135"/>
                </a:cubicBezTo>
                <a:cubicBezTo>
                  <a:pt x="203" y="128"/>
                  <a:pt x="209" y="118"/>
                  <a:pt x="211" y="106"/>
                </a:cubicBezTo>
                <a:cubicBezTo>
                  <a:pt x="211" y="106"/>
                  <a:pt x="211" y="105"/>
                  <a:pt x="211" y="105"/>
                </a:cubicBezTo>
                <a:cubicBezTo>
                  <a:pt x="211" y="104"/>
                  <a:pt x="211" y="103"/>
                  <a:pt x="211" y="102"/>
                </a:cubicBezTo>
                <a:cubicBezTo>
                  <a:pt x="211" y="102"/>
                  <a:pt x="211" y="102"/>
                  <a:pt x="211" y="102"/>
                </a:cubicBezTo>
                <a:cubicBezTo>
                  <a:pt x="211" y="101"/>
                  <a:pt x="211" y="101"/>
                  <a:pt x="211" y="101"/>
                </a:cubicBezTo>
                <a:cubicBezTo>
                  <a:pt x="211" y="100"/>
                  <a:pt x="211" y="99"/>
                  <a:pt x="211" y="98"/>
                </a:cubicBezTo>
                <a:close/>
                <a:moveTo>
                  <a:pt x="201" y="102"/>
                </a:moveTo>
                <a:cubicBezTo>
                  <a:pt x="201" y="102"/>
                  <a:pt x="201" y="102"/>
                  <a:pt x="201" y="102"/>
                </a:cubicBezTo>
                <a:cubicBezTo>
                  <a:pt x="201" y="102"/>
                  <a:pt x="201" y="103"/>
                  <a:pt x="201" y="104"/>
                </a:cubicBezTo>
                <a:cubicBezTo>
                  <a:pt x="201" y="104"/>
                  <a:pt x="201" y="105"/>
                  <a:pt x="201" y="105"/>
                </a:cubicBezTo>
                <a:cubicBezTo>
                  <a:pt x="200" y="108"/>
                  <a:pt x="200" y="111"/>
                  <a:pt x="199" y="113"/>
                </a:cubicBezTo>
                <a:cubicBezTo>
                  <a:pt x="197" y="117"/>
                  <a:pt x="194" y="121"/>
                  <a:pt x="191" y="124"/>
                </a:cubicBezTo>
                <a:cubicBezTo>
                  <a:pt x="188" y="126"/>
                  <a:pt x="185" y="128"/>
                  <a:pt x="181" y="130"/>
                </a:cubicBezTo>
                <a:cubicBezTo>
                  <a:pt x="181" y="130"/>
                  <a:pt x="181" y="130"/>
                  <a:pt x="181" y="130"/>
                </a:cubicBezTo>
                <a:cubicBezTo>
                  <a:pt x="180" y="130"/>
                  <a:pt x="179" y="131"/>
                  <a:pt x="178" y="131"/>
                </a:cubicBezTo>
                <a:cubicBezTo>
                  <a:pt x="177" y="131"/>
                  <a:pt x="176" y="131"/>
                  <a:pt x="175" y="132"/>
                </a:cubicBezTo>
                <a:cubicBezTo>
                  <a:pt x="173" y="132"/>
                  <a:pt x="172" y="132"/>
                  <a:pt x="171" y="132"/>
                </a:cubicBezTo>
                <a:cubicBezTo>
                  <a:pt x="170" y="132"/>
                  <a:pt x="170" y="132"/>
                  <a:pt x="170" y="132"/>
                </a:cubicBezTo>
                <a:cubicBezTo>
                  <a:pt x="167" y="132"/>
                  <a:pt x="163" y="131"/>
                  <a:pt x="160" y="130"/>
                </a:cubicBezTo>
                <a:cubicBezTo>
                  <a:pt x="158" y="129"/>
                  <a:pt x="157" y="129"/>
                  <a:pt x="156" y="128"/>
                </a:cubicBezTo>
                <a:cubicBezTo>
                  <a:pt x="156" y="128"/>
                  <a:pt x="156" y="128"/>
                  <a:pt x="156" y="128"/>
                </a:cubicBezTo>
                <a:cubicBezTo>
                  <a:pt x="155" y="128"/>
                  <a:pt x="154" y="127"/>
                  <a:pt x="154" y="127"/>
                </a:cubicBezTo>
                <a:cubicBezTo>
                  <a:pt x="153" y="126"/>
                  <a:pt x="153" y="126"/>
                  <a:pt x="153" y="126"/>
                </a:cubicBezTo>
                <a:cubicBezTo>
                  <a:pt x="152" y="125"/>
                  <a:pt x="151" y="125"/>
                  <a:pt x="151" y="124"/>
                </a:cubicBezTo>
                <a:cubicBezTo>
                  <a:pt x="150" y="124"/>
                  <a:pt x="149" y="123"/>
                  <a:pt x="149" y="122"/>
                </a:cubicBezTo>
                <a:cubicBezTo>
                  <a:pt x="144" y="118"/>
                  <a:pt x="141" y="112"/>
                  <a:pt x="140" y="105"/>
                </a:cubicBezTo>
                <a:cubicBezTo>
                  <a:pt x="140" y="104"/>
                  <a:pt x="140" y="103"/>
                  <a:pt x="140" y="101"/>
                </a:cubicBezTo>
                <a:cubicBezTo>
                  <a:pt x="140" y="98"/>
                  <a:pt x="141" y="94"/>
                  <a:pt x="142" y="90"/>
                </a:cubicBezTo>
                <a:cubicBezTo>
                  <a:pt x="144" y="87"/>
                  <a:pt x="146" y="83"/>
                  <a:pt x="148" y="81"/>
                </a:cubicBezTo>
                <a:cubicBezTo>
                  <a:pt x="150" y="79"/>
                  <a:pt x="151" y="78"/>
                  <a:pt x="153" y="76"/>
                </a:cubicBezTo>
                <a:cubicBezTo>
                  <a:pt x="158" y="73"/>
                  <a:pt x="164" y="71"/>
                  <a:pt x="171" y="71"/>
                </a:cubicBezTo>
                <a:cubicBezTo>
                  <a:pt x="178" y="71"/>
                  <a:pt x="186" y="74"/>
                  <a:pt x="191" y="79"/>
                </a:cubicBezTo>
                <a:cubicBezTo>
                  <a:pt x="194" y="82"/>
                  <a:pt x="197" y="85"/>
                  <a:pt x="199" y="90"/>
                </a:cubicBezTo>
                <a:cubicBezTo>
                  <a:pt x="199" y="91"/>
                  <a:pt x="200" y="93"/>
                  <a:pt x="200" y="95"/>
                </a:cubicBezTo>
                <a:cubicBezTo>
                  <a:pt x="200" y="95"/>
                  <a:pt x="200" y="95"/>
                  <a:pt x="200" y="95"/>
                </a:cubicBezTo>
                <a:cubicBezTo>
                  <a:pt x="200" y="96"/>
                  <a:pt x="201" y="97"/>
                  <a:pt x="201" y="97"/>
                </a:cubicBezTo>
                <a:cubicBezTo>
                  <a:pt x="201" y="98"/>
                  <a:pt x="201" y="98"/>
                  <a:pt x="201" y="99"/>
                </a:cubicBezTo>
                <a:cubicBezTo>
                  <a:pt x="201" y="100"/>
                  <a:pt x="201" y="101"/>
                  <a:pt x="201" y="101"/>
                </a:cubicBezTo>
                <a:lnTo>
                  <a:pt x="201" y="102"/>
                </a:lnTo>
                <a:close/>
                <a:moveTo>
                  <a:pt x="193" y="100"/>
                </a:moveTo>
                <a:cubicBezTo>
                  <a:pt x="193" y="100"/>
                  <a:pt x="193" y="101"/>
                  <a:pt x="193" y="101"/>
                </a:cubicBezTo>
                <a:cubicBezTo>
                  <a:pt x="193" y="102"/>
                  <a:pt x="193" y="102"/>
                  <a:pt x="193" y="102"/>
                </a:cubicBezTo>
                <a:cubicBezTo>
                  <a:pt x="193" y="102"/>
                  <a:pt x="193" y="102"/>
                  <a:pt x="193" y="102"/>
                </a:cubicBezTo>
                <a:cubicBezTo>
                  <a:pt x="193" y="102"/>
                  <a:pt x="193" y="103"/>
                  <a:pt x="193" y="103"/>
                </a:cubicBezTo>
                <a:cubicBezTo>
                  <a:pt x="193" y="104"/>
                  <a:pt x="193" y="104"/>
                  <a:pt x="193" y="104"/>
                </a:cubicBezTo>
                <a:cubicBezTo>
                  <a:pt x="193" y="105"/>
                  <a:pt x="193" y="105"/>
                  <a:pt x="193" y="105"/>
                </a:cubicBezTo>
                <a:cubicBezTo>
                  <a:pt x="192" y="113"/>
                  <a:pt x="186" y="120"/>
                  <a:pt x="179" y="123"/>
                </a:cubicBezTo>
                <a:cubicBezTo>
                  <a:pt x="179" y="123"/>
                  <a:pt x="179" y="123"/>
                  <a:pt x="179" y="123"/>
                </a:cubicBezTo>
                <a:cubicBezTo>
                  <a:pt x="178" y="123"/>
                  <a:pt x="177" y="123"/>
                  <a:pt x="176" y="124"/>
                </a:cubicBezTo>
                <a:cubicBezTo>
                  <a:pt x="175" y="124"/>
                  <a:pt x="174" y="124"/>
                  <a:pt x="174" y="124"/>
                </a:cubicBezTo>
                <a:cubicBezTo>
                  <a:pt x="173" y="124"/>
                  <a:pt x="172" y="124"/>
                  <a:pt x="171" y="124"/>
                </a:cubicBezTo>
                <a:cubicBezTo>
                  <a:pt x="170" y="124"/>
                  <a:pt x="170" y="124"/>
                  <a:pt x="170" y="124"/>
                </a:cubicBezTo>
                <a:cubicBezTo>
                  <a:pt x="168" y="124"/>
                  <a:pt x="165" y="124"/>
                  <a:pt x="162" y="123"/>
                </a:cubicBezTo>
                <a:cubicBezTo>
                  <a:pt x="162" y="122"/>
                  <a:pt x="161" y="122"/>
                  <a:pt x="160" y="122"/>
                </a:cubicBezTo>
                <a:cubicBezTo>
                  <a:pt x="159" y="121"/>
                  <a:pt x="159" y="121"/>
                  <a:pt x="159" y="121"/>
                </a:cubicBezTo>
                <a:cubicBezTo>
                  <a:pt x="159" y="121"/>
                  <a:pt x="158" y="120"/>
                  <a:pt x="157" y="120"/>
                </a:cubicBezTo>
                <a:cubicBezTo>
                  <a:pt x="157" y="119"/>
                  <a:pt x="156" y="119"/>
                  <a:pt x="156" y="119"/>
                </a:cubicBezTo>
                <a:cubicBezTo>
                  <a:pt x="155" y="118"/>
                  <a:pt x="155" y="118"/>
                  <a:pt x="155" y="118"/>
                </a:cubicBezTo>
                <a:cubicBezTo>
                  <a:pt x="152" y="115"/>
                  <a:pt x="150" y="112"/>
                  <a:pt x="149" y="108"/>
                </a:cubicBezTo>
                <a:cubicBezTo>
                  <a:pt x="148" y="106"/>
                  <a:pt x="148" y="104"/>
                  <a:pt x="148" y="101"/>
                </a:cubicBezTo>
                <a:cubicBezTo>
                  <a:pt x="148" y="97"/>
                  <a:pt x="149" y="93"/>
                  <a:pt x="151" y="89"/>
                </a:cubicBezTo>
                <a:cubicBezTo>
                  <a:pt x="153" y="87"/>
                  <a:pt x="155" y="84"/>
                  <a:pt x="157" y="83"/>
                </a:cubicBezTo>
                <a:cubicBezTo>
                  <a:pt x="161" y="80"/>
                  <a:pt x="166" y="79"/>
                  <a:pt x="171" y="79"/>
                </a:cubicBezTo>
                <a:cubicBezTo>
                  <a:pt x="181" y="79"/>
                  <a:pt x="191" y="86"/>
                  <a:pt x="193" y="96"/>
                </a:cubicBezTo>
                <a:cubicBezTo>
                  <a:pt x="193" y="97"/>
                  <a:pt x="193" y="97"/>
                  <a:pt x="193" y="97"/>
                </a:cubicBezTo>
                <a:cubicBezTo>
                  <a:pt x="193" y="97"/>
                  <a:pt x="193" y="98"/>
                  <a:pt x="193" y="98"/>
                </a:cubicBezTo>
                <a:cubicBezTo>
                  <a:pt x="193" y="99"/>
                  <a:pt x="193" y="99"/>
                  <a:pt x="193" y="99"/>
                </a:cubicBezTo>
                <a:lnTo>
                  <a:pt x="193" y="100"/>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7">
            <a:extLst>
              <a:ext uri="{FF2B5EF4-FFF2-40B4-BE49-F238E27FC236}">
                <a16:creationId xmlns:a16="http://schemas.microsoft.com/office/drawing/2014/main" xmlns="" id="{0CB89223-91C4-46EE-87F5-97E4B37D19FF}"/>
              </a:ext>
            </a:extLst>
          </p:cNvPr>
          <p:cNvSpPr>
            <a:spLocks noEditPoints="1"/>
          </p:cNvSpPr>
          <p:nvPr/>
        </p:nvSpPr>
        <p:spPr bwMode="auto">
          <a:xfrm>
            <a:off x="2742604" y="5545586"/>
            <a:ext cx="636397" cy="647863"/>
          </a:xfrm>
          <a:custGeom>
            <a:avLst/>
            <a:gdLst>
              <a:gd name="T0" fmla="*/ 10 w 194"/>
              <a:gd name="T1" fmla="*/ 142 h 198"/>
              <a:gd name="T2" fmla="*/ 186 w 194"/>
              <a:gd name="T3" fmla="*/ 138 h 198"/>
              <a:gd name="T4" fmla="*/ 1 w 194"/>
              <a:gd name="T5" fmla="*/ 97 h 198"/>
              <a:gd name="T6" fmla="*/ 6 w 194"/>
              <a:gd name="T7" fmla="*/ 103 h 198"/>
              <a:gd name="T8" fmla="*/ 43 w 194"/>
              <a:gd name="T9" fmla="*/ 103 h 198"/>
              <a:gd name="T10" fmla="*/ 29 w 194"/>
              <a:gd name="T11" fmla="*/ 161 h 198"/>
              <a:gd name="T12" fmla="*/ 54 w 194"/>
              <a:gd name="T13" fmla="*/ 149 h 198"/>
              <a:gd name="T14" fmla="*/ 33 w 194"/>
              <a:gd name="T15" fmla="*/ 165 h 198"/>
              <a:gd name="T16" fmla="*/ 60 w 194"/>
              <a:gd name="T17" fmla="*/ 147 h 198"/>
              <a:gd name="T18" fmla="*/ 95 w 194"/>
              <a:gd name="T19" fmla="*/ 188 h 198"/>
              <a:gd name="T20" fmla="*/ 94 w 194"/>
              <a:gd name="T21" fmla="*/ 133 h 198"/>
              <a:gd name="T22" fmla="*/ 49 w 194"/>
              <a:gd name="T23" fmla="*/ 105 h 198"/>
              <a:gd name="T24" fmla="*/ 86 w 194"/>
              <a:gd name="T25" fmla="*/ 103 h 198"/>
              <a:gd name="T26" fmla="*/ 96 w 194"/>
              <a:gd name="T27" fmla="*/ 133 h 198"/>
              <a:gd name="T28" fmla="*/ 147 w 194"/>
              <a:gd name="T29" fmla="*/ 103 h 198"/>
              <a:gd name="T30" fmla="*/ 139 w 194"/>
              <a:gd name="T31" fmla="*/ 143 h 198"/>
              <a:gd name="T32" fmla="*/ 101 w 194"/>
              <a:gd name="T33" fmla="*/ 103 h 198"/>
              <a:gd name="T34" fmla="*/ 136 w 194"/>
              <a:gd name="T35" fmla="*/ 148 h 198"/>
              <a:gd name="T36" fmla="*/ 101 w 194"/>
              <a:gd name="T37" fmla="*/ 188 h 198"/>
              <a:gd name="T38" fmla="*/ 108 w 194"/>
              <a:gd name="T39" fmla="*/ 190 h 198"/>
              <a:gd name="T40" fmla="*/ 141 w 194"/>
              <a:gd name="T41" fmla="*/ 151 h 198"/>
              <a:gd name="T42" fmla="*/ 108 w 194"/>
              <a:gd name="T43" fmla="*/ 190 h 198"/>
              <a:gd name="T44" fmla="*/ 144 w 194"/>
              <a:gd name="T45" fmla="*/ 145 h 198"/>
              <a:gd name="T46" fmla="*/ 187 w 194"/>
              <a:gd name="T47" fmla="*/ 103 h 198"/>
              <a:gd name="T48" fmla="*/ 164 w 194"/>
              <a:gd name="T49" fmla="*/ 161 h 198"/>
              <a:gd name="T50" fmla="*/ 34 w 194"/>
              <a:gd name="T51" fmla="*/ 38 h 198"/>
              <a:gd name="T52" fmla="*/ 64 w 194"/>
              <a:gd name="T53" fmla="*/ 66 h 198"/>
              <a:gd name="T54" fmla="*/ 52 w 194"/>
              <a:gd name="T55" fmla="*/ 70 h 198"/>
              <a:gd name="T56" fmla="*/ 22 w 194"/>
              <a:gd name="T57" fmla="*/ 88 h 198"/>
              <a:gd name="T58" fmla="*/ 13 w 194"/>
              <a:gd name="T59" fmla="*/ 70 h 198"/>
              <a:gd name="T60" fmla="*/ 70 w 194"/>
              <a:gd name="T61" fmla="*/ 48 h 198"/>
              <a:gd name="T62" fmla="*/ 101 w 194"/>
              <a:gd name="T63" fmla="*/ 20 h 198"/>
              <a:gd name="T64" fmla="*/ 123 w 194"/>
              <a:gd name="T65" fmla="*/ 52 h 198"/>
              <a:gd name="T66" fmla="*/ 112 w 194"/>
              <a:gd name="T67" fmla="*/ 52 h 198"/>
              <a:gd name="T68" fmla="*/ 82 w 194"/>
              <a:gd name="T69" fmla="*/ 88 h 198"/>
              <a:gd name="T70" fmla="*/ 73 w 194"/>
              <a:gd name="T71" fmla="*/ 52 h 198"/>
              <a:gd name="T72" fmla="*/ 70 w 194"/>
              <a:gd name="T73" fmla="*/ 48 h 198"/>
              <a:gd name="T74" fmla="*/ 153 w 194"/>
              <a:gd name="T75" fmla="*/ 2 h 198"/>
              <a:gd name="T76" fmla="*/ 183 w 194"/>
              <a:gd name="T77" fmla="*/ 30 h 198"/>
              <a:gd name="T78" fmla="*/ 180 w 194"/>
              <a:gd name="T79" fmla="*/ 34 h 198"/>
              <a:gd name="T80" fmla="*/ 171 w 194"/>
              <a:gd name="T81" fmla="*/ 88 h 198"/>
              <a:gd name="T82" fmla="*/ 141 w 194"/>
              <a:gd name="T83" fmla="*/ 34 h 198"/>
              <a:gd name="T84" fmla="*/ 130 w 194"/>
              <a:gd name="T85" fmla="*/ 3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4" h="198">
                <a:moveTo>
                  <a:pt x="1" y="97"/>
                </a:moveTo>
                <a:cubicBezTo>
                  <a:pt x="0" y="113"/>
                  <a:pt x="3" y="129"/>
                  <a:pt x="10" y="142"/>
                </a:cubicBezTo>
                <a:cubicBezTo>
                  <a:pt x="25" y="175"/>
                  <a:pt x="62" y="198"/>
                  <a:pt x="99" y="197"/>
                </a:cubicBezTo>
                <a:cubicBezTo>
                  <a:pt x="136" y="197"/>
                  <a:pt x="171" y="172"/>
                  <a:pt x="186" y="138"/>
                </a:cubicBezTo>
                <a:cubicBezTo>
                  <a:pt x="191" y="126"/>
                  <a:pt x="194" y="111"/>
                  <a:pt x="193" y="97"/>
                </a:cubicBezTo>
                <a:lnTo>
                  <a:pt x="1" y="97"/>
                </a:lnTo>
                <a:close/>
                <a:moveTo>
                  <a:pt x="29" y="161"/>
                </a:moveTo>
                <a:cubicBezTo>
                  <a:pt x="15" y="144"/>
                  <a:pt x="7" y="125"/>
                  <a:pt x="6" y="103"/>
                </a:cubicBezTo>
                <a:cubicBezTo>
                  <a:pt x="40" y="103"/>
                  <a:pt x="40" y="103"/>
                  <a:pt x="40" y="103"/>
                </a:cubicBezTo>
                <a:cubicBezTo>
                  <a:pt x="43" y="103"/>
                  <a:pt x="43" y="103"/>
                  <a:pt x="43" y="103"/>
                </a:cubicBezTo>
                <a:cubicBezTo>
                  <a:pt x="44" y="118"/>
                  <a:pt x="47" y="131"/>
                  <a:pt x="52" y="144"/>
                </a:cubicBezTo>
                <a:cubicBezTo>
                  <a:pt x="44" y="148"/>
                  <a:pt x="36" y="154"/>
                  <a:pt x="29" y="161"/>
                </a:cubicBezTo>
                <a:close/>
                <a:moveTo>
                  <a:pt x="33" y="165"/>
                </a:moveTo>
                <a:cubicBezTo>
                  <a:pt x="39" y="158"/>
                  <a:pt x="47" y="153"/>
                  <a:pt x="54" y="149"/>
                </a:cubicBezTo>
                <a:cubicBezTo>
                  <a:pt x="62" y="165"/>
                  <a:pt x="74" y="180"/>
                  <a:pt x="89" y="191"/>
                </a:cubicBezTo>
                <a:cubicBezTo>
                  <a:pt x="67" y="189"/>
                  <a:pt x="48" y="180"/>
                  <a:pt x="33" y="165"/>
                </a:cubicBezTo>
                <a:close/>
                <a:moveTo>
                  <a:pt x="95" y="188"/>
                </a:moveTo>
                <a:cubicBezTo>
                  <a:pt x="80" y="178"/>
                  <a:pt x="67" y="163"/>
                  <a:pt x="60" y="147"/>
                </a:cubicBezTo>
                <a:cubicBezTo>
                  <a:pt x="71" y="142"/>
                  <a:pt x="82" y="139"/>
                  <a:pt x="95" y="139"/>
                </a:cubicBezTo>
                <a:lnTo>
                  <a:pt x="95" y="188"/>
                </a:lnTo>
                <a:close/>
                <a:moveTo>
                  <a:pt x="96" y="133"/>
                </a:moveTo>
                <a:cubicBezTo>
                  <a:pt x="95" y="133"/>
                  <a:pt x="94" y="133"/>
                  <a:pt x="94" y="133"/>
                </a:cubicBezTo>
                <a:cubicBezTo>
                  <a:pt x="81" y="134"/>
                  <a:pt x="69" y="137"/>
                  <a:pt x="57" y="142"/>
                </a:cubicBezTo>
                <a:cubicBezTo>
                  <a:pt x="53" y="130"/>
                  <a:pt x="50" y="117"/>
                  <a:pt x="49" y="105"/>
                </a:cubicBezTo>
                <a:cubicBezTo>
                  <a:pt x="49" y="103"/>
                  <a:pt x="49" y="103"/>
                  <a:pt x="49" y="103"/>
                </a:cubicBezTo>
                <a:cubicBezTo>
                  <a:pt x="86" y="103"/>
                  <a:pt x="86" y="103"/>
                  <a:pt x="86" y="103"/>
                </a:cubicBezTo>
                <a:cubicBezTo>
                  <a:pt x="96" y="103"/>
                  <a:pt x="96" y="103"/>
                  <a:pt x="96" y="103"/>
                </a:cubicBezTo>
                <a:lnTo>
                  <a:pt x="96" y="133"/>
                </a:lnTo>
                <a:close/>
                <a:moveTo>
                  <a:pt x="101" y="103"/>
                </a:moveTo>
                <a:cubicBezTo>
                  <a:pt x="147" y="103"/>
                  <a:pt x="147" y="103"/>
                  <a:pt x="147" y="103"/>
                </a:cubicBezTo>
                <a:cubicBezTo>
                  <a:pt x="148" y="103"/>
                  <a:pt x="148" y="103"/>
                  <a:pt x="148" y="103"/>
                </a:cubicBezTo>
                <a:cubicBezTo>
                  <a:pt x="148" y="117"/>
                  <a:pt x="144" y="130"/>
                  <a:pt x="139" y="143"/>
                </a:cubicBezTo>
                <a:cubicBezTo>
                  <a:pt x="127" y="137"/>
                  <a:pt x="115" y="134"/>
                  <a:pt x="101" y="133"/>
                </a:cubicBezTo>
                <a:lnTo>
                  <a:pt x="101" y="103"/>
                </a:lnTo>
                <a:close/>
                <a:moveTo>
                  <a:pt x="101" y="139"/>
                </a:moveTo>
                <a:cubicBezTo>
                  <a:pt x="113" y="140"/>
                  <a:pt x="125" y="142"/>
                  <a:pt x="136" y="148"/>
                </a:cubicBezTo>
                <a:cubicBezTo>
                  <a:pt x="136" y="148"/>
                  <a:pt x="136" y="148"/>
                  <a:pt x="136" y="148"/>
                </a:cubicBezTo>
                <a:cubicBezTo>
                  <a:pt x="129" y="164"/>
                  <a:pt x="116" y="178"/>
                  <a:pt x="101" y="188"/>
                </a:cubicBezTo>
                <a:lnTo>
                  <a:pt x="101" y="139"/>
                </a:lnTo>
                <a:close/>
                <a:moveTo>
                  <a:pt x="108" y="190"/>
                </a:moveTo>
                <a:cubicBezTo>
                  <a:pt x="119" y="182"/>
                  <a:pt x="129" y="171"/>
                  <a:pt x="137" y="159"/>
                </a:cubicBezTo>
                <a:cubicBezTo>
                  <a:pt x="138" y="156"/>
                  <a:pt x="140" y="153"/>
                  <a:pt x="141" y="151"/>
                </a:cubicBezTo>
                <a:cubicBezTo>
                  <a:pt x="148" y="154"/>
                  <a:pt x="154" y="159"/>
                  <a:pt x="160" y="165"/>
                </a:cubicBezTo>
                <a:cubicBezTo>
                  <a:pt x="146" y="179"/>
                  <a:pt x="128" y="188"/>
                  <a:pt x="108" y="190"/>
                </a:cubicBezTo>
                <a:close/>
                <a:moveTo>
                  <a:pt x="164" y="161"/>
                </a:moveTo>
                <a:cubicBezTo>
                  <a:pt x="158" y="154"/>
                  <a:pt x="151" y="150"/>
                  <a:pt x="144" y="145"/>
                </a:cubicBezTo>
                <a:cubicBezTo>
                  <a:pt x="150" y="132"/>
                  <a:pt x="153" y="117"/>
                  <a:pt x="154" y="103"/>
                </a:cubicBezTo>
                <a:cubicBezTo>
                  <a:pt x="187" y="103"/>
                  <a:pt x="187" y="103"/>
                  <a:pt x="187" y="103"/>
                </a:cubicBezTo>
                <a:cubicBezTo>
                  <a:pt x="187" y="103"/>
                  <a:pt x="188" y="103"/>
                  <a:pt x="188" y="103"/>
                </a:cubicBezTo>
                <a:cubicBezTo>
                  <a:pt x="187" y="124"/>
                  <a:pt x="179" y="144"/>
                  <a:pt x="164" y="161"/>
                </a:cubicBezTo>
                <a:close/>
                <a:moveTo>
                  <a:pt x="11" y="66"/>
                </a:moveTo>
                <a:cubicBezTo>
                  <a:pt x="34" y="38"/>
                  <a:pt x="34" y="38"/>
                  <a:pt x="34" y="38"/>
                </a:cubicBezTo>
                <a:cubicBezTo>
                  <a:pt x="36" y="36"/>
                  <a:pt x="39" y="36"/>
                  <a:pt x="41" y="38"/>
                </a:cubicBezTo>
                <a:cubicBezTo>
                  <a:pt x="64" y="66"/>
                  <a:pt x="64" y="66"/>
                  <a:pt x="64" y="66"/>
                </a:cubicBezTo>
                <a:cubicBezTo>
                  <a:pt x="66" y="68"/>
                  <a:pt x="65" y="70"/>
                  <a:pt x="62" y="70"/>
                </a:cubicBezTo>
                <a:cubicBezTo>
                  <a:pt x="52" y="70"/>
                  <a:pt x="52" y="70"/>
                  <a:pt x="52" y="70"/>
                </a:cubicBezTo>
                <a:cubicBezTo>
                  <a:pt x="52" y="88"/>
                  <a:pt x="52" y="88"/>
                  <a:pt x="52" y="88"/>
                </a:cubicBezTo>
                <a:cubicBezTo>
                  <a:pt x="22" y="88"/>
                  <a:pt x="22" y="88"/>
                  <a:pt x="22" y="88"/>
                </a:cubicBezTo>
                <a:cubicBezTo>
                  <a:pt x="22" y="70"/>
                  <a:pt x="22" y="70"/>
                  <a:pt x="22" y="70"/>
                </a:cubicBezTo>
                <a:cubicBezTo>
                  <a:pt x="13" y="70"/>
                  <a:pt x="13" y="70"/>
                  <a:pt x="13" y="70"/>
                </a:cubicBezTo>
                <a:cubicBezTo>
                  <a:pt x="10" y="70"/>
                  <a:pt x="9" y="68"/>
                  <a:pt x="11" y="66"/>
                </a:cubicBezTo>
                <a:close/>
                <a:moveTo>
                  <a:pt x="70" y="48"/>
                </a:moveTo>
                <a:cubicBezTo>
                  <a:pt x="93" y="20"/>
                  <a:pt x="93" y="20"/>
                  <a:pt x="93" y="20"/>
                </a:cubicBezTo>
                <a:cubicBezTo>
                  <a:pt x="95" y="18"/>
                  <a:pt x="99" y="18"/>
                  <a:pt x="101" y="20"/>
                </a:cubicBezTo>
                <a:cubicBezTo>
                  <a:pt x="124" y="48"/>
                  <a:pt x="124" y="48"/>
                  <a:pt x="124" y="48"/>
                </a:cubicBezTo>
                <a:cubicBezTo>
                  <a:pt x="126" y="50"/>
                  <a:pt x="125" y="52"/>
                  <a:pt x="123" y="52"/>
                </a:cubicBezTo>
                <a:cubicBezTo>
                  <a:pt x="122" y="52"/>
                  <a:pt x="122" y="52"/>
                  <a:pt x="121" y="52"/>
                </a:cubicBezTo>
                <a:cubicBezTo>
                  <a:pt x="112" y="52"/>
                  <a:pt x="112" y="52"/>
                  <a:pt x="112" y="52"/>
                </a:cubicBezTo>
                <a:cubicBezTo>
                  <a:pt x="112" y="88"/>
                  <a:pt x="112" y="88"/>
                  <a:pt x="112" y="88"/>
                </a:cubicBezTo>
                <a:cubicBezTo>
                  <a:pt x="82" y="88"/>
                  <a:pt x="82" y="88"/>
                  <a:pt x="82" y="88"/>
                </a:cubicBezTo>
                <a:cubicBezTo>
                  <a:pt x="82" y="52"/>
                  <a:pt x="82" y="52"/>
                  <a:pt x="82" y="52"/>
                </a:cubicBezTo>
                <a:cubicBezTo>
                  <a:pt x="73" y="52"/>
                  <a:pt x="73" y="52"/>
                  <a:pt x="73" y="52"/>
                </a:cubicBezTo>
                <a:cubicBezTo>
                  <a:pt x="73" y="52"/>
                  <a:pt x="72" y="52"/>
                  <a:pt x="71" y="52"/>
                </a:cubicBezTo>
                <a:cubicBezTo>
                  <a:pt x="69" y="52"/>
                  <a:pt x="68" y="50"/>
                  <a:pt x="70" y="48"/>
                </a:cubicBezTo>
                <a:close/>
                <a:moveTo>
                  <a:pt x="130" y="30"/>
                </a:moveTo>
                <a:cubicBezTo>
                  <a:pt x="153" y="2"/>
                  <a:pt x="153" y="2"/>
                  <a:pt x="153" y="2"/>
                </a:cubicBezTo>
                <a:cubicBezTo>
                  <a:pt x="155" y="0"/>
                  <a:pt x="158" y="0"/>
                  <a:pt x="160" y="2"/>
                </a:cubicBezTo>
                <a:cubicBezTo>
                  <a:pt x="183" y="30"/>
                  <a:pt x="183" y="30"/>
                  <a:pt x="183" y="30"/>
                </a:cubicBezTo>
                <a:cubicBezTo>
                  <a:pt x="185" y="31"/>
                  <a:pt x="185" y="33"/>
                  <a:pt x="183" y="34"/>
                </a:cubicBezTo>
                <a:cubicBezTo>
                  <a:pt x="183" y="34"/>
                  <a:pt x="182" y="34"/>
                  <a:pt x="180" y="34"/>
                </a:cubicBezTo>
                <a:cubicBezTo>
                  <a:pt x="171" y="34"/>
                  <a:pt x="171" y="34"/>
                  <a:pt x="171" y="34"/>
                </a:cubicBezTo>
                <a:cubicBezTo>
                  <a:pt x="171" y="88"/>
                  <a:pt x="171" y="88"/>
                  <a:pt x="171" y="88"/>
                </a:cubicBezTo>
                <a:cubicBezTo>
                  <a:pt x="141" y="88"/>
                  <a:pt x="141" y="88"/>
                  <a:pt x="141" y="88"/>
                </a:cubicBezTo>
                <a:cubicBezTo>
                  <a:pt x="141" y="34"/>
                  <a:pt x="141" y="34"/>
                  <a:pt x="141" y="34"/>
                </a:cubicBezTo>
                <a:cubicBezTo>
                  <a:pt x="133" y="34"/>
                  <a:pt x="133" y="34"/>
                  <a:pt x="133" y="34"/>
                </a:cubicBezTo>
                <a:cubicBezTo>
                  <a:pt x="131" y="34"/>
                  <a:pt x="130" y="34"/>
                  <a:pt x="130" y="34"/>
                </a:cubicBezTo>
                <a:cubicBezTo>
                  <a:pt x="128" y="33"/>
                  <a:pt x="128" y="31"/>
                  <a:pt x="130" y="30"/>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0">
            <a:extLst>
              <a:ext uri="{FF2B5EF4-FFF2-40B4-BE49-F238E27FC236}">
                <a16:creationId xmlns:a16="http://schemas.microsoft.com/office/drawing/2014/main" xmlns="" id="{A09BF6FA-6F1F-4C30-9B19-731B3E93829E}"/>
              </a:ext>
            </a:extLst>
          </p:cNvPr>
          <p:cNvSpPr>
            <a:spLocks noEditPoints="1"/>
          </p:cNvSpPr>
          <p:nvPr/>
        </p:nvSpPr>
        <p:spPr bwMode="auto">
          <a:xfrm>
            <a:off x="733086" y="5541764"/>
            <a:ext cx="634485" cy="651687"/>
          </a:xfrm>
          <a:custGeom>
            <a:avLst/>
            <a:gdLst>
              <a:gd name="T0" fmla="*/ 10 w 194"/>
              <a:gd name="T1" fmla="*/ 143 h 199"/>
              <a:gd name="T2" fmla="*/ 186 w 194"/>
              <a:gd name="T3" fmla="*/ 139 h 199"/>
              <a:gd name="T4" fmla="*/ 1 w 194"/>
              <a:gd name="T5" fmla="*/ 98 h 199"/>
              <a:gd name="T6" fmla="*/ 6 w 194"/>
              <a:gd name="T7" fmla="*/ 104 h 199"/>
              <a:gd name="T8" fmla="*/ 43 w 194"/>
              <a:gd name="T9" fmla="*/ 104 h 199"/>
              <a:gd name="T10" fmla="*/ 29 w 194"/>
              <a:gd name="T11" fmla="*/ 162 h 199"/>
              <a:gd name="T12" fmla="*/ 54 w 194"/>
              <a:gd name="T13" fmla="*/ 150 h 199"/>
              <a:gd name="T14" fmla="*/ 33 w 194"/>
              <a:gd name="T15" fmla="*/ 166 h 199"/>
              <a:gd name="T16" fmla="*/ 60 w 194"/>
              <a:gd name="T17" fmla="*/ 148 h 199"/>
              <a:gd name="T18" fmla="*/ 95 w 194"/>
              <a:gd name="T19" fmla="*/ 189 h 199"/>
              <a:gd name="T20" fmla="*/ 94 w 194"/>
              <a:gd name="T21" fmla="*/ 134 h 199"/>
              <a:gd name="T22" fmla="*/ 49 w 194"/>
              <a:gd name="T23" fmla="*/ 106 h 199"/>
              <a:gd name="T24" fmla="*/ 86 w 194"/>
              <a:gd name="T25" fmla="*/ 104 h 199"/>
              <a:gd name="T26" fmla="*/ 96 w 194"/>
              <a:gd name="T27" fmla="*/ 134 h 199"/>
              <a:gd name="T28" fmla="*/ 147 w 194"/>
              <a:gd name="T29" fmla="*/ 104 h 199"/>
              <a:gd name="T30" fmla="*/ 139 w 194"/>
              <a:gd name="T31" fmla="*/ 144 h 199"/>
              <a:gd name="T32" fmla="*/ 101 w 194"/>
              <a:gd name="T33" fmla="*/ 104 h 199"/>
              <a:gd name="T34" fmla="*/ 136 w 194"/>
              <a:gd name="T35" fmla="*/ 149 h 199"/>
              <a:gd name="T36" fmla="*/ 101 w 194"/>
              <a:gd name="T37" fmla="*/ 189 h 199"/>
              <a:gd name="T38" fmla="*/ 108 w 194"/>
              <a:gd name="T39" fmla="*/ 191 h 199"/>
              <a:gd name="T40" fmla="*/ 141 w 194"/>
              <a:gd name="T41" fmla="*/ 152 h 199"/>
              <a:gd name="T42" fmla="*/ 108 w 194"/>
              <a:gd name="T43" fmla="*/ 191 h 199"/>
              <a:gd name="T44" fmla="*/ 144 w 194"/>
              <a:gd name="T45" fmla="*/ 146 h 199"/>
              <a:gd name="T46" fmla="*/ 187 w 194"/>
              <a:gd name="T47" fmla="*/ 104 h 199"/>
              <a:gd name="T48" fmla="*/ 164 w 194"/>
              <a:gd name="T49" fmla="*/ 162 h 199"/>
              <a:gd name="T50" fmla="*/ 25 w 194"/>
              <a:gd name="T51" fmla="*/ 78 h 199"/>
              <a:gd name="T52" fmla="*/ 67 w 194"/>
              <a:gd name="T53" fmla="*/ 29 h 199"/>
              <a:gd name="T54" fmla="*/ 109 w 194"/>
              <a:gd name="T55" fmla="*/ 73 h 199"/>
              <a:gd name="T56" fmla="*/ 137 w 194"/>
              <a:gd name="T57" fmla="*/ 21 h 199"/>
              <a:gd name="T58" fmla="*/ 163 w 194"/>
              <a:gd name="T59" fmla="*/ 2 h 199"/>
              <a:gd name="T60" fmla="*/ 166 w 194"/>
              <a:gd name="T61" fmla="*/ 35 h 199"/>
              <a:gd name="T62" fmla="*/ 153 w 194"/>
              <a:gd name="T63" fmla="*/ 32 h 199"/>
              <a:gd name="T64" fmla="*/ 109 w 194"/>
              <a:gd name="T65" fmla="*/ 89 h 199"/>
              <a:gd name="T66" fmla="*/ 104 w 194"/>
              <a:gd name="T67" fmla="*/ 87 h 199"/>
              <a:gd name="T68" fmla="*/ 34 w 194"/>
              <a:gd name="T69" fmla="*/ 8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199">
                <a:moveTo>
                  <a:pt x="1" y="98"/>
                </a:moveTo>
                <a:cubicBezTo>
                  <a:pt x="0" y="114"/>
                  <a:pt x="3" y="130"/>
                  <a:pt x="10" y="143"/>
                </a:cubicBezTo>
                <a:cubicBezTo>
                  <a:pt x="25" y="176"/>
                  <a:pt x="62" y="199"/>
                  <a:pt x="99" y="198"/>
                </a:cubicBezTo>
                <a:cubicBezTo>
                  <a:pt x="136" y="198"/>
                  <a:pt x="171" y="173"/>
                  <a:pt x="186" y="139"/>
                </a:cubicBezTo>
                <a:cubicBezTo>
                  <a:pt x="191" y="127"/>
                  <a:pt x="194" y="112"/>
                  <a:pt x="193" y="98"/>
                </a:cubicBezTo>
                <a:lnTo>
                  <a:pt x="1" y="98"/>
                </a:lnTo>
                <a:close/>
                <a:moveTo>
                  <a:pt x="29" y="162"/>
                </a:moveTo>
                <a:cubicBezTo>
                  <a:pt x="15" y="145"/>
                  <a:pt x="7" y="126"/>
                  <a:pt x="6" y="104"/>
                </a:cubicBezTo>
                <a:cubicBezTo>
                  <a:pt x="40" y="104"/>
                  <a:pt x="40" y="104"/>
                  <a:pt x="40" y="104"/>
                </a:cubicBezTo>
                <a:cubicBezTo>
                  <a:pt x="43" y="104"/>
                  <a:pt x="43" y="104"/>
                  <a:pt x="43" y="104"/>
                </a:cubicBezTo>
                <a:cubicBezTo>
                  <a:pt x="44" y="119"/>
                  <a:pt x="47" y="132"/>
                  <a:pt x="52" y="145"/>
                </a:cubicBezTo>
                <a:cubicBezTo>
                  <a:pt x="44" y="149"/>
                  <a:pt x="36" y="155"/>
                  <a:pt x="29" y="162"/>
                </a:cubicBezTo>
                <a:close/>
                <a:moveTo>
                  <a:pt x="33" y="166"/>
                </a:moveTo>
                <a:cubicBezTo>
                  <a:pt x="39" y="159"/>
                  <a:pt x="47" y="154"/>
                  <a:pt x="54" y="150"/>
                </a:cubicBezTo>
                <a:cubicBezTo>
                  <a:pt x="62" y="166"/>
                  <a:pt x="74" y="181"/>
                  <a:pt x="89" y="192"/>
                </a:cubicBezTo>
                <a:cubicBezTo>
                  <a:pt x="67" y="190"/>
                  <a:pt x="48" y="181"/>
                  <a:pt x="33" y="166"/>
                </a:cubicBezTo>
                <a:close/>
                <a:moveTo>
                  <a:pt x="95" y="189"/>
                </a:moveTo>
                <a:cubicBezTo>
                  <a:pt x="80" y="179"/>
                  <a:pt x="67" y="164"/>
                  <a:pt x="60" y="148"/>
                </a:cubicBezTo>
                <a:cubicBezTo>
                  <a:pt x="71" y="143"/>
                  <a:pt x="82" y="140"/>
                  <a:pt x="95" y="140"/>
                </a:cubicBezTo>
                <a:lnTo>
                  <a:pt x="95" y="189"/>
                </a:lnTo>
                <a:close/>
                <a:moveTo>
                  <a:pt x="96" y="134"/>
                </a:moveTo>
                <a:cubicBezTo>
                  <a:pt x="95" y="134"/>
                  <a:pt x="94" y="134"/>
                  <a:pt x="94" y="134"/>
                </a:cubicBezTo>
                <a:cubicBezTo>
                  <a:pt x="81" y="135"/>
                  <a:pt x="69" y="138"/>
                  <a:pt x="57" y="143"/>
                </a:cubicBezTo>
                <a:cubicBezTo>
                  <a:pt x="53" y="131"/>
                  <a:pt x="50" y="118"/>
                  <a:pt x="49" y="106"/>
                </a:cubicBezTo>
                <a:cubicBezTo>
                  <a:pt x="49" y="104"/>
                  <a:pt x="49" y="104"/>
                  <a:pt x="49" y="104"/>
                </a:cubicBezTo>
                <a:cubicBezTo>
                  <a:pt x="86" y="104"/>
                  <a:pt x="86" y="104"/>
                  <a:pt x="86" y="104"/>
                </a:cubicBezTo>
                <a:cubicBezTo>
                  <a:pt x="96" y="104"/>
                  <a:pt x="96" y="104"/>
                  <a:pt x="96" y="104"/>
                </a:cubicBezTo>
                <a:lnTo>
                  <a:pt x="96" y="134"/>
                </a:lnTo>
                <a:close/>
                <a:moveTo>
                  <a:pt x="101" y="104"/>
                </a:moveTo>
                <a:cubicBezTo>
                  <a:pt x="147" y="104"/>
                  <a:pt x="147" y="104"/>
                  <a:pt x="147" y="104"/>
                </a:cubicBezTo>
                <a:cubicBezTo>
                  <a:pt x="148" y="104"/>
                  <a:pt x="148" y="104"/>
                  <a:pt x="148" y="104"/>
                </a:cubicBezTo>
                <a:cubicBezTo>
                  <a:pt x="148" y="118"/>
                  <a:pt x="144" y="131"/>
                  <a:pt x="139" y="144"/>
                </a:cubicBezTo>
                <a:cubicBezTo>
                  <a:pt x="127" y="138"/>
                  <a:pt x="115" y="135"/>
                  <a:pt x="101" y="134"/>
                </a:cubicBezTo>
                <a:lnTo>
                  <a:pt x="101" y="104"/>
                </a:lnTo>
                <a:close/>
                <a:moveTo>
                  <a:pt x="101" y="140"/>
                </a:moveTo>
                <a:cubicBezTo>
                  <a:pt x="113" y="141"/>
                  <a:pt x="125" y="143"/>
                  <a:pt x="136" y="149"/>
                </a:cubicBezTo>
                <a:cubicBezTo>
                  <a:pt x="136" y="149"/>
                  <a:pt x="136" y="149"/>
                  <a:pt x="136" y="149"/>
                </a:cubicBezTo>
                <a:cubicBezTo>
                  <a:pt x="129" y="165"/>
                  <a:pt x="116" y="179"/>
                  <a:pt x="101" y="189"/>
                </a:cubicBezTo>
                <a:lnTo>
                  <a:pt x="101" y="140"/>
                </a:lnTo>
                <a:close/>
                <a:moveTo>
                  <a:pt x="108" y="191"/>
                </a:moveTo>
                <a:cubicBezTo>
                  <a:pt x="119" y="183"/>
                  <a:pt x="129" y="172"/>
                  <a:pt x="137" y="160"/>
                </a:cubicBezTo>
                <a:cubicBezTo>
                  <a:pt x="138" y="157"/>
                  <a:pt x="140" y="154"/>
                  <a:pt x="141" y="152"/>
                </a:cubicBezTo>
                <a:cubicBezTo>
                  <a:pt x="148" y="155"/>
                  <a:pt x="154" y="160"/>
                  <a:pt x="160" y="166"/>
                </a:cubicBezTo>
                <a:cubicBezTo>
                  <a:pt x="146" y="180"/>
                  <a:pt x="128" y="189"/>
                  <a:pt x="108" y="191"/>
                </a:cubicBezTo>
                <a:close/>
                <a:moveTo>
                  <a:pt x="164" y="162"/>
                </a:moveTo>
                <a:cubicBezTo>
                  <a:pt x="158" y="155"/>
                  <a:pt x="151" y="151"/>
                  <a:pt x="144" y="146"/>
                </a:cubicBezTo>
                <a:cubicBezTo>
                  <a:pt x="150" y="133"/>
                  <a:pt x="153" y="118"/>
                  <a:pt x="154" y="104"/>
                </a:cubicBezTo>
                <a:cubicBezTo>
                  <a:pt x="187" y="104"/>
                  <a:pt x="187" y="104"/>
                  <a:pt x="187" y="104"/>
                </a:cubicBezTo>
                <a:cubicBezTo>
                  <a:pt x="187" y="104"/>
                  <a:pt x="188" y="104"/>
                  <a:pt x="188" y="104"/>
                </a:cubicBezTo>
                <a:cubicBezTo>
                  <a:pt x="187" y="125"/>
                  <a:pt x="179" y="145"/>
                  <a:pt x="164" y="162"/>
                </a:cubicBezTo>
                <a:close/>
                <a:moveTo>
                  <a:pt x="34" y="86"/>
                </a:moveTo>
                <a:cubicBezTo>
                  <a:pt x="25" y="78"/>
                  <a:pt x="25" y="78"/>
                  <a:pt x="25" y="78"/>
                </a:cubicBezTo>
                <a:cubicBezTo>
                  <a:pt x="63" y="31"/>
                  <a:pt x="63" y="31"/>
                  <a:pt x="63" y="31"/>
                </a:cubicBezTo>
                <a:cubicBezTo>
                  <a:pt x="64" y="30"/>
                  <a:pt x="66" y="29"/>
                  <a:pt x="67" y="29"/>
                </a:cubicBezTo>
                <a:cubicBezTo>
                  <a:pt x="69" y="29"/>
                  <a:pt x="71" y="30"/>
                  <a:pt x="72" y="31"/>
                </a:cubicBezTo>
                <a:cubicBezTo>
                  <a:pt x="109" y="73"/>
                  <a:pt x="109" y="73"/>
                  <a:pt x="109" y="73"/>
                </a:cubicBezTo>
                <a:cubicBezTo>
                  <a:pt x="144" y="26"/>
                  <a:pt x="144" y="26"/>
                  <a:pt x="144" y="26"/>
                </a:cubicBezTo>
                <a:cubicBezTo>
                  <a:pt x="137" y="21"/>
                  <a:pt x="137" y="21"/>
                  <a:pt x="137" y="21"/>
                </a:cubicBezTo>
                <a:cubicBezTo>
                  <a:pt x="134" y="19"/>
                  <a:pt x="134" y="16"/>
                  <a:pt x="137" y="14"/>
                </a:cubicBezTo>
                <a:cubicBezTo>
                  <a:pt x="163" y="2"/>
                  <a:pt x="163" y="2"/>
                  <a:pt x="163" y="2"/>
                </a:cubicBezTo>
                <a:cubicBezTo>
                  <a:pt x="167" y="0"/>
                  <a:pt x="169" y="2"/>
                  <a:pt x="169" y="5"/>
                </a:cubicBezTo>
                <a:cubicBezTo>
                  <a:pt x="166" y="35"/>
                  <a:pt x="166" y="35"/>
                  <a:pt x="166" y="35"/>
                </a:cubicBezTo>
                <a:cubicBezTo>
                  <a:pt x="166" y="38"/>
                  <a:pt x="163" y="39"/>
                  <a:pt x="161" y="37"/>
                </a:cubicBezTo>
                <a:cubicBezTo>
                  <a:pt x="153" y="32"/>
                  <a:pt x="153" y="32"/>
                  <a:pt x="153" y="32"/>
                </a:cubicBezTo>
                <a:cubicBezTo>
                  <a:pt x="114" y="86"/>
                  <a:pt x="114" y="86"/>
                  <a:pt x="114" y="86"/>
                </a:cubicBezTo>
                <a:cubicBezTo>
                  <a:pt x="113" y="88"/>
                  <a:pt x="111" y="89"/>
                  <a:pt x="109" y="89"/>
                </a:cubicBezTo>
                <a:cubicBezTo>
                  <a:pt x="109" y="89"/>
                  <a:pt x="109" y="89"/>
                  <a:pt x="109" y="89"/>
                </a:cubicBezTo>
                <a:cubicBezTo>
                  <a:pt x="107" y="89"/>
                  <a:pt x="106" y="88"/>
                  <a:pt x="104" y="87"/>
                </a:cubicBezTo>
                <a:cubicBezTo>
                  <a:pt x="68" y="44"/>
                  <a:pt x="68" y="44"/>
                  <a:pt x="68" y="44"/>
                </a:cubicBezTo>
                <a:lnTo>
                  <a:pt x="34" y="86"/>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927887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27C3E5D8-9F6B-4099-A56D-73BF752EE610}"/>
              </a:ext>
            </a:extLst>
          </p:cNvPr>
          <p:cNvSpPr/>
          <p:nvPr/>
        </p:nvSpPr>
        <p:spPr>
          <a:xfrm>
            <a:off x="2479168" y="1720896"/>
            <a:ext cx="1649401" cy="1649401"/>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xmlns="" id="{0741C997-09DA-44FA-81E7-B27E683ED8A3}"/>
              </a:ext>
            </a:extLst>
          </p:cNvPr>
          <p:cNvSpPr/>
          <p:nvPr/>
        </p:nvSpPr>
        <p:spPr>
          <a:xfrm>
            <a:off x="5158622" y="1767715"/>
            <a:ext cx="1649401" cy="1649401"/>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椭圆 3">
            <a:extLst>
              <a:ext uri="{FF2B5EF4-FFF2-40B4-BE49-F238E27FC236}">
                <a16:creationId xmlns:a16="http://schemas.microsoft.com/office/drawing/2014/main" xmlns="" id="{F7C16EEE-422F-45B6-A7D7-362B8EA67D30}"/>
              </a:ext>
            </a:extLst>
          </p:cNvPr>
          <p:cNvSpPr/>
          <p:nvPr/>
        </p:nvSpPr>
        <p:spPr>
          <a:xfrm>
            <a:off x="7838075" y="1767715"/>
            <a:ext cx="1649401" cy="1649401"/>
          </a:xfrm>
          <a:prstGeom prst="ellipse">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A99F0B46-F5E4-4337-B528-0B445100B6B3}"/>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格式</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参考</a:t>
            </a:r>
          </a:p>
        </p:txBody>
      </p:sp>
      <p:sp>
        <p:nvSpPr>
          <p:cNvPr id="7" name="矩形 6">
            <a:extLst>
              <a:ext uri="{FF2B5EF4-FFF2-40B4-BE49-F238E27FC236}">
                <a16:creationId xmlns:a16="http://schemas.microsoft.com/office/drawing/2014/main" xmlns="" id="{3BE95998-2AB2-4A68-B6C1-1CCFBB6C9C2D}"/>
              </a:ext>
            </a:extLst>
          </p:cNvPr>
          <p:cNvSpPr/>
          <p:nvPr/>
        </p:nvSpPr>
        <p:spPr>
          <a:xfrm>
            <a:off x="2174538" y="4327094"/>
            <a:ext cx="2275175" cy="369332"/>
          </a:xfrm>
          <a:prstGeom prst="rect">
            <a:avLst/>
          </a:prstGeom>
        </p:spPr>
        <p:txBody>
          <a:bodyPr wrap="none">
            <a:spAutoFit/>
          </a:bodyPr>
          <a:lstStyle/>
          <a:p>
            <a:r>
              <a:rPr lang="zh-CN" altLang="en-US" dirty="0">
                <a:solidFill>
                  <a:schemeClr val="bg1"/>
                </a:solidFill>
                <a:latin typeface="思源黑体 CN Heavy" panose="020B0A00000000000000" pitchFamily="34" charset="-122"/>
                <a:ea typeface="思源黑体 CN Heavy" panose="020B0A00000000000000" pitchFamily="34" charset="-122"/>
              </a:rPr>
              <a:t>思源黑体 CN Heavy</a:t>
            </a:r>
          </a:p>
        </p:txBody>
      </p:sp>
      <p:sp>
        <p:nvSpPr>
          <p:cNvPr id="8" name="矩形 7">
            <a:extLst>
              <a:ext uri="{FF2B5EF4-FFF2-40B4-BE49-F238E27FC236}">
                <a16:creationId xmlns:a16="http://schemas.microsoft.com/office/drawing/2014/main" xmlns="" id="{E010EACE-0D1C-4ACA-BD2C-A8D2D106461D}"/>
              </a:ext>
            </a:extLst>
          </p:cNvPr>
          <p:cNvSpPr/>
          <p:nvPr/>
        </p:nvSpPr>
        <p:spPr>
          <a:xfrm>
            <a:off x="4821022" y="4327094"/>
            <a:ext cx="2519536" cy="369332"/>
          </a:xfrm>
          <a:prstGeom prst="rect">
            <a:avLst/>
          </a:prstGeom>
        </p:spPr>
        <p:txBody>
          <a:bodyPr wrap="none">
            <a:spAutoFit/>
          </a:bodyPr>
          <a:lstStyle/>
          <a:p>
            <a:r>
              <a:rPr lang="zh-CN" altLang="en-US" dirty="0">
                <a:solidFill>
                  <a:schemeClr val="bg1"/>
                </a:solidFill>
                <a:latin typeface="思源黑体 CN Medium" panose="020B0600000000000000" pitchFamily="34" charset="-122"/>
                <a:ea typeface="思源黑体 CN Medium" panose="020B0600000000000000" pitchFamily="34" charset="-122"/>
              </a:rPr>
              <a:t>思源黑体 CN Medium</a:t>
            </a:r>
          </a:p>
        </p:txBody>
      </p:sp>
      <p:sp>
        <p:nvSpPr>
          <p:cNvPr id="9" name="矩形 8">
            <a:extLst>
              <a:ext uri="{FF2B5EF4-FFF2-40B4-BE49-F238E27FC236}">
                <a16:creationId xmlns:a16="http://schemas.microsoft.com/office/drawing/2014/main" xmlns="" id="{C6DEBDF9-EFB9-4F42-AE0C-E3783C8D22C0}"/>
              </a:ext>
            </a:extLst>
          </p:cNvPr>
          <p:cNvSpPr/>
          <p:nvPr/>
        </p:nvSpPr>
        <p:spPr>
          <a:xfrm>
            <a:off x="7785322" y="4327094"/>
            <a:ext cx="2040943" cy="369332"/>
          </a:xfrm>
          <a:prstGeom prst="rect">
            <a:avLst/>
          </a:prstGeom>
        </p:spPr>
        <p:txBody>
          <a:bodyPr wrap="none">
            <a:spAutoFit/>
          </a:bodyPr>
          <a:lstStyle/>
          <a:p>
            <a:r>
              <a:rPr lang="zh-CN" altLang="en-US" dirty="0">
                <a:solidFill>
                  <a:schemeClr val="bg1"/>
                </a:solidFill>
                <a:latin typeface="思源黑体 CN Light" panose="020B0300000000000000" pitchFamily="34" charset="-122"/>
                <a:ea typeface="思源黑体 CN Light" panose="020B0300000000000000" pitchFamily="34" charset="-122"/>
              </a:rPr>
              <a:t>思源黑体 CN Light</a:t>
            </a:r>
          </a:p>
        </p:txBody>
      </p:sp>
      <p:sp>
        <p:nvSpPr>
          <p:cNvPr id="10" name="文本框 9">
            <a:extLst>
              <a:ext uri="{FF2B5EF4-FFF2-40B4-BE49-F238E27FC236}">
                <a16:creationId xmlns:a16="http://schemas.microsoft.com/office/drawing/2014/main" xmlns="" id="{53985861-F13C-4CB0-B98E-5178839C184C}"/>
              </a:ext>
            </a:extLst>
          </p:cNvPr>
          <p:cNvSpPr txBox="1"/>
          <p:nvPr/>
        </p:nvSpPr>
        <p:spPr>
          <a:xfrm>
            <a:off x="5040527" y="3779772"/>
            <a:ext cx="2031325" cy="369332"/>
          </a:xfrm>
          <a:prstGeom prst="rect">
            <a:avLst/>
          </a:prstGeom>
        </p:spPr>
        <p:txBody>
          <a:bodyPr wrap="none">
            <a:spAutoFit/>
          </a:bodyPr>
          <a:lstStyle>
            <a:defPPr>
              <a:defRPr lang="zh-CN"/>
            </a:defPPr>
            <a:lvl1pPr>
              <a:defRPr>
                <a:solidFill>
                  <a:schemeClr val="bg1"/>
                </a:solidFill>
                <a:latin typeface="思源黑体 CN Heavy" panose="020B0A00000000000000" pitchFamily="34" charset="-122"/>
                <a:ea typeface="思源黑体 CN Heavy" panose="020B0A00000000000000" pitchFamily="34" charset="-122"/>
              </a:defRPr>
            </a:lvl1pPr>
          </a:lstStyle>
          <a:p>
            <a:r>
              <a:rPr lang="zh-CN" altLang="en-US" dirty="0"/>
              <a:t>需要安装的字体：</a:t>
            </a:r>
          </a:p>
        </p:txBody>
      </p:sp>
      <p:pic>
        <p:nvPicPr>
          <p:cNvPr id="11" name="图片 10">
            <a:extLst>
              <a:ext uri="{FF2B5EF4-FFF2-40B4-BE49-F238E27FC236}">
                <a16:creationId xmlns:a16="http://schemas.microsoft.com/office/drawing/2014/main" xmlns="" id="{77550D83-992B-4854-85D6-709C8AD2B7EE}"/>
              </a:ext>
            </a:extLst>
          </p:cNvPr>
          <p:cNvPicPr>
            <a:picLocks noChangeAspect="1"/>
          </p:cNvPicPr>
          <p:nvPr/>
        </p:nvPicPr>
        <p:blipFill>
          <a:blip r:embed="rId2"/>
          <a:stretch>
            <a:fillRect/>
          </a:stretch>
        </p:blipFill>
        <p:spPr>
          <a:xfrm>
            <a:off x="2108978" y="5606404"/>
            <a:ext cx="7748688" cy="499915"/>
          </a:xfrm>
          <a:prstGeom prst="rect">
            <a:avLst/>
          </a:prstGeom>
        </p:spPr>
      </p:pic>
      <p:sp>
        <p:nvSpPr>
          <p:cNvPr id="12" name="文本框 11">
            <a:extLst>
              <a:ext uri="{FF2B5EF4-FFF2-40B4-BE49-F238E27FC236}">
                <a16:creationId xmlns:a16="http://schemas.microsoft.com/office/drawing/2014/main" xmlns="" id="{B349231B-F56B-402F-B813-0009E4B6E4DA}"/>
              </a:ext>
            </a:extLst>
          </p:cNvPr>
          <p:cNvSpPr txBox="1"/>
          <p:nvPr/>
        </p:nvSpPr>
        <p:spPr>
          <a:xfrm>
            <a:off x="4821022" y="5059082"/>
            <a:ext cx="2343911" cy="369332"/>
          </a:xfrm>
          <a:prstGeom prst="rect">
            <a:avLst/>
          </a:prstGeom>
        </p:spPr>
        <p:txBody>
          <a:bodyPr wrap="none">
            <a:spAutoFit/>
          </a:bodyPr>
          <a:lstStyle>
            <a:defPPr>
              <a:defRPr lang="zh-CN"/>
            </a:defPPr>
            <a:lvl1pPr>
              <a:defRPr>
                <a:solidFill>
                  <a:schemeClr val="bg1"/>
                </a:solidFill>
                <a:latin typeface="思源黑体 CN Heavy" panose="020B0A00000000000000" pitchFamily="34" charset="-122"/>
                <a:ea typeface="思源黑体 CN Heavy" panose="020B0A00000000000000" pitchFamily="34" charset="-122"/>
              </a:defRPr>
            </a:lvl1pPr>
          </a:lstStyle>
          <a:p>
            <a:r>
              <a:rPr lang="zh-CN" altLang="en-US" dirty="0">
                <a:solidFill>
                  <a:srgbClr val="00EBF7"/>
                </a:solidFill>
              </a:rPr>
              <a:t>安装后正常显示如下</a:t>
            </a:r>
            <a:r>
              <a:rPr lang="en-US" altLang="zh-CN" dirty="0">
                <a:solidFill>
                  <a:srgbClr val="00EBF7"/>
                </a:solidFill>
              </a:rPr>
              <a:t>:</a:t>
            </a:r>
            <a:endParaRPr lang="zh-CN" altLang="en-US" dirty="0">
              <a:solidFill>
                <a:srgbClr val="00EBF7"/>
              </a:solidFill>
            </a:endParaRPr>
          </a:p>
        </p:txBody>
      </p:sp>
    </p:spTree>
    <p:extLst>
      <p:ext uri="{BB962C8B-B14F-4D97-AF65-F5344CB8AC3E}">
        <p14:creationId xmlns:p14="http://schemas.microsoft.com/office/powerpoint/2010/main" val="2594335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16883" y="1873270"/>
            <a:ext cx="10279768" cy="705193"/>
          </a:xfrm>
          <a:prstGeom prst="rect">
            <a:avLst/>
          </a:prstGeom>
          <a:noFill/>
        </p:spPr>
        <p:txBody>
          <a:bodyPr wrap="square" rtlCol="0">
            <a:spAutoFit/>
          </a:bodyPr>
          <a:lstStyle/>
          <a:p>
            <a:pPr>
              <a:lnSpc>
                <a:spcPct val="150000"/>
              </a:lnSpc>
            </a:pPr>
            <a:r>
              <a:rPr lang="zh-CN" altLang="en-US" sz="1400"/>
              <a:t>文稿</a:t>
            </a:r>
            <a:r>
              <a:rPr lang="zh-CN" altLang="en-US" sz="1400" dirty="0"/>
              <a:t>中图片的插入有两种方式，第一种是直接将图片插入到幻灯片内，第二种是将图片填充进形状中。针对第一种，选中图片，右键在菜单中选择更改图片即可。针对第二种，选中图片（形状），右键设置图片格式，修改填充的图片。</a:t>
            </a:r>
            <a:endParaRPr lang="zh-CN" altLang="en-US" dirty="0"/>
          </a:p>
        </p:txBody>
      </p:sp>
      <p:sp>
        <p:nvSpPr>
          <p:cNvPr id="7" name="文本框 6"/>
          <p:cNvSpPr txBox="1"/>
          <p:nvPr/>
        </p:nvSpPr>
        <p:spPr>
          <a:xfrm>
            <a:off x="1016882" y="3292276"/>
            <a:ext cx="10163736" cy="382028"/>
          </a:xfrm>
          <a:prstGeom prst="rect">
            <a:avLst/>
          </a:prstGeom>
          <a:noFill/>
        </p:spPr>
        <p:txBody>
          <a:bodyPr wrap="square" rtlCol="0">
            <a:spAutoFit/>
          </a:bodyPr>
          <a:lstStyle/>
          <a:p>
            <a:pPr>
              <a:lnSpc>
                <a:spcPct val="150000"/>
              </a:lnSpc>
            </a:pPr>
            <a:r>
              <a:rPr lang="zh-CN" altLang="en-US" sz="1400"/>
              <a:t>点击</a:t>
            </a:r>
            <a:r>
              <a:rPr lang="zh-CN" altLang="en-US" sz="1400" dirty="0"/>
              <a:t>视图</a:t>
            </a:r>
            <a:r>
              <a:rPr lang="en-US" altLang="zh-CN" sz="1400" dirty="0"/>
              <a:t>-</a:t>
            </a:r>
            <a:r>
              <a:rPr lang="zh-CN" altLang="en-US" sz="1400" dirty="0"/>
              <a:t>进入幻灯片母版视图，可以在这里修改封面、过渡页、目录页的设计，还可以修改页码的格式，</a:t>
            </a:r>
            <a:r>
              <a:rPr lang="en-US" altLang="zh-CN" sz="1400" dirty="0"/>
              <a:t>logo</a:t>
            </a:r>
            <a:r>
              <a:rPr lang="zh-CN" altLang="en-US" sz="1400" dirty="0"/>
              <a:t>等元素。</a:t>
            </a:r>
          </a:p>
        </p:txBody>
      </p:sp>
      <p:sp>
        <p:nvSpPr>
          <p:cNvPr id="11" name="文本框 10"/>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修改指南</a:t>
            </a:r>
          </a:p>
        </p:txBody>
      </p:sp>
      <p:sp>
        <p:nvSpPr>
          <p:cNvPr id="13" name="文本框 1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The guide to modify</a:t>
            </a:r>
          </a:p>
        </p:txBody>
      </p:sp>
      <p:sp>
        <p:nvSpPr>
          <p:cNvPr id="14" name="矩形 13"/>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26684" y="1348390"/>
            <a:ext cx="1210588" cy="400110"/>
          </a:xfrm>
          <a:prstGeom prst="rect">
            <a:avLst/>
          </a:prstGeom>
          <a:noFill/>
        </p:spPr>
        <p:txBody>
          <a:bodyPr wrap="none" rtlCol="0">
            <a:spAutoFit/>
          </a:bodyPr>
          <a:lstStyle/>
          <a:p>
            <a:r>
              <a:rPr lang="zh-CN" altLang="en-US" sz="2000">
                <a:latin typeface="+mj-ea"/>
                <a:ea typeface="+mj-ea"/>
              </a:rPr>
              <a:t>修改图片</a:t>
            </a:r>
            <a:endParaRPr lang="zh-CN" altLang="en-US" sz="2000">
              <a:solidFill>
                <a:schemeClr val="tx1">
                  <a:lumMod val="50000"/>
                  <a:lumOff val="50000"/>
                </a:schemeClr>
              </a:solidFill>
            </a:endParaRPr>
          </a:p>
        </p:txBody>
      </p:sp>
      <p:sp>
        <p:nvSpPr>
          <p:cNvPr id="16" name="矩形 15"/>
          <p:cNvSpPr/>
          <p:nvPr/>
        </p:nvSpPr>
        <p:spPr>
          <a:xfrm>
            <a:off x="1126684" y="1702781"/>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3013" y="276218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126684" y="2779993"/>
            <a:ext cx="1210588" cy="400110"/>
          </a:xfrm>
          <a:prstGeom prst="rect">
            <a:avLst/>
          </a:prstGeom>
          <a:noFill/>
        </p:spPr>
        <p:txBody>
          <a:bodyPr wrap="none" rtlCol="0">
            <a:spAutoFit/>
          </a:bodyPr>
          <a:lstStyle/>
          <a:p>
            <a:r>
              <a:rPr lang="zh-CN" altLang="en-US" sz="2000">
                <a:latin typeface="+mj-ea"/>
                <a:ea typeface="+mj-ea"/>
              </a:rPr>
              <a:t>修改母版</a:t>
            </a:r>
            <a:endParaRPr lang="zh-CN" altLang="en-US" sz="2000">
              <a:solidFill>
                <a:schemeClr val="tx1">
                  <a:lumMod val="50000"/>
                  <a:lumOff val="50000"/>
                </a:schemeClr>
              </a:solidFill>
            </a:endParaRPr>
          </a:p>
        </p:txBody>
      </p:sp>
      <p:sp>
        <p:nvSpPr>
          <p:cNvPr id="19" name="矩形 18"/>
          <p:cNvSpPr/>
          <p:nvPr/>
        </p:nvSpPr>
        <p:spPr>
          <a:xfrm>
            <a:off x="1126684" y="313438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16882" y="4424006"/>
            <a:ext cx="10163736" cy="382028"/>
          </a:xfrm>
          <a:prstGeom prst="rect">
            <a:avLst/>
          </a:prstGeom>
          <a:noFill/>
        </p:spPr>
        <p:txBody>
          <a:bodyPr wrap="square" rtlCol="0">
            <a:spAutoFit/>
          </a:bodyPr>
          <a:lstStyle/>
          <a:p>
            <a:pPr>
              <a:lnSpc>
                <a:spcPct val="150000"/>
              </a:lnSpc>
            </a:pPr>
            <a:r>
              <a:rPr lang="zh-CN" altLang="en-US" sz="1400"/>
              <a:t>点击设计</a:t>
            </a:r>
            <a:r>
              <a:rPr lang="en-US" altLang="zh-CN" sz="1400"/>
              <a:t>-</a:t>
            </a:r>
            <a:r>
              <a:rPr lang="zh-CN" altLang="en-US" sz="1400"/>
              <a:t>变体下拉三角找到颜色，可以选择已有的主题颜色，也可以自定义主题颜色。</a:t>
            </a:r>
            <a:endParaRPr lang="zh-CN" altLang="en-US" sz="1400" dirty="0"/>
          </a:p>
        </p:txBody>
      </p:sp>
      <p:sp>
        <p:nvSpPr>
          <p:cNvPr id="21" name="矩形 20"/>
          <p:cNvSpPr/>
          <p:nvPr/>
        </p:nvSpPr>
        <p:spPr>
          <a:xfrm>
            <a:off x="1113013" y="389391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126684" y="3911723"/>
            <a:ext cx="1210588" cy="400110"/>
          </a:xfrm>
          <a:prstGeom prst="rect">
            <a:avLst/>
          </a:prstGeom>
          <a:noFill/>
        </p:spPr>
        <p:txBody>
          <a:bodyPr wrap="none" rtlCol="0">
            <a:spAutoFit/>
          </a:bodyPr>
          <a:lstStyle/>
          <a:p>
            <a:r>
              <a:rPr lang="zh-CN" altLang="en-US" sz="2000">
                <a:latin typeface="+mj-ea"/>
                <a:ea typeface="+mj-ea"/>
              </a:rPr>
              <a:t>修改配色</a:t>
            </a:r>
            <a:endParaRPr lang="zh-CN" altLang="en-US" sz="2000">
              <a:solidFill>
                <a:schemeClr val="tx1">
                  <a:lumMod val="50000"/>
                  <a:lumOff val="50000"/>
                </a:schemeClr>
              </a:solidFill>
            </a:endParaRPr>
          </a:p>
        </p:txBody>
      </p:sp>
      <p:sp>
        <p:nvSpPr>
          <p:cNvPr id="23" name="矩形 22"/>
          <p:cNvSpPr/>
          <p:nvPr/>
        </p:nvSpPr>
        <p:spPr>
          <a:xfrm>
            <a:off x="1126684" y="426611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16882" y="5556292"/>
            <a:ext cx="10163736" cy="382028"/>
          </a:xfrm>
          <a:prstGeom prst="rect">
            <a:avLst/>
          </a:prstGeom>
          <a:noFill/>
        </p:spPr>
        <p:txBody>
          <a:bodyPr wrap="square" rtlCol="0">
            <a:spAutoFit/>
          </a:bodyPr>
          <a:lstStyle/>
          <a:p>
            <a:pPr>
              <a:lnSpc>
                <a:spcPct val="150000"/>
              </a:lnSpc>
            </a:pPr>
            <a:r>
              <a:rPr lang="zh-CN" altLang="en-US" sz="1400"/>
              <a:t>点击开始</a:t>
            </a:r>
            <a:r>
              <a:rPr lang="en-US" altLang="zh-CN" sz="1400"/>
              <a:t>-</a:t>
            </a:r>
            <a:r>
              <a:rPr lang="zh-CN" altLang="en-US" sz="1400"/>
              <a:t>替换下拉三角找到替换字体，可以将已有字体替换为新字体。</a:t>
            </a:r>
            <a:endParaRPr lang="zh-CN" altLang="en-US" sz="1400" dirty="0"/>
          </a:p>
        </p:txBody>
      </p:sp>
      <p:sp>
        <p:nvSpPr>
          <p:cNvPr id="25" name="矩形 24"/>
          <p:cNvSpPr/>
          <p:nvPr/>
        </p:nvSpPr>
        <p:spPr>
          <a:xfrm>
            <a:off x="1113013" y="5026202"/>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26684" y="5044009"/>
            <a:ext cx="1210588" cy="400110"/>
          </a:xfrm>
          <a:prstGeom prst="rect">
            <a:avLst/>
          </a:prstGeom>
          <a:noFill/>
        </p:spPr>
        <p:txBody>
          <a:bodyPr wrap="none" rtlCol="0">
            <a:spAutoFit/>
          </a:bodyPr>
          <a:lstStyle/>
          <a:p>
            <a:r>
              <a:rPr lang="zh-CN" altLang="en-US" sz="2000">
                <a:latin typeface="+mj-ea"/>
                <a:ea typeface="+mj-ea"/>
              </a:rPr>
              <a:t>修改字体</a:t>
            </a:r>
            <a:endParaRPr lang="zh-CN" altLang="en-US" sz="2000">
              <a:solidFill>
                <a:schemeClr val="tx1">
                  <a:lumMod val="50000"/>
                  <a:lumOff val="50000"/>
                </a:schemeClr>
              </a:solidFill>
            </a:endParaRPr>
          </a:p>
        </p:txBody>
      </p:sp>
      <p:sp>
        <p:nvSpPr>
          <p:cNvPr id="27" name="矩形 26"/>
          <p:cNvSpPr/>
          <p:nvPr/>
        </p:nvSpPr>
        <p:spPr>
          <a:xfrm>
            <a:off x="1126684" y="5398400"/>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73100" y="1804110"/>
            <a:ext cx="10845800" cy="1854226"/>
          </a:xfrm>
          <a:prstGeom prst="rect">
            <a:avLst/>
          </a:prstGeom>
        </p:spPr>
        <p:txBody>
          <a:bodyPr wrap="square">
            <a:spAutoFit/>
          </a:bodyPr>
          <a:lstStyle/>
          <a:p>
            <a:pPr marL="342900" indent="-342900">
              <a:lnSpc>
                <a:spcPct val="150000"/>
              </a:lnSpc>
              <a:spcBef>
                <a:spcPts val="300"/>
              </a:spcBef>
              <a:spcAft>
                <a:spcPts val="400"/>
              </a:spcAft>
              <a:buFont typeface="+mj-lt"/>
              <a:buAutoNum type="arabicPeriod"/>
            </a:pPr>
            <a:r>
              <a:rPr lang="zh-CN" altLang="en-US" sz="1400" dirty="0"/>
              <a:t>本作品受</a:t>
            </a:r>
            <a:r>
              <a:rPr lang="en-US" altLang="zh-CN" sz="1400" dirty="0"/>
              <a:t>《</a:t>
            </a:r>
            <a:r>
              <a:rPr lang="zh-CN" altLang="en-US" sz="1400" dirty="0"/>
              <a:t>中华人民共和国著作权法</a:t>
            </a:r>
            <a:r>
              <a:rPr lang="en-US" altLang="zh-CN" sz="1400" dirty="0"/>
              <a:t>》</a:t>
            </a:r>
            <a:r>
              <a:rPr lang="zh-CN" altLang="en-US" sz="1400" dirty="0"/>
              <a:t>和</a:t>
            </a:r>
            <a:r>
              <a:rPr lang="en-US" altLang="zh-CN" sz="1400" dirty="0"/>
              <a:t>《</a:t>
            </a:r>
            <a:r>
              <a:rPr lang="zh-CN" altLang="en-US" sz="1400" dirty="0"/>
              <a:t>世界版权公约</a:t>
            </a:r>
            <a:r>
              <a:rPr lang="en-US" altLang="zh-CN" sz="1400" dirty="0"/>
              <a:t>》</a:t>
            </a:r>
            <a:r>
              <a:rPr lang="zh-CN" altLang="en-US" sz="1400" dirty="0"/>
              <a:t>的保护，作品的所有权、版权和著作权归作者所有，您购买的是作品的使用权，但非作品的独家使用权；</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本作品只供购买者自己使用，任何单位或个人不可以以任何形式再次销售、传播，请勿以身试法，违者必究；</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作品中的素材（如图片、图标、图形等）为无版权要求网站免费获取、软件附带或作者创作，不收取任何费用，作为案例展示以供您参考，您可以使用，也可以依据您的作品需求，选择更合适的素材。</a:t>
            </a:r>
          </a:p>
        </p:txBody>
      </p:sp>
      <p:sp>
        <p:nvSpPr>
          <p:cNvPr id="7" name="矩形 6"/>
          <p:cNvSpPr/>
          <p:nvPr/>
        </p:nvSpPr>
        <p:spPr>
          <a:xfrm>
            <a:off x="673100" y="4331556"/>
            <a:ext cx="10674169" cy="1794510"/>
          </a:xfrm>
          <a:prstGeom prst="rect">
            <a:avLst/>
          </a:prstGeom>
        </p:spPr>
        <p:txBody>
          <a:bodyPr wrap="square">
            <a:spAutoFit/>
          </a:bodyPr>
          <a:lstStyle/>
          <a:p>
            <a:pPr marL="228600" indent="-228600">
              <a:lnSpc>
                <a:spcPct val="150000"/>
              </a:lnSpc>
              <a:spcBef>
                <a:spcPts val="300"/>
              </a:spcBef>
              <a:spcAft>
                <a:spcPts val="400"/>
              </a:spcAft>
              <a:buFont typeface="+mj-lt"/>
              <a:buAutoNum type="arabicPeriod"/>
            </a:pPr>
            <a:r>
              <a:rPr lang="zh-CN" altLang="en-US" sz="1100" dirty="0"/>
              <a:t>This work is protected by the Copyright Law of the People's Republic of China and the World Copyright Convention, the ownership, copyright and copyright of the work belong to the author, you purchased the right to use the work, but not the exclusive right to use the work;</a:t>
            </a:r>
          </a:p>
          <a:p>
            <a:pPr marL="228600" indent="-228600">
              <a:lnSpc>
                <a:spcPct val="150000"/>
              </a:lnSpc>
              <a:spcBef>
                <a:spcPts val="300"/>
              </a:spcBef>
              <a:spcAft>
                <a:spcPts val="400"/>
              </a:spcAft>
              <a:buFont typeface="+mj-lt"/>
              <a:buAutoNum type="arabicPeriod"/>
            </a:pPr>
            <a:r>
              <a:rPr lang="zh-CN" altLang="en-US" sz="1100" dirty="0"/>
              <a:t>This work is only for the buyer's own use, any unit or individual may not be in any form of re-sale, dissemination, do not try the law, violators must be investigated;</a:t>
            </a:r>
          </a:p>
          <a:p>
            <a:pPr marL="228600" indent="-228600">
              <a:lnSpc>
                <a:spcPct val="150000"/>
              </a:lnSpc>
              <a:spcBef>
                <a:spcPts val="300"/>
              </a:spcBef>
              <a:spcAft>
                <a:spcPts val="400"/>
              </a:spcAft>
              <a:buFont typeface="+mj-lt"/>
              <a:buAutoNum type="arabicPeriod"/>
            </a:pPr>
            <a:r>
              <a:rPr lang="zh-CN" altLang="en-US" sz="1100" dirty="0"/>
              <a:t>The material in the work (e.g. pictures, icons, graphics, etc.) is freely available for non-copyright-required websites, software comes with or author creations, at no charge, as a case presentation for your reference, you can use, or you can choose more appropriate material according to the needs of your work.</a:t>
            </a:r>
          </a:p>
        </p:txBody>
      </p:sp>
      <p:sp>
        <p:nvSpPr>
          <p:cNvPr id="8" name="文本框 7"/>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版权声明</a:t>
            </a:r>
          </a:p>
        </p:txBody>
      </p:sp>
      <p:sp>
        <p:nvSpPr>
          <p:cNvPr id="9" name="文本框 8"/>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Copyright Notice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1727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useBgFill="1">
        <p:nvSpPr>
          <p:cNvPr id="2" name="矩形 1"/>
          <p:cNvSpPr/>
          <p:nvPr/>
        </p:nvSpPr>
        <p:spPr>
          <a:xfrm>
            <a:off x="526520" y="4949309"/>
            <a:ext cx="5455724" cy="1200329"/>
          </a:xfrm>
          <a:prstGeom prst="rect">
            <a:avLst/>
          </a:prstGeom>
        </p:spPr>
        <p:txBody>
          <a:bodyPr wrap="none">
            <a:spAutoFit/>
          </a:bodyPr>
          <a:lstStyle/>
          <a:p>
            <a:r>
              <a:rPr lang="zh-CN" altLang="en-US" dirty="0">
                <a:hlinkClick r:id="rId2"/>
              </a:rPr>
              <a:t>璞石</a:t>
            </a:r>
            <a:r>
              <a:rPr lang="en-US" altLang="zh-CN" dirty="0" smtClean="0">
                <a:hlinkClick r:id="rId2"/>
              </a:rPr>
              <a:t>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412607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xmlns="" id="{851ACA7F-6DC1-4619-92AB-550D7BAB4A26}"/>
              </a:ext>
            </a:extLst>
          </p:cNvPr>
          <p:cNvSpPr/>
          <p:nvPr/>
        </p:nvSpPr>
        <p:spPr>
          <a:xfrm>
            <a:off x="866427" y="-1297890"/>
            <a:ext cx="10459146" cy="10459146"/>
          </a:xfrm>
          <a:prstGeom prst="ellipse">
            <a:avLst/>
          </a:prstGeom>
          <a:gradFill flip="none" rotWithShape="1">
            <a:gsLst>
              <a:gs pos="64000">
                <a:srgbClr val="00EBF7">
                  <a:alpha val="14000"/>
                </a:srgbClr>
              </a:gs>
              <a:gs pos="79000">
                <a:srgbClr val="00EBF7">
                  <a:alpha val="0"/>
                </a:srgbClr>
              </a:gs>
              <a:gs pos="0">
                <a:srgbClr val="00EBF7">
                  <a:alpha val="47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椭圆 39">
            <a:extLst>
              <a:ext uri="{FF2B5EF4-FFF2-40B4-BE49-F238E27FC236}">
                <a16:creationId xmlns:a16="http://schemas.microsoft.com/office/drawing/2014/main" xmlns="" id="{1144FFDE-29CC-4422-BBED-95C359AB63EE}"/>
              </a:ext>
            </a:extLst>
          </p:cNvPr>
          <p:cNvSpPr/>
          <p:nvPr/>
        </p:nvSpPr>
        <p:spPr>
          <a:xfrm>
            <a:off x="3993258" y="1836901"/>
            <a:ext cx="4205483" cy="4205481"/>
          </a:xfrm>
          <a:prstGeom prst="ellipse">
            <a:avLst/>
          </a:prstGeom>
          <a:gradFill>
            <a:gsLst>
              <a:gs pos="0">
                <a:srgbClr val="18202E"/>
              </a:gs>
              <a:gs pos="100000">
                <a:srgbClr val="2A3952"/>
              </a:gs>
            </a:gsLst>
            <a:lin ang="13800000" scaled="0"/>
          </a:gradFill>
          <a:ln>
            <a:noFill/>
          </a:ln>
          <a:effectLst>
            <a:outerShdw blurRad="203200" sx="102000" sy="102000" algn="ctr" rotWithShape="0">
              <a:srgbClr val="18202E">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 name="组合 1">
            <a:extLst>
              <a:ext uri="{FF2B5EF4-FFF2-40B4-BE49-F238E27FC236}">
                <a16:creationId xmlns:a16="http://schemas.microsoft.com/office/drawing/2014/main" xmlns="" id="{3FDD9BDF-3A8F-4EC7-B729-17648D12E28F}"/>
              </a:ext>
            </a:extLst>
          </p:cNvPr>
          <p:cNvGrpSpPr/>
          <p:nvPr/>
        </p:nvGrpSpPr>
        <p:grpSpPr>
          <a:xfrm>
            <a:off x="4219514" y="2070101"/>
            <a:ext cx="3752698" cy="3746430"/>
            <a:chOff x="4084362" y="1897137"/>
            <a:chExt cx="4099202" cy="4092357"/>
          </a:xfrm>
        </p:grpSpPr>
        <p:sp>
          <p:nvSpPr>
            <p:cNvPr id="30" name="Freeform 134">
              <a:extLst>
                <a:ext uri="{FF2B5EF4-FFF2-40B4-BE49-F238E27FC236}">
                  <a16:creationId xmlns:a16="http://schemas.microsoft.com/office/drawing/2014/main" xmlns="" id="{4E1F73E5-E276-492C-9B04-28F9B3FD9127}"/>
                </a:ext>
              </a:extLst>
            </p:cNvPr>
            <p:cNvSpPr>
              <a:spLocks/>
            </p:cNvSpPr>
            <p:nvPr/>
          </p:nvSpPr>
          <p:spPr bwMode="auto">
            <a:xfrm>
              <a:off x="4084362" y="1897137"/>
              <a:ext cx="2449938" cy="2970039"/>
            </a:xfrm>
            <a:custGeom>
              <a:avLst/>
              <a:gdLst>
                <a:gd name="T0" fmla="*/ 1201 w 1217"/>
                <a:gd name="T1" fmla="*/ 260 h 1474"/>
                <a:gd name="T2" fmla="*/ 912 w 1217"/>
                <a:gd name="T3" fmla="*/ 1 h 1474"/>
                <a:gd name="T4" fmla="*/ 691 w 1217"/>
                <a:gd name="T5" fmla="*/ 47 h 1474"/>
                <a:gd name="T6" fmla="*/ 521 w 1217"/>
                <a:gd name="T7" fmla="*/ 123 h 1474"/>
                <a:gd name="T8" fmla="*/ 354 w 1217"/>
                <a:gd name="T9" fmla="*/ 242 h 1474"/>
                <a:gd name="T10" fmla="*/ 271 w 1217"/>
                <a:gd name="T11" fmla="*/ 324 h 1474"/>
                <a:gd name="T12" fmla="*/ 198 w 1217"/>
                <a:gd name="T13" fmla="*/ 414 h 1474"/>
                <a:gd name="T14" fmla="*/ 59 w 1217"/>
                <a:gd name="T15" fmla="*/ 681 h 1474"/>
                <a:gd name="T16" fmla="*/ 13 w 1217"/>
                <a:gd name="T17" fmla="*/ 867 h 1474"/>
                <a:gd name="T18" fmla="*/ 11 w 1217"/>
                <a:gd name="T19" fmla="*/ 1137 h 1474"/>
                <a:gd name="T20" fmla="*/ 109 w 1217"/>
                <a:gd name="T21" fmla="*/ 1469 h 1474"/>
                <a:gd name="T22" fmla="*/ 114 w 1217"/>
                <a:gd name="T23" fmla="*/ 1473 h 1474"/>
                <a:gd name="T24" fmla="*/ 283 w 1217"/>
                <a:gd name="T25" fmla="*/ 1180 h 1474"/>
                <a:gd name="T26" fmla="*/ 622 w 1217"/>
                <a:gd name="T27" fmla="*/ 1159 h 1474"/>
                <a:gd name="T28" fmla="*/ 619 w 1217"/>
                <a:gd name="T29" fmla="*/ 1146 h 1474"/>
                <a:gd name="T30" fmla="*/ 604 w 1217"/>
                <a:gd name="T31" fmla="*/ 952 h 1474"/>
                <a:gd name="T32" fmla="*/ 950 w 1217"/>
                <a:gd name="T33" fmla="*/ 593 h 1474"/>
                <a:gd name="T34" fmla="*/ 1032 w 1217"/>
                <a:gd name="T35" fmla="*/ 568 h 1474"/>
                <a:gd name="T36" fmla="*/ 1201 w 1217"/>
                <a:gd name="T37" fmla="*/ 260 h 1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7" h="1474">
                  <a:moveTo>
                    <a:pt x="1201" y="260"/>
                  </a:moveTo>
                  <a:cubicBezTo>
                    <a:pt x="1183" y="118"/>
                    <a:pt x="1063" y="3"/>
                    <a:pt x="912" y="1"/>
                  </a:cubicBezTo>
                  <a:cubicBezTo>
                    <a:pt x="835" y="0"/>
                    <a:pt x="763" y="23"/>
                    <a:pt x="691" y="47"/>
                  </a:cubicBezTo>
                  <a:cubicBezTo>
                    <a:pt x="632" y="66"/>
                    <a:pt x="576" y="92"/>
                    <a:pt x="521" y="123"/>
                  </a:cubicBezTo>
                  <a:cubicBezTo>
                    <a:pt x="461" y="156"/>
                    <a:pt x="406" y="197"/>
                    <a:pt x="354" y="242"/>
                  </a:cubicBezTo>
                  <a:cubicBezTo>
                    <a:pt x="324" y="267"/>
                    <a:pt x="296" y="295"/>
                    <a:pt x="271" y="324"/>
                  </a:cubicBezTo>
                  <a:cubicBezTo>
                    <a:pt x="245" y="354"/>
                    <a:pt x="220" y="383"/>
                    <a:pt x="198" y="414"/>
                  </a:cubicBezTo>
                  <a:cubicBezTo>
                    <a:pt x="138" y="496"/>
                    <a:pt x="91" y="585"/>
                    <a:pt x="59" y="681"/>
                  </a:cubicBezTo>
                  <a:cubicBezTo>
                    <a:pt x="38" y="742"/>
                    <a:pt x="22" y="803"/>
                    <a:pt x="13" y="867"/>
                  </a:cubicBezTo>
                  <a:cubicBezTo>
                    <a:pt x="2" y="957"/>
                    <a:pt x="0" y="1047"/>
                    <a:pt x="11" y="1137"/>
                  </a:cubicBezTo>
                  <a:cubicBezTo>
                    <a:pt x="25" y="1253"/>
                    <a:pt x="58" y="1364"/>
                    <a:pt x="109" y="1469"/>
                  </a:cubicBezTo>
                  <a:cubicBezTo>
                    <a:pt x="110" y="1471"/>
                    <a:pt x="110" y="1474"/>
                    <a:pt x="114" y="1473"/>
                  </a:cubicBezTo>
                  <a:cubicBezTo>
                    <a:pt x="121" y="1347"/>
                    <a:pt x="175" y="1247"/>
                    <a:pt x="283" y="1180"/>
                  </a:cubicBezTo>
                  <a:cubicBezTo>
                    <a:pt x="391" y="1113"/>
                    <a:pt x="506" y="1110"/>
                    <a:pt x="622" y="1159"/>
                  </a:cubicBezTo>
                  <a:cubicBezTo>
                    <a:pt x="623" y="1154"/>
                    <a:pt x="621" y="1150"/>
                    <a:pt x="619" y="1146"/>
                  </a:cubicBezTo>
                  <a:cubicBezTo>
                    <a:pt x="600" y="1082"/>
                    <a:pt x="594" y="1018"/>
                    <a:pt x="604" y="952"/>
                  </a:cubicBezTo>
                  <a:cubicBezTo>
                    <a:pt x="632" y="770"/>
                    <a:pt x="770" y="627"/>
                    <a:pt x="950" y="593"/>
                  </a:cubicBezTo>
                  <a:cubicBezTo>
                    <a:pt x="978" y="588"/>
                    <a:pt x="1006" y="581"/>
                    <a:pt x="1032" y="568"/>
                  </a:cubicBezTo>
                  <a:cubicBezTo>
                    <a:pt x="1151" y="511"/>
                    <a:pt x="1217" y="390"/>
                    <a:pt x="1201" y="260"/>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solidFill>
                  <a:schemeClr val="lt1"/>
                </a:solidFill>
              </a:endParaRPr>
            </a:p>
          </p:txBody>
        </p:sp>
        <p:sp>
          <p:nvSpPr>
            <p:cNvPr id="31" name="Freeform 135">
              <a:extLst>
                <a:ext uri="{FF2B5EF4-FFF2-40B4-BE49-F238E27FC236}">
                  <a16:creationId xmlns:a16="http://schemas.microsoft.com/office/drawing/2014/main" xmlns="" id="{A1B0A283-688D-4EFB-ACB4-0EDA81A2DBD3}"/>
                </a:ext>
              </a:extLst>
            </p:cNvPr>
            <p:cNvSpPr>
              <a:spLocks/>
            </p:cNvSpPr>
            <p:nvPr/>
          </p:nvSpPr>
          <p:spPr bwMode="auto">
            <a:xfrm>
              <a:off x="4330724" y="4217051"/>
              <a:ext cx="3517510" cy="1772443"/>
            </a:xfrm>
            <a:custGeom>
              <a:avLst/>
              <a:gdLst>
                <a:gd name="T0" fmla="*/ 154 w 1751"/>
                <a:gd name="T1" fmla="*/ 82 h 884"/>
                <a:gd name="T2" fmla="*/ 74 w 1751"/>
                <a:gd name="T3" fmla="*/ 462 h 884"/>
                <a:gd name="T4" fmla="*/ 224 w 1751"/>
                <a:gd name="T5" fmla="*/ 630 h 884"/>
                <a:gd name="T6" fmla="*/ 375 w 1751"/>
                <a:gd name="T7" fmla="*/ 739 h 884"/>
                <a:gd name="T8" fmla="*/ 562 w 1751"/>
                <a:gd name="T9" fmla="*/ 825 h 884"/>
                <a:gd name="T10" fmla="*/ 675 w 1751"/>
                <a:gd name="T11" fmla="*/ 856 h 884"/>
                <a:gd name="T12" fmla="*/ 789 w 1751"/>
                <a:gd name="T13" fmla="*/ 874 h 884"/>
                <a:gd name="T14" fmla="*/ 1090 w 1751"/>
                <a:gd name="T15" fmla="*/ 861 h 884"/>
                <a:gd name="T16" fmla="*/ 1274 w 1751"/>
                <a:gd name="T17" fmla="*/ 807 h 884"/>
                <a:gd name="T18" fmla="*/ 1509 w 1751"/>
                <a:gd name="T19" fmla="*/ 674 h 884"/>
                <a:gd name="T20" fmla="*/ 1747 w 1751"/>
                <a:gd name="T21" fmla="*/ 423 h 884"/>
                <a:gd name="T22" fmla="*/ 1749 w 1751"/>
                <a:gd name="T23" fmla="*/ 417 h 884"/>
                <a:gd name="T24" fmla="*/ 1410 w 1751"/>
                <a:gd name="T25" fmla="*/ 417 h 884"/>
                <a:gd name="T26" fmla="*/ 1222 w 1751"/>
                <a:gd name="T27" fmla="*/ 134 h 884"/>
                <a:gd name="T28" fmla="*/ 1212 w 1751"/>
                <a:gd name="T29" fmla="*/ 143 h 884"/>
                <a:gd name="T30" fmla="*/ 1052 w 1751"/>
                <a:gd name="T31" fmla="*/ 253 h 884"/>
                <a:gd name="T32" fmla="*/ 568 w 1751"/>
                <a:gd name="T33" fmla="*/ 133 h 884"/>
                <a:gd name="T34" fmla="*/ 505 w 1751"/>
                <a:gd name="T35" fmla="*/ 74 h 884"/>
                <a:gd name="T36" fmla="*/ 154 w 1751"/>
                <a:gd name="T37" fmla="*/ 82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1" h="884">
                  <a:moveTo>
                    <a:pt x="154" y="82"/>
                  </a:moveTo>
                  <a:cubicBezTo>
                    <a:pt x="39" y="169"/>
                    <a:pt x="0" y="330"/>
                    <a:pt x="74" y="462"/>
                  </a:cubicBezTo>
                  <a:cubicBezTo>
                    <a:pt x="112" y="529"/>
                    <a:pt x="168" y="580"/>
                    <a:pt x="224" y="630"/>
                  </a:cubicBezTo>
                  <a:cubicBezTo>
                    <a:pt x="271" y="672"/>
                    <a:pt x="321" y="707"/>
                    <a:pt x="375" y="739"/>
                  </a:cubicBezTo>
                  <a:cubicBezTo>
                    <a:pt x="434" y="775"/>
                    <a:pt x="497" y="802"/>
                    <a:pt x="562" y="825"/>
                  </a:cubicBezTo>
                  <a:cubicBezTo>
                    <a:pt x="599" y="837"/>
                    <a:pt x="636" y="848"/>
                    <a:pt x="675" y="856"/>
                  </a:cubicBezTo>
                  <a:cubicBezTo>
                    <a:pt x="713" y="863"/>
                    <a:pt x="751" y="870"/>
                    <a:pt x="789" y="874"/>
                  </a:cubicBezTo>
                  <a:cubicBezTo>
                    <a:pt x="890" y="884"/>
                    <a:pt x="990" y="880"/>
                    <a:pt x="1090" y="861"/>
                  </a:cubicBezTo>
                  <a:cubicBezTo>
                    <a:pt x="1153" y="848"/>
                    <a:pt x="1214" y="832"/>
                    <a:pt x="1274" y="807"/>
                  </a:cubicBezTo>
                  <a:cubicBezTo>
                    <a:pt x="1357" y="772"/>
                    <a:pt x="1436" y="729"/>
                    <a:pt x="1509" y="674"/>
                  </a:cubicBezTo>
                  <a:cubicBezTo>
                    <a:pt x="1602" y="604"/>
                    <a:pt x="1682" y="520"/>
                    <a:pt x="1747" y="423"/>
                  </a:cubicBezTo>
                  <a:cubicBezTo>
                    <a:pt x="1748" y="422"/>
                    <a:pt x="1751" y="420"/>
                    <a:pt x="1749" y="417"/>
                  </a:cubicBezTo>
                  <a:cubicBezTo>
                    <a:pt x="1635" y="474"/>
                    <a:pt x="1522" y="477"/>
                    <a:pt x="1410" y="417"/>
                  </a:cubicBezTo>
                  <a:cubicBezTo>
                    <a:pt x="1298" y="357"/>
                    <a:pt x="1238" y="259"/>
                    <a:pt x="1222" y="134"/>
                  </a:cubicBezTo>
                  <a:cubicBezTo>
                    <a:pt x="1217" y="135"/>
                    <a:pt x="1215" y="140"/>
                    <a:pt x="1212" y="143"/>
                  </a:cubicBezTo>
                  <a:cubicBezTo>
                    <a:pt x="1167" y="191"/>
                    <a:pt x="1114" y="229"/>
                    <a:pt x="1052" y="253"/>
                  </a:cubicBezTo>
                  <a:cubicBezTo>
                    <a:pt x="880" y="320"/>
                    <a:pt x="688" y="272"/>
                    <a:pt x="568" y="133"/>
                  </a:cubicBezTo>
                  <a:cubicBezTo>
                    <a:pt x="549" y="111"/>
                    <a:pt x="529" y="90"/>
                    <a:pt x="505" y="74"/>
                  </a:cubicBezTo>
                  <a:cubicBezTo>
                    <a:pt x="396" y="0"/>
                    <a:pt x="259" y="3"/>
                    <a:pt x="154" y="82"/>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solidFill>
                  <a:schemeClr val="lt1"/>
                </a:solidFill>
              </a:endParaRPr>
            </a:p>
          </p:txBody>
        </p:sp>
        <p:sp>
          <p:nvSpPr>
            <p:cNvPr id="32" name="Freeform 136">
              <a:extLst>
                <a:ext uri="{FF2B5EF4-FFF2-40B4-BE49-F238E27FC236}">
                  <a16:creationId xmlns:a16="http://schemas.microsoft.com/office/drawing/2014/main" xmlns="" id="{A2D89B24-203B-4AD6-86AF-2334C8B2C6C7}"/>
                </a:ext>
              </a:extLst>
            </p:cNvPr>
            <p:cNvSpPr>
              <a:spLocks/>
            </p:cNvSpPr>
            <p:nvPr/>
          </p:nvSpPr>
          <p:spPr bwMode="auto">
            <a:xfrm>
              <a:off x="6240036" y="1897137"/>
              <a:ext cx="1943528" cy="3236934"/>
            </a:xfrm>
            <a:custGeom>
              <a:avLst/>
              <a:gdLst>
                <a:gd name="T0" fmla="*/ 508 w 967"/>
                <a:gd name="T1" fmla="*/ 1552 h 1607"/>
                <a:gd name="T2" fmla="*/ 877 w 967"/>
                <a:gd name="T3" fmla="*/ 1431 h 1607"/>
                <a:gd name="T4" fmla="*/ 947 w 967"/>
                <a:gd name="T5" fmla="*/ 1216 h 1607"/>
                <a:gd name="T6" fmla="*/ 966 w 967"/>
                <a:gd name="T7" fmla="*/ 1032 h 1607"/>
                <a:gd name="T8" fmla="*/ 947 w 967"/>
                <a:gd name="T9" fmla="*/ 827 h 1607"/>
                <a:gd name="T10" fmla="*/ 917 w 967"/>
                <a:gd name="T11" fmla="*/ 714 h 1607"/>
                <a:gd name="T12" fmla="*/ 876 w 967"/>
                <a:gd name="T13" fmla="*/ 605 h 1607"/>
                <a:gd name="T14" fmla="*/ 714 w 967"/>
                <a:gd name="T15" fmla="*/ 352 h 1607"/>
                <a:gd name="T16" fmla="*/ 575 w 967"/>
                <a:gd name="T17" fmla="*/ 219 h 1607"/>
                <a:gd name="T18" fmla="*/ 343 w 967"/>
                <a:gd name="T19" fmla="*/ 82 h 1607"/>
                <a:gd name="T20" fmla="*/ 7 w 967"/>
                <a:gd name="T21" fmla="*/ 1 h 1607"/>
                <a:gd name="T22" fmla="*/ 0 w 967"/>
                <a:gd name="T23" fmla="*/ 3 h 1607"/>
                <a:gd name="T24" fmla="*/ 170 w 967"/>
                <a:gd name="T25" fmla="*/ 297 h 1607"/>
                <a:gd name="T26" fmla="*/ 18 w 967"/>
                <a:gd name="T27" fmla="*/ 601 h 1607"/>
                <a:gd name="T28" fmla="*/ 31 w 967"/>
                <a:gd name="T29" fmla="*/ 605 h 1607"/>
                <a:gd name="T30" fmla="*/ 207 w 967"/>
                <a:gd name="T31" fmla="*/ 689 h 1607"/>
                <a:gd name="T32" fmla="*/ 344 w 967"/>
                <a:gd name="T33" fmla="*/ 1167 h 1607"/>
                <a:gd name="T34" fmla="*/ 325 w 967"/>
                <a:gd name="T35" fmla="*/ 1252 h 1607"/>
                <a:gd name="T36" fmla="*/ 508 w 967"/>
                <a:gd name="T37" fmla="*/ 155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7" h="1607">
                  <a:moveTo>
                    <a:pt x="508" y="1552"/>
                  </a:moveTo>
                  <a:cubicBezTo>
                    <a:pt x="640" y="1607"/>
                    <a:pt x="799" y="1561"/>
                    <a:pt x="877" y="1431"/>
                  </a:cubicBezTo>
                  <a:cubicBezTo>
                    <a:pt x="916" y="1365"/>
                    <a:pt x="932" y="1290"/>
                    <a:pt x="947" y="1216"/>
                  </a:cubicBezTo>
                  <a:cubicBezTo>
                    <a:pt x="960" y="1156"/>
                    <a:pt x="965" y="1094"/>
                    <a:pt x="966" y="1032"/>
                  </a:cubicBezTo>
                  <a:cubicBezTo>
                    <a:pt x="967" y="963"/>
                    <a:pt x="960" y="894"/>
                    <a:pt x="947" y="827"/>
                  </a:cubicBezTo>
                  <a:cubicBezTo>
                    <a:pt x="939" y="789"/>
                    <a:pt x="930" y="751"/>
                    <a:pt x="917" y="714"/>
                  </a:cubicBezTo>
                  <a:cubicBezTo>
                    <a:pt x="904" y="677"/>
                    <a:pt x="891" y="641"/>
                    <a:pt x="876" y="605"/>
                  </a:cubicBezTo>
                  <a:cubicBezTo>
                    <a:pt x="834" y="513"/>
                    <a:pt x="781" y="428"/>
                    <a:pt x="714" y="352"/>
                  </a:cubicBezTo>
                  <a:cubicBezTo>
                    <a:pt x="672" y="304"/>
                    <a:pt x="627" y="259"/>
                    <a:pt x="575" y="219"/>
                  </a:cubicBezTo>
                  <a:cubicBezTo>
                    <a:pt x="503" y="165"/>
                    <a:pt x="427" y="118"/>
                    <a:pt x="343" y="82"/>
                  </a:cubicBezTo>
                  <a:cubicBezTo>
                    <a:pt x="235" y="36"/>
                    <a:pt x="123" y="9"/>
                    <a:pt x="7" y="1"/>
                  </a:cubicBezTo>
                  <a:cubicBezTo>
                    <a:pt x="5" y="1"/>
                    <a:pt x="1" y="0"/>
                    <a:pt x="0" y="3"/>
                  </a:cubicBezTo>
                  <a:cubicBezTo>
                    <a:pt x="106" y="73"/>
                    <a:pt x="166" y="170"/>
                    <a:pt x="170" y="297"/>
                  </a:cubicBezTo>
                  <a:cubicBezTo>
                    <a:pt x="174" y="424"/>
                    <a:pt x="119" y="524"/>
                    <a:pt x="18" y="601"/>
                  </a:cubicBezTo>
                  <a:cubicBezTo>
                    <a:pt x="22" y="605"/>
                    <a:pt x="27" y="604"/>
                    <a:pt x="31" y="605"/>
                  </a:cubicBezTo>
                  <a:cubicBezTo>
                    <a:pt x="96" y="620"/>
                    <a:pt x="155" y="647"/>
                    <a:pt x="207" y="689"/>
                  </a:cubicBezTo>
                  <a:cubicBezTo>
                    <a:pt x="350" y="804"/>
                    <a:pt x="405" y="994"/>
                    <a:pt x="344" y="1167"/>
                  </a:cubicBezTo>
                  <a:cubicBezTo>
                    <a:pt x="335" y="1195"/>
                    <a:pt x="327" y="1223"/>
                    <a:pt x="325" y="1252"/>
                  </a:cubicBezTo>
                  <a:cubicBezTo>
                    <a:pt x="315" y="1383"/>
                    <a:pt x="387" y="1500"/>
                    <a:pt x="508" y="1552"/>
                  </a:cubicBezTo>
                  <a:close/>
                </a:path>
              </a:pathLst>
            </a:cu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solidFill>
                  <a:schemeClr val="lt1"/>
                </a:solidFill>
              </a:endParaRPr>
            </a:p>
          </p:txBody>
        </p:sp>
      </p:grpSp>
      <p:sp>
        <p:nvSpPr>
          <p:cNvPr id="37" name="Freeform 102">
            <a:extLst>
              <a:ext uri="{FF2B5EF4-FFF2-40B4-BE49-F238E27FC236}">
                <a16:creationId xmlns:a16="http://schemas.microsoft.com/office/drawing/2014/main" xmlns="" id="{C333956A-5CAA-438B-9AC3-452EEB059421}"/>
              </a:ext>
            </a:extLst>
          </p:cNvPr>
          <p:cNvSpPr>
            <a:spLocks noEditPoints="1"/>
          </p:cNvSpPr>
          <p:nvPr/>
        </p:nvSpPr>
        <p:spPr bwMode="auto">
          <a:xfrm>
            <a:off x="5653165" y="2396400"/>
            <a:ext cx="489844" cy="535374"/>
          </a:xfrm>
          <a:custGeom>
            <a:avLst/>
            <a:gdLst>
              <a:gd name="T0" fmla="*/ 23 w 182"/>
              <a:gd name="T1" fmla="*/ 126 h 199"/>
              <a:gd name="T2" fmla="*/ 43 w 182"/>
              <a:gd name="T3" fmla="*/ 91 h 199"/>
              <a:gd name="T4" fmla="*/ 50 w 182"/>
              <a:gd name="T5" fmla="*/ 117 h 199"/>
              <a:gd name="T6" fmla="*/ 51 w 182"/>
              <a:gd name="T7" fmla="*/ 93 h 199"/>
              <a:gd name="T8" fmla="*/ 83 w 182"/>
              <a:gd name="T9" fmla="*/ 91 h 199"/>
              <a:gd name="T10" fmla="*/ 92 w 182"/>
              <a:gd name="T11" fmla="*/ 107 h 199"/>
              <a:gd name="T12" fmla="*/ 97 w 182"/>
              <a:gd name="T13" fmla="*/ 91 h 199"/>
              <a:gd name="T14" fmla="*/ 123 w 182"/>
              <a:gd name="T15" fmla="*/ 89 h 199"/>
              <a:gd name="T16" fmla="*/ 136 w 182"/>
              <a:gd name="T17" fmla="*/ 91 h 199"/>
              <a:gd name="T18" fmla="*/ 130 w 182"/>
              <a:gd name="T19" fmla="*/ 126 h 199"/>
              <a:gd name="T20" fmla="*/ 118 w 182"/>
              <a:gd name="T21" fmla="*/ 126 h 199"/>
              <a:gd name="T22" fmla="*/ 127 w 182"/>
              <a:gd name="T23" fmla="*/ 130 h 199"/>
              <a:gd name="T24" fmla="*/ 113 w 182"/>
              <a:gd name="T25" fmla="*/ 151 h 199"/>
              <a:gd name="T26" fmla="*/ 128 w 182"/>
              <a:gd name="T27" fmla="*/ 140 h 199"/>
              <a:gd name="T28" fmla="*/ 147 w 182"/>
              <a:gd name="T29" fmla="*/ 144 h 199"/>
              <a:gd name="T30" fmla="*/ 134 w 182"/>
              <a:gd name="T31" fmla="*/ 128 h 199"/>
              <a:gd name="T32" fmla="*/ 171 w 182"/>
              <a:gd name="T33" fmla="*/ 91 h 199"/>
              <a:gd name="T34" fmla="*/ 152 w 182"/>
              <a:gd name="T35" fmla="*/ 141 h 199"/>
              <a:gd name="T36" fmla="*/ 170 w 182"/>
              <a:gd name="T37" fmla="*/ 121 h 199"/>
              <a:gd name="T38" fmla="*/ 99 w 182"/>
              <a:gd name="T39" fmla="*/ 2 h 199"/>
              <a:gd name="T40" fmla="*/ 17 w 182"/>
              <a:gd name="T41" fmla="*/ 125 h 199"/>
              <a:gd name="T42" fmla="*/ 173 w 182"/>
              <a:gd name="T43" fmla="*/ 86 h 199"/>
              <a:gd name="T44" fmla="*/ 134 w 182"/>
              <a:gd name="T45" fmla="*/ 47 h 199"/>
              <a:gd name="T46" fmla="*/ 173 w 182"/>
              <a:gd name="T47" fmla="*/ 86 h 199"/>
              <a:gd name="T48" fmla="*/ 131 w 182"/>
              <a:gd name="T49" fmla="*/ 43 h 199"/>
              <a:gd name="T50" fmla="*/ 149 w 182"/>
              <a:gd name="T51" fmla="*/ 30 h 199"/>
              <a:gd name="T52" fmla="*/ 127 w 182"/>
              <a:gd name="T53" fmla="*/ 45 h 199"/>
              <a:gd name="T54" fmla="*/ 97 w 182"/>
              <a:gd name="T55" fmla="*/ 11 h 199"/>
              <a:gd name="T56" fmla="*/ 129 w 182"/>
              <a:gd name="T57" fmla="*/ 49 h 199"/>
              <a:gd name="T58" fmla="*/ 97 w 182"/>
              <a:gd name="T59" fmla="*/ 86 h 199"/>
              <a:gd name="T60" fmla="*/ 97 w 182"/>
              <a:gd name="T61" fmla="*/ 58 h 199"/>
              <a:gd name="T62" fmla="*/ 51 w 182"/>
              <a:gd name="T63" fmla="*/ 86 h 199"/>
              <a:gd name="T64" fmla="*/ 92 w 182"/>
              <a:gd name="T65" fmla="*/ 58 h 199"/>
              <a:gd name="T66" fmla="*/ 92 w 182"/>
              <a:gd name="T67" fmla="*/ 53 h 199"/>
              <a:gd name="T68" fmla="*/ 92 w 182"/>
              <a:gd name="T69" fmla="*/ 10 h 199"/>
              <a:gd name="T70" fmla="*/ 87 w 182"/>
              <a:gd name="T71" fmla="*/ 7 h 199"/>
              <a:gd name="T72" fmla="*/ 37 w 182"/>
              <a:gd name="T73" fmla="*/ 30 h 199"/>
              <a:gd name="T74" fmla="*/ 13 w 182"/>
              <a:gd name="T75" fmla="*/ 80 h 199"/>
              <a:gd name="T76" fmla="*/ 34 w 182"/>
              <a:gd name="T77" fmla="*/ 33 h 199"/>
              <a:gd name="T78" fmla="*/ 46 w 182"/>
              <a:gd name="T79" fmla="*/ 86 h 199"/>
              <a:gd name="T80" fmla="*/ 13 w 182"/>
              <a:gd name="T81" fmla="*/ 86 h 199"/>
              <a:gd name="T82" fmla="*/ 176 w 182"/>
              <a:gd name="T83" fmla="*/ 143 h 199"/>
              <a:gd name="T84" fmla="*/ 116 w 182"/>
              <a:gd name="T85" fmla="*/ 191 h 199"/>
              <a:gd name="T86" fmla="*/ 45 w 182"/>
              <a:gd name="T87" fmla="*/ 180 h 199"/>
              <a:gd name="T88" fmla="*/ 0 w 182"/>
              <a:gd name="T89" fmla="*/ 199 h 199"/>
              <a:gd name="T90" fmla="*/ 22 w 182"/>
              <a:gd name="T91" fmla="*/ 138 h 199"/>
              <a:gd name="T92" fmla="*/ 26 w 182"/>
              <a:gd name="T93" fmla="*/ 132 h 199"/>
              <a:gd name="T94" fmla="*/ 52 w 182"/>
              <a:gd name="T95" fmla="*/ 124 h 199"/>
              <a:gd name="T96" fmla="*/ 60 w 182"/>
              <a:gd name="T97" fmla="*/ 124 h 199"/>
              <a:gd name="T98" fmla="*/ 73 w 182"/>
              <a:gd name="T99" fmla="*/ 125 h 199"/>
              <a:gd name="T100" fmla="*/ 82 w 182"/>
              <a:gd name="T101" fmla="*/ 122 h 199"/>
              <a:gd name="T102" fmla="*/ 92 w 182"/>
              <a:gd name="T103" fmla="*/ 115 h 199"/>
              <a:gd name="T104" fmla="*/ 119 w 182"/>
              <a:gd name="T105" fmla="*/ 97 h 199"/>
              <a:gd name="T106" fmla="*/ 114 w 182"/>
              <a:gd name="T107" fmla="*/ 120 h 199"/>
              <a:gd name="T108" fmla="*/ 98 w 182"/>
              <a:gd name="T109" fmla="*/ 141 h 199"/>
              <a:gd name="T110" fmla="*/ 108 w 182"/>
              <a:gd name="T111" fmla="*/ 156 h 199"/>
              <a:gd name="T112" fmla="*/ 119 w 182"/>
              <a:gd name="T113" fmla="*/ 161 h 199"/>
              <a:gd name="T114" fmla="*/ 136 w 182"/>
              <a:gd name="T115" fmla="*/ 160 h 199"/>
              <a:gd name="T116" fmla="*/ 171 w 182"/>
              <a:gd name="T117" fmla="*/ 1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2" h="199">
                <a:moveTo>
                  <a:pt x="19" y="130"/>
                </a:moveTo>
                <a:cubicBezTo>
                  <a:pt x="20" y="128"/>
                  <a:pt x="21" y="127"/>
                  <a:pt x="23" y="126"/>
                </a:cubicBezTo>
                <a:cubicBezTo>
                  <a:pt x="17" y="115"/>
                  <a:pt x="14" y="104"/>
                  <a:pt x="13" y="91"/>
                </a:cubicBezTo>
                <a:cubicBezTo>
                  <a:pt x="43" y="91"/>
                  <a:pt x="43" y="91"/>
                  <a:pt x="43" y="91"/>
                </a:cubicBezTo>
                <a:cubicBezTo>
                  <a:pt x="46" y="91"/>
                  <a:pt x="46" y="91"/>
                  <a:pt x="46" y="91"/>
                </a:cubicBezTo>
                <a:cubicBezTo>
                  <a:pt x="46" y="100"/>
                  <a:pt x="48" y="108"/>
                  <a:pt x="50" y="117"/>
                </a:cubicBezTo>
                <a:cubicBezTo>
                  <a:pt x="51" y="117"/>
                  <a:pt x="53" y="117"/>
                  <a:pt x="55" y="117"/>
                </a:cubicBezTo>
                <a:cubicBezTo>
                  <a:pt x="53" y="109"/>
                  <a:pt x="51" y="101"/>
                  <a:pt x="51" y="93"/>
                </a:cubicBezTo>
                <a:cubicBezTo>
                  <a:pt x="51" y="91"/>
                  <a:pt x="51" y="91"/>
                  <a:pt x="51" y="91"/>
                </a:cubicBezTo>
                <a:cubicBezTo>
                  <a:pt x="83" y="91"/>
                  <a:pt x="83" y="91"/>
                  <a:pt x="83" y="91"/>
                </a:cubicBezTo>
                <a:cubicBezTo>
                  <a:pt x="92" y="91"/>
                  <a:pt x="92" y="91"/>
                  <a:pt x="92" y="91"/>
                </a:cubicBezTo>
                <a:cubicBezTo>
                  <a:pt x="92" y="107"/>
                  <a:pt x="92" y="107"/>
                  <a:pt x="92" y="107"/>
                </a:cubicBezTo>
                <a:cubicBezTo>
                  <a:pt x="93" y="106"/>
                  <a:pt x="95" y="105"/>
                  <a:pt x="97" y="104"/>
                </a:cubicBezTo>
                <a:cubicBezTo>
                  <a:pt x="97" y="91"/>
                  <a:pt x="97" y="91"/>
                  <a:pt x="97" y="91"/>
                </a:cubicBezTo>
                <a:cubicBezTo>
                  <a:pt x="116" y="91"/>
                  <a:pt x="116" y="91"/>
                  <a:pt x="116" y="91"/>
                </a:cubicBezTo>
                <a:cubicBezTo>
                  <a:pt x="119" y="89"/>
                  <a:pt x="121" y="89"/>
                  <a:pt x="123" y="89"/>
                </a:cubicBezTo>
                <a:cubicBezTo>
                  <a:pt x="126" y="89"/>
                  <a:pt x="128" y="89"/>
                  <a:pt x="130" y="91"/>
                </a:cubicBezTo>
                <a:cubicBezTo>
                  <a:pt x="136" y="91"/>
                  <a:pt x="136" y="91"/>
                  <a:pt x="136" y="91"/>
                </a:cubicBezTo>
                <a:cubicBezTo>
                  <a:pt x="137" y="91"/>
                  <a:pt x="137" y="91"/>
                  <a:pt x="137" y="91"/>
                </a:cubicBezTo>
                <a:cubicBezTo>
                  <a:pt x="137" y="103"/>
                  <a:pt x="134" y="115"/>
                  <a:pt x="130" y="126"/>
                </a:cubicBezTo>
                <a:cubicBezTo>
                  <a:pt x="127" y="124"/>
                  <a:pt x="124" y="123"/>
                  <a:pt x="121" y="122"/>
                </a:cubicBezTo>
                <a:cubicBezTo>
                  <a:pt x="120" y="124"/>
                  <a:pt x="119" y="125"/>
                  <a:pt x="118" y="126"/>
                </a:cubicBezTo>
                <a:cubicBezTo>
                  <a:pt x="121" y="127"/>
                  <a:pt x="124" y="129"/>
                  <a:pt x="127" y="130"/>
                </a:cubicBezTo>
                <a:cubicBezTo>
                  <a:pt x="127" y="130"/>
                  <a:pt x="127" y="130"/>
                  <a:pt x="127" y="130"/>
                </a:cubicBezTo>
                <a:cubicBezTo>
                  <a:pt x="124" y="138"/>
                  <a:pt x="119" y="145"/>
                  <a:pt x="113" y="151"/>
                </a:cubicBezTo>
                <a:cubicBezTo>
                  <a:pt x="113" y="151"/>
                  <a:pt x="113" y="151"/>
                  <a:pt x="113" y="151"/>
                </a:cubicBezTo>
                <a:cubicBezTo>
                  <a:pt x="115" y="152"/>
                  <a:pt x="116" y="153"/>
                  <a:pt x="118" y="153"/>
                </a:cubicBezTo>
                <a:cubicBezTo>
                  <a:pt x="121" y="149"/>
                  <a:pt x="125" y="144"/>
                  <a:pt x="128" y="140"/>
                </a:cubicBezTo>
                <a:cubicBezTo>
                  <a:pt x="129" y="137"/>
                  <a:pt x="130" y="135"/>
                  <a:pt x="132" y="133"/>
                </a:cubicBezTo>
                <a:cubicBezTo>
                  <a:pt x="137" y="136"/>
                  <a:pt x="143" y="140"/>
                  <a:pt x="147" y="144"/>
                </a:cubicBezTo>
                <a:cubicBezTo>
                  <a:pt x="149" y="143"/>
                  <a:pt x="150" y="142"/>
                  <a:pt x="152" y="141"/>
                </a:cubicBezTo>
                <a:cubicBezTo>
                  <a:pt x="146" y="136"/>
                  <a:pt x="140" y="132"/>
                  <a:pt x="134" y="128"/>
                </a:cubicBezTo>
                <a:cubicBezTo>
                  <a:pt x="139" y="117"/>
                  <a:pt x="142" y="103"/>
                  <a:pt x="142" y="91"/>
                </a:cubicBezTo>
                <a:cubicBezTo>
                  <a:pt x="171" y="91"/>
                  <a:pt x="171" y="91"/>
                  <a:pt x="171" y="91"/>
                </a:cubicBezTo>
                <a:cubicBezTo>
                  <a:pt x="172" y="91"/>
                  <a:pt x="172" y="91"/>
                  <a:pt x="173" y="91"/>
                </a:cubicBezTo>
                <a:cubicBezTo>
                  <a:pt x="172" y="110"/>
                  <a:pt x="165" y="127"/>
                  <a:pt x="152" y="141"/>
                </a:cubicBezTo>
                <a:cubicBezTo>
                  <a:pt x="157" y="138"/>
                  <a:pt x="161" y="135"/>
                  <a:pt x="164" y="133"/>
                </a:cubicBezTo>
                <a:cubicBezTo>
                  <a:pt x="167" y="129"/>
                  <a:pt x="169" y="125"/>
                  <a:pt x="170" y="121"/>
                </a:cubicBezTo>
                <a:cubicBezTo>
                  <a:pt x="182" y="97"/>
                  <a:pt x="179" y="65"/>
                  <a:pt x="165" y="43"/>
                </a:cubicBezTo>
                <a:cubicBezTo>
                  <a:pt x="152" y="20"/>
                  <a:pt x="125" y="4"/>
                  <a:pt x="99" y="2"/>
                </a:cubicBezTo>
                <a:cubicBezTo>
                  <a:pt x="64" y="0"/>
                  <a:pt x="31" y="20"/>
                  <a:pt x="16" y="52"/>
                </a:cubicBezTo>
                <a:cubicBezTo>
                  <a:pt x="6" y="73"/>
                  <a:pt x="6" y="104"/>
                  <a:pt x="17" y="125"/>
                </a:cubicBezTo>
                <a:cubicBezTo>
                  <a:pt x="17" y="126"/>
                  <a:pt x="18" y="128"/>
                  <a:pt x="19" y="130"/>
                </a:cubicBezTo>
                <a:close/>
                <a:moveTo>
                  <a:pt x="173" y="86"/>
                </a:moveTo>
                <a:cubicBezTo>
                  <a:pt x="142" y="86"/>
                  <a:pt x="142" y="86"/>
                  <a:pt x="142" y="86"/>
                </a:cubicBezTo>
                <a:cubicBezTo>
                  <a:pt x="142" y="72"/>
                  <a:pt x="139" y="59"/>
                  <a:pt x="134" y="47"/>
                </a:cubicBezTo>
                <a:cubicBezTo>
                  <a:pt x="140" y="44"/>
                  <a:pt x="146" y="39"/>
                  <a:pt x="152" y="33"/>
                </a:cubicBezTo>
                <a:cubicBezTo>
                  <a:pt x="165" y="48"/>
                  <a:pt x="172" y="66"/>
                  <a:pt x="173" y="86"/>
                </a:cubicBezTo>
                <a:close/>
                <a:moveTo>
                  <a:pt x="149" y="30"/>
                </a:moveTo>
                <a:cubicBezTo>
                  <a:pt x="144" y="35"/>
                  <a:pt x="138" y="39"/>
                  <a:pt x="131" y="43"/>
                </a:cubicBezTo>
                <a:cubicBezTo>
                  <a:pt x="125" y="29"/>
                  <a:pt x="113" y="16"/>
                  <a:pt x="101" y="7"/>
                </a:cubicBezTo>
                <a:cubicBezTo>
                  <a:pt x="119" y="9"/>
                  <a:pt x="135" y="17"/>
                  <a:pt x="149" y="30"/>
                </a:cubicBezTo>
                <a:close/>
                <a:moveTo>
                  <a:pt x="97" y="11"/>
                </a:moveTo>
                <a:cubicBezTo>
                  <a:pt x="109" y="19"/>
                  <a:pt x="121" y="32"/>
                  <a:pt x="127" y="45"/>
                </a:cubicBezTo>
                <a:cubicBezTo>
                  <a:pt x="118" y="49"/>
                  <a:pt x="108" y="52"/>
                  <a:pt x="97" y="53"/>
                </a:cubicBezTo>
                <a:lnTo>
                  <a:pt x="97" y="11"/>
                </a:lnTo>
                <a:close/>
                <a:moveTo>
                  <a:pt x="97" y="58"/>
                </a:moveTo>
                <a:cubicBezTo>
                  <a:pt x="108" y="57"/>
                  <a:pt x="119" y="54"/>
                  <a:pt x="129" y="49"/>
                </a:cubicBezTo>
                <a:cubicBezTo>
                  <a:pt x="134" y="61"/>
                  <a:pt x="137" y="73"/>
                  <a:pt x="137" y="86"/>
                </a:cubicBezTo>
                <a:cubicBezTo>
                  <a:pt x="97" y="86"/>
                  <a:pt x="97" y="86"/>
                  <a:pt x="97" y="86"/>
                </a:cubicBezTo>
                <a:cubicBezTo>
                  <a:pt x="97" y="86"/>
                  <a:pt x="97" y="86"/>
                  <a:pt x="97" y="86"/>
                </a:cubicBezTo>
                <a:cubicBezTo>
                  <a:pt x="97" y="58"/>
                  <a:pt x="97" y="58"/>
                  <a:pt x="97" y="58"/>
                </a:cubicBezTo>
                <a:close/>
                <a:moveTo>
                  <a:pt x="92" y="86"/>
                </a:moveTo>
                <a:cubicBezTo>
                  <a:pt x="51" y="86"/>
                  <a:pt x="51" y="86"/>
                  <a:pt x="51" y="86"/>
                </a:cubicBezTo>
                <a:cubicBezTo>
                  <a:pt x="51" y="73"/>
                  <a:pt x="54" y="61"/>
                  <a:pt x="58" y="50"/>
                </a:cubicBezTo>
                <a:cubicBezTo>
                  <a:pt x="69" y="55"/>
                  <a:pt x="80" y="58"/>
                  <a:pt x="92" y="58"/>
                </a:cubicBezTo>
                <a:lnTo>
                  <a:pt x="92" y="86"/>
                </a:lnTo>
                <a:close/>
                <a:moveTo>
                  <a:pt x="92" y="53"/>
                </a:moveTo>
                <a:cubicBezTo>
                  <a:pt x="80" y="53"/>
                  <a:pt x="71" y="50"/>
                  <a:pt x="61" y="46"/>
                </a:cubicBezTo>
                <a:cubicBezTo>
                  <a:pt x="67" y="32"/>
                  <a:pt x="79" y="19"/>
                  <a:pt x="92" y="10"/>
                </a:cubicBezTo>
                <a:lnTo>
                  <a:pt x="92" y="53"/>
                </a:lnTo>
                <a:close/>
                <a:moveTo>
                  <a:pt x="87" y="7"/>
                </a:moveTo>
                <a:cubicBezTo>
                  <a:pt x="74" y="17"/>
                  <a:pt x="63" y="30"/>
                  <a:pt x="56" y="44"/>
                </a:cubicBezTo>
                <a:cubicBezTo>
                  <a:pt x="49" y="40"/>
                  <a:pt x="43" y="35"/>
                  <a:pt x="37" y="30"/>
                </a:cubicBezTo>
                <a:cubicBezTo>
                  <a:pt x="51" y="17"/>
                  <a:pt x="68" y="9"/>
                  <a:pt x="87" y="7"/>
                </a:cubicBezTo>
                <a:close/>
                <a:moveTo>
                  <a:pt x="13" y="80"/>
                </a:moveTo>
                <a:cubicBezTo>
                  <a:pt x="14" y="79"/>
                  <a:pt x="14" y="79"/>
                  <a:pt x="14" y="79"/>
                </a:cubicBezTo>
                <a:cubicBezTo>
                  <a:pt x="16" y="62"/>
                  <a:pt x="22" y="46"/>
                  <a:pt x="34" y="33"/>
                </a:cubicBezTo>
                <a:cubicBezTo>
                  <a:pt x="40" y="39"/>
                  <a:pt x="47" y="44"/>
                  <a:pt x="54" y="48"/>
                </a:cubicBezTo>
                <a:cubicBezTo>
                  <a:pt x="49" y="60"/>
                  <a:pt x="46" y="74"/>
                  <a:pt x="46" y="86"/>
                </a:cubicBezTo>
                <a:cubicBezTo>
                  <a:pt x="13" y="86"/>
                  <a:pt x="13" y="86"/>
                  <a:pt x="13" y="86"/>
                </a:cubicBezTo>
                <a:cubicBezTo>
                  <a:pt x="13" y="86"/>
                  <a:pt x="13" y="86"/>
                  <a:pt x="13" y="86"/>
                </a:cubicBezTo>
                <a:lnTo>
                  <a:pt x="13" y="80"/>
                </a:lnTo>
                <a:close/>
                <a:moveTo>
                  <a:pt x="176" y="143"/>
                </a:moveTo>
                <a:cubicBezTo>
                  <a:pt x="172" y="147"/>
                  <a:pt x="135" y="183"/>
                  <a:pt x="132" y="185"/>
                </a:cubicBezTo>
                <a:cubicBezTo>
                  <a:pt x="127" y="190"/>
                  <a:pt x="122" y="192"/>
                  <a:pt x="116" y="191"/>
                </a:cubicBezTo>
                <a:cubicBezTo>
                  <a:pt x="109" y="189"/>
                  <a:pt x="51" y="176"/>
                  <a:pt x="51" y="176"/>
                </a:cubicBezTo>
                <a:cubicBezTo>
                  <a:pt x="51" y="176"/>
                  <a:pt x="45" y="178"/>
                  <a:pt x="45" y="180"/>
                </a:cubicBezTo>
                <a:cubicBezTo>
                  <a:pt x="45" y="180"/>
                  <a:pt x="43" y="189"/>
                  <a:pt x="41" y="199"/>
                </a:cubicBezTo>
                <a:cubicBezTo>
                  <a:pt x="0" y="199"/>
                  <a:pt x="0" y="199"/>
                  <a:pt x="0" y="199"/>
                </a:cubicBezTo>
                <a:cubicBezTo>
                  <a:pt x="0" y="189"/>
                  <a:pt x="0" y="189"/>
                  <a:pt x="0" y="189"/>
                </a:cubicBezTo>
                <a:cubicBezTo>
                  <a:pt x="9" y="167"/>
                  <a:pt x="19" y="141"/>
                  <a:pt x="22" y="138"/>
                </a:cubicBezTo>
                <a:cubicBezTo>
                  <a:pt x="22" y="137"/>
                  <a:pt x="22" y="136"/>
                  <a:pt x="23" y="136"/>
                </a:cubicBezTo>
                <a:cubicBezTo>
                  <a:pt x="24" y="134"/>
                  <a:pt x="25" y="133"/>
                  <a:pt x="26" y="132"/>
                </a:cubicBezTo>
                <a:cubicBezTo>
                  <a:pt x="32" y="126"/>
                  <a:pt x="40" y="123"/>
                  <a:pt x="50" y="123"/>
                </a:cubicBezTo>
                <a:cubicBezTo>
                  <a:pt x="50" y="123"/>
                  <a:pt x="51" y="123"/>
                  <a:pt x="52" y="124"/>
                </a:cubicBezTo>
                <a:cubicBezTo>
                  <a:pt x="54" y="124"/>
                  <a:pt x="56" y="124"/>
                  <a:pt x="58" y="124"/>
                </a:cubicBezTo>
                <a:cubicBezTo>
                  <a:pt x="58" y="124"/>
                  <a:pt x="59" y="124"/>
                  <a:pt x="60" y="124"/>
                </a:cubicBezTo>
                <a:cubicBezTo>
                  <a:pt x="64" y="124"/>
                  <a:pt x="68" y="125"/>
                  <a:pt x="71" y="125"/>
                </a:cubicBezTo>
                <a:cubicBezTo>
                  <a:pt x="72" y="125"/>
                  <a:pt x="72" y="125"/>
                  <a:pt x="73" y="125"/>
                </a:cubicBezTo>
                <a:cubicBezTo>
                  <a:pt x="75" y="125"/>
                  <a:pt x="77" y="124"/>
                  <a:pt x="79" y="124"/>
                </a:cubicBezTo>
                <a:cubicBezTo>
                  <a:pt x="81" y="123"/>
                  <a:pt x="82" y="122"/>
                  <a:pt x="82" y="122"/>
                </a:cubicBezTo>
                <a:cubicBezTo>
                  <a:pt x="82" y="122"/>
                  <a:pt x="85" y="120"/>
                  <a:pt x="89" y="117"/>
                </a:cubicBezTo>
                <a:cubicBezTo>
                  <a:pt x="90" y="117"/>
                  <a:pt x="91" y="116"/>
                  <a:pt x="92" y="115"/>
                </a:cubicBezTo>
                <a:cubicBezTo>
                  <a:pt x="93" y="114"/>
                  <a:pt x="95" y="113"/>
                  <a:pt x="97" y="112"/>
                </a:cubicBezTo>
                <a:cubicBezTo>
                  <a:pt x="105" y="106"/>
                  <a:pt x="115" y="99"/>
                  <a:pt x="119" y="97"/>
                </a:cubicBezTo>
                <a:cubicBezTo>
                  <a:pt x="126" y="93"/>
                  <a:pt x="130" y="98"/>
                  <a:pt x="127" y="103"/>
                </a:cubicBezTo>
                <a:cubicBezTo>
                  <a:pt x="125" y="106"/>
                  <a:pt x="120" y="113"/>
                  <a:pt x="114" y="120"/>
                </a:cubicBezTo>
                <a:cubicBezTo>
                  <a:pt x="113" y="122"/>
                  <a:pt x="112" y="123"/>
                  <a:pt x="111" y="124"/>
                </a:cubicBezTo>
                <a:cubicBezTo>
                  <a:pt x="105" y="132"/>
                  <a:pt x="100" y="139"/>
                  <a:pt x="98" y="141"/>
                </a:cubicBezTo>
                <a:cubicBezTo>
                  <a:pt x="95" y="145"/>
                  <a:pt x="97" y="152"/>
                  <a:pt x="101" y="153"/>
                </a:cubicBezTo>
                <a:cubicBezTo>
                  <a:pt x="101" y="153"/>
                  <a:pt x="104" y="155"/>
                  <a:pt x="108" y="156"/>
                </a:cubicBezTo>
                <a:cubicBezTo>
                  <a:pt x="109" y="157"/>
                  <a:pt x="111" y="158"/>
                  <a:pt x="113" y="158"/>
                </a:cubicBezTo>
                <a:cubicBezTo>
                  <a:pt x="115" y="160"/>
                  <a:pt x="118" y="161"/>
                  <a:pt x="119" y="161"/>
                </a:cubicBezTo>
                <a:cubicBezTo>
                  <a:pt x="120" y="162"/>
                  <a:pt x="121" y="162"/>
                  <a:pt x="123" y="162"/>
                </a:cubicBezTo>
                <a:cubicBezTo>
                  <a:pt x="127" y="162"/>
                  <a:pt x="133" y="162"/>
                  <a:pt x="136" y="160"/>
                </a:cubicBezTo>
                <a:cubicBezTo>
                  <a:pt x="138" y="158"/>
                  <a:pt x="143" y="155"/>
                  <a:pt x="148" y="152"/>
                </a:cubicBezTo>
                <a:cubicBezTo>
                  <a:pt x="157" y="146"/>
                  <a:pt x="168" y="139"/>
                  <a:pt x="171" y="137"/>
                </a:cubicBezTo>
                <a:cubicBezTo>
                  <a:pt x="176" y="133"/>
                  <a:pt x="181" y="138"/>
                  <a:pt x="176" y="143"/>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98">
            <a:extLst>
              <a:ext uri="{FF2B5EF4-FFF2-40B4-BE49-F238E27FC236}">
                <a16:creationId xmlns:a16="http://schemas.microsoft.com/office/drawing/2014/main" xmlns="" id="{63F47D9F-54B7-4537-A940-C2A910D70F16}"/>
              </a:ext>
            </a:extLst>
          </p:cNvPr>
          <p:cNvSpPr>
            <a:spLocks noEditPoints="1"/>
          </p:cNvSpPr>
          <p:nvPr/>
        </p:nvSpPr>
        <p:spPr bwMode="auto">
          <a:xfrm>
            <a:off x="7047424" y="4193914"/>
            <a:ext cx="551076" cy="540084"/>
          </a:xfrm>
          <a:custGeom>
            <a:avLst/>
            <a:gdLst>
              <a:gd name="T0" fmla="*/ 13 w 205"/>
              <a:gd name="T1" fmla="*/ 144 h 201"/>
              <a:gd name="T2" fmla="*/ 100 w 205"/>
              <a:gd name="T3" fmla="*/ 191 h 201"/>
              <a:gd name="T4" fmla="*/ 113 w 205"/>
              <a:gd name="T5" fmla="*/ 193 h 201"/>
              <a:gd name="T6" fmla="*/ 113 w 205"/>
              <a:gd name="T7" fmla="*/ 193 h 201"/>
              <a:gd name="T8" fmla="*/ 142 w 205"/>
              <a:gd name="T9" fmla="*/ 151 h 201"/>
              <a:gd name="T10" fmla="*/ 170 w 205"/>
              <a:gd name="T11" fmla="*/ 163 h 201"/>
              <a:gd name="T12" fmla="*/ 174 w 205"/>
              <a:gd name="T13" fmla="*/ 105 h 201"/>
              <a:gd name="T14" fmla="*/ 147 w 205"/>
              <a:gd name="T15" fmla="*/ 58 h 201"/>
              <a:gd name="T16" fmla="*/ 119 w 205"/>
              <a:gd name="T17" fmla="*/ 105 h 201"/>
              <a:gd name="T18" fmla="*/ 108 w 205"/>
              <a:gd name="T19" fmla="*/ 136 h 201"/>
              <a:gd name="T20" fmla="*/ 99 w 205"/>
              <a:gd name="T21" fmla="*/ 136 h 201"/>
              <a:gd name="T22" fmla="*/ 57 w 205"/>
              <a:gd name="T23" fmla="*/ 153 h 201"/>
              <a:gd name="T24" fmla="*/ 39 w 205"/>
              <a:gd name="T25" fmla="*/ 166 h 201"/>
              <a:gd name="T26" fmla="*/ 9 w 205"/>
              <a:gd name="T27" fmla="*/ 105 h 201"/>
              <a:gd name="T28" fmla="*/ 58 w 205"/>
              <a:gd name="T29" fmla="*/ 134 h 201"/>
              <a:gd name="T30" fmla="*/ 93 w 205"/>
              <a:gd name="T31" fmla="*/ 99 h 201"/>
              <a:gd name="T32" fmla="*/ 51 w 205"/>
              <a:gd name="T33" fmla="*/ 81 h 201"/>
              <a:gd name="T34" fmla="*/ 9 w 205"/>
              <a:gd name="T35" fmla="*/ 99 h 201"/>
              <a:gd name="T36" fmla="*/ 40 w 205"/>
              <a:gd name="T37" fmla="*/ 45 h 201"/>
              <a:gd name="T38" fmla="*/ 64 w 205"/>
              <a:gd name="T39" fmla="*/ 42 h 201"/>
              <a:gd name="T40" fmla="*/ 72 w 205"/>
              <a:gd name="T41" fmla="*/ 56 h 201"/>
              <a:gd name="T42" fmla="*/ 100 w 205"/>
              <a:gd name="T43" fmla="*/ 96 h 201"/>
              <a:gd name="T44" fmla="*/ 106 w 205"/>
              <a:gd name="T45" fmla="*/ 67 h 201"/>
              <a:gd name="T46" fmla="*/ 106 w 205"/>
              <a:gd name="T47" fmla="*/ 61 h 201"/>
              <a:gd name="T48" fmla="*/ 111 w 205"/>
              <a:gd name="T49" fmla="*/ 9 h 201"/>
              <a:gd name="T50" fmla="*/ 167 w 205"/>
              <a:gd name="T51" fmla="*/ 35 h 201"/>
              <a:gd name="T52" fmla="*/ 171 w 205"/>
              <a:gd name="T53" fmla="*/ 39 h 201"/>
              <a:gd name="T54" fmla="*/ 195 w 205"/>
              <a:gd name="T55" fmla="*/ 99 h 201"/>
              <a:gd name="T56" fmla="*/ 193 w 205"/>
              <a:gd name="T57" fmla="*/ 105 h 201"/>
              <a:gd name="T58" fmla="*/ 132 w 205"/>
              <a:gd name="T59" fmla="*/ 28 h 201"/>
              <a:gd name="T60" fmla="*/ 141 w 205"/>
              <a:gd name="T61" fmla="*/ 52 h 201"/>
              <a:gd name="T62" fmla="*/ 144 w 205"/>
              <a:gd name="T63" fmla="*/ 41 h 201"/>
              <a:gd name="T64" fmla="*/ 144 w 205"/>
              <a:gd name="T65" fmla="*/ 28 h 201"/>
              <a:gd name="T66" fmla="*/ 28 w 205"/>
              <a:gd name="T67" fmla="*/ 143 h 201"/>
              <a:gd name="T68" fmla="*/ 51 w 205"/>
              <a:gd name="T69" fmla="*/ 153 h 201"/>
              <a:gd name="T70" fmla="*/ 51 w 205"/>
              <a:gd name="T71" fmla="*/ 132 h 201"/>
              <a:gd name="T72" fmla="*/ 42 w 205"/>
              <a:gd name="T73" fmla="*/ 136 h 201"/>
              <a:gd name="T74" fmla="*/ 93 w 205"/>
              <a:gd name="T75" fmla="*/ 105 h 201"/>
              <a:gd name="T76" fmla="*/ 103 w 205"/>
              <a:gd name="T77" fmla="*/ 134 h 201"/>
              <a:gd name="T78" fmla="*/ 114 w 205"/>
              <a:gd name="T79" fmla="*/ 105 h 201"/>
              <a:gd name="T80" fmla="*/ 101 w 205"/>
              <a:gd name="T81" fmla="*/ 120 h 201"/>
              <a:gd name="T82" fmla="*/ 106 w 205"/>
              <a:gd name="T83" fmla="*/ 108 h 201"/>
              <a:gd name="T84" fmla="*/ 62 w 205"/>
              <a:gd name="T85" fmla="*/ 46 h 201"/>
              <a:gd name="T86" fmla="*/ 40 w 205"/>
              <a:gd name="T87" fmla="*/ 58 h 201"/>
              <a:gd name="T88" fmla="*/ 57 w 205"/>
              <a:gd name="T89" fmla="*/ 75 h 201"/>
              <a:gd name="T90" fmla="*/ 68 w 205"/>
              <a:gd name="T91" fmla="*/ 55 h 201"/>
              <a:gd name="T92" fmla="*/ 48 w 205"/>
              <a:gd name="T93" fmla="*/ 57 h 201"/>
              <a:gd name="T94" fmla="*/ 54 w 205"/>
              <a:gd name="T95" fmla="*/ 64 h 201"/>
              <a:gd name="T96" fmla="*/ 163 w 205"/>
              <a:gd name="T97" fmla="*/ 82 h 201"/>
              <a:gd name="T98" fmla="*/ 180 w 205"/>
              <a:gd name="T99" fmla="*/ 99 h 201"/>
              <a:gd name="T100" fmla="*/ 177 w 205"/>
              <a:gd name="T101" fmla="*/ 7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5" h="201">
                <a:moveTo>
                  <a:pt x="186" y="51"/>
                </a:moveTo>
                <a:cubicBezTo>
                  <a:pt x="170" y="23"/>
                  <a:pt x="140" y="5"/>
                  <a:pt x="109" y="3"/>
                </a:cubicBezTo>
                <a:cubicBezTo>
                  <a:pt x="69" y="0"/>
                  <a:pt x="30" y="23"/>
                  <a:pt x="13" y="60"/>
                </a:cubicBezTo>
                <a:cubicBezTo>
                  <a:pt x="0" y="85"/>
                  <a:pt x="1" y="120"/>
                  <a:pt x="13" y="144"/>
                </a:cubicBezTo>
                <a:cubicBezTo>
                  <a:pt x="29" y="178"/>
                  <a:pt x="66" y="201"/>
                  <a:pt x="104" y="200"/>
                </a:cubicBezTo>
                <a:cubicBezTo>
                  <a:pt x="142" y="199"/>
                  <a:pt x="177" y="174"/>
                  <a:pt x="192" y="140"/>
                </a:cubicBezTo>
                <a:cubicBezTo>
                  <a:pt x="205" y="113"/>
                  <a:pt x="202" y="76"/>
                  <a:pt x="186" y="51"/>
                </a:cubicBezTo>
                <a:close/>
                <a:moveTo>
                  <a:pt x="100" y="191"/>
                </a:moveTo>
                <a:cubicBezTo>
                  <a:pt x="85" y="181"/>
                  <a:pt x="72" y="166"/>
                  <a:pt x="64" y="149"/>
                </a:cubicBezTo>
                <a:cubicBezTo>
                  <a:pt x="75" y="144"/>
                  <a:pt x="87" y="142"/>
                  <a:pt x="100" y="141"/>
                </a:cubicBezTo>
                <a:lnTo>
                  <a:pt x="100" y="191"/>
                </a:lnTo>
                <a:close/>
                <a:moveTo>
                  <a:pt x="113" y="193"/>
                </a:moveTo>
                <a:cubicBezTo>
                  <a:pt x="125" y="185"/>
                  <a:pt x="135" y="173"/>
                  <a:pt x="142" y="161"/>
                </a:cubicBezTo>
                <a:cubicBezTo>
                  <a:pt x="144" y="159"/>
                  <a:pt x="146" y="156"/>
                  <a:pt x="147" y="153"/>
                </a:cubicBezTo>
                <a:cubicBezTo>
                  <a:pt x="154" y="157"/>
                  <a:pt x="160" y="162"/>
                  <a:pt x="166" y="167"/>
                </a:cubicBezTo>
                <a:cubicBezTo>
                  <a:pt x="152" y="182"/>
                  <a:pt x="133" y="191"/>
                  <a:pt x="113" y="193"/>
                </a:cubicBezTo>
                <a:close/>
                <a:moveTo>
                  <a:pt x="106" y="191"/>
                </a:moveTo>
                <a:cubicBezTo>
                  <a:pt x="106" y="141"/>
                  <a:pt x="106" y="141"/>
                  <a:pt x="106" y="141"/>
                </a:cubicBezTo>
                <a:cubicBezTo>
                  <a:pt x="118" y="142"/>
                  <a:pt x="131" y="145"/>
                  <a:pt x="141" y="150"/>
                </a:cubicBezTo>
                <a:cubicBezTo>
                  <a:pt x="142" y="151"/>
                  <a:pt x="142" y="151"/>
                  <a:pt x="142" y="151"/>
                </a:cubicBezTo>
                <a:cubicBezTo>
                  <a:pt x="134" y="166"/>
                  <a:pt x="121" y="181"/>
                  <a:pt x="106" y="191"/>
                </a:cubicBezTo>
                <a:close/>
                <a:moveTo>
                  <a:pt x="193" y="105"/>
                </a:moveTo>
                <a:cubicBezTo>
                  <a:pt x="194" y="105"/>
                  <a:pt x="194" y="105"/>
                  <a:pt x="195" y="105"/>
                </a:cubicBezTo>
                <a:cubicBezTo>
                  <a:pt x="194" y="127"/>
                  <a:pt x="185" y="147"/>
                  <a:pt x="170" y="163"/>
                </a:cubicBezTo>
                <a:cubicBezTo>
                  <a:pt x="164" y="157"/>
                  <a:pt x="157" y="152"/>
                  <a:pt x="150" y="148"/>
                </a:cubicBezTo>
                <a:cubicBezTo>
                  <a:pt x="156" y="135"/>
                  <a:pt x="159" y="119"/>
                  <a:pt x="160" y="105"/>
                </a:cubicBezTo>
                <a:cubicBezTo>
                  <a:pt x="174" y="105"/>
                  <a:pt x="174" y="105"/>
                  <a:pt x="174" y="105"/>
                </a:cubicBezTo>
                <a:cubicBezTo>
                  <a:pt x="174" y="105"/>
                  <a:pt x="174" y="105"/>
                  <a:pt x="174" y="105"/>
                </a:cubicBezTo>
                <a:cubicBezTo>
                  <a:pt x="174" y="105"/>
                  <a:pt x="171" y="102"/>
                  <a:pt x="169" y="99"/>
                </a:cubicBezTo>
                <a:cubicBezTo>
                  <a:pt x="160" y="99"/>
                  <a:pt x="160" y="99"/>
                  <a:pt x="160" y="99"/>
                </a:cubicBezTo>
                <a:cubicBezTo>
                  <a:pt x="159" y="83"/>
                  <a:pt x="155" y="69"/>
                  <a:pt x="150" y="55"/>
                </a:cubicBezTo>
                <a:cubicBezTo>
                  <a:pt x="148" y="57"/>
                  <a:pt x="147" y="58"/>
                  <a:pt x="147" y="58"/>
                </a:cubicBezTo>
                <a:cubicBezTo>
                  <a:pt x="145" y="60"/>
                  <a:pt x="145" y="60"/>
                  <a:pt x="145" y="60"/>
                </a:cubicBezTo>
                <a:cubicBezTo>
                  <a:pt x="150" y="72"/>
                  <a:pt x="153" y="85"/>
                  <a:pt x="154" y="99"/>
                </a:cubicBezTo>
                <a:cubicBezTo>
                  <a:pt x="114" y="99"/>
                  <a:pt x="114" y="99"/>
                  <a:pt x="114" y="99"/>
                </a:cubicBezTo>
                <a:cubicBezTo>
                  <a:pt x="116" y="101"/>
                  <a:pt x="118" y="103"/>
                  <a:pt x="119" y="105"/>
                </a:cubicBezTo>
                <a:cubicBezTo>
                  <a:pt x="152" y="105"/>
                  <a:pt x="152" y="105"/>
                  <a:pt x="152" y="105"/>
                </a:cubicBezTo>
                <a:cubicBezTo>
                  <a:pt x="154" y="105"/>
                  <a:pt x="154" y="105"/>
                  <a:pt x="154" y="105"/>
                </a:cubicBezTo>
                <a:cubicBezTo>
                  <a:pt x="154" y="119"/>
                  <a:pt x="150" y="133"/>
                  <a:pt x="145" y="145"/>
                </a:cubicBezTo>
                <a:cubicBezTo>
                  <a:pt x="133" y="140"/>
                  <a:pt x="121" y="137"/>
                  <a:pt x="108" y="136"/>
                </a:cubicBezTo>
                <a:cubicBezTo>
                  <a:pt x="107" y="137"/>
                  <a:pt x="106" y="137"/>
                  <a:pt x="106" y="137"/>
                </a:cubicBezTo>
                <a:cubicBezTo>
                  <a:pt x="103" y="140"/>
                  <a:pt x="103" y="140"/>
                  <a:pt x="103" y="140"/>
                </a:cubicBezTo>
                <a:cubicBezTo>
                  <a:pt x="100" y="137"/>
                  <a:pt x="100" y="137"/>
                  <a:pt x="100" y="137"/>
                </a:cubicBezTo>
                <a:cubicBezTo>
                  <a:pt x="100" y="137"/>
                  <a:pt x="100" y="137"/>
                  <a:pt x="99" y="136"/>
                </a:cubicBezTo>
                <a:cubicBezTo>
                  <a:pt x="86" y="136"/>
                  <a:pt x="73" y="139"/>
                  <a:pt x="62" y="144"/>
                </a:cubicBezTo>
                <a:cubicBezTo>
                  <a:pt x="61" y="143"/>
                  <a:pt x="60" y="141"/>
                  <a:pt x="60" y="139"/>
                </a:cubicBezTo>
                <a:cubicBezTo>
                  <a:pt x="60" y="140"/>
                  <a:pt x="60" y="142"/>
                  <a:pt x="60" y="143"/>
                </a:cubicBezTo>
                <a:cubicBezTo>
                  <a:pt x="60" y="146"/>
                  <a:pt x="59" y="150"/>
                  <a:pt x="57" y="153"/>
                </a:cubicBezTo>
                <a:cubicBezTo>
                  <a:pt x="57" y="153"/>
                  <a:pt x="58" y="152"/>
                  <a:pt x="59" y="152"/>
                </a:cubicBezTo>
                <a:cubicBezTo>
                  <a:pt x="66" y="167"/>
                  <a:pt x="79" y="183"/>
                  <a:pt x="94" y="194"/>
                </a:cubicBezTo>
                <a:cubicBezTo>
                  <a:pt x="72" y="192"/>
                  <a:pt x="53" y="182"/>
                  <a:pt x="37" y="168"/>
                </a:cubicBezTo>
                <a:cubicBezTo>
                  <a:pt x="38" y="167"/>
                  <a:pt x="38" y="167"/>
                  <a:pt x="39" y="166"/>
                </a:cubicBezTo>
                <a:cubicBezTo>
                  <a:pt x="39" y="166"/>
                  <a:pt x="39" y="166"/>
                  <a:pt x="39" y="166"/>
                </a:cubicBezTo>
                <a:cubicBezTo>
                  <a:pt x="39" y="166"/>
                  <a:pt x="37" y="164"/>
                  <a:pt x="35" y="162"/>
                </a:cubicBezTo>
                <a:cubicBezTo>
                  <a:pt x="34" y="162"/>
                  <a:pt x="34" y="163"/>
                  <a:pt x="33" y="163"/>
                </a:cubicBezTo>
                <a:cubicBezTo>
                  <a:pt x="18" y="147"/>
                  <a:pt x="10" y="127"/>
                  <a:pt x="9" y="105"/>
                </a:cubicBezTo>
                <a:cubicBezTo>
                  <a:pt x="44" y="105"/>
                  <a:pt x="44" y="105"/>
                  <a:pt x="44" y="105"/>
                </a:cubicBezTo>
                <a:cubicBezTo>
                  <a:pt x="47" y="105"/>
                  <a:pt x="47" y="105"/>
                  <a:pt x="47" y="105"/>
                </a:cubicBezTo>
                <a:cubicBezTo>
                  <a:pt x="48" y="112"/>
                  <a:pt x="48" y="119"/>
                  <a:pt x="50" y="126"/>
                </a:cubicBezTo>
                <a:cubicBezTo>
                  <a:pt x="53" y="128"/>
                  <a:pt x="56" y="131"/>
                  <a:pt x="58" y="134"/>
                </a:cubicBezTo>
                <a:cubicBezTo>
                  <a:pt x="55" y="125"/>
                  <a:pt x="54" y="116"/>
                  <a:pt x="53" y="107"/>
                </a:cubicBezTo>
                <a:cubicBezTo>
                  <a:pt x="53" y="105"/>
                  <a:pt x="53" y="105"/>
                  <a:pt x="53" y="105"/>
                </a:cubicBezTo>
                <a:cubicBezTo>
                  <a:pt x="87" y="105"/>
                  <a:pt x="87" y="105"/>
                  <a:pt x="87" y="105"/>
                </a:cubicBezTo>
                <a:cubicBezTo>
                  <a:pt x="89" y="103"/>
                  <a:pt x="91" y="101"/>
                  <a:pt x="93" y="99"/>
                </a:cubicBezTo>
                <a:cubicBezTo>
                  <a:pt x="53" y="99"/>
                  <a:pt x="53" y="99"/>
                  <a:pt x="53" y="99"/>
                </a:cubicBezTo>
                <a:cubicBezTo>
                  <a:pt x="53" y="94"/>
                  <a:pt x="54" y="88"/>
                  <a:pt x="55" y="83"/>
                </a:cubicBezTo>
                <a:cubicBezTo>
                  <a:pt x="54" y="84"/>
                  <a:pt x="54" y="84"/>
                  <a:pt x="54" y="84"/>
                </a:cubicBezTo>
                <a:cubicBezTo>
                  <a:pt x="51" y="81"/>
                  <a:pt x="51" y="81"/>
                  <a:pt x="51" y="81"/>
                </a:cubicBezTo>
                <a:cubicBezTo>
                  <a:pt x="51" y="81"/>
                  <a:pt x="50" y="80"/>
                  <a:pt x="50" y="79"/>
                </a:cubicBezTo>
                <a:cubicBezTo>
                  <a:pt x="48" y="86"/>
                  <a:pt x="47" y="93"/>
                  <a:pt x="47" y="99"/>
                </a:cubicBezTo>
                <a:cubicBezTo>
                  <a:pt x="10" y="99"/>
                  <a:pt x="10" y="99"/>
                  <a:pt x="10" y="99"/>
                </a:cubicBezTo>
                <a:cubicBezTo>
                  <a:pt x="9" y="99"/>
                  <a:pt x="9" y="99"/>
                  <a:pt x="9" y="99"/>
                </a:cubicBezTo>
                <a:cubicBezTo>
                  <a:pt x="10" y="92"/>
                  <a:pt x="10" y="92"/>
                  <a:pt x="10" y="92"/>
                </a:cubicBezTo>
                <a:cubicBezTo>
                  <a:pt x="10" y="92"/>
                  <a:pt x="10" y="91"/>
                  <a:pt x="10" y="91"/>
                </a:cubicBezTo>
                <a:cubicBezTo>
                  <a:pt x="12" y="72"/>
                  <a:pt x="20" y="54"/>
                  <a:pt x="33" y="39"/>
                </a:cubicBezTo>
                <a:cubicBezTo>
                  <a:pt x="36" y="41"/>
                  <a:pt x="38" y="43"/>
                  <a:pt x="40" y="45"/>
                </a:cubicBezTo>
                <a:cubicBezTo>
                  <a:pt x="42" y="44"/>
                  <a:pt x="43" y="43"/>
                  <a:pt x="45" y="42"/>
                </a:cubicBezTo>
                <a:cubicBezTo>
                  <a:pt x="42" y="40"/>
                  <a:pt x="40" y="37"/>
                  <a:pt x="37" y="35"/>
                </a:cubicBezTo>
                <a:cubicBezTo>
                  <a:pt x="53" y="20"/>
                  <a:pt x="73" y="11"/>
                  <a:pt x="95" y="9"/>
                </a:cubicBezTo>
                <a:cubicBezTo>
                  <a:pt x="83" y="18"/>
                  <a:pt x="72" y="30"/>
                  <a:pt x="64" y="42"/>
                </a:cubicBezTo>
                <a:cubicBezTo>
                  <a:pt x="66" y="43"/>
                  <a:pt x="67" y="45"/>
                  <a:pt x="68" y="46"/>
                </a:cubicBezTo>
                <a:cubicBezTo>
                  <a:pt x="76" y="33"/>
                  <a:pt x="88" y="21"/>
                  <a:pt x="101" y="12"/>
                </a:cubicBezTo>
                <a:cubicBezTo>
                  <a:pt x="101" y="61"/>
                  <a:pt x="101" y="61"/>
                  <a:pt x="101" y="61"/>
                </a:cubicBezTo>
                <a:cubicBezTo>
                  <a:pt x="90" y="61"/>
                  <a:pt x="81" y="59"/>
                  <a:pt x="72" y="56"/>
                </a:cubicBezTo>
                <a:cubicBezTo>
                  <a:pt x="72" y="57"/>
                  <a:pt x="72" y="57"/>
                  <a:pt x="72" y="58"/>
                </a:cubicBezTo>
                <a:cubicBezTo>
                  <a:pt x="72" y="59"/>
                  <a:pt x="72" y="61"/>
                  <a:pt x="72" y="62"/>
                </a:cubicBezTo>
                <a:cubicBezTo>
                  <a:pt x="81" y="65"/>
                  <a:pt x="91" y="67"/>
                  <a:pt x="101" y="67"/>
                </a:cubicBezTo>
                <a:cubicBezTo>
                  <a:pt x="100" y="96"/>
                  <a:pt x="100" y="96"/>
                  <a:pt x="100" y="96"/>
                </a:cubicBezTo>
                <a:cubicBezTo>
                  <a:pt x="101" y="96"/>
                  <a:pt x="102" y="96"/>
                  <a:pt x="103" y="96"/>
                </a:cubicBezTo>
                <a:cubicBezTo>
                  <a:pt x="104" y="96"/>
                  <a:pt x="105" y="96"/>
                  <a:pt x="106" y="96"/>
                </a:cubicBezTo>
                <a:cubicBezTo>
                  <a:pt x="106" y="67"/>
                  <a:pt x="106" y="67"/>
                  <a:pt x="106" y="67"/>
                </a:cubicBezTo>
                <a:cubicBezTo>
                  <a:pt x="106" y="67"/>
                  <a:pt x="106" y="67"/>
                  <a:pt x="106" y="67"/>
                </a:cubicBezTo>
                <a:cubicBezTo>
                  <a:pt x="119" y="67"/>
                  <a:pt x="130" y="64"/>
                  <a:pt x="141" y="59"/>
                </a:cubicBezTo>
                <a:cubicBezTo>
                  <a:pt x="140" y="58"/>
                  <a:pt x="140" y="58"/>
                  <a:pt x="140" y="58"/>
                </a:cubicBezTo>
                <a:cubicBezTo>
                  <a:pt x="140" y="58"/>
                  <a:pt x="139" y="56"/>
                  <a:pt x="137" y="54"/>
                </a:cubicBezTo>
                <a:cubicBezTo>
                  <a:pt x="127" y="58"/>
                  <a:pt x="117" y="61"/>
                  <a:pt x="106" y="61"/>
                </a:cubicBezTo>
                <a:cubicBezTo>
                  <a:pt x="106" y="13"/>
                  <a:pt x="106" y="13"/>
                  <a:pt x="106" y="13"/>
                </a:cubicBezTo>
                <a:cubicBezTo>
                  <a:pt x="113" y="18"/>
                  <a:pt x="120" y="23"/>
                  <a:pt x="126" y="30"/>
                </a:cubicBezTo>
                <a:cubicBezTo>
                  <a:pt x="126" y="28"/>
                  <a:pt x="127" y="26"/>
                  <a:pt x="128" y="24"/>
                </a:cubicBezTo>
                <a:cubicBezTo>
                  <a:pt x="123" y="19"/>
                  <a:pt x="117" y="13"/>
                  <a:pt x="111" y="9"/>
                </a:cubicBezTo>
                <a:cubicBezTo>
                  <a:pt x="121" y="10"/>
                  <a:pt x="131" y="13"/>
                  <a:pt x="140" y="17"/>
                </a:cubicBezTo>
                <a:cubicBezTo>
                  <a:pt x="141" y="17"/>
                  <a:pt x="142" y="16"/>
                  <a:pt x="144" y="16"/>
                </a:cubicBezTo>
                <a:cubicBezTo>
                  <a:pt x="152" y="16"/>
                  <a:pt x="159" y="22"/>
                  <a:pt x="161" y="30"/>
                </a:cubicBezTo>
                <a:cubicBezTo>
                  <a:pt x="163" y="32"/>
                  <a:pt x="165" y="33"/>
                  <a:pt x="167" y="35"/>
                </a:cubicBezTo>
                <a:cubicBezTo>
                  <a:pt x="165" y="37"/>
                  <a:pt x="163" y="38"/>
                  <a:pt x="161" y="40"/>
                </a:cubicBezTo>
                <a:cubicBezTo>
                  <a:pt x="160" y="43"/>
                  <a:pt x="159" y="46"/>
                  <a:pt x="156" y="49"/>
                </a:cubicBezTo>
                <a:cubicBezTo>
                  <a:pt x="154" y="50"/>
                  <a:pt x="152" y="53"/>
                  <a:pt x="150" y="54"/>
                </a:cubicBezTo>
                <a:cubicBezTo>
                  <a:pt x="157" y="50"/>
                  <a:pt x="164" y="45"/>
                  <a:pt x="171" y="39"/>
                </a:cubicBezTo>
                <a:cubicBezTo>
                  <a:pt x="178" y="48"/>
                  <a:pt x="184" y="57"/>
                  <a:pt x="188" y="67"/>
                </a:cubicBezTo>
                <a:cubicBezTo>
                  <a:pt x="193" y="71"/>
                  <a:pt x="196" y="76"/>
                  <a:pt x="196" y="82"/>
                </a:cubicBezTo>
                <a:cubicBezTo>
                  <a:pt x="196" y="85"/>
                  <a:pt x="195" y="87"/>
                  <a:pt x="194" y="90"/>
                </a:cubicBezTo>
                <a:cubicBezTo>
                  <a:pt x="194" y="93"/>
                  <a:pt x="195" y="96"/>
                  <a:pt x="195" y="99"/>
                </a:cubicBezTo>
                <a:cubicBezTo>
                  <a:pt x="186" y="99"/>
                  <a:pt x="186" y="99"/>
                  <a:pt x="186" y="99"/>
                </a:cubicBezTo>
                <a:cubicBezTo>
                  <a:pt x="183" y="102"/>
                  <a:pt x="180" y="105"/>
                  <a:pt x="180" y="105"/>
                </a:cubicBezTo>
                <a:cubicBezTo>
                  <a:pt x="180" y="105"/>
                  <a:pt x="180" y="105"/>
                  <a:pt x="180" y="105"/>
                </a:cubicBezTo>
                <a:lnTo>
                  <a:pt x="193" y="105"/>
                </a:lnTo>
                <a:close/>
                <a:moveTo>
                  <a:pt x="153" y="46"/>
                </a:moveTo>
                <a:cubicBezTo>
                  <a:pt x="156" y="42"/>
                  <a:pt x="158" y="39"/>
                  <a:pt x="158" y="35"/>
                </a:cubicBezTo>
                <a:cubicBezTo>
                  <a:pt x="158" y="27"/>
                  <a:pt x="151" y="21"/>
                  <a:pt x="144" y="21"/>
                </a:cubicBezTo>
                <a:cubicBezTo>
                  <a:pt x="138" y="21"/>
                  <a:pt x="134" y="24"/>
                  <a:pt x="132" y="28"/>
                </a:cubicBezTo>
                <a:cubicBezTo>
                  <a:pt x="130" y="29"/>
                  <a:pt x="130" y="32"/>
                  <a:pt x="129" y="34"/>
                </a:cubicBezTo>
                <a:cubicBezTo>
                  <a:pt x="129" y="35"/>
                  <a:pt x="129" y="35"/>
                  <a:pt x="129" y="35"/>
                </a:cubicBezTo>
                <a:cubicBezTo>
                  <a:pt x="129" y="39"/>
                  <a:pt x="131" y="43"/>
                  <a:pt x="134" y="46"/>
                </a:cubicBezTo>
                <a:cubicBezTo>
                  <a:pt x="136" y="47"/>
                  <a:pt x="139" y="50"/>
                  <a:pt x="141" y="52"/>
                </a:cubicBezTo>
                <a:cubicBezTo>
                  <a:pt x="143" y="54"/>
                  <a:pt x="144" y="55"/>
                  <a:pt x="144" y="55"/>
                </a:cubicBezTo>
                <a:cubicBezTo>
                  <a:pt x="144" y="55"/>
                  <a:pt x="148" y="51"/>
                  <a:pt x="151" y="47"/>
                </a:cubicBezTo>
                <a:cubicBezTo>
                  <a:pt x="152" y="47"/>
                  <a:pt x="152" y="46"/>
                  <a:pt x="153" y="46"/>
                </a:cubicBezTo>
                <a:close/>
                <a:moveTo>
                  <a:pt x="144" y="41"/>
                </a:moveTo>
                <a:cubicBezTo>
                  <a:pt x="143" y="41"/>
                  <a:pt x="142" y="41"/>
                  <a:pt x="141" y="40"/>
                </a:cubicBezTo>
                <a:cubicBezTo>
                  <a:pt x="139" y="39"/>
                  <a:pt x="137" y="37"/>
                  <a:pt x="137" y="35"/>
                </a:cubicBezTo>
                <a:cubicBezTo>
                  <a:pt x="137" y="34"/>
                  <a:pt x="137" y="34"/>
                  <a:pt x="137" y="34"/>
                </a:cubicBezTo>
                <a:cubicBezTo>
                  <a:pt x="137" y="31"/>
                  <a:pt x="140" y="28"/>
                  <a:pt x="144" y="28"/>
                </a:cubicBezTo>
                <a:cubicBezTo>
                  <a:pt x="147" y="28"/>
                  <a:pt x="150" y="31"/>
                  <a:pt x="150" y="34"/>
                </a:cubicBezTo>
                <a:cubicBezTo>
                  <a:pt x="150" y="38"/>
                  <a:pt x="147" y="41"/>
                  <a:pt x="144" y="41"/>
                </a:cubicBezTo>
                <a:close/>
                <a:moveTo>
                  <a:pt x="42" y="128"/>
                </a:moveTo>
                <a:cubicBezTo>
                  <a:pt x="34" y="128"/>
                  <a:pt x="28" y="135"/>
                  <a:pt x="28" y="143"/>
                </a:cubicBezTo>
                <a:cubicBezTo>
                  <a:pt x="28" y="147"/>
                  <a:pt x="29" y="150"/>
                  <a:pt x="32" y="153"/>
                </a:cubicBezTo>
                <a:cubicBezTo>
                  <a:pt x="34" y="155"/>
                  <a:pt x="36" y="157"/>
                  <a:pt x="38" y="159"/>
                </a:cubicBezTo>
                <a:cubicBezTo>
                  <a:pt x="40" y="161"/>
                  <a:pt x="42" y="162"/>
                  <a:pt x="42" y="162"/>
                </a:cubicBezTo>
                <a:cubicBezTo>
                  <a:pt x="42" y="162"/>
                  <a:pt x="48" y="157"/>
                  <a:pt x="51" y="153"/>
                </a:cubicBezTo>
                <a:cubicBezTo>
                  <a:pt x="53" y="151"/>
                  <a:pt x="54" y="150"/>
                  <a:pt x="55" y="148"/>
                </a:cubicBezTo>
                <a:cubicBezTo>
                  <a:pt x="55" y="147"/>
                  <a:pt x="55" y="146"/>
                  <a:pt x="56" y="145"/>
                </a:cubicBezTo>
                <a:cubicBezTo>
                  <a:pt x="56" y="144"/>
                  <a:pt x="56" y="143"/>
                  <a:pt x="56" y="143"/>
                </a:cubicBezTo>
                <a:cubicBezTo>
                  <a:pt x="56" y="139"/>
                  <a:pt x="54" y="135"/>
                  <a:pt x="51" y="132"/>
                </a:cubicBezTo>
                <a:cubicBezTo>
                  <a:pt x="49" y="130"/>
                  <a:pt x="45" y="128"/>
                  <a:pt x="42" y="128"/>
                </a:cubicBezTo>
                <a:close/>
                <a:moveTo>
                  <a:pt x="42" y="149"/>
                </a:moveTo>
                <a:cubicBezTo>
                  <a:pt x="38" y="149"/>
                  <a:pt x="35" y="146"/>
                  <a:pt x="35" y="142"/>
                </a:cubicBezTo>
                <a:cubicBezTo>
                  <a:pt x="35" y="139"/>
                  <a:pt x="38" y="136"/>
                  <a:pt x="42" y="136"/>
                </a:cubicBezTo>
                <a:cubicBezTo>
                  <a:pt x="45" y="136"/>
                  <a:pt x="48" y="139"/>
                  <a:pt x="48" y="142"/>
                </a:cubicBezTo>
                <a:cubicBezTo>
                  <a:pt x="48" y="146"/>
                  <a:pt x="45" y="149"/>
                  <a:pt x="42" y="149"/>
                </a:cubicBezTo>
                <a:close/>
                <a:moveTo>
                  <a:pt x="103" y="100"/>
                </a:moveTo>
                <a:cubicBezTo>
                  <a:pt x="99" y="100"/>
                  <a:pt x="95" y="102"/>
                  <a:pt x="93" y="105"/>
                </a:cubicBezTo>
                <a:cubicBezTo>
                  <a:pt x="91" y="108"/>
                  <a:pt x="89" y="111"/>
                  <a:pt x="89" y="114"/>
                </a:cubicBezTo>
                <a:cubicBezTo>
                  <a:pt x="89" y="119"/>
                  <a:pt x="91" y="122"/>
                  <a:pt x="94" y="125"/>
                </a:cubicBezTo>
                <a:cubicBezTo>
                  <a:pt x="96" y="127"/>
                  <a:pt x="98" y="129"/>
                  <a:pt x="100" y="131"/>
                </a:cubicBezTo>
                <a:cubicBezTo>
                  <a:pt x="102" y="133"/>
                  <a:pt x="103" y="134"/>
                  <a:pt x="103" y="134"/>
                </a:cubicBezTo>
                <a:cubicBezTo>
                  <a:pt x="103" y="134"/>
                  <a:pt x="105" y="133"/>
                  <a:pt x="106" y="131"/>
                </a:cubicBezTo>
                <a:cubicBezTo>
                  <a:pt x="108" y="129"/>
                  <a:pt x="111" y="127"/>
                  <a:pt x="113" y="125"/>
                </a:cubicBezTo>
                <a:cubicBezTo>
                  <a:pt x="116" y="122"/>
                  <a:pt x="117" y="119"/>
                  <a:pt x="117" y="114"/>
                </a:cubicBezTo>
                <a:cubicBezTo>
                  <a:pt x="117" y="111"/>
                  <a:pt x="116" y="108"/>
                  <a:pt x="114" y="105"/>
                </a:cubicBezTo>
                <a:cubicBezTo>
                  <a:pt x="111" y="102"/>
                  <a:pt x="108" y="100"/>
                  <a:pt x="103" y="100"/>
                </a:cubicBezTo>
                <a:close/>
                <a:moveTo>
                  <a:pt x="106" y="120"/>
                </a:moveTo>
                <a:cubicBezTo>
                  <a:pt x="105" y="120"/>
                  <a:pt x="104" y="120"/>
                  <a:pt x="103" y="120"/>
                </a:cubicBezTo>
                <a:cubicBezTo>
                  <a:pt x="102" y="120"/>
                  <a:pt x="101" y="120"/>
                  <a:pt x="101" y="120"/>
                </a:cubicBezTo>
                <a:cubicBezTo>
                  <a:pt x="98" y="118"/>
                  <a:pt x="97" y="116"/>
                  <a:pt x="97" y="114"/>
                </a:cubicBezTo>
                <a:cubicBezTo>
                  <a:pt x="97" y="111"/>
                  <a:pt x="98" y="109"/>
                  <a:pt x="101" y="108"/>
                </a:cubicBezTo>
                <a:cubicBezTo>
                  <a:pt x="101" y="108"/>
                  <a:pt x="102" y="108"/>
                  <a:pt x="103" y="108"/>
                </a:cubicBezTo>
                <a:cubicBezTo>
                  <a:pt x="104" y="108"/>
                  <a:pt x="105" y="108"/>
                  <a:pt x="106" y="108"/>
                </a:cubicBezTo>
                <a:cubicBezTo>
                  <a:pt x="108" y="109"/>
                  <a:pt x="110" y="111"/>
                  <a:pt x="110" y="114"/>
                </a:cubicBezTo>
                <a:cubicBezTo>
                  <a:pt x="110" y="116"/>
                  <a:pt x="108" y="119"/>
                  <a:pt x="106" y="120"/>
                </a:cubicBezTo>
                <a:close/>
                <a:moveTo>
                  <a:pt x="66" y="51"/>
                </a:moveTo>
                <a:cubicBezTo>
                  <a:pt x="65" y="49"/>
                  <a:pt x="64" y="47"/>
                  <a:pt x="62" y="46"/>
                </a:cubicBezTo>
                <a:cubicBezTo>
                  <a:pt x="60" y="44"/>
                  <a:pt x="57" y="44"/>
                  <a:pt x="54" y="44"/>
                </a:cubicBezTo>
                <a:cubicBezTo>
                  <a:pt x="52" y="44"/>
                  <a:pt x="50" y="44"/>
                  <a:pt x="49" y="45"/>
                </a:cubicBezTo>
                <a:cubicBezTo>
                  <a:pt x="47" y="45"/>
                  <a:pt x="45" y="46"/>
                  <a:pt x="44" y="48"/>
                </a:cubicBezTo>
                <a:cubicBezTo>
                  <a:pt x="41" y="50"/>
                  <a:pt x="40" y="54"/>
                  <a:pt x="40" y="58"/>
                </a:cubicBezTo>
                <a:cubicBezTo>
                  <a:pt x="40" y="62"/>
                  <a:pt x="42" y="65"/>
                  <a:pt x="45" y="68"/>
                </a:cubicBezTo>
                <a:cubicBezTo>
                  <a:pt x="46" y="70"/>
                  <a:pt x="49" y="72"/>
                  <a:pt x="51" y="74"/>
                </a:cubicBezTo>
                <a:cubicBezTo>
                  <a:pt x="52" y="76"/>
                  <a:pt x="54" y="78"/>
                  <a:pt x="54" y="78"/>
                </a:cubicBezTo>
                <a:cubicBezTo>
                  <a:pt x="54" y="78"/>
                  <a:pt x="55" y="76"/>
                  <a:pt x="57" y="75"/>
                </a:cubicBezTo>
                <a:cubicBezTo>
                  <a:pt x="59" y="73"/>
                  <a:pt x="61" y="70"/>
                  <a:pt x="63" y="68"/>
                </a:cubicBezTo>
                <a:cubicBezTo>
                  <a:pt x="65" y="66"/>
                  <a:pt x="67" y="64"/>
                  <a:pt x="68" y="61"/>
                </a:cubicBezTo>
                <a:cubicBezTo>
                  <a:pt x="68" y="60"/>
                  <a:pt x="68" y="59"/>
                  <a:pt x="68" y="58"/>
                </a:cubicBezTo>
                <a:cubicBezTo>
                  <a:pt x="68" y="57"/>
                  <a:pt x="68" y="56"/>
                  <a:pt x="68" y="55"/>
                </a:cubicBezTo>
                <a:cubicBezTo>
                  <a:pt x="67" y="53"/>
                  <a:pt x="67" y="52"/>
                  <a:pt x="66" y="51"/>
                </a:cubicBezTo>
                <a:close/>
                <a:moveTo>
                  <a:pt x="54" y="64"/>
                </a:moveTo>
                <a:cubicBezTo>
                  <a:pt x="54" y="64"/>
                  <a:pt x="54" y="64"/>
                  <a:pt x="54" y="64"/>
                </a:cubicBezTo>
                <a:cubicBezTo>
                  <a:pt x="50" y="64"/>
                  <a:pt x="48" y="61"/>
                  <a:pt x="48" y="57"/>
                </a:cubicBezTo>
                <a:cubicBezTo>
                  <a:pt x="48" y="55"/>
                  <a:pt x="49" y="53"/>
                  <a:pt x="50" y="52"/>
                </a:cubicBezTo>
                <a:cubicBezTo>
                  <a:pt x="51" y="51"/>
                  <a:pt x="52" y="51"/>
                  <a:pt x="54" y="51"/>
                </a:cubicBezTo>
                <a:cubicBezTo>
                  <a:pt x="58" y="51"/>
                  <a:pt x="60" y="54"/>
                  <a:pt x="60" y="57"/>
                </a:cubicBezTo>
                <a:cubicBezTo>
                  <a:pt x="60" y="61"/>
                  <a:pt x="58" y="64"/>
                  <a:pt x="54" y="64"/>
                </a:cubicBezTo>
                <a:close/>
                <a:moveTo>
                  <a:pt x="186" y="93"/>
                </a:moveTo>
                <a:cubicBezTo>
                  <a:pt x="190" y="89"/>
                  <a:pt x="191" y="86"/>
                  <a:pt x="191" y="82"/>
                </a:cubicBezTo>
                <a:cubicBezTo>
                  <a:pt x="191" y="74"/>
                  <a:pt x="185" y="68"/>
                  <a:pt x="177" y="68"/>
                </a:cubicBezTo>
                <a:cubicBezTo>
                  <a:pt x="169" y="68"/>
                  <a:pt x="163" y="74"/>
                  <a:pt x="163" y="82"/>
                </a:cubicBezTo>
                <a:cubicBezTo>
                  <a:pt x="163" y="86"/>
                  <a:pt x="165" y="90"/>
                  <a:pt x="168" y="93"/>
                </a:cubicBezTo>
                <a:cubicBezTo>
                  <a:pt x="170" y="94"/>
                  <a:pt x="173" y="97"/>
                  <a:pt x="175" y="99"/>
                </a:cubicBezTo>
                <a:cubicBezTo>
                  <a:pt x="176" y="101"/>
                  <a:pt x="177" y="102"/>
                  <a:pt x="177" y="102"/>
                </a:cubicBezTo>
                <a:cubicBezTo>
                  <a:pt x="177" y="102"/>
                  <a:pt x="178" y="101"/>
                  <a:pt x="180" y="99"/>
                </a:cubicBezTo>
                <a:cubicBezTo>
                  <a:pt x="182" y="97"/>
                  <a:pt x="184" y="95"/>
                  <a:pt x="186" y="93"/>
                </a:cubicBezTo>
                <a:close/>
                <a:moveTo>
                  <a:pt x="177" y="88"/>
                </a:moveTo>
                <a:cubicBezTo>
                  <a:pt x="174" y="88"/>
                  <a:pt x="171" y="85"/>
                  <a:pt x="171" y="82"/>
                </a:cubicBezTo>
                <a:cubicBezTo>
                  <a:pt x="171" y="78"/>
                  <a:pt x="174" y="75"/>
                  <a:pt x="177" y="75"/>
                </a:cubicBezTo>
                <a:cubicBezTo>
                  <a:pt x="181" y="75"/>
                  <a:pt x="184" y="78"/>
                  <a:pt x="184" y="82"/>
                </a:cubicBezTo>
                <a:cubicBezTo>
                  <a:pt x="184" y="85"/>
                  <a:pt x="181" y="88"/>
                  <a:pt x="177" y="88"/>
                </a:cubicBezTo>
                <a:close/>
              </a:path>
            </a:pathLst>
          </a:custGeom>
          <a:solidFill>
            <a:srgbClr val="00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0">
            <a:extLst>
              <a:ext uri="{FF2B5EF4-FFF2-40B4-BE49-F238E27FC236}">
                <a16:creationId xmlns:a16="http://schemas.microsoft.com/office/drawing/2014/main" xmlns="" id="{5B450527-8DB2-4FAB-B3CB-BAD7F139894C}"/>
              </a:ext>
            </a:extLst>
          </p:cNvPr>
          <p:cNvSpPr>
            <a:spLocks noEditPoints="1"/>
          </p:cNvSpPr>
          <p:nvPr/>
        </p:nvSpPr>
        <p:spPr bwMode="auto">
          <a:xfrm>
            <a:off x="4760201" y="4544443"/>
            <a:ext cx="526988" cy="541274"/>
          </a:xfrm>
          <a:custGeom>
            <a:avLst/>
            <a:gdLst>
              <a:gd name="T0" fmla="*/ 10 w 194"/>
              <a:gd name="T1" fmla="*/ 143 h 199"/>
              <a:gd name="T2" fmla="*/ 186 w 194"/>
              <a:gd name="T3" fmla="*/ 139 h 199"/>
              <a:gd name="T4" fmla="*/ 1 w 194"/>
              <a:gd name="T5" fmla="*/ 98 h 199"/>
              <a:gd name="T6" fmla="*/ 6 w 194"/>
              <a:gd name="T7" fmla="*/ 104 h 199"/>
              <a:gd name="T8" fmla="*/ 43 w 194"/>
              <a:gd name="T9" fmla="*/ 104 h 199"/>
              <a:gd name="T10" fmla="*/ 29 w 194"/>
              <a:gd name="T11" fmla="*/ 162 h 199"/>
              <a:gd name="T12" fmla="*/ 54 w 194"/>
              <a:gd name="T13" fmla="*/ 150 h 199"/>
              <a:gd name="T14" fmla="*/ 33 w 194"/>
              <a:gd name="T15" fmla="*/ 166 h 199"/>
              <a:gd name="T16" fmla="*/ 60 w 194"/>
              <a:gd name="T17" fmla="*/ 148 h 199"/>
              <a:gd name="T18" fmla="*/ 95 w 194"/>
              <a:gd name="T19" fmla="*/ 189 h 199"/>
              <a:gd name="T20" fmla="*/ 94 w 194"/>
              <a:gd name="T21" fmla="*/ 134 h 199"/>
              <a:gd name="T22" fmla="*/ 49 w 194"/>
              <a:gd name="T23" fmla="*/ 106 h 199"/>
              <a:gd name="T24" fmla="*/ 86 w 194"/>
              <a:gd name="T25" fmla="*/ 104 h 199"/>
              <a:gd name="T26" fmla="*/ 96 w 194"/>
              <a:gd name="T27" fmla="*/ 134 h 199"/>
              <a:gd name="T28" fmla="*/ 147 w 194"/>
              <a:gd name="T29" fmla="*/ 104 h 199"/>
              <a:gd name="T30" fmla="*/ 139 w 194"/>
              <a:gd name="T31" fmla="*/ 144 h 199"/>
              <a:gd name="T32" fmla="*/ 101 w 194"/>
              <a:gd name="T33" fmla="*/ 104 h 199"/>
              <a:gd name="T34" fmla="*/ 136 w 194"/>
              <a:gd name="T35" fmla="*/ 149 h 199"/>
              <a:gd name="T36" fmla="*/ 101 w 194"/>
              <a:gd name="T37" fmla="*/ 189 h 199"/>
              <a:gd name="T38" fmla="*/ 108 w 194"/>
              <a:gd name="T39" fmla="*/ 191 h 199"/>
              <a:gd name="T40" fmla="*/ 141 w 194"/>
              <a:gd name="T41" fmla="*/ 152 h 199"/>
              <a:gd name="T42" fmla="*/ 108 w 194"/>
              <a:gd name="T43" fmla="*/ 191 h 199"/>
              <a:gd name="T44" fmla="*/ 144 w 194"/>
              <a:gd name="T45" fmla="*/ 146 h 199"/>
              <a:gd name="T46" fmla="*/ 187 w 194"/>
              <a:gd name="T47" fmla="*/ 104 h 199"/>
              <a:gd name="T48" fmla="*/ 164 w 194"/>
              <a:gd name="T49" fmla="*/ 162 h 199"/>
              <a:gd name="T50" fmla="*/ 25 w 194"/>
              <a:gd name="T51" fmla="*/ 78 h 199"/>
              <a:gd name="T52" fmla="*/ 67 w 194"/>
              <a:gd name="T53" fmla="*/ 29 h 199"/>
              <a:gd name="T54" fmla="*/ 109 w 194"/>
              <a:gd name="T55" fmla="*/ 73 h 199"/>
              <a:gd name="T56" fmla="*/ 137 w 194"/>
              <a:gd name="T57" fmla="*/ 21 h 199"/>
              <a:gd name="T58" fmla="*/ 163 w 194"/>
              <a:gd name="T59" fmla="*/ 2 h 199"/>
              <a:gd name="T60" fmla="*/ 166 w 194"/>
              <a:gd name="T61" fmla="*/ 35 h 199"/>
              <a:gd name="T62" fmla="*/ 153 w 194"/>
              <a:gd name="T63" fmla="*/ 32 h 199"/>
              <a:gd name="T64" fmla="*/ 109 w 194"/>
              <a:gd name="T65" fmla="*/ 89 h 199"/>
              <a:gd name="T66" fmla="*/ 104 w 194"/>
              <a:gd name="T67" fmla="*/ 87 h 199"/>
              <a:gd name="T68" fmla="*/ 34 w 194"/>
              <a:gd name="T69" fmla="*/ 8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199">
                <a:moveTo>
                  <a:pt x="1" y="98"/>
                </a:moveTo>
                <a:cubicBezTo>
                  <a:pt x="0" y="114"/>
                  <a:pt x="3" y="130"/>
                  <a:pt x="10" y="143"/>
                </a:cubicBezTo>
                <a:cubicBezTo>
                  <a:pt x="25" y="176"/>
                  <a:pt x="62" y="199"/>
                  <a:pt x="99" y="198"/>
                </a:cubicBezTo>
                <a:cubicBezTo>
                  <a:pt x="136" y="198"/>
                  <a:pt x="171" y="173"/>
                  <a:pt x="186" y="139"/>
                </a:cubicBezTo>
                <a:cubicBezTo>
                  <a:pt x="191" y="127"/>
                  <a:pt x="194" y="112"/>
                  <a:pt x="193" y="98"/>
                </a:cubicBezTo>
                <a:lnTo>
                  <a:pt x="1" y="98"/>
                </a:lnTo>
                <a:close/>
                <a:moveTo>
                  <a:pt x="29" y="162"/>
                </a:moveTo>
                <a:cubicBezTo>
                  <a:pt x="15" y="145"/>
                  <a:pt x="7" y="126"/>
                  <a:pt x="6" y="104"/>
                </a:cubicBezTo>
                <a:cubicBezTo>
                  <a:pt x="40" y="104"/>
                  <a:pt x="40" y="104"/>
                  <a:pt x="40" y="104"/>
                </a:cubicBezTo>
                <a:cubicBezTo>
                  <a:pt x="43" y="104"/>
                  <a:pt x="43" y="104"/>
                  <a:pt x="43" y="104"/>
                </a:cubicBezTo>
                <a:cubicBezTo>
                  <a:pt x="44" y="119"/>
                  <a:pt x="47" y="132"/>
                  <a:pt x="52" y="145"/>
                </a:cubicBezTo>
                <a:cubicBezTo>
                  <a:pt x="44" y="149"/>
                  <a:pt x="36" y="155"/>
                  <a:pt x="29" y="162"/>
                </a:cubicBezTo>
                <a:close/>
                <a:moveTo>
                  <a:pt x="33" y="166"/>
                </a:moveTo>
                <a:cubicBezTo>
                  <a:pt x="39" y="159"/>
                  <a:pt x="47" y="154"/>
                  <a:pt x="54" y="150"/>
                </a:cubicBezTo>
                <a:cubicBezTo>
                  <a:pt x="62" y="166"/>
                  <a:pt x="74" y="181"/>
                  <a:pt x="89" y="192"/>
                </a:cubicBezTo>
                <a:cubicBezTo>
                  <a:pt x="67" y="190"/>
                  <a:pt x="48" y="181"/>
                  <a:pt x="33" y="166"/>
                </a:cubicBezTo>
                <a:close/>
                <a:moveTo>
                  <a:pt x="95" y="189"/>
                </a:moveTo>
                <a:cubicBezTo>
                  <a:pt x="80" y="179"/>
                  <a:pt x="67" y="164"/>
                  <a:pt x="60" y="148"/>
                </a:cubicBezTo>
                <a:cubicBezTo>
                  <a:pt x="71" y="143"/>
                  <a:pt x="82" y="140"/>
                  <a:pt x="95" y="140"/>
                </a:cubicBezTo>
                <a:lnTo>
                  <a:pt x="95" y="189"/>
                </a:lnTo>
                <a:close/>
                <a:moveTo>
                  <a:pt x="96" y="134"/>
                </a:moveTo>
                <a:cubicBezTo>
                  <a:pt x="95" y="134"/>
                  <a:pt x="94" y="134"/>
                  <a:pt x="94" y="134"/>
                </a:cubicBezTo>
                <a:cubicBezTo>
                  <a:pt x="81" y="135"/>
                  <a:pt x="69" y="138"/>
                  <a:pt x="57" y="143"/>
                </a:cubicBezTo>
                <a:cubicBezTo>
                  <a:pt x="53" y="131"/>
                  <a:pt x="50" y="118"/>
                  <a:pt x="49" y="106"/>
                </a:cubicBezTo>
                <a:cubicBezTo>
                  <a:pt x="49" y="104"/>
                  <a:pt x="49" y="104"/>
                  <a:pt x="49" y="104"/>
                </a:cubicBezTo>
                <a:cubicBezTo>
                  <a:pt x="86" y="104"/>
                  <a:pt x="86" y="104"/>
                  <a:pt x="86" y="104"/>
                </a:cubicBezTo>
                <a:cubicBezTo>
                  <a:pt x="96" y="104"/>
                  <a:pt x="96" y="104"/>
                  <a:pt x="96" y="104"/>
                </a:cubicBezTo>
                <a:lnTo>
                  <a:pt x="96" y="134"/>
                </a:lnTo>
                <a:close/>
                <a:moveTo>
                  <a:pt x="101" y="104"/>
                </a:moveTo>
                <a:cubicBezTo>
                  <a:pt x="147" y="104"/>
                  <a:pt x="147" y="104"/>
                  <a:pt x="147" y="104"/>
                </a:cubicBezTo>
                <a:cubicBezTo>
                  <a:pt x="148" y="104"/>
                  <a:pt x="148" y="104"/>
                  <a:pt x="148" y="104"/>
                </a:cubicBezTo>
                <a:cubicBezTo>
                  <a:pt x="148" y="118"/>
                  <a:pt x="144" y="131"/>
                  <a:pt x="139" y="144"/>
                </a:cubicBezTo>
                <a:cubicBezTo>
                  <a:pt x="127" y="138"/>
                  <a:pt x="115" y="135"/>
                  <a:pt x="101" y="134"/>
                </a:cubicBezTo>
                <a:lnTo>
                  <a:pt x="101" y="104"/>
                </a:lnTo>
                <a:close/>
                <a:moveTo>
                  <a:pt x="101" y="140"/>
                </a:moveTo>
                <a:cubicBezTo>
                  <a:pt x="113" y="141"/>
                  <a:pt x="125" y="143"/>
                  <a:pt x="136" y="149"/>
                </a:cubicBezTo>
                <a:cubicBezTo>
                  <a:pt x="136" y="149"/>
                  <a:pt x="136" y="149"/>
                  <a:pt x="136" y="149"/>
                </a:cubicBezTo>
                <a:cubicBezTo>
                  <a:pt x="129" y="165"/>
                  <a:pt x="116" y="179"/>
                  <a:pt x="101" y="189"/>
                </a:cubicBezTo>
                <a:lnTo>
                  <a:pt x="101" y="140"/>
                </a:lnTo>
                <a:close/>
                <a:moveTo>
                  <a:pt x="108" y="191"/>
                </a:moveTo>
                <a:cubicBezTo>
                  <a:pt x="119" y="183"/>
                  <a:pt x="129" y="172"/>
                  <a:pt x="137" y="160"/>
                </a:cubicBezTo>
                <a:cubicBezTo>
                  <a:pt x="138" y="157"/>
                  <a:pt x="140" y="154"/>
                  <a:pt x="141" y="152"/>
                </a:cubicBezTo>
                <a:cubicBezTo>
                  <a:pt x="148" y="155"/>
                  <a:pt x="154" y="160"/>
                  <a:pt x="160" y="166"/>
                </a:cubicBezTo>
                <a:cubicBezTo>
                  <a:pt x="146" y="180"/>
                  <a:pt x="128" y="189"/>
                  <a:pt x="108" y="191"/>
                </a:cubicBezTo>
                <a:close/>
                <a:moveTo>
                  <a:pt x="164" y="162"/>
                </a:moveTo>
                <a:cubicBezTo>
                  <a:pt x="158" y="155"/>
                  <a:pt x="151" y="151"/>
                  <a:pt x="144" y="146"/>
                </a:cubicBezTo>
                <a:cubicBezTo>
                  <a:pt x="150" y="133"/>
                  <a:pt x="153" y="118"/>
                  <a:pt x="154" y="104"/>
                </a:cubicBezTo>
                <a:cubicBezTo>
                  <a:pt x="187" y="104"/>
                  <a:pt x="187" y="104"/>
                  <a:pt x="187" y="104"/>
                </a:cubicBezTo>
                <a:cubicBezTo>
                  <a:pt x="187" y="104"/>
                  <a:pt x="188" y="104"/>
                  <a:pt x="188" y="104"/>
                </a:cubicBezTo>
                <a:cubicBezTo>
                  <a:pt x="187" y="125"/>
                  <a:pt x="179" y="145"/>
                  <a:pt x="164" y="162"/>
                </a:cubicBezTo>
                <a:close/>
                <a:moveTo>
                  <a:pt x="34" y="86"/>
                </a:moveTo>
                <a:cubicBezTo>
                  <a:pt x="25" y="78"/>
                  <a:pt x="25" y="78"/>
                  <a:pt x="25" y="78"/>
                </a:cubicBezTo>
                <a:cubicBezTo>
                  <a:pt x="63" y="31"/>
                  <a:pt x="63" y="31"/>
                  <a:pt x="63" y="31"/>
                </a:cubicBezTo>
                <a:cubicBezTo>
                  <a:pt x="64" y="30"/>
                  <a:pt x="66" y="29"/>
                  <a:pt x="67" y="29"/>
                </a:cubicBezTo>
                <a:cubicBezTo>
                  <a:pt x="69" y="29"/>
                  <a:pt x="71" y="30"/>
                  <a:pt x="72" y="31"/>
                </a:cubicBezTo>
                <a:cubicBezTo>
                  <a:pt x="109" y="73"/>
                  <a:pt x="109" y="73"/>
                  <a:pt x="109" y="73"/>
                </a:cubicBezTo>
                <a:cubicBezTo>
                  <a:pt x="144" y="26"/>
                  <a:pt x="144" y="26"/>
                  <a:pt x="144" y="26"/>
                </a:cubicBezTo>
                <a:cubicBezTo>
                  <a:pt x="137" y="21"/>
                  <a:pt x="137" y="21"/>
                  <a:pt x="137" y="21"/>
                </a:cubicBezTo>
                <a:cubicBezTo>
                  <a:pt x="134" y="19"/>
                  <a:pt x="134" y="16"/>
                  <a:pt x="137" y="14"/>
                </a:cubicBezTo>
                <a:cubicBezTo>
                  <a:pt x="163" y="2"/>
                  <a:pt x="163" y="2"/>
                  <a:pt x="163" y="2"/>
                </a:cubicBezTo>
                <a:cubicBezTo>
                  <a:pt x="167" y="0"/>
                  <a:pt x="169" y="2"/>
                  <a:pt x="169" y="5"/>
                </a:cubicBezTo>
                <a:cubicBezTo>
                  <a:pt x="166" y="35"/>
                  <a:pt x="166" y="35"/>
                  <a:pt x="166" y="35"/>
                </a:cubicBezTo>
                <a:cubicBezTo>
                  <a:pt x="166" y="38"/>
                  <a:pt x="163" y="39"/>
                  <a:pt x="161" y="37"/>
                </a:cubicBezTo>
                <a:cubicBezTo>
                  <a:pt x="153" y="32"/>
                  <a:pt x="153" y="32"/>
                  <a:pt x="153" y="32"/>
                </a:cubicBezTo>
                <a:cubicBezTo>
                  <a:pt x="114" y="86"/>
                  <a:pt x="114" y="86"/>
                  <a:pt x="114" y="86"/>
                </a:cubicBezTo>
                <a:cubicBezTo>
                  <a:pt x="113" y="88"/>
                  <a:pt x="111" y="89"/>
                  <a:pt x="109" y="89"/>
                </a:cubicBezTo>
                <a:cubicBezTo>
                  <a:pt x="109" y="89"/>
                  <a:pt x="109" y="89"/>
                  <a:pt x="109" y="89"/>
                </a:cubicBezTo>
                <a:cubicBezTo>
                  <a:pt x="107" y="89"/>
                  <a:pt x="106" y="88"/>
                  <a:pt x="104" y="87"/>
                </a:cubicBezTo>
                <a:cubicBezTo>
                  <a:pt x="68" y="44"/>
                  <a:pt x="68" y="44"/>
                  <a:pt x="68" y="44"/>
                </a:cubicBezTo>
                <a:lnTo>
                  <a:pt x="34" y="86"/>
                </a:lnTo>
                <a:close/>
              </a:path>
            </a:pathLst>
          </a:custGeom>
          <a:solidFill>
            <a:srgbClr val="00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文本框 50">
            <a:extLst>
              <a:ext uri="{FF2B5EF4-FFF2-40B4-BE49-F238E27FC236}">
                <a16:creationId xmlns:a16="http://schemas.microsoft.com/office/drawing/2014/main" xmlns="" id="{4D303B63-6FCB-4308-9C27-CFDCF3CC548C}"/>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52" name="文本框 51">
            <a:extLst>
              <a:ext uri="{FF2B5EF4-FFF2-40B4-BE49-F238E27FC236}">
                <a16:creationId xmlns:a16="http://schemas.microsoft.com/office/drawing/2014/main" xmlns="" id="{A2AAC6AD-1FF4-40DA-BB3D-0D8069B24E9E}"/>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19" name="TextBox 11">
            <a:extLst>
              <a:ext uri="{FF2B5EF4-FFF2-40B4-BE49-F238E27FC236}">
                <a16:creationId xmlns:a16="http://schemas.microsoft.com/office/drawing/2014/main" xmlns="" id="{29961C8B-1CFE-4B37-95B7-B84D6B94183E}"/>
              </a:ext>
            </a:extLst>
          </p:cNvPr>
          <p:cNvSpPr txBox="1"/>
          <p:nvPr/>
        </p:nvSpPr>
        <p:spPr>
          <a:xfrm>
            <a:off x="5696875" y="4920679"/>
            <a:ext cx="817497" cy="617220"/>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0" name="TextBox 11">
            <a:extLst>
              <a:ext uri="{FF2B5EF4-FFF2-40B4-BE49-F238E27FC236}">
                <a16:creationId xmlns:a16="http://schemas.microsoft.com/office/drawing/2014/main" xmlns="" id="{85955D7A-39AE-4C0F-95CE-2E262BD5376C}"/>
              </a:ext>
            </a:extLst>
          </p:cNvPr>
          <p:cNvSpPr txBox="1"/>
          <p:nvPr/>
        </p:nvSpPr>
        <p:spPr>
          <a:xfrm>
            <a:off x="4542709" y="2997189"/>
            <a:ext cx="817497" cy="617220"/>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1" name="TextBox 11">
            <a:extLst>
              <a:ext uri="{FF2B5EF4-FFF2-40B4-BE49-F238E27FC236}">
                <a16:creationId xmlns:a16="http://schemas.microsoft.com/office/drawing/2014/main" xmlns="" id="{C0166465-D2A2-4589-9A3B-BBFD36B9E695}"/>
              </a:ext>
            </a:extLst>
          </p:cNvPr>
          <p:cNvSpPr txBox="1"/>
          <p:nvPr/>
        </p:nvSpPr>
        <p:spPr>
          <a:xfrm>
            <a:off x="6824015" y="2997190"/>
            <a:ext cx="817497" cy="617220"/>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2" name="TextBox 11">
            <a:extLst>
              <a:ext uri="{FF2B5EF4-FFF2-40B4-BE49-F238E27FC236}">
                <a16:creationId xmlns:a16="http://schemas.microsoft.com/office/drawing/2014/main" xmlns="" id="{B24F1811-A1E7-4C04-B797-8AA33D744EFC}"/>
              </a:ext>
            </a:extLst>
          </p:cNvPr>
          <p:cNvSpPr txBox="1"/>
          <p:nvPr/>
        </p:nvSpPr>
        <p:spPr>
          <a:xfrm>
            <a:off x="2381426" y="2359404"/>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3" name="TextBox 11">
            <a:extLst>
              <a:ext uri="{FF2B5EF4-FFF2-40B4-BE49-F238E27FC236}">
                <a16:creationId xmlns:a16="http://schemas.microsoft.com/office/drawing/2014/main" xmlns="" id="{B6DE471E-A273-4A77-B9C9-911F425D8D2E}"/>
              </a:ext>
            </a:extLst>
          </p:cNvPr>
          <p:cNvSpPr txBox="1"/>
          <p:nvPr/>
        </p:nvSpPr>
        <p:spPr>
          <a:xfrm>
            <a:off x="2381426" y="2845691"/>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4" name="TextBox 11">
            <a:extLst>
              <a:ext uri="{FF2B5EF4-FFF2-40B4-BE49-F238E27FC236}">
                <a16:creationId xmlns:a16="http://schemas.microsoft.com/office/drawing/2014/main" xmlns="" id="{D38F72CF-21C3-4A6F-8218-83ED87363056}"/>
              </a:ext>
            </a:extLst>
          </p:cNvPr>
          <p:cNvSpPr txBox="1"/>
          <p:nvPr/>
        </p:nvSpPr>
        <p:spPr>
          <a:xfrm>
            <a:off x="2381426" y="1904471"/>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5" name="文本框 24">
            <a:extLst>
              <a:ext uri="{FF2B5EF4-FFF2-40B4-BE49-F238E27FC236}">
                <a16:creationId xmlns:a16="http://schemas.microsoft.com/office/drawing/2014/main" xmlns="" id="{B74DF0A3-C3A6-44DF-BD0C-D9951AADBDBA}"/>
              </a:ext>
            </a:extLst>
          </p:cNvPr>
          <p:cNvSpPr txBox="1"/>
          <p:nvPr/>
        </p:nvSpPr>
        <p:spPr>
          <a:xfrm>
            <a:off x="1308393" y="1830425"/>
            <a:ext cx="1365898" cy="1557456"/>
          </a:xfrm>
          <a:custGeom>
            <a:avLst/>
            <a:gdLst/>
            <a:ahLst/>
            <a:cxnLst/>
            <a:rect l="l" t="t" r="r" b="b"/>
            <a:pathLst>
              <a:path w="1365898" h="1557456">
                <a:moveTo>
                  <a:pt x="671369" y="235500"/>
                </a:moveTo>
                <a:cubicBezTo>
                  <a:pt x="651244" y="321226"/>
                  <a:pt x="629935" y="407216"/>
                  <a:pt x="607442" y="493467"/>
                </a:cubicBezTo>
                <a:cubicBezTo>
                  <a:pt x="584949" y="579719"/>
                  <a:pt x="562061" y="663601"/>
                  <a:pt x="538779" y="745114"/>
                </a:cubicBezTo>
                <a:lnTo>
                  <a:pt x="492478" y="915686"/>
                </a:lnTo>
                <a:lnTo>
                  <a:pt x="862889" y="915686"/>
                </a:lnTo>
                <a:lnTo>
                  <a:pt x="816587" y="745114"/>
                </a:lnTo>
                <a:cubicBezTo>
                  <a:pt x="792603" y="663469"/>
                  <a:pt x="769540" y="579324"/>
                  <a:pt x="747398" y="492677"/>
                </a:cubicBezTo>
                <a:cubicBezTo>
                  <a:pt x="725256" y="406031"/>
                  <a:pt x="702719" y="320305"/>
                  <a:pt x="679788" y="235500"/>
                </a:cubicBezTo>
                <a:close/>
                <a:moveTo>
                  <a:pt x="498791" y="0"/>
                </a:moveTo>
                <a:lnTo>
                  <a:pt x="864993" y="0"/>
                </a:lnTo>
                <a:lnTo>
                  <a:pt x="1365898" y="1557456"/>
                </a:lnTo>
                <a:lnTo>
                  <a:pt x="1039676" y="1557456"/>
                </a:lnTo>
                <a:lnTo>
                  <a:pt x="930236" y="1157501"/>
                </a:lnTo>
                <a:lnTo>
                  <a:pt x="425130" y="1157501"/>
                </a:lnTo>
                <a:lnTo>
                  <a:pt x="315691" y="1557456"/>
                </a:lnTo>
                <a:lnTo>
                  <a:pt x="0" y="1557456"/>
                </a:lnTo>
                <a:close/>
              </a:path>
            </a:pathLst>
          </a:custGeom>
          <a:solidFill>
            <a:schemeClr val="bg1">
              <a:alpha val="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alpha val="8000"/>
                </a:schemeClr>
              </a:solidFill>
              <a:latin typeface="思源黑体 CN Bold" panose="020B0800000000000000" pitchFamily="34" charset="-122"/>
              <a:ea typeface="思源黑体 CN Bold" panose="020B0800000000000000" pitchFamily="34" charset="-122"/>
            </a:endParaRPr>
          </a:p>
        </p:txBody>
      </p:sp>
      <p:sp>
        <p:nvSpPr>
          <p:cNvPr id="26" name="TextBox 11">
            <a:extLst>
              <a:ext uri="{FF2B5EF4-FFF2-40B4-BE49-F238E27FC236}">
                <a16:creationId xmlns:a16="http://schemas.microsoft.com/office/drawing/2014/main" xmlns="" id="{E33A587C-809E-4E44-B07C-B96E54CF549D}"/>
              </a:ext>
            </a:extLst>
          </p:cNvPr>
          <p:cNvSpPr txBox="1"/>
          <p:nvPr/>
        </p:nvSpPr>
        <p:spPr>
          <a:xfrm>
            <a:off x="8416870" y="3420624"/>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7" name="TextBox 11">
            <a:extLst>
              <a:ext uri="{FF2B5EF4-FFF2-40B4-BE49-F238E27FC236}">
                <a16:creationId xmlns:a16="http://schemas.microsoft.com/office/drawing/2014/main" xmlns="" id="{DDE7D984-3A7E-4F8B-91DA-E2238DEB7242}"/>
              </a:ext>
            </a:extLst>
          </p:cNvPr>
          <p:cNvSpPr txBox="1"/>
          <p:nvPr/>
        </p:nvSpPr>
        <p:spPr>
          <a:xfrm>
            <a:off x="8416870" y="3906911"/>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28" name="TextBox 11">
            <a:extLst>
              <a:ext uri="{FF2B5EF4-FFF2-40B4-BE49-F238E27FC236}">
                <a16:creationId xmlns:a16="http://schemas.microsoft.com/office/drawing/2014/main" xmlns="" id="{FC2B90D5-AE08-4026-981E-60E944F1F478}"/>
              </a:ext>
            </a:extLst>
          </p:cNvPr>
          <p:cNvSpPr txBox="1"/>
          <p:nvPr/>
        </p:nvSpPr>
        <p:spPr>
          <a:xfrm>
            <a:off x="8416870" y="2965691"/>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29" name="文本框 28">
            <a:extLst>
              <a:ext uri="{FF2B5EF4-FFF2-40B4-BE49-F238E27FC236}">
                <a16:creationId xmlns:a16="http://schemas.microsoft.com/office/drawing/2014/main" xmlns="" id="{B4913F49-49CD-43AA-A4C7-B7595F4849D7}"/>
              </a:ext>
            </a:extLst>
          </p:cNvPr>
          <p:cNvSpPr txBox="1"/>
          <p:nvPr/>
        </p:nvSpPr>
        <p:spPr>
          <a:xfrm>
            <a:off x="9928621" y="2835620"/>
            <a:ext cx="1159606" cy="1557578"/>
          </a:xfrm>
          <a:custGeom>
            <a:avLst/>
            <a:gdLst/>
            <a:ahLst/>
            <a:cxnLst/>
            <a:rect l="l" t="t" r="r" b="b"/>
            <a:pathLst>
              <a:path w="1159606" h="1557578">
                <a:moveTo>
                  <a:pt x="311280" y="865024"/>
                </a:moveTo>
                <a:lnTo>
                  <a:pt x="311280" y="1317868"/>
                </a:lnTo>
                <a:lnTo>
                  <a:pt x="528204" y="1317868"/>
                </a:lnTo>
                <a:cubicBezTo>
                  <a:pt x="634954" y="1318087"/>
                  <a:pt x="716300" y="1298692"/>
                  <a:pt x="772241" y="1259683"/>
                </a:cubicBezTo>
                <a:cubicBezTo>
                  <a:pt x="828182" y="1220673"/>
                  <a:pt x="856350" y="1160733"/>
                  <a:pt x="856745" y="1079862"/>
                </a:cubicBezTo>
                <a:cubicBezTo>
                  <a:pt x="856482" y="1004564"/>
                  <a:pt x="828578" y="949801"/>
                  <a:pt x="773033" y="915575"/>
                </a:cubicBezTo>
                <a:cubicBezTo>
                  <a:pt x="717489" y="881348"/>
                  <a:pt x="635884" y="864498"/>
                  <a:pt x="528220" y="865024"/>
                </a:cubicBezTo>
                <a:close/>
                <a:moveTo>
                  <a:pt x="311280" y="237727"/>
                </a:moveTo>
                <a:lnTo>
                  <a:pt x="311280" y="633735"/>
                </a:lnTo>
                <a:lnTo>
                  <a:pt x="492415" y="633735"/>
                </a:lnTo>
                <a:cubicBezTo>
                  <a:pt x="590880" y="632989"/>
                  <a:pt x="663018" y="614470"/>
                  <a:pt x="708829" y="578178"/>
                </a:cubicBezTo>
                <a:cubicBezTo>
                  <a:pt x="754639" y="541885"/>
                  <a:pt x="777281" y="492296"/>
                  <a:pt x="776754" y="429410"/>
                </a:cubicBezTo>
                <a:cubicBezTo>
                  <a:pt x="776798" y="361522"/>
                  <a:pt x="753542" y="312460"/>
                  <a:pt x="706986" y="282224"/>
                </a:cubicBezTo>
                <a:cubicBezTo>
                  <a:pt x="660429" y="251989"/>
                  <a:pt x="590310" y="237156"/>
                  <a:pt x="496627" y="237727"/>
                </a:cubicBezTo>
                <a:close/>
                <a:moveTo>
                  <a:pt x="0" y="122"/>
                </a:moveTo>
                <a:lnTo>
                  <a:pt x="515583" y="122"/>
                </a:lnTo>
                <a:cubicBezTo>
                  <a:pt x="679111" y="-2073"/>
                  <a:pt x="813124" y="25447"/>
                  <a:pt x="917622" y="82685"/>
                </a:cubicBezTo>
                <a:cubicBezTo>
                  <a:pt x="1022120" y="139922"/>
                  <a:pt x="1076117" y="240050"/>
                  <a:pt x="1079615" y="383069"/>
                </a:cubicBezTo>
                <a:cubicBezTo>
                  <a:pt x="1079044" y="456880"/>
                  <a:pt x="1060205" y="525148"/>
                  <a:pt x="1023100" y="587872"/>
                </a:cubicBezTo>
                <a:cubicBezTo>
                  <a:pt x="985994" y="650597"/>
                  <a:pt x="934048" y="694620"/>
                  <a:pt x="867261" y="719942"/>
                </a:cubicBezTo>
                <a:lnTo>
                  <a:pt x="867261" y="730455"/>
                </a:lnTo>
                <a:cubicBezTo>
                  <a:pt x="953054" y="750118"/>
                  <a:pt x="1022810" y="790177"/>
                  <a:pt x="1076529" y="850634"/>
                </a:cubicBezTo>
                <a:cubicBezTo>
                  <a:pt x="1130249" y="911090"/>
                  <a:pt x="1157941" y="993818"/>
                  <a:pt x="1159606" y="1098818"/>
                </a:cubicBezTo>
                <a:cubicBezTo>
                  <a:pt x="1158505" y="1203231"/>
                  <a:pt x="1131729" y="1289346"/>
                  <a:pt x="1079280" y="1357166"/>
                </a:cubicBezTo>
                <a:cubicBezTo>
                  <a:pt x="1026830" y="1424985"/>
                  <a:pt x="955312" y="1475378"/>
                  <a:pt x="864726" y="1508345"/>
                </a:cubicBezTo>
                <a:cubicBezTo>
                  <a:pt x="774140" y="1541312"/>
                  <a:pt x="671092" y="1557723"/>
                  <a:pt x="555583" y="1557578"/>
                </a:cubicBezTo>
                <a:lnTo>
                  <a:pt x="0" y="1557578"/>
                </a:lnTo>
                <a:close/>
              </a:path>
            </a:pathLst>
          </a:custGeom>
          <a:solidFill>
            <a:schemeClr val="bg1">
              <a:alpha val="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600" dirty="0">
              <a:solidFill>
                <a:schemeClr val="bg1">
                  <a:alpha val="8000"/>
                </a:schemeClr>
              </a:solidFill>
              <a:latin typeface="思源黑体 CN Bold" panose="020B0800000000000000" pitchFamily="34" charset="-122"/>
              <a:ea typeface="思源黑体 CN Bold" panose="020B0800000000000000" pitchFamily="34" charset="-122"/>
            </a:endParaRPr>
          </a:p>
        </p:txBody>
      </p:sp>
      <p:sp>
        <p:nvSpPr>
          <p:cNvPr id="33" name="TextBox 11">
            <a:extLst>
              <a:ext uri="{FF2B5EF4-FFF2-40B4-BE49-F238E27FC236}">
                <a16:creationId xmlns:a16="http://schemas.microsoft.com/office/drawing/2014/main" xmlns="" id="{CEA6CC2C-C240-4E56-9DEC-9170D4D162D8}"/>
              </a:ext>
            </a:extLst>
          </p:cNvPr>
          <p:cNvSpPr txBox="1"/>
          <p:nvPr/>
        </p:nvSpPr>
        <p:spPr>
          <a:xfrm>
            <a:off x="2763652" y="5441554"/>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34" name="TextBox 11">
            <a:extLst>
              <a:ext uri="{FF2B5EF4-FFF2-40B4-BE49-F238E27FC236}">
                <a16:creationId xmlns:a16="http://schemas.microsoft.com/office/drawing/2014/main" xmlns="" id="{47D1A82D-9366-4AEA-A1BA-33198EC53B37}"/>
              </a:ext>
            </a:extLst>
          </p:cNvPr>
          <p:cNvSpPr txBox="1"/>
          <p:nvPr/>
        </p:nvSpPr>
        <p:spPr>
          <a:xfrm>
            <a:off x="2763652" y="5927841"/>
            <a:ext cx="1881955"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35" name="TextBox 11">
            <a:extLst>
              <a:ext uri="{FF2B5EF4-FFF2-40B4-BE49-F238E27FC236}">
                <a16:creationId xmlns:a16="http://schemas.microsoft.com/office/drawing/2014/main" xmlns="" id="{32992DDA-118E-40A5-AA0D-145EB405FB00}"/>
              </a:ext>
            </a:extLst>
          </p:cNvPr>
          <p:cNvSpPr txBox="1"/>
          <p:nvPr/>
        </p:nvSpPr>
        <p:spPr>
          <a:xfrm>
            <a:off x="2763652" y="4986621"/>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6" name="文本框 35">
            <a:extLst>
              <a:ext uri="{FF2B5EF4-FFF2-40B4-BE49-F238E27FC236}">
                <a16:creationId xmlns:a16="http://schemas.microsoft.com/office/drawing/2014/main" xmlns="" id="{C4BE8F3B-C030-4C97-A3FB-0BA587A003AE}"/>
              </a:ext>
            </a:extLst>
          </p:cNvPr>
          <p:cNvSpPr txBox="1"/>
          <p:nvPr/>
        </p:nvSpPr>
        <p:spPr>
          <a:xfrm>
            <a:off x="1436914" y="4932361"/>
            <a:ext cx="1237377" cy="1652796"/>
          </a:xfrm>
          <a:custGeom>
            <a:avLst/>
            <a:gdLst/>
            <a:ahLst/>
            <a:cxnLst/>
            <a:rect l="l" t="t" r="r" b="b"/>
            <a:pathLst>
              <a:path w="1007526" h="1345778">
                <a:moveTo>
                  <a:pt x="602675" y="0"/>
                </a:moveTo>
                <a:cubicBezTo>
                  <a:pt x="685339" y="1459"/>
                  <a:pt x="758803" y="18239"/>
                  <a:pt x="823065" y="50338"/>
                </a:cubicBezTo>
                <a:cubicBezTo>
                  <a:pt x="887327" y="82438"/>
                  <a:pt x="940635" y="121103"/>
                  <a:pt x="982989" y="166334"/>
                </a:cubicBezTo>
                <a:lnTo>
                  <a:pt x="846287" y="331049"/>
                </a:lnTo>
                <a:cubicBezTo>
                  <a:pt x="814119" y="298910"/>
                  <a:pt x="778556" y="272907"/>
                  <a:pt x="739597" y="253039"/>
                </a:cubicBezTo>
                <a:cubicBezTo>
                  <a:pt x="700638" y="233172"/>
                  <a:pt x="656750" y="222946"/>
                  <a:pt x="607933" y="222361"/>
                </a:cubicBezTo>
                <a:cubicBezTo>
                  <a:pt x="507743" y="223567"/>
                  <a:pt x="425955" y="263229"/>
                  <a:pt x="362569" y="341348"/>
                </a:cubicBezTo>
                <a:cubicBezTo>
                  <a:pt x="299183" y="419467"/>
                  <a:pt x="266468" y="528812"/>
                  <a:pt x="264423" y="669383"/>
                </a:cubicBezTo>
                <a:cubicBezTo>
                  <a:pt x="265701" y="811707"/>
                  <a:pt x="296445" y="922367"/>
                  <a:pt x="356654" y="1001363"/>
                </a:cubicBezTo>
                <a:cubicBezTo>
                  <a:pt x="416863" y="1080359"/>
                  <a:pt x="498870" y="1120459"/>
                  <a:pt x="602675" y="1121664"/>
                </a:cubicBezTo>
                <a:cubicBezTo>
                  <a:pt x="657773" y="1121044"/>
                  <a:pt x="707503" y="1109137"/>
                  <a:pt x="751865" y="1085946"/>
                </a:cubicBezTo>
                <a:cubicBezTo>
                  <a:pt x="796228" y="1062755"/>
                  <a:pt x="835881" y="1032004"/>
                  <a:pt x="870823" y="993693"/>
                </a:cubicBezTo>
                <a:lnTo>
                  <a:pt x="1007526" y="1154931"/>
                </a:lnTo>
                <a:cubicBezTo>
                  <a:pt x="954035" y="1217270"/>
                  <a:pt x="892767" y="1264617"/>
                  <a:pt x="823722" y="1296972"/>
                </a:cubicBezTo>
                <a:cubicBezTo>
                  <a:pt x="754677" y="1329327"/>
                  <a:pt x="678074" y="1345596"/>
                  <a:pt x="593912" y="1345778"/>
                </a:cubicBezTo>
                <a:cubicBezTo>
                  <a:pt x="483404" y="1345554"/>
                  <a:pt x="383525" y="1319932"/>
                  <a:pt x="294274" y="1268911"/>
                </a:cubicBezTo>
                <a:cubicBezTo>
                  <a:pt x="205024" y="1217890"/>
                  <a:pt x="133982" y="1142813"/>
                  <a:pt x="81147" y="1043681"/>
                </a:cubicBezTo>
                <a:cubicBezTo>
                  <a:pt x="28312" y="944549"/>
                  <a:pt x="1263" y="822705"/>
                  <a:pt x="0" y="678148"/>
                </a:cubicBezTo>
                <a:cubicBezTo>
                  <a:pt x="1371" y="535118"/>
                  <a:pt x="29177" y="413143"/>
                  <a:pt x="83419" y="312226"/>
                </a:cubicBezTo>
                <a:cubicBezTo>
                  <a:pt x="137660" y="211309"/>
                  <a:pt x="210109" y="134154"/>
                  <a:pt x="300766" y="80763"/>
                </a:cubicBezTo>
                <a:cubicBezTo>
                  <a:pt x="391422" y="27372"/>
                  <a:pt x="492059" y="451"/>
                  <a:pt x="602675" y="0"/>
                </a:cubicBezTo>
                <a:close/>
              </a:path>
            </a:pathLst>
          </a:custGeom>
          <a:solidFill>
            <a:schemeClr val="bg1">
              <a:alpha val="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bg1">
                  <a:alpha val="8000"/>
                </a:schemeClr>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4591817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椭圆 100">
            <a:extLst>
              <a:ext uri="{FF2B5EF4-FFF2-40B4-BE49-F238E27FC236}">
                <a16:creationId xmlns:a16="http://schemas.microsoft.com/office/drawing/2014/main" xmlns="" id="{836B43E1-5452-4468-B71F-FBDC7E089A78}"/>
              </a:ext>
            </a:extLst>
          </p:cNvPr>
          <p:cNvSpPr/>
          <p:nvPr/>
        </p:nvSpPr>
        <p:spPr>
          <a:xfrm>
            <a:off x="3331041" y="-615297"/>
            <a:ext cx="5529918" cy="5529918"/>
          </a:xfrm>
          <a:prstGeom prst="ellipse">
            <a:avLst/>
          </a:prstGeom>
          <a:gradFill flip="none" rotWithShape="1">
            <a:gsLst>
              <a:gs pos="31126">
                <a:srgbClr val="00EBF7">
                  <a:alpha val="14000"/>
                </a:srgbClr>
              </a:gs>
              <a:gs pos="79000">
                <a:srgbClr val="00EBF7">
                  <a:alpha val="0"/>
                </a:srgbClr>
              </a:gs>
              <a:gs pos="0">
                <a:srgbClr val="00EBF7">
                  <a:alpha val="47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Straight Connector 69">
            <a:extLst>
              <a:ext uri="{FF2B5EF4-FFF2-40B4-BE49-F238E27FC236}">
                <a16:creationId xmlns:a16="http://schemas.microsoft.com/office/drawing/2014/main" xmlns="" id="{67FA6CB6-A720-454F-BE42-E016A99C3451}"/>
              </a:ext>
            </a:extLst>
          </p:cNvPr>
          <p:cNvCxnSpPr>
            <a:cxnSpLocks/>
          </p:cNvCxnSpPr>
          <p:nvPr/>
        </p:nvCxnSpPr>
        <p:spPr>
          <a:xfrm flipH="1">
            <a:off x="2301864" y="2040469"/>
            <a:ext cx="3752851" cy="2693241"/>
          </a:xfrm>
          <a:prstGeom prst="line">
            <a:avLst/>
          </a:prstGeom>
          <a:ln w="19050">
            <a:gradFill>
              <a:gsLst>
                <a:gs pos="0">
                  <a:srgbClr val="00EBF7"/>
                </a:gs>
                <a:gs pos="79000">
                  <a:srgbClr val="00EBF7">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Straight Connector 71">
            <a:extLst>
              <a:ext uri="{FF2B5EF4-FFF2-40B4-BE49-F238E27FC236}">
                <a16:creationId xmlns:a16="http://schemas.microsoft.com/office/drawing/2014/main" xmlns="" id="{8A8F1437-B56C-4443-A8F1-4C2A1087D1D7}"/>
              </a:ext>
            </a:extLst>
          </p:cNvPr>
          <p:cNvCxnSpPr>
            <a:cxnSpLocks/>
          </p:cNvCxnSpPr>
          <p:nvPr/>
        </p:nvCxnSpPr>
        <p:spPr>
          <a:xfrm>
            <a:off x="6099240" y="2094585"/>
            <a:ext cx="3842481" cy="2677665"/>
          </a:xfrm>
          <a:prstGeom prst="line">
            <a:avLst/>
          </a:prstGeom>
          <a:ln w="19050">
            <a:gradFill>
              <a:gsLst>
                <a:gs pos="0">
                  <a:srgbClr val="00EBF7"/>
                </a:gs>
                <a:gs pos="79000">
                  <a:srgbClr val="00EBF7">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8" name="Straight Connector 73">
            <a:extLst>
              <a:ext uri="{FF2B5EF4-FFF2-40B4-BE49-F238E27FC236}">
                <a16:creationId xmlns:a16="http://schemas.microsoft.com/office/drawing/2014/main" xmlns="" id="{A169D37A-A90C-484D-9AA8-8C312CBA2AD4}"/>
              </a:ext>
            </a:extLst>
          </p:cNvPr>
          <p:cNvCxnSpPr>
            <a:cxnSpLocks/>
          </p:cNvCxnSpPr>
          <p:nvPr/>
        </p:nvCxnSpPr>
        <p:spPr>
          <a:xfrm flipH="1">
            <a:off x="4127823" y="2110780"/>
            <a:ext cx="2042707" cy="2608195"/>
          </a:xfrm>
          <a:prstGeom prst="line">
            <a:avLst/>
          </a:prstGeom>
          <a:ln w="19050">
            <a:gradFill>
              <a:gsLst>
                <a:gs pos="0">
                  <a:srgbClr val="00EBF7"/>
                </a:gs>
                <a:gs pos="79000">
                  <a:srgbClr val="00EBF7">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9" name="Straight Connector 75">
            <a:extLst>
              <a:ext uri="{FF2B5EF4-FFF2-40B4-BE49-F238E27FC236}">
                <a16:creationId xmlns:a16="http://schemas.microsoft.com/office/drawing/2014/main" xmlns="" id="{5F576941-47F9-448E-A42C-F7931809D0D8}"/>
              </a:ext>
            </a:extLst>
          </p:cNvPr>
          <p:cNvCxnSpPr>
            <a:cxnSpLocks/>
          </p:cNvCxnSpPr>
          <p:nvPr/>
        </p:nvCxnSpPr>
        <p:spPr>
          <a:xfrm>
            <a:off x="6099240" y="2094585"/>
            <a:ext cx="1841236" cy="2796624"/>
          </a:xfrm>
          <a:prstGeom prst="line">
            <a:avLst/>
          </a:prstGeom>
          <a:ln w="19050">
            <a:gradFill>
              <a:gsLst>
                <a:gs pos="0">
                  <a:srgbClr val="00EBF7"/>
                </a:gs>
                <a:gs pos="79000">
                  <a:srgbClr val="00EBF7">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0" name="Straight Connector 77">
            <a:extLst>
              <a:ext uri="{FF2B5EF4-FFF2-40B4-BE49-F238E27FC236}">
                <a16:creationId xmlns:a16="http://schemas.microsoft.com/office/drawing/2014/main" xmlns="" id="{3DCFB099-7C43-4E89-905F-7102AC044CC1}"/>
              </a:ext>
            </a:extLst>
          </p:cNvPr>
          <p:cNvCxnSpPr>
            <a:cxnSpLocks/>
          </p:cNvCxnSpPr>
          <p:nvPr/>
        </p:nvCxnSpPr>
        <p:spPr>
          <a:xfrm flipH="1">
            <a:off x="6096000" y="2094585"/>
            <a:ext cx="3240" cy="2660442"/>
          </a:xfrm>
          <a:prstGeom prst="line">
            <a:avLst/>
          </a:prstGeom>
          <a:ln w="19050">
            <a:gradFill>
              <a:gsLst>
                <a:gs pos="0">
                  <a:srgbClr val="00EBF7"/>
                </a:gs>
                <a:gs pos="79000">
                  <a:srgbClr val="00EBF7">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3" name="矩形 92">
            <a:extLst>
              <a:ext uri="{FF2B5EF4-FFF2-40B4-BE49-F238E27FC236}">
                <a16:creationId xmlns:a16="http://schemas.microsoft.com/office/drawing/2014/main" xmlns="" id="{0E3BC836-29EF-4283-B5BD-910F1D75528C}"/>
              </a:ext>
            </a:extLst>
          </p:cNvPr>
          <p:cNvSpPr/>
          <p:nvPr/>
        </p:nvSpPr>
        <p:spPr>
          <a:xfrm>
            <a:off x="1485487" y="4718974"/>
            <a:ext cx="1573631" cy="2139026"/>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a:extLst>
              <a:ext uri="{FF2B5EF4-FFF2-40B4-BE49-F238E27FC236}">
                <a16:creationId xmlns:a16="http://schemas.microsoft.com/office/drawing/2014/main" xmlns="" id="{39D385B5-4670-4290-8611-2204DCA538F5}"/>
              </a:ext>
            </a:extLst>
          </p:cNvPr>
          <p:cNvSpPr/>
          <p:nvPr/>
        </p:nvSpPr>
        <p:spPr>
          <a:xfrm>
            <a:off x="3351497" y="4718974"/>
            <a:ext cx="1573631" cy="2139026"/>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a:extLst>
              <a:ext uri="{FF2B5EF4-FFF2-40B4-BE49-F238E27FC236}">
                <a16:creationId xmlns:a16="http://schemas.microsoft.com/office/drawing/2014/main" xmlns="" id="{5FB3B4BE-9981-4B33-A351-D5E04B3FF14F}"/>
              </a:ext>
            </a:extLst>
          </p:cNvPr>
          <p:cNvSpPr/>
          <p:nvPr/>
        </p:nvSpPr>
        <p:spPr>
          <a:xfrm>
            <a:off x="5265614" y="4718973"/>
            <a:ext cx="1573631" cy="2139027"/>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a:extLst>
              <a:ext uri="{FF2B5EF4-FFF2-40B4-BE49-F238E27FC236}">
                <a16:creationId xmlns:a16="http://schemas.microsoft.com/office/drawing/2014/main" xmlns="" id="{30E80D1C-5CFA-40E3-B140-C0260C372085}"/>
              </a:ext>
            </a:extLst>
          </p:cNvPr>
          <p:cNvSpPr/>
          <p:nvPr/>
        </p:nvSpPr>
        <p:spPr>
          <a:xfrm>
            <a:off x="7160214" y="4718974"/>
            <a:ext cx="1573631" cy="2139026"/>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a:extLst>
              <a:ext uri="{FF2B5EF4-FFF2-40B4-BE49-F238E27FC236}">
                <a16:creationId xmlns:a16="http://schemas.microsoft.com/office/drawing/2014/main" xmlns="" id="{D536999E-95D7-439F-8E1D-D079461E1E7A}"/>
              </a:ext>
            </a:extLst>
          </p:cNvPr>
          <p:cNvSpPr/>
          <p:nvPr/>
        </p:nvSpPr>
        <p:spPr>
          <a:xfrm>
            <a:off x="9154905" y="4718974"/>
            <a:ext cx="1573631" cy="2139026"/>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14">
            <a:extLst>
              <a:ext uri="{FF2B5EF4-FFF2-40B4-BE49-F238E27FC236}">
                <a16:creationId xmlns:a16="http://schemas.microsoft.com/office/drawing/2014/main" xmlns="" id="{718600E7-13C9-4032-8CE2-24E43E388768}"/>
              </a:ext>
            </a:extLst>
          </p:cNvPr>
          <p:cNvGrpSpPr/>
          <p:nvPr/>
        </p:nvGrpSpPr>
        <p:grpSpPr>
          <a:xfrm>
            <a:off x="1485487" y="3932159"/>
            <a:ext cx="1573631" cy="1573631"/>
            <a:chOff x="2786183" y="1189182"/>
            <a:chExt cx="921712" cy="921712"/>
          </a:xfrm>
        </p:grpSpPr>
        <p:sp>
          <p:nvSpPr>
            <p:cNvPr id="22" name="Oval 15">
              <a:extLst>
                <a:ext uri="{FF2B5EF4-FFF2-40B4-BE49-F238E27FC236}">
                  <a16:creationId xmlns:a16="http://schemas.microsoft.com/office/drawing/2014/main" xmlns="" id="{F152930B-09FB-4E6D-ADD9-F698514D1931}"/>
                </a:ext>
              </a:extLst>
            </p:cNvPr>
            <p:cNvSpPr/>
            <p:nvPr/>
          </p:nvSpPr>
          <p:spPr>
            <a:xfrm>
              <a:off x="2786183" y="1189182"/>
              <a:ext cx="921712" cy="921712"/>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3" name="Oval 16">
              <a:extLst>
                <a:ext uri="{FF2B5EF4-FFF2-40B4-BE49-F238E27FC236}">
                  <a16:creationId xmlns:a16="http://schemas.microsoft.com/office/drawing/2014/main" xmlns="" id="{5BFDABB3-37D9-4FD0-88D3-7FE0BD804FB9}"/>
                </a:ext>
              </a:extLst>
            </p:cNvPr>
            <p:cNvSpPr/>
            <p:nvPr/>
          </p:nvSpPr>
          <p:spPr>
            <a:xfrm>
              <a:off x="2878354" y="1281353"/>
              <a:ext cx="737370" cy="73737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17">
            <a:extLst>
              <a:ext uri="{FF2B5EF4-FFF2-40B4-BE49-F238E27FC236}">
                <a16:creationId xmlns:a16="http://schemas.microsoft.com/office/drawing/2014/main" xmlns="" id="{0510E298-7E01-419E-831B-FEAF5CB52224}"/>
              </a:ext>
            </a:extLst>
          </p:cNvPr>
          <p:cNvGrpSpPr/>
          <p:nvPr/>
        </p:nvGrpSpPr>
        <p:grpSpPr>
          <a:xfrm>
            <a:off x="3367922" y="3932484"/>
            <a:ext cx="1573631" cy="1573631"/>
            <a:chOff x="2786183" y="1189182"/>
            <a:chExt cx="921712" cy="921712"/>
          </a:xfrm>
        </p:grpSpPr>
        <p:sp>
          <p:nvSpPr>
            <p:cNvPr id="25" name="Oval 18">
              <a:extLst>
                <a:ext uri="{FF2B5EF4-FFF2-40B4-BE49-F238E27FC236}">
                  <a16:creationId xmlns:a16="http://schemas.microsoft.com/office/drawing/2014/main" xmlns="" id="{BE26BC1F-C53C-4EFC-90C9-EC5C133EFCBE}"/>
                </a:ext>
              </a:extLst>
            </p:cNvPr>
            <p:cNvSpPr/>
            <p:nvPr/>
          </p:nvSpPr>
          <p:spPr>
            <a:xfrm>
              <a:off x="2786183" y="1189182"/>
              <a:ext cx="921712" cy="921712"/>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6" name="Oval 19">
              <a:extLst>
                <a:ext uri="{FF2B5EF4-FFF2-40B4-BE49-F238E27FC236}">
                  <a16:creationId xmlns:a16="http://schemas.microsoft.com/office/drawing/2014/main" xmlns="" id="{15BD344B-8C76-49C6-8BAF-3E309209D988}"/>
                </a:ext>
              </a:extLst>
            </p:cNvPr>
            <p:cNvSpPr/>
            <p:nvPr/>
          </p:nvSpPr>
          <p:spPr>
            <a:xfrm>
              <a:off x="2878354" y="1281353"/>
              <a:ext cx="737370" cy="73737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7" name="Group 20">
            <a:extLst>
              <a:ext uri="{FF2B5EF4-FFF2-40B4-BE49-F238E27FC236}">
                <a16:creationId xmlns:a16="http://schemas.microsoft.com/office/drawing/2014/main" xmlns="" id="{3CABE73F-F477-4923-8C74-7ACDFBECAFB7}"/>
              </a:ext>
            </a:extLst>
          </p:cNvPr>
          <p:cNvGrpSpPr/>
          <p:nvPr/>
        </p:nvGrpSpPr>
        <p:grpSpPr>
          <a:xfrm>
            <a:off x="9132882" y="3959655"/>
            <a:ext cx="1573631" cy="1573631"/>
            <a:chOff x="2786183" y="1189182"/>
            <a:chExt cx="921712" cy="921712"/>
          </a:xfrm>
        </p:grpSpPr>
        <p:sp>
          <p:nvSpPr>
            <p:cNvPr id="28" name="Oval 21">
              <a:extLst>
                <a:ext uri="{FF2B5EF4-FFF2-40B4-BE49-F238E27FC236}">
                  <a16:creationId xmlns:a16="http://schemas.microsoft.com/office/drawing/2014/main" xmlns="" id="{87C6865D-E85F-4579-A91B-6CF4BFC65AF7}"/>
                </a:ext>
              </a:extLst>
            </p:cNvPr>
            <p:cNvSpPr/>
            <p:nvPr/>
          </p:nvSpPr>
          <p:spPr>
            <a:xfrm>
              <a:off x="2786183" y="1189182"/>
              <a:ext cx="921712" cy="921712"/>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9" name="Oval 22">
              <a:extLst>
                <a:ext uri="{FF2B5EF4-FFF2-40B4-BE49-F238E27FC236}">
                  <a16:creationId xmlns:a16="http://schemas.microsoft.com/office/drawing/2014/main" xmlns="" id="{9E431E55-46DF-4969-B7D4-B8DE3BCFEC60}"/>
                </a:ext>
              </a:extLst>
            </p:cNvPr>
            <p:cNvSpPr/>
            <p:nvPr/>
          </p:nvSpPr>
          <p:spPr>
            <a:xfrm>
              <a:off x="2878354" y="1281353"/>
              <a:ext cx="737370" cy="73737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3" name="Group 23">
            <a:extLst>
              <a:ext uri="{FF2B5EF4-FFF2-40B4-BE49-F238E27FC236}">
                <a16:creationId xmlns:a16="http://schemas.microsoft.com/office/drawing/2014/main" xmlns="" id="{5054B30C-F17B-417B-A56B-46FFF19AC3D6}"/>
              </a:ext>
            </a:extLst>
          </p:cNvPr>
          <p:cNvGrpSpPr/>
          <p:nvPr/>
        </p:nvGrpSpPr>
        <p:grpSpPr>
          <a:xfrm>
            <a:off x="7160214" y="3959655"/>
            <a:ext cx="1573631" cy="1573631"/>
            <a:chOff x="2786183" y="1189182"/>
            <a:chExt cx="921712" cy="921712"/>
          </a:xfrm>
        </p:grpSpPr>
        <p:sp>
          <p:nvSpPr>
            <p:cNvPr id="34" name="Oval 24">
              <a:extLst>
                <a:ext uri="{FF2B5EF4-FFF2-40B4-BE49-F238E27FC236}">
                  <a16:creationId xmlns:a16="http://schemas.microsoft.com/office/drawing/2014/main" xmlns="" id="{D1CADAFB-F55A-48AB-8D21-3AAC74872208}"/>
                </a:ext>
              </a:extLst>
            </p:cNvPr>
            <p:cNvSpPr/>
            <p:nvPr/>
          </p:nvSpPr>
          <p:spPr>
            <a:xfrm>
              <a:off x="2786183" y="1189182"/>
              <a:ext cx="921712" cy="921712"/>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5" name="Oval 25">
              <a:extLst>
                <a:ext uri="{FF2B5EF4-FFF2-40B4-BE49-F238E27FC236}">
                  <a16:creationId xmlns:a16="http://schemas.microsoft.com/office/drawing/2014/main" xmlns="" id="{035B0188-5605-4FC4-9696-DB1B83AFE7B2}"/>
                </a:ext>
              </a:extLst>
            </p:cNvPr>
            <p:cNvSpPr/>
            <p:nvPr/>
          </p:nvSpPr>
          <p:spPr>
            <a:xfrm>
              <a:off x="2878354" y="1281353"/>
              <a:ext cx="737370" cy="73737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6" name="Group 26">
            <a:extLst>
              <a:ext uri="{FF2B5EF4-FFF2-40B4-BE49-F238E27FC236}">
                <a16:creationId xmlns:a16="http://schemas.microsoft.com/office/drawing/2014/main" xmlns="" id="{91407433-59F3-4BBB-AFB4-5A861D879C5D}"/>
              </a:ext>
            </a:extLst>
          </p:cNvPr>
          <p:cNvGrpSpPr/>
          <p:nvPr/>
        </p:nvGrpSpPr>
        <p:grpSpPr>
          <a:xfrm>
            <a:off x="5267900" y="3915502"/>
            <a:ext cx="1573631" cy="1573631"/>
            <a:chOff x="2786183" y="1189182"/>
            <a:chExt cx="921712" cy="921712"/>
          </a:xfrm>
        </p:grpSpPr>
        <p:sp>
          <p:nvSpPr>
            <p:cNvPr id="41" name="Oval 27">
              <a:extLst>
                <a:ext uri="{FF2B5EF4-FFF2-40B4-BE49-F238E27FC236}">
                  <a16:creationId xmlns:a16="http://schemas.microsoft.com/office/drawing/2014/main" xmlns="" id="{64DAAE81-2D04-49F9-974D-044BDAD850BB}"/>
                </a:ext>
              </a:extLst>
            </p:cNvPr>
            <p:cNvSpPr/>
            <p:nvPr/>
          </p:nvSpPr>
          <p:spPr>
            <a:xfrm>
              <a:off x="2786183" y="1189182"/>
              <a:ext cx="921712" cy="921712"/>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42" name="Oval 28">
              <a:extLst>
                <a:ext uri="{FF2B5EF4-FFF2-40B4-BE49-F238E27FC236}">
                  <a16:creationId xmlns:a16="http://schemas.microsoft.com/office/drawing/2014/main" xmlns="" id="{751E5034-F593-4254-AE69-C2BCD4EB1EE2}"/>
                </a:ext>
              </a:extLst>
            </p:cNvPr>
            <p:cNvSpPr/>
            <p:nvPr/>
          </p:nvSpPr>
          <p:spPr>
            <a:xfrm>
              <a:off x="2878354" y="1281353"/>
              <a:ext cx="737370" cy="73737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6" name="Freeform 10">
            <a:extLst>
              <a:ext uri="{FF2B5EF4-FFF2-40B4-BE49-F238E27FC236}">
                <a16:creationId xmlns:a16="http://schemas.microsoft.com/office/drawing/2014/main" xmlns="" id="{BC180EFE-0F56-43E3-BC1B-9257EECF72D9}"/>
              </a:ext>
            </a:extLst>
          </p:cNvPr>
          <p:cNvSpPr>
            <a:spLocks noEditPoints="1"/>
          </p:cNvSpPr>
          <p:nvPr/>
        </p:nvSpPr>
        <p:spPr bwMode="auto">
          <a:xfrm>
            <a:off x="1971539" y="4393130"/>
            <a:ext cx="634485" cy="651687"/>
          </a:xfrm>
          <a:custGeom>
            <a:avLst/>
            <a:gdLst>
              <a:gd name="T0" fmla="*/ 10 w 194"/>
              <a:gd name="T1" fmla="*/ 143 h 199"/>
              <a:gd name="T2" fmla="*/ 186 w 194"/>
              <a:gd name="T3" fmla="*/ 139 h 199"/>
              <a:gd name="T4" fmla="*/ 1 w 194"/>
              <a:gd name="T5" fmla="*/ 98 h 199"/>
              <a:gd name="T6" fmla="*/ 6 w 194"/>
              <a:gd name="T7" fmla="*/ 104 h 199"/>
              <a:gd name="T8" fmla="*/ 43 w 194"/>
              <a:gd name="T9" fmla="*/ 104 h 199"/>
              <a:gd name="T10" fmla="*/ 29 w 194"/>
              <a:gd name="T11" fmla="*/ 162 h 199"/>
              <a:gd name="T12" fmla="*/ 54 w 194"/>
              <a:gd name="T13" fmla="*/ 150 h 199"/>
              <a:gd name="T14" fmla="*/ 33 w 194"/>
              <a:gd name="T15" fmla="*/ 166 h 199"/>
              <a:gd name="T16" fmla="*/ 60 w 194"/>
              <a:gd name="T17" fmla="*/ 148 h 199"/>
              <a:gd name="T18" fmla="*/ 95 w 194"/>
              <a:gd name="T19" fmla="*/ 189 h 199"/>
              <a:gd name="T20" fmla="*/ 94 w 194"/>
              <a:gd name="T21" fmla="*/ 134 h 199"/>
              <a:gd name="T22" fmla="*/ 49 w 194"/>
              <a:gd name="T23" fmla="*/ 106 h 199"/>
              <a:gd name="T24" fmla="*/ 86 w 194"/>
              <a:gd name="T25" fmla="*/ 104 h 199"/>
              <a:gd name="T26" fmla="*/ 96 w 194"/>
              <a:gd name="T27" fmla="*/ 134 h 199"/>
              <a:gd name="T28" fmla="*/ 147 w 194"/>
              <a:gd name="T29" fmla="*/ 104 h 199"/>
              <a:gd name="T30" fmla="*/ 139 w 194"/>
              <a:gd name="T31" fmla="*/ 144 h 199"/>
              <a:gd name="T32" fmla="*/ 101 w 194"/>
              <a:gd name="T33" fmla="*/ 104 h 199"/>
              <a:gd name="T34" fmla="*/ 136 w 194"/>
              <a:gd name="T35" fmla="*/ 149 h 199"/>
              <a:gd name="T36" fmla="*/ 101 w 194"/>
              <a:gd name="T37" fmla="*/ 189 h 199"/>
              <a:gd name="T38" fmla="*/ 108 w 194"/>
              <a:gd name="T39" fmla="*/ 191 h 199"/>
              <a:gd name="T40" fmla="*/ 141 w 194"/>
              <a:gd name="T41" fmla="*/ 152 h 199"/>
              <a:gd name="T42" fmla="*/ 108 w 194"/>
              <a:gd name="T43" fmla="*/ 191 h 199"/>
              <a:gd name="T44" fmla="*/ 144 w 194"/>
              <a:gd name="T45" fmla="*/ 146 h 199"/>
              <a:gd name="T46" fmla="*/ 187 w 194"/>
              <a:gd name="T47" fmla="*/ 104 h 199"/>
              <a:gd name="T48" fmla="*/ 164 w 194"/>
              <a:gd name="T49" fmla="*/ 162 h 199"/>
              <a:gd name="T50" fmla="*/ 25 w 194"/>
              <a:gd name="T51" fmla="*/ 78 h 199"/>
              <a:gd name="T52" fmla="*/ 67 w 194"/>
              <a:gd name="T53" fmla="*/ 29 h 199"/>
              <a:gd name="T54" fmla="*/ 109 w 194"/>
              <a:gd name="T55" fmla="*/ 73 h 199"/>
              <a:gd name="T56" fmla="*/ 137 w 194"/>
              <a:gd name="T57" fmla="*/ 21 h 199"/>
              <a:gd name="T58" fmla="*/ 163 w 194"/>
              <a:gd name="T59" fmla="*/ 2 h 199"/>
              <a:gd name="T60" fmla="*/ 166 w 194"/>
              <a:gd name="T61" fmla="*/ 35 h 199"/>
              <a:gd name="T62" fmla="*/ 153 w 194"/>
              <a:gd name="T63" fmla="*/ 32 h 199"/>
              <a:gd name="T64" fmla="*/ 109 w 194"/>
              <a:gd name="T65" fmla="*/ 89 h 199"/>
              <a:gd name="T66" fmla="*/ 104 w 194"/>
              <a:gd name="T67" fmla="*/ 87 h 199"/>
              <a:gd name="T68" fmla="*/ 34 w 194"/>
              <a:gd name="T69" fmla="*/ 8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199">
                <a:moveTo>
                  <a:pt x="1" y="98"/>
                </a:moveTo>
                <a:cubicBezTo>
                  <a:pt x="0" y="114"/>
                  <a:pt x="3" y="130"/>
                  <a:pt x="10" y="143"/>
                </a:cubicBezTo>
                <a:cubicBezTo>
                  <a:pt x="25" y="176"/>
                  <a:pt x="62" y="199"/>
                  <a:pt x="99" y="198"/>
                </a:cubicBezTo>
                <a:cubicBezTo>
                  <a:pt x="136" y="198"/>
                  <a:pt x="171" y="173"/>
                  <a:pt x="186" y="139"/>
                </a:cubicBezTo>
                <a:cubicBezTo>
                  <a:pt x="191" y="127"/>
                  <a:pt x="194" y="112"/>
                  <a:pt x="193" y="98"/>
                </a:cubicBezTo>
                <a:lnTo>
                  <a:pt x="1" y="98"/>
                </a:lnTo>
                <a:close/>
                <a:moveTo>
                  <a:pt x="29" y="162"/>
                </a:moveTo>
                <a:cubicBezTo>
                  <a:pt x="15" y="145"/>
                  <a:pt x="7" y="126"/>
                  <a:pt x="6" y="104"/>
                </a:cubicBezTo>
                <a:cubicBezTo>
                  <a:pt x="40" y="104"/>
                  <a:pt x="40" y="104"/>
                  <a:pt x="40" y="104"/>
                </a:cubicBezTo>
                <a:cubicBezTo>
                  <a:pt x="43" y="104"/>
                  <a:pt x="43" y="104"/>
                  <a:pt x="43" y="104"/>
                </a:cubicBezTo>
                <a:cubicBezTo>
                  <a:pt x="44" y="119"/>
                  <a:pt x="47" y="132"/>
                  <a:pt x="52" y="145"/>
                </a:cubicBezTo>
                <a:cubicBezTo>
                  <a:pt x="44" y="149"/>
                  <a:pt x="36" y="155"/>
                  <a:pt x="29" y="162"/>
                </a:cubicBezTo>
                <a:close/>
                <a:moveTo>
                  <a:pt x="33" y="166"/>
                </a:moveTo>
                <a:cubicBezTo>
                  <a:pt x="39" y="159"/>
                  <a:pt x="47" y="154"/>
                  <a:pt x="54" y="150"/>
                </a:cubicBezTo>
                <a:cubicBezTo>
                  <a:pt x="62" y="166"/>
                  <a:pt x="74" y="181"/>
                  <a:pt x="89" y="192"/>
                </a:cubicBezTo>
                <a:cubicBezTo>
                  <a:pt x="67" y="190"/>
                  <a:pt x="48" y="181"/>
                  <a:pt x="33" y="166"/>
                </a:cubicBezTo>
                <a:close/>
                <a:moveTo>
                  <a:pt x="95" y="189"/>
                </a:moveTo>
                <a:cubicBezTo>
                  <a:pt x="80" y="179"/>
                  <a:pt x="67" y="164"/>
                  <a:pt x="60" y="148"/>
                </a:cubicBezTo>
                <a:cubicBezTo>
                  <a:pt x="71" y="143"/>
                  <a:pt x="82" y="140"/>
                  <a:pt x="95" y="140"/>
                </a:cubicBezTo>
                <a:lnTo>
                  <a:pt x="95" y="189"/>
                </a:lnTo>
                <a:close/>
                <a:moveTo>
                  <a:pt x="96" y="134"/>
                </a:moveTo>
                <a:cubicBezTo>
                  <a:pt x="95" y="134"/>
                  <a:pt x="94" y="134"/>
                  <a:pt x="94" y="134"/>
                </a:cubicBezTo>
                <a:cubicBezTo>
                  <a:pt x="81" y="135"/>
                  <a:pt x="69" y="138"/>
                  <a:pt x="57" y="143"/>
                </a:cubicBezTo>
                <a:cubicBezTo>
                  <a:pt x="53" y="131"/>
                  <a:pt x="50" y="118"/>
                  <a:pt x="49" y="106"/>
                </a:cubicBezTo>
                <a:cubicBezTo>
                  <a:pt x="49" y="104"/>
                  <a:pt x="49" y="104"/>
                  <a:pt x="49" y="104"/>
                </a:cubicBezTo>
                <a:cubicBezTo>
                  <a:pt x="86" y="104"/>
                  <a:pt x="86" y="104"/>
                  <a:pt x="86" y="104"/>
                </a:cubicBezTo>
                <a:cubicBezTo>
                  <a:pt x="96" y="104"/>
                  <a:pt x="96" y="104"/>
                  <a:pt x="96" y="104"/>
                </a:cubicBezTo>
                <a:lnTo>
                  <a:pt x="96" y="134"/>
                </a:lnTo>
                <a:close/>
                <a:moveTo>
                  <a:pt x="101" y="104"/>
                </a:moveTo>
                <a:cubicBezTo>
                  <a:pt x="147" y="104"/>
                  <a:pt x="147" y="104"/>
                  <a:pt x="147" y="104"/>
                </a:cubicBezTo>
                <a:cubicBezTo>
                  <a:pt x="148" y="104"/>
                  <a:pt x="148" y="104"/>
                  <a:pt x="148" y="104"/>
                </a:cubicBezTo>
                <a:cubicBezTo>
                  <a:pt x="148" y="118"/>
                  <a:pt x="144" y="131"/>
                  <a:pt x="139" y="144"/>
                </a:cubicBezTo>
                <a:cubicBezTo>
                  <a:pt x="127" y="138"/>
                  <a:pt x="115" y="135"/>
                  <a:pt x="101" y="134"/>
                </a:cubicBezTo>
                <a:lnTo>
                  <a:pt x="101" y="104"/>
                </a:lnTo>
                <a:close/>
                <a:moveTo>
                  <a:pt x="101" y="140"/>
                </a:moveTo>
                <a:cubicBezTo>
                  <a:pt x="113" y="141"/>
                  <a:pt x="125" y="143"/>
                  <a:pt x="136" y="149"/>
                </a:cubicBezTo>
                <a:cubicBezTo>
                  <a:pt x="136" y="149"/>
                  <a:pt x="136" y="149"/>
                  <a:pt x="136" y="149"/>
                </a:cubicBezTo>
                <a:cubicBezTo>
                  <a:pt x="129" y="165"/>
                  <a:pt x="116" y="179"/>
                  <a:pt x="101" y="189"/>
                </a:cubicBezTo>
                <a:lnTo>
                  <a:pt x="101" y="140"/>
                </a:lnTo>
                <a:close/>
                <a:moveTo>
                  <a:pt x="108" y="191"/>
                </a:moveTo>
                <a:cubicBezTo>
                  <a:pt x="119" y="183"/>
                  <a:pt x="129" y="172"/>
                  <a:pt x="137" y="160"/>
                </a:cubicBezTo>
                <a:cubicBezTo>
                  <a:pt x="138" y="157"/>
                  <a:pt x="140" y="154"/>
                  <a:pt x="141" y="152"/>
                </a:cubicBezTo>
                <a:cubicBezTo>
                  <a:pt x="148" y="155"/>
                  <a:pt x="154" y="160"/>
                  <a:pt x="160" y="166"/>
                </a:cubicBezTo>
                <a:cubicBezTo>
                  <a:pt x="146" y="180"/>
                  <a:pt x="128" y="189"/>
                  <a:pt x="108" y="191"/>
                </a:cubicBezTo>
                <a:close/>
                <a:moveTo>
                  <a:pt x="164" y="162"/>
                </a:moveTo>
                <a:cubicBezTo>
                  <a:pt x="158" y="155"/>
                  <a:pt x="151" y="151"/>
                  <a:pt x="144" y="146"/>
                </a:cubicBezTo>
                <a:cubicBezTo>
                  <a:pt x="150" y="133"/>
                  <a:pt x="153" y="118"/>
                  <a:pt x="154" y="104"/>
                </a:cubicBezTo>
                <a:cubicBezTo>
                  <a:pt x="187" y="104"/>
                  <a:pt x="187" y="104"/>
                  <a:pt x="187" y="104"/>
                </a:cubicBezTo>
                <a:cubicBezTo>
                  <a:pt x="187" y="104"/>
                  <a:pt x="188" y="104"/>
                  <a:pt x="188" y="104"/>
                </a:cubicBezTo>
                <a:cubicBezTo>
                  <a:pt x="187" y="125"/>
                  <a:pt x="179" y="145"/>
                  <a:pt x="164" y="162"/>
                </a:cubicBezTo>
                <a:close/>
                <a:moveTo>
                  <a:pt x="34" y="86"/>
                </a:moveTo>
                <a:cubicBezTo>
                  <a:pt x="25" y="78"/>
                  <a:pt x="25" y="78"/>
                  <a:pt x="25" y="78"/>
                </a:cubicBezTo>
                <a:cubicBezTo>
                  <a:pt x="63" y="31"/>
                  <a:pt x="63" y="31"/>
                  <a:pt x="63" y="31"/>
                </a:cubicBezTo>
                <a:cubicBezTo>
                  <a:pt x="64" y="30"/>
                  <a:pt x="66" y="29"/>
                  <a:pt x="67" y="29"/>
                </a:cubicBezTo>
                <a:cubicBezTo>
                  <a:pt x="69" y="29"/>
                  <a:pt x="71" y="30"/>
                  <a:pt x="72" y="31"/>
                </a:cubicBezTo>
                <a:cubicBezTo>
                  <a:pt x="109" y="73"/>
                  <a:pt x="109" y="73"/>
                  <a:pt x="109" y="73"/>
                </a:cubicBezTo>
                <a:cubicBezTo>
                  <a:pt x="144" y="26"/>
                  <a:pt x="144" y="26"/>
                  <a:pt x="144" y="26"/>
                </a:cubicBezTo>
                <a:cubicBezTo>
                  <a:pt x="137" y="21"/>
                  <a:pt x="137" y="21"/>
                  <a:pt x="137" y="21"/>
                </a:cubicBezTo>
                <a:cubicBezTo>
                  <a:pt x="134" y="19"/>
                  <a:pt x="134" y="16"/>
                  <a:pt x="137" y="14"/>
                </a:cubicBezTo>
                <a:cubicBezTo>
                  <a:pt x="163" y="2"/>
                  <a:pt x="163" y="2"/>
                  <a:pt x="163" y="2"/>
                </a:cubicBezTo>
                <a:cubicBezTo>
                  <a:pt x="167" y="0"/>
                  <a:pt x="169" y="2"/>
                  <a:pt x="169" y="5"/>
                </a:cubicBezTo>
                <a:cubicBezTo>
                  <a:pt x="166" y="35"/>
                  <a:pt x="166" y="35"/>
                  <a:pt x="166" y="35"/>
                </a:cubicBezTo>
                <a:cubicBezTo>
                  <a:pt x="166" y="38"/>
                  <a:pt x="163" y="39"/>
                  <a:pt x="161" y="37"/>
                </a:cubicBezTo>
                <a:cubicBezTo>
                  <a:pt x="153" y="32"/>
                  <a:pt x="153" y="32"/>
                  <a:pt x="153" y="32"/>
                </a:cubicBezTo>
                <a:cubicBezTo>
                  <a:pt x="114" y="86"/>
                  <a:pt x="114" y="86"/>
                  <a:pt x="114" y="86"/>
                </a:cubicBezTo>
                <a:cubicBezTo>
                  <a:pt x="113" y="88"/>
                  <a:pt x="111" y="89"/>
                  <a:pt x="109" y="89"/>
                </a:cubicBezTo>
                <a:cubicBezTo>
                  <a:pt x="109" y="89"/>
                  <a:pt x="109" y="89"/>
                  <a:pt x="109" y="89"/>
                </a:cubicBezTo>
                <a:cubicBezTo>
                  <a:pt x="107" y="89"/>
                  <a:pt x="106" y="88"/>
                  <a:pt x="104" y="87"/>
                </a:cubicBezTo>
                <a:cubicBezTo>
                  <a:pt x="68" y="44"/>
                  <a:pt x="68" y="44"/>
                  <a:pt x="68" y="44"/>
                </a:cubicBezTo>
                <a:lnTo>
                  <a:pt x="34" y="86"/>
                </a:lnTo>
                <a:close/>
              </a:path>
            </a:pathLst>
          </a:custGeom>
          <a:solidFill>
            <a:srgbClr val="00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8">
            <a:extLst>
              <a:ext uri="{FF2B5EF4-FFF2-40B4-BE49-F238E27FC236}">
                <a16:creationId xmlns:a16="http://schemas.microsoft.com/office/drawing/2014/main" xmlns="" id="{79A97AD3-081F-4905-B440-E07F45C7E076}"/>
              </a:ext>
            </a:extLst>
          </p:cNvPr>
          <p:cNvSpPr>
            <a:spLocks noEditPoints="1"/>
          </p:cNvSpPr>
          <p:nvPr/>
        </p:nvSpPr>
        <p:spPr bwMode="auto">
          <a:xfrm>
            <a:off x="3826826" y="4379290"/>
            <a:ext cx="663487" cy="650255"/>
          </a:xfrm>
          <a:custGeom>
            <a:avLst/>
            <a:gdLst>
              <a:gd name="T0" fmla="*/ 13 w 205"/>
              <a:gd name="T1" fmla="*/ 144 h 201"/>
              <a:gd name="T2" fmla="*/ 100 w 205"/>
              <a:gd name="T3" fmla="*/ 191 h 201"/>
              <a:gd name="T4" fmla="*/ 113 w 205"/>
              <a:gd name="T5" fmla="*/ 193 h 201"/>
              <a:gd name="T6" fmla="*/ 113 w 205"/>
              <a:gd name="T7" fmla="*/ 193 h 201"/>
              <a:gd name="T8" fmla="*/ 142 w 205"/>
              <a:gd name="T9" fmla="*/ 151 h 201"/>
              <a:gd name="T10" fmla="*/ 170 w 205"/>
              <a:gd name="T11" fmla="*/ 163 h 201"/>
              <a:gd name="T12" fmla="*/ 174 w 205"/>
              <a:gd name="T13" fmla="*/ 105 h 201"/>
              <a:gd name="T14" fmla="*/ 147 w 205"/>
              <a:gd name="T15" fmla="*/ 58 h 201"/>
              <a:gd name="T16" fmla="*/ 119 w 205"/>
              <a:gd name="T17" fmla="*/ 105 h 201"/>
              <a:gd name="T18" fmla="*/ 108 w 205"/>
              <a:gd name="T19" fmla="*/ 136 h 201"/>
              <a:gd name="T20" fmla="*/ 99 w 205"/>
              <a:gd name="T21" fmla="*/ 136 h 201"/>
              <a:gd name="T22" fmla="*/ 57 w 205"/>
              <a:gd name="T23" fmla="*/ 153 h 201"/>
              <a:gd name="T24" fmla="*/ 39 w 205"/>
              <a:gd name="T25" fmla="*/ 166 h 201"/>
              <a:gd name="T26" fmla="*/ 9 w 205"/>
              <a:gd name="T27" fmla="*/ 105 h 201"/>
              <a:gd name="T28" fmla="*/ 58 w 205"/>
              <a:gd name="T29" fmla="*/ 134 h 201"/>
              <a:gd name="T30" fmla="*/ 93 w 205"/>
              <a:gd name="T31" fmla="*/ 99 h 201"/>
              <a:gd name="T32" fmla="*/ 51 w 205"/>
              <a:gd name="T33" fmla="*/ 81 h 201"/>
              <a:gd name="T34" fmla="*/ 9 w 205"/>
              <a:gd name="T35" fmla="*/ 99 h 201"/>
              <a:gd name="T36" fmla="*/ 40 w 205"/>
              <a:gd name="T37" fmla="*/ 45 h 201"/>
              <a:gd name="T38" fmla="*/ 64 w 205"/>
              <a:gd name="T39" fmla="*/ 42 h 201"/>
              <a:gd name="T40" fmla="*/ 72 w 205"/>
              <a:gd name="T41" fmla="*/ 56 h 201"/>
              <a:gd name="T42" fmla="*/ 100 w 205"/>
              <a:gd name="T43" fmla="*/ 96 h 201"/>
              <a:gd name="T44" fmla="*/ 106 w 205"/>
              <a:gd name="T45" fmla="*/ 67 h 201"/>
              <a:gd name="T46" fmla="*/ 106 w 205"/>
              <a:gd name="T47" fmla="*/ 61 h 201"/>
              <a:gd name="T48" fmla="*/ 111 w 205"/>
              <a:gd name="T49" fmla="*/ 9 h 201"/>
              <a:gd name="T50" fmla="*/ 167 w 205"/>
              <a:gd name="T51" fmla="*/ 35 h 201"/>
              <a:gd name="T52" fmla="*/ 171 w 205"/>
              <a:gd name="T53" fmla="*/ 39 h 201"/>
              <a:gd name="T54" fmla="*/ 195 w 205"/>
              <a:gd name="T55" fmla="*/ 99 h 201"/>
              <a:gd name="T56" fmla="*/ 193 w 205"/>
              <a:gd name="T57" fmla="*/ 105 h 201"/>
              <a:gd name="T58" fmla="*/ 132 w 205"/>
              <a:gd name="T59" fmla="*/ 28 h 201"/>
              <a:gd name="T60" fmla="*/ 141 w 205"/>
              <a:gd name="T61" fmla="*/ 52 h 201"/>
              <a:gd name="T62" fmla="*/ 144 w 205"/>
              <a:gd name="T63" fmla="*/ 41 h 201"/>
              <a:gd name="T64" fmla="*/ 144 w 205"/>
              <a:gd name="T65" fmla="*/ 28 h 201"/>
              <a:gd name="T66" fmla="*/ 28 w 205"/>
              <a:gd name="T67" fmla="*/ 143 h 201"/>
              <a:gd name="T68" fmla="*/ 51 w 205"/>
              <a:gd name="T69" fmla="*/ 153 h 201"/>
              <a:gd name="T70" fmla="*/ 51 w 205"/>
              <a:gd name="T71" fmla="*/ 132 h 201"/>
              <a:gd name="T72" fmla="*/ 42 w 205"/>
              <a:gd name="T73" fmla="*/ 136 h 201"/>
              <a:gd name="T74" fmla="*/ 93 w 205"/>
              <a:gd name="T75" fmla="*/ 105 h 201"/>
              <a:gd name="T76" fmla="*/ 103 w 205"/>
              <a:gd name="T77" fmla="*/ 134 h 201"/>
              <a:gd name="T78" fmla="*/ 114 w 205"/>
              <a:gd name="T79" fmla="*/ 105 h 201"/>
              <a:gd name="T80" fmla="*/ 101 w 205"/>
              <a:gd name="T81" fmla="*/ 120 h 201"/>
              <a:gd name="T82" fmla="*/ 106 w 205"/>
              <a:gd name="T83" fmla="*/ 108 h 201"/>
              <a:gd name="T84" fmla="*/ 62 w 205"/>
              <a:gd name="T85" fmla="*/ 46 h 201"/>
              <a:gd name="T86" fmla="*/ 40 w 205"/>
              <a:gd name="T87" fmla="*/ 58 h 201"/>
              <a:gd name="T88" fmla="*/ 57 w 205"/>
              <a:gd name="T89" fmla="*/ 75 h 201"/>
              <a:gd name="T90" fmla="*/ 68 w 205"/>
              <a:gd name="T91" fmla="*/ 55 h 201"/>
              <a:gd name="T92" fmla="*/ 48 w 205"/>
              <a:gd name="T93" fmla="*/ 57 h 201"/>
              <a:gd name="T94" fmla="*/ 54 w 205"/>
              <a:gd name="T95" fmla="*/ 64 h 201"/>
              <a:gd name="T96" fmla="*/ 163 w 205"/>
              <a:gd name="T97" fmla="*/ 82 h 201"/>
              <a:gd name="T98" fmla="*/ 180 w 205"/>
              <a:gd name="T99" fmla="*/ 99 h 201"/>
              <a:gd name="T100" fmla="*/ 177 w 205"/>
              <a:gd name="T101" fmla="*/ 7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5" h="201">
                <a:moveTo>
                  <a:pt x="186" y="51"/>
                </a:moveTo>
                <a:cubicBezTo>
                  <a:pt x="170" y="23"/>
                  <a:pt x="140" y="5"/>
                  <a:pt x="109" y="3"/>
                </a:cubicBezTo>
                <a:cubicBezTo>
                  <a:pt x="69" y="0"/>
                  <a:pt x="30" y="23"/>
                  <a:pt x="13" y="60"/>
                </a:cubicBezTo>
                <a:cubicBezTo>
                  <a:pt x="0" y="85"/>
                  <a:pt x="1" y="120"/>
                  <a:pt x="13" y="144"/>
                </a:cubicBezTo>
                <a:cubicBezTo>
                  <a:pt x="29" y="178"/>
                  <a:pt x="66" y="201"/>
                  <a:pt x="104" y="200"/>
                </a:cubicBezTo>
                <a:cubicBezTo>
                  <a:pt x="142" y="199"/>
                  <a:pt x="177" y="174"/>
                  <a:pt x="192" y="140"/>
                </a:cubicBezTo>
                <a:cubicBezTo>
                  <a:pt x="205" y="113"/>
                  <a:pt x="202" y="76"/>
                  <a:pt x="186" y="51"/>
                </a:cubicBezTo>
                <a:close/>
                <a:moveTo>
                  <a:pt x="100" y="191"/>
                </a:moveTo>
                <a:cubicBezTo>
                  <a:pt x="85" y="181"/>
                  <a:pt x="72" y="166"/>
                  <a:pt x="64" y="149"/>
                </a:cubicBezTo>
                <a:cubicBezTo>
                  <a:pt x="75" y="144"/>
                  <a:pt x="87" y="142"/>
                  <a:pt x="100" y="141"/>
                </a:cubicBezTo>
                <a:lnTo>
                  <a:pt x="100" y="191"/>
                </a:lnTo>
                <a:close/>
                <a:moveTo>
                  <a:pt x="113" y="193"/>
                </a:moveTo>
                <a:cubicBezTo>
                  <a:pt x="125" y="185"/>
                  <a:pt x="135" y="173"/>
                  <a:pt x="142" y="161"/>
                </a:cubicBezTo>
                <a:cubicBezTo>
                  <a:pt x="144" y="159"/>
                  <a:pt x="146" y="156"/>
                  <a:pt x="147" y="153"/>
                </a:cubicBezTo>
                <a:cubicBezTo>
                  <a:pt x="154" y="157"/>
                  <a:pt x="160" y="162"/>
                  <a:pt x="166" y="167"/>
                </a:cubicBezTo>
                <a:cubicBezTo>
                  <a:pt x="152" y="182"/>
                  <a:pt x="133" y="191"/>
                  <a:pt x="113" y="193"/>
                </a:cubicBezTo>
                <a:close/>
                <a:moveTo>
                  <a:pt x="106" y="191"/>
                </a:moveTo>
                <a:cubicBezTo>
                  <a:pt x="106" y="141"/>
                  <a:pt x="106" y="141"/>
                  <a:pt x="106" y="141"/>
                </a:cubicBezTo>
                <a:cubicBezTo>
                  <a:pt x="118" y="142"/>
                  <a:pt x="131" y="145"/>
                  <a:pt x="141" y="150"/>
                </a:cubicBezTo>
                <a:cubicBezTo>
                  <a:pt x="142" y="151"/>
                  <a:pt x="142" y="151"/>
                  <a:pt x="142" y="151"/>
                </a:cubicBezTo>
                <a:cubicBezTo>
                  <a:pt x="134" y="166"/>
                  <a:pt x="121" y="181"/>
                  <a:pt x="106" y="191"/>
                </a:cubicBezTo>
                <a:close/>
                <a:moveTo>
                  <a:pt x="193" y="105"/>
                </a:moveTo>
                <a:cubicBezTo>
                  <a:pt x="194" y="105"/>
                  <a:pt x="194" y="105"/>
                  <a:pt x="195" y="105"/>
                </a:cubicBezTo>
                <a:cubicBezTo>
                  <a:pt x="194" y="127"/>
                  <a:pt x="185" y="147"/>
                  <a:pt x="170" y="163"/>
                </a:cubicBezTo>
                <a:cubicBezTo>
                  <a:pt x="164" y="157"/>
                  <a:pt x="157" y="152"/>
                  <a:pt x="150" y="148"/>
                </a:cubicBezTo>
                <a:cubicBezTo>
                  <a:pt x="156" y="135"/>
                  <a:pt x="159" y="119"/>
                  <a:pt x="160" y="105"/>
                </a:cubicBezTo>
                <a:cubicBezTo>
                  <a:pt x="174" y="105"/>
                  <a:pt x="174" y="105"/>
                  <a:pt x="174" y="105"/>
                </a:cubicBezTo>
                <a:cubicBezTo>
                  <a:pt x="174" y="105"/>
                  <a:pt x="174" y="105"/>
                  <a:pt x="174" y="105"/>
                </a:cubicBezTo>
                <a:cubicBezTo>
                  <a:pt x="174" y="105"/>
                  <a:pt x="171" y="102"/>
                  <a:pt x="169" y="99"/>
                </a:cubicBezTo>
                <a:cubicBezTo>
                  <a:pt x="160" y="99"/>
                  <a:pt x="160" y="99"/>
                  <a:pt x="160" y="99"/>
                </a:cubicBezTo>
                <a:cubicBezTo>
                  <a:pt x="159" y="83"/>
                  <a:pt x="155" y="69"/>
                  <a:pt x="150" y="55"/>
                </a:cubicBezTo>
                <a:cubicBezTo>
                  <a:pt x="148" y="57"/>
                  <a:pt x="147" y="58"/>
                  <a:pt x="147" y="58"/>
                </a:cubicBezTo>
                <a:cubicBezTo>
                  <a:pt x="145" y="60"/>
                  <a:pt x="145" y="60"/>
                  <a:pt x="145" y="60"/>
                </a:cubicBezTo>
                <a:cubicBezTo>
                  <a:pt x="150" y="72"/>
                  <a:pt x="153" y="85"/>
                  <a:pt x="154" y="99"/>
                </a:cubicBezTo>
                <a:cubicBezTo>
                  <a:pt x="114" y="99"/>
                  <a:pt x="114" y="99"/>
                  <a:pt x="114" y="99"/>
                </a:cubicBezTo>
                <a:cubicBezTo>
                  <a:pt x="116" y="101"/>
                  <a:pt x="118" y="103"/>
                  <a:pt x="119" y="105"/>
                </a:cubicBezTo>
                <a:cubicBezTo>
                  <a:pt x="152" y="105"/>
                  <a:pt x="152" y="105"/>
                  <a:pt x="152" y="105"/>
                </a:cubicBezTo>
                <a:cubicBezTo>
                  <a:pt x="154" y="105"/>
                  <a:pt x="154" y="105"/>
                  <a:pt x="154" y="105"/>
                </a:cubicBezTo>
                <a:cubicBezTo>
                  <a:pt x="154" y="119"/>
                  <a:pt x="150" y="133"/>
                  <a:pt x="145" y="145"/>
                </a:cubicBezTo>
                <a:cubicBezTo>
                  <a:pt x="133" y="140"/>
                  <a:pt x="121" y="137"/>
                  <a:pt x="108" y="136"/>
                </a:cubicBezTo>
                <a:cubicBezTo>
                  <a:pt x="107" y="137"/>
                  <a:pt x="106" y="137"/>
                  <a:pt x="106" y="137"/>
                </a:cubicBezTo>
                <a:cubicBezTo>
                  <a:pt x="103" y="140"/>
                  <a:pt x="103" y="140"/>
                  <a:pt x="103" y="140"/>
                </a:cubicBezTo>
                <a:cubicBezTo>
                  <a:pt x="100" y="137"/>
                  <a:pt x="100" y="137"/>
                  <a:pt x="100" y="137"/>
                </a:cubicBezTo>
                <a:cubicBezTo>
                  <a:pt x="100" y="137"/>
                  <a:pt x="100" y="137"/>
                  <a:pt x="99" y="136"/>
                </a:cubicBezTo>
                <a:cubicBezTo>
                  <a:pt x="86" y="136"/>
                  <a:pt x="73" y="139"/>
                  <a:pt x="62" y="144"/>
                </a:cubicBezTo>
                <a:cubicBezTo>
                  <a:pt x="61" y="143"/>
                  <a:pt x="60" y="141"/>
                  <a:pt x="60" y="139"/>
                </a:cubicBezTo>
                <a:cubicBezTo>
                  <a:pt x="60" y="140"/>
                  <a:pt x="60" y="142"/>
                  <a:pt x="60" y="143"/>
                </a:cubicBezTo>
                <a:cubicBezTo>
                  <a:pt x="60" y="146"/>
                  <a:pt x="59" y="150"/>
                  <a:pt x="57" y="153"/>
                </a:cubicBezTo>
                <a:cubicBezTo>
                  <a:pt x="57" y="153"/>
                  <a:pt x="58" y="152"/>
                  <a:pt x="59" y="152"/>
                </a:cubicBezTo>
                <a:cubicBezTo>
                  <a:pt x="66" y="167"/>
                  <a:pt x="79" y="183"/>
                  <a:pt x="94" y="194"/>
                </a:cubicBezTo>
                <a:cubicBezTo>
                  <a:pt x="72" y="192"/>
                  <a:pt x="53" y="182"/>
                  <a:pt x="37" y="168"/>
                </a:cubicBezTo>
                <a:cubicBezTo>
                  <a:pt x="38" y="167"/>
                  <a:pt x="38" y="167"/>
                  <a:pt x="39" y="166"/>
                </a:cubicBezTo>
                <a:cubicBezTo>
                  <a:pt x="39" y="166"/>
                  <a:pt x="39" y="166"/>
                  <a:pt x="39" y="166"/>
                </a:cubicBezTo>
                <a:cubicBezTo>
                  <a:pt x="39" y="166"/>
                  <a:pt x="37" y="164"/>
                  <a:pt x="35" y="162"/>
                </a:cubicBezTo>
                <a:cubicBezTo>
                  <a:pt x="34" y="162"/>
                  <a:pt x="34" y="163"/>
                  <a:pt x="33" y="163"/>
                </a:cubicBezTo>
                <a:cubicBezTo>
                  <a:pt x="18" y="147"/>
                  <a:pt x="10" y="127"/>
                  <a:pt x="9" y="105"/>
                </a:cubicBezTo>
                <a:cubicBezTo>
                  <a:pt x="44" y="105"/>
                  <a:pt x="44" y="105"/>
                  <a:pt x="44" y="105"/>
                </a:cubicBezTo>
                <a:cubicBezTo>
                  <a:pt x="47" y="105"/>
                  <a:pt x="47" y="105"/>
                  <a:pt x="47" y="105"/>
                </a:cubicBezTo>
                <a:cubicBezTo>
                  <a:pt x="48" y="112"/>
                  <a:pt x="48" y="119"/>
                  <a:pt x="50" y="126"/>
                </a:cubicBezTo>
                <a:cubicBezTo>
                  <a:pt x="53" y="128"/>
                  <a:pt x="56" y="131"/>
                  <a:pt x="58" y="134"/>
                </a:cubicBezTo>
                <a:cubicBezTo>
                  <a:pt x="55" y="125"/>
                  <a:pt x="54" y="116"/>
                  <a:pt x="53" y="107"/>
                </a:cubicBezTo>
                <a:cubicBezTo>
                  <a:pt x="53" y="105"/>
                  <a:pt x="53" y="105"/>
                  <a:pt x="53" y="105"/>
                </a:cubicBezTo>
                <a:cubicBezTo>
                  <a:pt x="87" y="105"/>
                  <a:pt x="87" y="105"/>
                  <a:pt x="87" y="105"/>
                </a:cubicBezTo>
                <a:cubicBezTo>
                  <a:pt x="89" y="103"/>
                  <a:pt x="91" y="101"/>
                  <a:pt x="93" y="99"/>
                </a:cubicBezTo>
                <a:cubicBezTo>
                  <a:pt x="53" y="99"/>
                  <a:pt x="53" y="99"/>
                  <a:pt x="53" y="99"/>
                </a:cubicBezTo>
                <a:cubicBezTo>
                  <a:pt x="53" y="94"/>
                  <a:pt x="54" y="88"/>
                  <a:pt x="55" y="83"/>
                </a:cubicBezTo>
                <a:cubicBezTo>
                  <a:pt x="54" y="84"/>
                  <a:pt x="54" y="84"/>
                  <a:pt x="54" y="84"/>
                </a:cubicBezTo>
                <a:cubicBezTo>
                  <a:pt x="51" y="81"/>
                  <a:pt x="51" y="81"/>
                  <a:pt x="51" y="81"/>
                </a:cubicBezTo>
                <a:cubicBezTo>
                  <a:pt x="51" y="81"/>
                  <a:pt x="50" y="80"/>
                  <a:pt x="50" y="79"/>
                </a:cubicBezTo>
                <a:cubicBezTo>
                  <a:pt x="48" y="86"/>
                  <a:pt x="47" y="93"/>
                  <a:pt x="47" y="99"/>
                </a:cubicBezTo>
                <a:cubicBezTo>
                  <a:pt x="10" y="99"/>
                  <a:pt x="10" y="99"/>
                  <a:pt x="10" y="99"/>
                </a:cubicBezTo>
                <a:cubicBezTo>
                  <a:pt x="9" y="99"/>
                  <a:pt x="9" y="99"/>
                  <a:pt x="9" y="99"/>
                </a:cubicBezTo>
                <a:cubicBezTo>
                  <a:pt x="10" y="92"/>
                  <a:pt x="10" y="92"/>
                  <a:pt x="10" y="92"/>
                </a:cubicBezTo>
                <a:cubicBezTo>
                  <a:pt x="10" y="92"/>
                  <a:pt x="10" y="91"/>
                  <a:pt x="10" y="91"/>
                </a:cubicBezTo>
                <a:cubicBezTo>
                  <a:pt x="12" y="72"/>
                  <a:pt x="20" y="54"/>
                  <a:pt x="33" y="39"/>
                </a:cubicBezTo>
                <a:cubicBezTo>
                  <a:pt x="36" y="41"/>
                  <a:pt x="38" y="43"/>
                  <a:pt x="40" y="45"/>
                </a:cubicBezTo>
                <a:cubicBezTo>
                  <a:pt x="42" y="44"/>
                  <a:pt x="43" y="43"/>
                  <a:pt x="45" y="42"/>
                </a:cubicBezTo>
                <a:cubicBezTo>
                  <a:pt x="42" y="40"/>
                  <a:pt x="40" y="37"/>
                  <a:pt x="37" y="35"/>
                </a:cubicBezTo>
                <a:cubicBezTo>
                  <a:pt x="53" y="20"/>
                  <a:pt x="73" y="11"/>
                  <a:pt x="95" y="9"/>
                </a:cubicBezTo>
                <a:cubicBezTo>
                  <a:pt x="83" y="18"/>
                  <a:pt x="72" y="30"/>
                  <a:pt x="64" y="42"/>
                </a:cubicBezTo>
                <a:cubicBezTo>
                  <a:pt x="66" y="43"/>
                  <a:pt x="67" y="45"/>
                  <a:pt x="68" y="46"/>
                </a:cubicBezTo>
                <a:cubicBezTo>
                  <a:pt x="76" y="33"/>
                  <a:pt x="88" y="21"/>
                  <a:pt x="101" y="12"/>
                </a:cubicBezTo>
                <a:cubicBezTo>
                  <a:pt x="101" y="61"/>
                  <a:pt x="101" y="61"/>
                  <a:pt x="101" y="61"/>
                </a:cubicBezTo>
                <a:cubicBezTo>
                  <a:pt x="90" y="61"/>
                  <a:pt x="81" y="59"/>
                  <a:pt x="72" y="56"/>
                </a:cubicBezTo>
                <a:cubicBezTo>
                  <a:pt x="72" y="57"/>
                  <a:pt x="72" y="57"/>
                  <a:pt x="72" y="58"/>
                </a:cubicBezTo>
                <a:cubicBezTo>
                  <a:pt x="72" y="59"/>
                  <a:pt x="72" y="61"/>
                  <a:pt x="72" y="62"/>
                </a:cubicBezTo>
                <a:cubicBezTo>
                  <a:pt x="81" y="65"/>
                  <a:pt x="91" y="67"/>
                  <a:pt x="101" y="67"/>
                </a:cubicBezTo>
                <a:cubicBezTo>
                  <a:pt x="100" y="96"/>
                  <a:pt x="100" y="96"/>
                  <a:pt x="100" y="96"/>
                </a:cubicBezTo>
                <a:cubicBezTo>
                  <a:pt x="101" y="96"/>
                  <a:pt x="102" y="96"/>
                  <a:pt x="103" y="96"/>
                </a:cubicBezTo>
                <a:cubicBezTo>
                  <a:pt x="104" y="96"/>
                  <a:pt x="105" y="96"/>
                  <a:pt x="106" y="96"/>
                </a:cubicBezTo>
                <a:cubicBezTo>
                  <a:pt x="106" y="67"/>
                  <a:pt x="106" y="67"/>
                  <a:pt x="106" y="67"/>
                </a:cubicBezTo>
                <a:cubicBezTo>
                  <a:pt x="106" y="67"/>
                  <a:pt x="106" y="67"/>
                  <a:pt x="106" y="67"/>
                </a:cubicBezTo>
                <a:cubicBezTo>
                  <a:pt x="119" y="67"/>
                  <a:pt x="130" y="64"/>
                  <a:pt x="141" y="59"/>
                </a:cubicBezTo>
                <a:cubicBezTo>
                  <a:pt x="140" y="58"/>
                  <a:pt x="140" y="58"/>
                  <a:pt x="140" y="58"/>
                </a:cubicBezTo>
                <a:cubicBezTo>
                  <a:pt x="140" y="58"/>
                  <a:pt x="139" y="56"/>
                  <a:pt x="137" y="54"/>
                </a:cubicBezTo>
                <a:cubicBezTo>
                  <a:pt x="127" y="58"/>
                  <a:pt x="117" y="61"/>
                  <a:pt x="106" y="61"/>
                </a:cubicBezTo>
                <a:cubicBezTo>
                  <a:pt x="106" y="13"/>
                  <a:pt x="106" y="13"/>
                  <a:pt x="106" y="13"/>
                </a:cubicBezTo>
                <a:cubicBezTo>
                  <a:pt x="113" y="18"/>
                  <a:pt x="120" y="23"/>
                  <a:pt x="126" y="30"/>
                </a:cubicBezTo>
                <a:cubicBezTo>
                  <a:pt x="126" y="28"/>
                  <a:pt x="127" y="26"/>
                  <a:pt x="128" y="24"/>
                </a:cubicBezTo>
                <a:cubicBezTo>
                  <a:pt x="123" y="19"/>
                  <a:pt x="117" y="13"/>
                  <a:pt x="111" y="9"/>
                </a:cubicBezTo>
                <a:cubicBezTo>
                  <a:pt x="121" y="10"/>
                  <a:pt x="131" y="13"/>
                  <a:pt x="140" y="17"/>
                </a:cubicBezTo>
                <a:cubicBezTo>
                  <a:pt x="141" y="17"/>
                  <a:pt x="142" y="16"/>
                  <a:pt x="144" y="16"/>
                </a:cubicBezTo>
                <a:cubicBezTo>
                  <a:pt x="152" y="16"/>
                  <a:pt x="159" y="22"/>
                  <a:pt x="161" y="30"/>
                </a:cubicBezTo>
                <a:cubicBezTo>
                  <a:pt x="163" y="32"/>
                  <a:pt x="165" y="33"/>
                  <a:pt x="167" y="35"/>
                </a:cubicBezTo>
                <a:cubicBezTo>
                  <a:pt x="165" y="37"/>
                  <a:pt x="163" y="38"/>
                  <a:pt x="161" y="40"/>
                </a:cubicBezTo>
                <a:cubicBezTo>
                  <a:pt x="160" y="43"/>
                  <a:pt x="159" y="46"/>
                  <a:pt x="156" y="49"/>
                </a:cubicBezTo>
                <a:cubicBezTo>
                  <a:pt x="154" y="50"/>
                  <a:pt x="152" y="53"/>
                  <a:pt x="150" y="54"/>
                </a:cubicBezTo>
                <a:cubicBezTo>
                  <a:pt x="157" y="50"/>
                  <a:pt x="164" y="45"/>
                  <a:pt x="171" y="39"/>
                </a:cubicBezTo>
                <a:cubicBezTo>
                  <a:pt x="178" y="48"/>
                  <a:pt x="184" y="57"/>
                  <a:pt x="188" y="67"/>
                </a:cubicBezTo>
                <a:cubicBezTo>
                  <a:pt x="193" y="71"/>
                  <a:pt x="196" y="76"/>
                  <a:pt x="196" y="82"/>
                </a:cubicBezTo>
                <a:cubicBezTo>
                  <a:pt x="196" y="85"/>
                  <a:pt x="195" y="87"/>
                  <a:pt x="194" y="90"/>
                </a:cubicBezTo>
                <a:cubicBezTo>
                  <a:pt x="194" y="93"/>
                  <a:pt x="195" y="96"/>
                  <a:pt x="195" y="99"/>
                </a:cubicBezTo>
                <a:cubicBezTo>
                  <a:pt x="186" y="99"/>
                  <a:pt x="186" y="99"/>
                  <a:pt x="186" y="99"/>
                </a:cubicBezTo>
                <a:cubicBezTo>
                  <a:pt x="183" y="102"/>
                  <a:pt x="180" y="105"/>
                  <a:pt x="180" y="105"/>
                </a:cubicBezTo>
                <a:cubicBezTo>
                  <a:pt x="180" y="105"/>
                  <a:pt x="180" y="105"/>
                  <a:pt x="180" y="105"/>
                </a:cubicBezTo>
                <a:lnTo>
                  <a:pt x="193" y="105"/>
                </a:lnTo>
                <a:close/>
                <a:moveTo>
                  <a:pt x="153" y="46"/>
                </a:moveTo>
                <a:cubicBezTo>
                  <a:pt x="156" y="42"/>
                  <a:pt x="158" y="39"/>
                  <a:pt x="158" y="35"/>
                </a:cubicBezTo>
                <a:cubicBezTo>
                  <a:pt x="158" y="27"/>
                  <a:pt x="151" y="21"/>
                  <a:pt x="144" y="21"/>
                </a:cubicBezTo>
                <a:cubicBezTo>
                  <a:pt x="138" y="21"/>
                  <a:pt x="134" y="24"/>
                  <a:pt x="132" y="28"/>
                </a:cubicBezTo>
                <a:cubicBezTo>
                  <a:pt x="130" y="29"/>
                  <a:pt x="130" y="32"/>
                  <a:pt x="129" y="34"/>
                </a:cubicBezTo>
                <a:cubicBezTo>
                  <a:pt x="129" y="35"/>
                  <a:pt x="129" y="35"/>
                  <a:pt x="129" y="35"/>
                </a:cubicBezTo>
                <a:cubicBezTo>
                  <a:pt x="129" y="39"/>
                  <a:pt x="131" y="43"/>
                  <a:pt x="134" y="46"/>
                </a:cubicBezTo>
                <a:cubicBezTo>
                  <a:pt x="136" y="47"/>
                  <a:pt x="139" y="50"/>
                  <a:pt x="141" y="52"/>
                </a:cubicBezTo>
                <a:cubicBezTo>
                  <a:pt x="143" y="54"/>
                  <a:pt x="144" y="55"/>
                  <a:pt x="144" y="55"/>
                </a:cubicBezTo>
                <a:cubicBezTo>
                  <a:pt x="144" y="55"/>
                  <a:pt x="148" y="51"/>
                  <a:pt x="151" y="47"/>
                </a:cubicBezTo>
                <a:cubicBezTo>
                  <a:pt x="152" y="47"/>
                  <a:pt x="152" y="46"/>
                  <a:pt x="153" y="46"/>
                </a:cubicBezTo>
                <a:close/>
                <a:moveTo>
                  <a:pt x="144" y="41"/>
                </a:moveTo>
                <a:cubicBezTo>
                  <a:pt x="143" y="41"/>
                  <a:pt x="142" y="41"/>
                  <a:pt x="141" y="40"/>
                </a:cubicBezTo>
                <a:cubicBezTo>
                  <a:pt x="139" y="39"/>
                  <a:pt x="137" y="37"/>
                  <a:pt x="137" y="35"/>
                </a:cubicBezTo>
                <a:cubicBezTo>
                  <a:pt x="137" y="34"/>
                  <a:pt x="137" y="34"/>
                  <a:pt x="137" y="34"/>
                </a:cubicBezTo>
                <a:cubicBezTo>
                  <a:pt x="137" y="31"/>
                  <a:pt x="140" y="28"/>
                  <a:pt x="144" y="28"/>
                </a:cubicBezTo>
                <a:cubicBezTo>
                  <a:pt x="147" y="28"/>
                  <a:pt x="150" y="31"/>
                  <a:pt x="150" y="34"/>
                </a:cubicBezTo>
                <a:cubicBezTo>
                  <a:pt x="150" y="38"/>
                  <a:pt x="147" y="41"/>
                  <a:pt x="144" y="41"/>
                </a:cubicBezTo>
                <a:close/>
                <a:moveTo>
                  <a:pt x="42" y="128"/>
                </a:moveTo>
                <a:cubicBezTo>
                  <a:pt x="34" y="128"/>
                  <a:pt x="28" y="135"/>
                  <a:pt x="28" y="143"/>
                </a:cubicBezTo>
                <a:cubicBezTo>
                  <a:pt x="28" y="147"/>
                  <a:pt x="29" y="150"/>
                  <a:pt x="32" y="153"/>
                </a:cubicBezTo>
                <a:cubicBezTo>
                  <a:pt x="34" y="155"/>
                  <a:pt x="36" y="157"/>
                  <a:pt x="38" y="159"/>
                </a:cubicBezTo>
                <a:cubicBezTo>
                  <a:pt x="40" y="161"/>
                  <a:pt x="42" y="162"/>
                  <a:pt x="42" y="162"/>
                </a:cubicBezTo>
                <a:cubicBezTo>
                  <a:pt x="42" y="162"/>
                  <a:pt x="48" y="157"/>
                  <a:pt x="51" y="153"/>
                </a:cubicBezTo>
                <a:cubicBezTo>
                  <a:pt x="53" y="151"/>
                  <a:pt x="54" y="150"/>
                  <a:pt x="55" y="148"/>
                </a:cubicBezTo>
                <a:cubicBezTo>
                  <a:pt x="55" y="147"/>
                  <a:pt x="55" y="146"/>
                  <a:pt x="56" y="145"/>
                </a:cubicBezTo>
                <a:cubicBezTo>
                  <a:pt x="56" y="144"/>
                  <a:pt x="56" y="143"/>
                  <a:pt x="56" y="143"/>
                </a:cubicBezTo>
                <a:cubicBezTo>
                  <a:pt x="56" y="139"/>
                  <a:pt x="54" y="135"/>
                  <a:pt x="51" y="132"/>
                </a:cubicBezTo>
                <a:cubicBezTo>
                  <a:pt x="49" y="130"/>
                  <a:pt x="45" y="128"/>
                  <a:pt x="42" y="128"/>
                </a:cubicBezTo>
                <a:close/>
                <a:moveTo>
                  <a:pt x="42" y="149"/>
                </a:moveTo>
                <a:cubicBezTo>
                  <a:pt x="38" y="149"/>
                  <a:pt x="35" y="146"/>
                  <a:pt x="35" y="142"/>
                </a:cubicBezTo>
                <a:cubicBezTo>
                  <a:pt x="35" y="139"/>
                  <a:pt x="38" y="136"/>
                  <a:pt x="42" y="136"/>
                </a:cubicBezTo>
                <a:cubicBezTo>
                  <a:pt x="45" y="136"/>
                  <a:pt x="48" y="139"/>
                  <a:pt x="48" y="142"/>
                </a:cubicBezTo>
                <a:cubicBezTo>
                  <a:pt x="48" y="146"/>
                  <a:pt x="45" y="149"/>
                  <a:pt x="42" y="149"/>
                </a:cubicBezTo>
                <a:close/>
                <a:moveTo>
                  <a:pt x="103" y="100"/>
                </a:moveTo>
                <a:cubicBezTo>
                  <a:pt x="99" y="100"/>
                  <a:pt x="95" y="102"/>
                  <a:pt x="93" y="105"/>
                </a:cubicBezTo>
                <a:cubicBezTo>
                  <a:pt x="91" y="108"/>
                  <a:pt x="89" y="111"/>
                  <a:pt x="89" y="114"/>
                </a:cubicBezTo>
                <a:cubicBezTo>
                  <a:pt x="89" y="119"/>
                  <a:pt x="91" y="122"/>
                  <a:pt x="94" y="125"/>
                </a:cubicBezTo>
                <a:cubicBezTo>
                  <a:pt x="96" y="127"/>
                  <a:pt x="98" y="129"/>
                  <a:pt x="100" y="131"/>
                </a:cubicBezTo>
                <a:cubicBezTo>
                  <a:pt x="102" y="133"/>
                  <a:pt x="103" y="134"/>
                  <a:pt x="103" y="134"/>
                </a:cubicBezTo>
                <a:cubicBezTo>
                  <a:pt x="103" y="134"/>
                  <a:pt x="105" y="133"/>
                  <a:pt x="106" y="131"/>
                </a:cubicBezTo>
                <a:cubicBezTo>
                  <a:pt x="108" y="129"/>
                  <a:pt x="111" y="127"/>
                  <a:pt x="113" y="125"/>
                </a:cubicBezTo>
                <a:cubicBezTo>
                  <a:pt x="116" y="122"/>
                  <a:pt x="117" y="119"/>
                  <a:pt x="117" y="114"/>
                </a:cubicBezTo>
                <a:cubicBezTo>
                  <a:pt x="117" y="111"/>
                  <a:pt x="116" y="108"/>
                  <a:pt x="114" y="105"/>
                </a:cubicBezTo>
                <a:cubicBezTo>
                  <a:pt x="111" y="102"/>
                  <a:pt x="108" y="100"/>
                  <a:pt x="103" y="100"/>
                </a:cubicBezTo>
                <a:close/>
                <a:moveTo>
                  <a:pt x="106" y="120"/>
                </a:moveTo>
                <a:cubicBezTo>
                  <a:pt x="105" y="120"/>
                  <a:pt x="104" y="120"/>
                  <a:pt x="103" y="120"/>
                </a:cubicBezTo>
                <a:cubicBezTo>
                  <a:pt x="102" y="120"/>
                  <a:pt x="101" y="120"/>
                  <a:pt x="101" y="120"/>
                </a:cubicBezTo>
                <a:cubicBezTo>
                  <a:pt x="98" y="118"/>
                  <a:pt x="97" y="116"/>
                  <a:pt x="97" y="114"/>
                </a:cubicBezTo>
                <a:cubicBezTo>
                  <a:pt x="97" y="111"/>
                  <a:pt x="98" y="109"/>
                  <a:pt x="101" y="108"/>
                </a:cubicBezTo>
                <a:cubicBezTo>
                  <a:pt x="101" y="108"/>
                  <a:pt x="102" y="108"/>
                  <a:pt x="103" y="108"/>
                </a:cubicBezTo>
                <a:cubicBezTo>
                  <a:pt x="104" y="108"/>
                  <a:pt x="105" y="108"/>
                  <a:pt x="106" y="108"/>
                </a:cubicBezTo>
                <a:cubicBezTo>
                  <a:pt x="108" y="109"/>
                  <a:pt x="110" y="111"/>
                  <a:pt x="110" y="114"/>
                </a:cubicBezTo>
                <a:cubicBezTo>
                  <a:pt x="110" y="116"/>
                  <a:pt x="108" y="119"/>
                  <a:pt x="106" y="120"/>
                </a:cubicBezTo>
                <a:close/>
                <a:moveTo>
                  <a:pt x="66" y="51"/>
                </a:moveTo>
                <a:cubicBezTo>
                  <a:pt x="65" y="49"/>
                  <a:pt x="64" y="47"/>
                  <a:pt x="62" y="46"/>
                </a:cubicBezTo>
                <a:cubicBezTo>
                  <a:pt x="60" y="44"/>
                  <a:pt x="57" y="44"/>
                  <a:pt x="54" y="44"/>
                </a:cubicBezTo>
                <a:cubicBezTo>
                  <a:pt x="52" y="44"/>
                  <a:pt x="50" y="44"/>
                  <a:pt x="49" y="45"/>
                </a:cubicBezTo>
                <a:cubicBezTo>
                  <a:pt x="47" y="45"/>
                  <a:pt x="45" y="46"/>
                  <a:pt x="44" y="48"/>
                </a:cubicBezTo>
                <a:cubicBezTo>
                  <a:pt x="41" y="50"/>
                  <a:pt x="40" y="54"/>
                  <a:pt x="40" y="58"/>
                </a:cubicBezTo>
                <a:cubicBezTo>
                  <a:pt x="40" y="62"/>
                  <a:pt x="42" y="65"/>
                  <a:pt x="45" y="68"/>
                </a:cubicBezTo>
                <a:cubicBezTo>
                  <a:pt x="46" y="70"/>
                  <a:pt x="49" y="72"/>
                  <a:pt x="51" y="74"/>
                </a:cubicBezTo>
                <a:cubicBezTo>
                  <a:pt x="52" y="76"/>
                  <a:pt x="54" y="78"/>
                  <a:pt x="54" y="78"/>
                </a:cubicBezTo>
                <a:cubicBezTo>
                  <a:pt x="54" y="78"/>
                  <a:pt x="55" y="76"/>
                  <a:pt x="57" y="75"/>
                </a:cubicBezTo>
                <a:cubicBezTo>
                  <a:pt x="59" y="73"/>
                  <a:pt x="61" y="70"/>
                  <a:pt x="63" y="68"/>
                </a:cubicBezTo>
                <a:cubicBezTo>
                  <a:pt x="65" y="66"/>
                  <a:pt x="67" y="64"/>
                  <a:pt x="68" y="61"/>
                </a:cubicBezTo>
                <a:cubicBezTo>
                  <a:pt x="68" y="60"/>
                  <a:pt x="68" y="59"/>
                  <a:pt x="68" y="58"/>
                </a:cubicBezTo>
                <a:cubicBezTo>
                  <a:pt x="68" y="57"/>
                  <a:pt x="68" y="56"/>
                  <a:pt x="68" y="55"/>
                </a:cubicBezTo>
                <a:cubicBezTo>
                  <a:pt x="67" y="53"/>
                  <a:pt x="67" y="52"/>
                  <a:pt x="66" y="51"/>
                </a:cubicBezTo>
                <a:close/>
                <a:moveTo>
                  <a:pt x="54" y="64"/>
                </a:moveTo>
                <a:cubicBezTo>
                  <a:pt x="54" y="64"/>
                  <a:pt x="54" y="64"/>
                  <a:pt x="54" y="64"/>
                </a:cubicBezTo>
                <a:cubicBezTo>
                  <a:pt x="50" y="64"/>
                  <a:pt x="48" y="61"/>
                  <a:pt x="48" y="57"/>
                </a:cubicBezTo>
                <a:cubicBezTo>
                  <a:pt x="48" y="55"/>
                  <a:pt x="49" y="53"/>
                  <a:pt x="50" y="52"/>
                </a:cubicBezTo>
                <a:cubicBezTo>
                  <a:pt x="51" y="51"/>
                  <a:pt x="52" y="51"/>
                  <a:pt x="54" y="51"/>
                </a:cubicBezTo>
                <a:cubicBezTo>
                  <a:pt x="58" y="51"/>
                  <a:pt x="60" y="54"/>
                  <a:pt x="60" y="57"/>
                </a:cubicBezTo>
                <a:cubicBezTo>
                  <a:pt x="60" y="61"/>
                  <a:pt x="58" y="64"/>
                  <a:pt x="54" y="64"/>
                </a:cubicBezTo>
                <a:close/>
                <a:moveTo>
                  <a:pt x="186" y="93"/>
                </a:moveTo>
                <a:cubicBezTo>
                  <a:pt x="190" y="89"/>
                  <a:pt x="191" y="86"/>
                  <a:pt x="191" y="82"/>
                </a:cubicBezTo>
                <a:cubicBezTo>
                  <a:pt x="191" y="74"/>
                  <a:pt x="185" y="68"/>
                  <a:pt x="177" y="68"/>
                </a:cubicBezTo>
                <a:cubicBezTo>
                  <a:pt x="169" y="68"/>
                  <a:pt x="163" y="74"/>
                  <a:pt x="163" y="82"/>
                </a:cubicBezTo>
                <a:cubicBezTo>
                  <a:pt x="163" y="86"/>
                  <a:pt x="165" y="90"/>
                  <a:pt x="168" y="93"/>
                </a:cubicBezTo>
                <a:cubicBezTo>
                  <a:pt x="170" y="94"/>
                  <a:pt x="173" y="97"/>
                  <a:pt x="175" y="99"/>
                </a:cubicBezTo>
                <a:cubicBezTo>
                  <a:pt x="176" y="101"/>
                  <a:pt x="177" y="102"/>
                  <a:pt x="177" y="102"/>
                </a:cubicBezTo>
                <a:cubicBezTo>
                  <a:pt x="177" y="102"/>
                  <a:pt x="178" y="101"/>
                  <a:pt x="180" y="99"/>
                </a:cubicBezTo>
                <a:cubicBezTo>
                  <a:pt x="182" y="97"/>
                  <a:pt x="184" y="95"/>
                  <a:pt x="186" y="93"/>
                </a:cubicBezTo>
                <a:close/>
                <a:moveTo>
                  <a:pt x="177" y="88"/>
                </a:moveTo>
                <a:cubicBezTo>
                  <a:pt x="174" y="88"/>
                  <a:pt x="171" y="85"/>
                  <a:pt x="171" y="82"/>
                </a:cubicBezTo>
                <a:cubicBezTo>
                  <a:pt x="171" y="78"/>
                  <a:pt x="174" y="75"/>
                  <a:pt x="177" y="75"/>
                </a:cubicBezTo>
                <a:cubicBezTo>
                  <a:pt x="181" y="75"/>
                  <a:pt x="184" y="78"/>
                  <a:pt x="184" y="82"/>
                </a:cubicBezTo>
                <a:cubicBezTo>
                  <a:pt x="184" y="85"/>
                  <a:pt x="181" y="88"/>
                  <a:pt x="177" y="88"/>
                </a:cubicBezTo>
                <a:close/>
              </a:path>
            </a:pathLst>
          </a:custGeom>
          <a:solidFill>
            <a:srgbClr val="00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5">
            <a:extLst>
              <a:ext uri="{FF2B5EF4-FFF2-40B4-BE49-F238E27FC236}">
                <a16:creationId xmlns:a16="http://schemas.microsoft.com/office/drawing/2014/main" xmlns="" id="{A9999576-AE7B-4F93-A343-43BF868CA223}"/>
              </a:ext>
            </a:extLst>
          </p:cNvPr>
          <p:cNvSpPr>
            <a:spLocks noEditPoints="1"/>
          </p:cNvSpPr>
          <p:nvPr/>
        </p:nvSpPr>
        <p:spPr bwMode="auto">
          <a:xfrm>
            <a:off x="5735373" y="4423493"/>
            <a:ext cx="655509" cy="645953"/>
          </a:xfrm>
          <a:custGeom>
            <a:avLst/>
            <a:gdLst>
              <a:gd name="T0" fmla="*/ 112 w 200"/>
              <a:gd name="T1" fmla="*/ 124 h 197"/>
              <a:gd name="T2" fmla="*/ 117 w 200"/>
              <a:gd name="T3" fmla="*/ 116 h 197"/>
              <a:gd name="T4" fmla="*/ 126 w 200"/>
              <a:gd name="T5" fmla="*/ 91 h 197"/>
              <a:gd name="T6" fmla="*/ 112 w 200"/>
              <a:gd name="T7" fmla="*/ 80 h 197"/>
              <a:gd name="T8" fmla="*/ 119 w 200"/>
              <a:gd name="T9" fmla="*/ 75 h 197"/>
              <a:gd name="T10" fmla="*/ 120 w 200"/>
              <a:gd name="T11" fmla="*/ 122 h 197"/>
              <a:gd name="T12" fmla="*/ 198 w 200"/>
              <a:gd name="T13" fmla="*/ 113 h 197"/>
              <a:gd name="T14" fmla="*/ 182 w 200"/>
              <a:gd name="T15" fmla="*/ 81 h 197"/>
              <a:gd name="T16" fmla="*/ 172 w 200"/>
              <a:gd name="T17" fmla="*/ 57 h 197"/>
              <a:gd name="T18" fmla="*/ 158 w 200"/>
              <a:gd name="T19" fmla="*/ 24 h 197"/>
              <a:gd name="T20" fmla="*/ 136 w 200"/>
              <a:gd name="T21" fmla="*/ 44 h 197"/>
              <a:gd name="T22" fmla="*/ 133 w 200"/>
              <a:gd name="T23" fmla="*/ 14 h 197"/>
              <a:gd name="T24" fmla="*/ 112 w 200"/>
              <a:gd name="T25" fmla="*/ 55 h 197"/>
              <a:gd name="T26" fmla="*/ 126 w 200"/>
              <a:gd name="T27" fmla="*/ 138 h 197"/>
              <a:gd name="T28" fmla="*/ 112 w 200"/>
              <a:gd name="T29" fmla="*/ 186 h 197"/>
              <a:gd name="T30" fmla="*/ 128 w 200"/>
              <a:gd name="T31" fmla="*/ 168 h 197"/>
              <a:gd name="T32" fmla="*/ 152 w 200"/>
              <a:gd name="T33" fmla="*/ 158 h 197"/>
              <a:gd name="T34" fmla="*/ 190 w 200"/>
              <a:gd name="T35" fmla="*/ 139 h 197"/>
              <a:gd name="T36" fmla="*/ 167 w 200"/>
              <a:gd name="T37" fmla="*/ 116 h 197"/>
              <a:gd name="T38" fmla="*/ 96 w 200"/>
              <a:gd name="T39" fmla="*/ 0 h 197"/>
              <a:gd name="T40" fmla="*/ 103 w 200"/>
              <a:gd name="T41" fmla="*/ 197 h 197"/>
              <a:gd name="T42" fmla="*/ 13 w 200"/>
              <a:gd name="T43" fmla="*/ 137 h 197"/>
              <a:gd name="T44" fmla="*/ 96 w 200"/>
              <a:gd name="T45" fmla="*/ 0 h 197"/>
              <a:gd name="T46" fmla="*/ 58 w 200"/>
              <a:gd name="T47" fmla="*/ 47 h 197"/>
              <a:gd name="T48" fmla="*/ 38 w 200"/>
              <a:gd name="T49" fmla="*/ 32 h 197"/>
              <a:gd name="T50" fmla="*/ 45 w 200"/>
              <a:gd name="T51" fmla="*/ 96 h 197"/>
              <a:gd name="T52" fmla="*/ 34 w 200"/>
              <a:gd name="T53" fmla="*/ 36 h 197"/>
              <a:gd name="T54" fmla="*/ 34 w 200"/>
              <a:gd name="T55" fmla="*/ 160 h 197"/>
              <a:gd name="T56" fmla="*/ 45 w 200"/>
              <a:gd name="T57" fmla="*/ 102 h 197"/>
              <a:gd name="T58" fmla="*/ 10 w 200"/>
              <a:gd name="T59" fmla="*/ 102 h 197"/>
              <a:gd name="T60" fmla="*/ 92 w 200"/>
              <a:gd name="T61" fmla="*/ 190 h 197"/>
              <a:gd name="T62" fmla="*/ 58 w 200"/>
              <a:gd name="T63" fmla="*/ 150 h 197"/>
              <a:gd name="T64" fmla="*/ 92 w 200"/>
              <a:gd name="T65" fmla="*/ 190 h 197"/>
              <a:gd name="T66" fmla="*/ 63 w 200"/>
              <a:gd name="T67" fmla="*/ 147 h 197"/>
              <a:gd name="T68" fmla="*/ 99 w 200"/>
              <a:gd name="T69" fmla="*/ 188 h 197"/>
              <a:gd name="T70" fmla="*/ 99 w 200"/>
              <a:gd name="T71" fmla="*/ 133 h 197"/>
              <a:gd name="T72" fmla="*/ 52 w 200"/>
              <a:gd name="T73" fmla="*/ 102 h 197"/>
              <a:gd name="T74" fmla="*/ 60 w 200"/>
              <a:gd name="T75" fmla="*/ 142 h 197"/>
              <a:gd name="T76" fmla="*/ 99 w 200"/>
              <a:gd name="T77" fmla="*/ 64 h 197"/>
              <a:gd name="T78" fmla="*/ 51 w 200"/>
              <a:gd name="T79" fmla="*/ 96 h 197"/>
              <a:gd name="T80" fmla="*/ 98 w 200"/>
              <a:gd name="T81" fmla="*/ 96 h 197"/>
              <a:gd name="T82" fmla="*/ 98 w 200"/>
              <a:gd name="T83" fmla="*/ 10 h 197"/>
              <a:gd name="T84" fmla="*/ 98 w 200"/>
              <a:gd name="T85"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97">
                <a:moveTo>
                  <a:pt x="120" y="122"/>
                </a:moveTo>
                <a:cubicBezTo>
                  <a:pt x="117" y="123"/>
                  <a:pt x="115" y="124"/>
                  <a:pt x="112" y="124"/>
                </a:cubicBezTo>
                <a:cubicBezTo>
                  <a:pt x="112" y="117"/>
                  <a:pt x="112" y="117"/>
                  <a:pt x="112" y="117"/>
                </a:cubicBezTo>
                <a:cubicBezTo>
                  <a:pt x="114" y="117"/>
                  <a:pt x="115" y="116"/>
                  <a:pt x="117" y="116"/>
                </a:cubicBezTo>
                <a:cubicBezTo>
                  <a:pt x="121" y="114"/>
                  <a:pt x="125" y="110"/>
                  <a:pt x="127" y="105"/>
                </a:cubicBezTo>
                <a:cubicBezTo>
                  <a:pt x="129" y="101"/>
                  <a:pt x="128" y="96"/>
                  <a:pt x="126" y="91"/>
                </a:cubicBezTo>
                <a:cubicBezTo>
                  <a:pt x="124" y="86"/>
                  <a:pt x="121" y="83"/>
                  <a:pt x="116" y="81"/>
                </a:cubicBezTo>
                <a:cubicBezTo>
                  <a:pt x="115" y="81"/>
                  <a:pt x="113" y="80"/>
                  <a:pt x="112" y="80"/>
                </a:cubicBezTo>
                <a:cubicBezTo>
                  <a:pt x="112" y="73"/>
                  <a:pt x="112" y="73"/>
                  <a:pt x="112" y="73"/>
                </a:cubicBezTo>
                <a:cubicBezTo>
                  <a:pt x="114" y="73"/>
                  <a:pt x="117" y="74"/>
                  <a:pt x="119" y="75"/>
                </a:cubicBezTo>
                <a:cubicBezTo>
                  <a:pt x="125" y="77"/>
                  <a:pt x="130" y="82"/>
                  <a:pt x="133" y="88"/>
                </a:cubicBezTo>
                <a:cubicBezTo>
                  <a:pt x="139" y="101"/>
                  <a:pt x="133" y="117"/>
                  <a:pt x="120" y="122"/>
                </a:cubicBezTo>
                <a:close/>
                <a:moveTo>
                  <a:pt x="183" y="108"/>
                </a:moveTo>
                <a:cubicBezTo>
                  <a:pt x="198" y="113"/>
                  <a:pt x="198" y="113"/>
                  <a:pt x="198" y="113"/>
                </a:cubicBezTo>
                <a:cubicBezTo>
                  <a:pt x="200" y="101"/>
                  <a:pt x="200" y="88"/>
                  <a:pt x="196" y="75"/>
                </a:cubicBezTo>
                <a:cubicBezTo>
                  <a:pt x="182" y="81"/>
                  <a:pt x="182" y="81"/>
                  <a:pt x="182" y="81"/>
                </a:cubicBezTo>
                <a:cubicBezTo>
                  <a:pt x="172" y="86"/>
                  <a:pt x="168" y="81"/>
                  <a:pt x="165" y="74"/>
                </a:cubicBezTo>
                <a:cubicBezTo>
                  <a:pt x="162" y="68"/>
                  <a:pt x="162" y="61"/>
                  <a:pt x="172" y="57"/>
                </a:cubicBezTo>
                <a:cubicBezTo>
                  <a:pt x="185" y="51"/>
                  <a:pt x="185" y="51"/>
                  <a:pt x="185" y="51"/>
                </a:cubicBezTo>
                <a:cubicBezTo>
                  <a:pt x="178" y="40"/>
                  <a:pt x="168" y="31"/>
                  <a:pt x="158" y="24"/>
                </a:cubicBezTo>
                <a:cubicBezTo>
                  <a:pt x="153" y="36"/>
                  <a:pt x="153" y="36"/>
                  <a:pt x="153" y="36"/>
                </a:cubicBezTo>
                <a:cubicBezTo>
                  <a:pt x="149" y="47"/>
                  <a:pt x="143" y="47"/>
                  <a:pt x="136" y="44"/>
                </a:cubicBezTo>
                <a:cubicBezTo>
                  <a:pt x="129" y="41"/>
                  <a:pt x="124" y="37"/>
                  <a:pt x="128" y="27"/>
                </a:cubicBezTo>
                <a:cubicBezTo>
                  <a:pt x="133" y="14"/>
                  <a:pt x="133" y="14"/>
                  <a:pt x="133" y="14"/>
                </a:cubicBezTo>
                <a:cubicBezTo>
                  <a:pt x="126" y="12"/>
                  <a:pt x="119" y="11"/>
                  <a:pt x="112" y="11"/>
                </a:cubicBezTo>
                <a:cubicBezTo>
                  <a:pt x="112" y="55"/>
                  <a:pt x="112" y="55"/>
                  <a:pt x="112" y="55"/>
                </a:cubicBezTo>
                <a:cubicBezTo>
                  <a:pt x="128" y="56"/>
                  <a:pt x="142" y="66"/>
                  <a:pt x="149" y="81"/>
                </a:cubicBezTo>
                <a:cubicBezTo>
                  <a:pt x="158" y="103"/>
                  <a:pt x="148" y="129"/>
                  <a:pt x="126" y="138"/>
                </a:cubicBezTo>
                <a:cubicBezTo>
                  <a:pt x="122" y="140"/>
                  <a:pt x="117" y="142"/>
                  <a:pt x="112" y="142"/>
                </a:cubicBezTo>
                <a:cubicBezTo>
                  <a:pt x="112" y="186"/>
                  <a:pt x="112" y="186"/>
                  <a:pt x="112" y="186"/>
                </a:cubicBezTo>
                <a:cubicBezTo>
                  <a:pt x="119" y="186"/>
                  <a:pt x="127" y="185"/>
                  <a:pt x="134" y="183"/>
                </a:cubicBezTo>
                <a:cubicBezTo>
                  <a:pt x="128" y="168"/>
                  <a:pt x="128" y="168"/>
                  <a:pt x="128" y="168"/>
                </a:cubicBezTo>
                <a:cubicBezTo>
                  <a:pt x="123" y="158"/>
                  <a:pt x="128" y="154"/>
                  <a:pt x="135" y="151"/>
                </a:cubicBezTo>
                <a:cubicBezTo>
                  <a:pt x="142" y="148"/>
                  <a:pt x="148" y="147"/>
                  <a:pt x="152" y="158"/>
                </a:cubicBezTo>
                <a:cubicBezTo>
                  <a:pt x="159" y="172"/>
                  <a:pt x="159" y="172"/>
                  <a:pt x="159" y="172"/>
                </a:cubicBezTo>
                <a:cubicBezTo>
                  <a:pt x="172" y="164"/>
                  <a:pt x="183" y="152"/>
                  <a:pt x="190" y="139"/>
                </a:cubicBezTo>
                <a:cubicBezTo>
                  <a:pt x="175" y="133"/>
                  <a:pt x="175" y="133"/>
                  <a:pt x="175" y="133"/>
                </a:cubicBezTo>
                <a:cubicBezTo>
                  <a:pt x="164" y="130"/>
                  <a:pt x="164" y="123"/>
                  <a:pt x="167" y="116"/>
                </a:cubicBezTo>
                <a:cubicBezTo>
                  <a:pt x="169" y="109"/>
                  <a:pt x="173" y="104"/>
                  <a:pt x="183" y="108"/>
                </a:cubicBezTo>
                <a:close/>
                <a:moveTo>
                  <a:pt x="96" y="0"/>
                </a:moveTo>
                <a:cubicBezTo>
                  <a:pt x="98" y="0"/>
                  <a:pt x="100" y="0"/>
                  <a:pt x="103" y="0"/>
                </a:cubicBezTo>
                <a:cubicBezTo>
                  <a:pt x="103" y="197"/>
                  <a:pt x="103" y="197"/>
                  <a:pt x="103" y="197"/>
                </a:cubicBezTo>
                <a:cubicBezTo>
                  <a:pt x="102" y="197"/>
                  <a:pt x="102" y="197"/>
                  <a:pt x="101" y="197"/>
                </a:cubicBezTo>
                <a:cubicBezTo>
                  <a:pt x="63" y="197"/>
                  <a:pt x="27" y="171"/>
                  <a:pt x="13" y="137"/>
                </a:cubicBezTo>
                <a:cubicBezTo>
                  <a:pt x="0" y="110"/>
                  <a:pt x="3" y="73"/>
                  <a:pt x="19" y="48"/>
                </a:cubicBezTo>
                <a:cubicBezTo>
                  <a:pt x="35" y="20"/>
                  <a:pt x="65" y="2"/>
                  <a:pt x="96" y="0"/>
                </a:cubicBezTo>
                <a:close/>
                <a:moveTo>
                  <a:pt x="38" y="32"/>
                </a:moveTo>
                <a:cubicBezTo>
                  <a:pt x="44" y="38"/>
                  <a:pt x="51" y="43"/>
                  <a:pt x="58" y="47"/>
                </a:cubicBezTo>
                <a:cubicBezTo>
                  <a:pt x="66" y="32"/>
                  <a:pt x="79" y="16"/>
                  <a:pt x="94" y="6"/>
                </a:cubicBezTo>
                <a:cubicBezTo>
                  <a:pt x="73" y="8"/>
                  <a:pt x="54" y="17"/>
                  <a:pt x="38" y="32"/>
                </a:cubicBezTo>
                <a:close/>
                <a:moveTo>
                  <a:pt x="10" y="96"/>
                </a:moveTo>
                <a:cubicBezTo>
                  <a:pt x="45" y="96"/>
                  <a:pt x="45" y="96"/>
                  <a:pt x="45" y="96"/>
                </a:cubicBezTo>
                <a:cubicBezTo>
                  <a:pt x="46" y="80"/>
                  <a:pt x="49" y="66"/>
                  <a:pt x="55" y="52"/>
                </a:cubicBezTo>
                <a:cubicBezTo>
                  <a:pt x="48" y="48"/>
                  <a:pt x="41" y="43"/>
                  <a:pt x="34" y="36"/>
                </a:cubicBezTo>
                <a:cubicBezTo>
                  <a:pt x="19" y="53"/>
                  <a:pt x="11" y="73"/>
                  <a:pt x="10" y="96"/>
                </a:cubicBezTo>
                <a:close/>
                <a:moveTo>
                  <a:pt x="34" y="160"/>
                </a:moveTo>
                <a:cubicBezTo>
                  <a:pt x="41" y="154"/>
                  <a:pt x="48" y="149"/>
                  <a:pt x="55" y="145"/>
                </a:cubicBezTo>
                <a:cubicBezTo>
                  <a:pt x="49" y="132"/>
                  <a:pt x="45" y="116"/>
                  <a:pt x="45" y="102"/>
                </a:cubicBezTo>
                <a:cubicBezTo>
                  <a:pt x="12" y="102"/>
                  <a:pt x="12" y="102"/>
                  <a:pt x="12" y="102"/>
                </a:cubicBezTo>
                <a:cubicBezTo>
                  <a:pt x="11" y="102"/>
                  <a:pt x="11" y="102"/>
                  <a:pt x="10" y="102"/>
                </a:cubicBezTo>
                <a:cubicBezTo>
                  <a:pt x="11" y="124"/>
                  <a:pt x="19" y="144"/>
                  <a:pt x="34" y="160"/>
                </a:cubicBezTo>
                <a:close/>
                <a:moveTo>
                  <a:pt x="92" y="190"/>
                </a:moveTo>
                <a:cubicBezTo>
                  <a:pt x="80" y="182"/>
                  <a:pt x="70" y="170"/>
                  <a:pt x="62" y="158"/>
                </a:cubicBezTo>
                <a:cubicBezTo>
                  <a:pt x="61" y="156"/>
                  <a:pt x="59" y="153"/>
                  <a:pt x="58" y="150"/>
                </a:cubicBezTo>
                <a:cubicBezTo>
                  <a:pt x="51" y="154"/>
                  <a:pt x="44" y="159"/>
                  <a:pt x="38" y="165"/>
                </a:cubicBezTo>
                <a:cubicBezTo>
                  <a:pt x="53" y="179"/>
                  <a:pt x="72" y="188"/>
                  <a:pt x="92" y="190"/>
                </a:cubicBezTo>
                <a:close/>
                <a:moveTo>
                  <a:pt x="99" y="138"/>
                </a:moveTo>
                <a:cubicBezTo>
                  <a:pt x="87" y="139"/>
                  <a:pt x="74" y="142"/>
                  <a:pt x="63" y="147"/>
                </a:cubicBezTo>
                <a:cubicBezTo>
                  <a:pt x="63" y="148"/>
                  <a:pt x="63" y="148"/>
                  <a:pt x="63" y="148"/>
                </a:cubicBezTo>
                <a:cubicBezTo>
                  <a:pt x="71" y="163"/>
                  <a:pt x="84" y="178"/>
                  <a:pt x="99" y="188"/>
                </a:cubicBezTo>
                <a:lnTo>
                  <a:pt x="99" y="138"/>
                </a:lnTo>
                <a:close/>
                <a:moveTo>
                  <a:pt x="99" y="133"/>
                </a:moveTo>
                <a:cubicBezTo>
                  <a:pt x="98" y="102"/>
                  <a:pt x="98" y="102"/>
                  <a:pt x="98" y="102"/>
                </a:cubicBezTo>
                <a:cubicBezTo>
                  <a:pt x="52" y="102"/>
                  <a:pt x="52" y="102"/>
                  <a:pt x="52" y="102"/>
                </a:cubicBezTo>
                <a:cubicBezTo>
                  <a:pt x="51" y="102"/>
                  <a:pt x="51" y="102"/>
                  <a:pt x="51" y="102"/>
                </a:cubicBezTo>
                <a:cubicBezTo>
                  <a:pt x="51" y="116"/>
                  <a:pt x="55" y="130"/>
                  <a:pt x="60" y="142"/>
                </a:cubicBezTo>
                <a:cubicBezTo>
                  <a:pt x="72" y="137"/>
                  <a:pt x="85" y="133"/>
                  <a:pt x="99" y="133"/>
                </a:cubicBezTo>
                <a:close/>
                <a:moveTo>
                  <a:pt x="99" y="64"/>
                </a:moveTo>
                <a:cubicBezTo>
                  <a:pt x="85" y="64"/>
                  <a:pt x="72" y="60"/>
                  <a:pt x="61" y="55"/>
                </a:cubicBezTo>
                <a:cubicBezTo>
                  <a:pt x="55" y="67"/>
                  <a:pt x="51" y="81"/>
                  <a:pt x="51" y="96"/>
                </a:cubicBezTo>
                <a:cubicBezTo>
                  <a:pt x="98" y="97"/>
                  <a:pt x="98" y="97"/>
                  <a:pt x="98" y="97"/>
                </a:cubicBezTo>
                <a:cubicBezTo>
                  <a:pt x="98" y="96"/>
                  <a:pt x="98" y="96"/>
                  <a:pt x="98" y="96"/>
                </a:cubicBezTo>
                <a:cubicBezTo>
                  <a:pt x="99" y="64"/>
                  <a:pt x="99" y="64"/>
                  <a:pt x="99" y="64"/>
                </a:cubicBezTo>
                <a:close/>
                <a:moveTo>
                  <a:pt x="98" y="10"/>
                </a:moveTo>
                <a:cubicBezTo>
                  <a:pt x="84" y="20"/>
                  <a:pt x="71" y="35"/>
                  <a:pt x="63" y="49"/>
                </a:cubicBezTo>
                <a:cubicBezTo>
                  <a:pt x="74" y="55"/>
                  <a:pt x="86" y="58"/>
                  <a:pt x="98" y="58"/>
                </a:cubicBezTo>
                <a:lnTo>
                  <a:pt x="98" y="10"/>
                </a:lnTo>
                <a:close/>
              </a:path>
            </a:pathLst>
          </a:custGeom>
          <a:solidFill>
            <a:srgbClr val="00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6">
            <a:extLst>
              <a:ext uri="{FF2B5EF4-FFF2-40B4-BE49-F238E27FC236}">
                <a16:creationId xmlns:a16="http://schemas.microsoft.com/office/drawing/2014/main" xmlns="" id="{E896946D-BE64-41DA-8B6E-08FFCE56BEAE}"/>
              </a:ext>
            </a:extLst>
          </p:cNvPr>
          <p:cNvSpPr>
            <a:spLocks noEditPoints="1"/>
          </p:cNvSpPr>
          <p:nvPr/>
        </p:nvSpPr>
        <p:spPr bwMode="auto">
          <a:xfrm>
            <a:off x="7625964" y="4459300"/>
            <a:ext cx="642129" cy="647863"/>
          </a:xfrm>
          <a:custGeom>
            <a:avLst/>
            <a:gdLst>
              <a:gd name="T0" fmla="*/ 187 w 196"/>
              <a:gd name="T1" fmla="*/ 137 h 198"/>
              <a:gd name="T2" fmla="*/ 6 w 196"/>
              <a:gd name="T3" fmla="*/ 102 h 198"/>
              <a:gd name="T4" fmla="*/ 30 w 196"/>
              <a:gd name="T5" fmla="*/ 160 h 198"/>
              <a:gd name="T6" fmla="*/ 34 w 196"/>
              <a:gd name="T7" fmla="*/ 165 h 198"/>
              <a:gd name="T8" fmla="*/ 96 w 196"/>
              <a:gd name="T9" fmla="*/ 188 h 198"/>
              <a:gd name="T10" fmla="*/ 50 w 196"/>
              <a:gd name="T11" fmla="*/ 104 h 198"/>
              <a:gd name="T12" fmla="*/ 96 w 196"/>
              <a:gd name="T13" fmla="*/ 132 h 198"/>
              <a:gd name="T14" fmla="*/ 140 w 196"/>
              <a:gd name="T15" fmla="*/ 142 h 198"/>
              <a:gd name="T16" fmla="*/ 137 w 196"/>
              <a:gd name="T17" fmla="*/ 147 h 198"/>
              <a:gd name="T18" fmla="*/ 109 w 196"/>
              <a:gd name="T19" fmla="*/ 190 h 198"/>
              <a:gd name="T20" fmla="*/ 109 w 196"/>
              <a:gd name="T21" fmla="*/ 190 h 198"/>
              <a:gd name="T22" fmla="*/ 188 w 196"/>
              <a:gd name="T23" fmla="*/ 102 h 198"/>
              <a:gd name="T24" fmla="*/ 63 w 196"/>
              <a:gd name="T25" fmla="*/ 88 h 198"/>
              <a:gd name="T26" fmla="*/ 92 w 196"/>
              <a:gd name="T27" fmla="*/ 76 h 198"/>
              <a:gd name="T28" fmla="*/ 132 w 196"/>
              <a:gd name="T29" fmla="*/ 12 h 198"/>
              <a:gd name="T30" fmla="*/ 110 w 196"/>
              <a:gd name="T31" fmla="*/ 12 h 198"/>
              <a:gd name="T32" fmla="*/ 92 w 196"/>
              <a:gd name="T33" fmla="*/ 12 h 198"/>
              <a:gd name="T34" fmla="*/ 71 w 196"/>
              <a:gd name="T35" fmla="*/ 12 h 198"/>
              <a:gd name="T36" fmla="*/ 92 w 196"/>
              <a:gd name="T37" fmla="*/ 76 h 198"/>
              <a:gd name="T38" fmla="*/ 119 w 196"/>
              <a:gd name="T39" fmla="*/ 28 h 198"/>
              <a:gd name="T40" fmla="*/ 127 w 196"/>
              <a:gd name="T41" fmla="*/ 45 h 198"/>
              <a:gd name="T42" fmla="*/ 127 w 196"/>
              <a:gd name="T43" fmla="*/ 53 h 198"/>
              <a:gd name="T44" fmla="*/ 109 w 196"/>
              <a:gd name="T45" fmla="*/ 17 h 198"/>
              <a:gd name="T46" fmla="*/ 109 w 196"/>
              <a:gd name="T47" fmla="*/ 17 h 198"/>
              <a:gd name="T48" fmla="*/ 109 w 196"/>
              <a:gd name="T49" fmla="*/ 45 h 198"/>
              <a:gd name="T50" fmla="*/ 117 w 196"/>
              <a:gd name="T51" fmla="*/ 63 h 198"/>
              <a:gd name="T52" fmla="*/ 105 w 196"/>
              <a:gd name="T53" fmla="*/ 23 h 198"/>
              <a:gd name="T54" fmla="*/ 92 w 196"/>
              <a:gd name="T55" fmla="*/ 40 h 198"/>
              <a:gd name="T56" fmla="*/ 92 w 196"/>
              <a:gd name="T57" fmla="*/ 40 h 198"/>
              <a:gd name="T58" fmla="*/ 92 w 196"/>
              <a:gd name="T59" fmla="*/ 72 h 198"/>
              <a:gd name="T60" fmla="*/ 70 w 196"/>
              <a:gd name="T61" fmla="*/ 53 h 198"/>
              <a:gd name="T62" fmla="*/ 70 w 196"/>
              <a:gd name="T63" fmla="*/ 45 h 198"/>
              <a:gd name="T64" fmla="*/ 77 w 196"/>
              <a:gd name="T65" fmla="*/ 28 h 198"/>
              <a:gd name="T66" fmla="*/ 77 w 196"/>
              <a:gd name="T67" fmla="*/ 28 h 198"/>
              <a:gd name="T68" fmla="*/ 87 w 196"/>
              <a:gd name="T69" fmla="*/ 53 h 198"/>
              <a:gd name="T70" fmla="*/ 80 w 196"/>
              <a:gd name="T71" fmla="*/ 35 h 198"/>
              <a:gd name="T72" fmla="*/ 80 w 196"/>
              <a:gd name="T73" fmla="*/ 28 h 198"/>
              <a:gd name="T74" fmla="*/ 59 w 196"/>
              <a:gd name="T75" fmla="*/ 23 h 198"/>
              <a:gd name="T76" fmla="*/ 32 w 196"/>
              <a:gd name="T77" fmla="*/ 23 h 198"/>
              <a:gd name="T78" fmla="*/ 59 w 196"/>
              <a:gd name="T79" fmla="*/ 23 h 198"/>
              <a:gd name="T80" fmla="*/ 40 w 196"/>
              <a:gd name="T81" fmla="*/ 58 h 198"/>
              <a:gd name="T82" fmla="*/ 30 w 196"/>
              <a:gd name="T83" fmla="*/ 43 h 198"/>
              <a:gd name="T84" fmla="*/ 30 w 196"/>
              <a:gd name="T85" fmla="*/ 37 h 198"/>
              <a:gd name="T86" fmla="*/ 53 w 196"/>
              <a:gd name="T87" fmla="*/ 67 h 198"/>
              <a:gd name="T88" fmla="*/ 53 w 196"/>
              <a:gd name="T89" fmla="*/ 67 h 198"/>
              <a:gd name="T90" fmla="*/ 53 w 196"/>
              <a:gd name="T91" fmla="*/ 43 h 198"/>
              <a:gd name="T92" fmla="*/ 43 w 196"/>
              <a:gd name="T93" fmla="*/ 28 h 198"/>
              <a:gd name="T94" fmla="*/ 25 w 196"/>
              <a:gd name="T95" fmla="*/ 88 h 198"/>
              <a:gd name="T96" fmla="*/ 171 w 196"/>
              <a:gd name="T97" fmla="*/ 88 h 198"/>
              <a:gd name="T98" fmla="*/ 171 w 196"/>
              <a:gd name="T99" fmla="*/ 88 h 198"/>
              <a:gd name="T100" fmla="*/ 142 w 196"/>
              <a:gd name="T101" fmla="*/ 13 h 198"/>
              <a:gd name="T102" fmla="*/ 169 w 196"/>
              <a:gd name="T103" fmla="*/ 84 h 198"/>
              <a:gd name="T104" fmla="*/ 141 w 196"/>
              <a:gd name="T105" fmla="*/ 58 h 198"/>
              <a:gd name="T106" fmla="*/ 141 w 196"/>
              <a:gd name="T107" fmla="*/ 52 h 198"/>
              <a:gd name="T108" fmla="*/ 151 w 196"/>
              <a:gd name="T109" fmla="*/ 37 h 198"/>
              <a:gd name="T110" fmla="*/ 151 w 196"/>
              <a:gd name="T111" fmla="*/ 37 h 198"/>
              <a:gd name="T112" fmla="*/ 163 w 196"/>
              <a:gd name="T113" fmla="*/ 58 h 198"/>
              <a:gd name="T114" fmla="*/ 154 w 196"/>
              <a:gd name="T115" fmla="*/ 43 h 198"/>
              <a:gd name="T116" fmla="*/ 154 w 196"/>
              <a:gd name="T117" fmla="*/ 3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6" h="198">
                <a:moveTo>
                  <a:pt x="1" y="96"/>
                </a:moveTo>
                <a:cubicBezTo>
                  <a:pt x="0" y="112"/>
                  <a:pt x="4" y="128"/>
                  <a:pt x="10" y="141"/>
                </a:cubicBezTo>
                <a:cubicBezTo>
                  <a:pt x="26" y="175"/>
                  <a:pt x="63" y="198"/>
                  <a:pt x="100" y="197"/>
                </a:cubicBezTo>
                <a:cubicBezTo>
                  <a:pt x="137" y="197"/>
                  <a:pt x="173" y="171"/>
                  <a:pt x="187" y="137"/>
                </a:cubicBezTo>
                <a:cubicBezTo>
                  <a:pt x="193" y="125"/>
                  <a:pt x="196" y="111"/>
                  <a:pt x="195" y="96"/>
                </a:cubicBezTo>
                <a:lnTo>
                  <a:pt x="1" y="96"/>
                </a:lnTo>
                <a:close/>
                <a:moveTo>
                  <a:pt x="30" y="160"/>
                </a:moveTo>
                <a:cubicBezTo>
                  <a:pt x="15" y="144"/>
                  <a:pt x="7" y="124"/>
                  <a:pt x="6" y="102"/>
                </a:cubicBezTo>
                <a:cubicBezTo>
                  <a:pt x="41" y="102"/>
                  <a:pt x="41" y="102"/>
                  <a:pt x="41" y="102"/>
                </a:cubicBezTo>
                <a:cubicBezTo>
                  <a:pt x="44" y="102"/>
                  <a:pt x="44" y="102"/>
                  <a:pt x="44" y="102"/>
                </a:cubicBezTo>
                <a:cubicBezTo>
                  <a:pt x="44" y="117"/>
                  <a:pt x="47" y="131"/>
                  <a:pt x="53" y="144"/>
                </a:cubicBezTo>
                <a:cubicBezTo>
                  <a:pt x="44" y="148"/>
                  <a:pt x="37" y="154"/>
                  <a:pt x="30" y="160"/>
                </a:cubicBezTo>
                <a:close/>
                <a:moveTo>
                  <a:pt x="34" y="165"/>
                </a:moveTo>
                <a:cubicBezTo>
                  <a:pt x="40" y="158"/>
                  <a:pt x="48" y="153"/>
                  <a:pt x="55" y="149"/>
                </a:cubicBezTo>
                <a:cubicBezTo>
                  <a:pt x="63" y="164"/>
                  <a:pt x="75" y="180"/>
                  <a:pt x="90" y="191"/>
                </a:cubicBezTo>
                <a:cubicBezTo>
                  <a:pt x="68" y="189"/>
                  <a:pt x="49" y="179"/>
                  <a:pt x="34" y="165"/>
                </a:cubicBezTo>
                <a:close/>
                <a:moveTo>
                  <a:pt x="96" y="188"/>
                </a:moveTo>
                <a:cubicBezTo>
                  <a:pt x="81" y="178"/>
                  <a:pt x="68" y="163"/>
                  <a:pt x="60" y="146"/>
                </a:cubicBezTo>
                <a:cubicBezTo>
                  <a:pt x="71" y="141"/>
                  <a:pt x="83" y="139"/>
                  <a:pt x="96" y="138"/>
                </a:cubicBezTo>
                <a:lnTo>
                  <a:pt x="96" y="188"/>
                </a:lnTo>
                <a:close/>
                <a:moveTo>
                  <a:pt x="96" y="132"/>
                </a:moveTo>
                <a:cubicBezTo>
                  <a:pt x="96" y="133"/>
                  <a:pt x="95" y="133"/>
                  <a:pt x="95" y="133"/>
                </a:cubicBezTo>
                <a:cubicBezTo>
                  <a:pt x="82" y="133"/>
                  <a:pt x="69" y="136"/>
                  <a:pt x="58" y="141"/>
                </a:cubicBezTo>
                <a:cubicBezTo>
                  <a:pt x="53" y="130"/>
                  <a:pt x="50" y="117"/>
                  <a:pt x="50" y="104"/>
                </a:cubicBezTo>
                <a:cubicBezTo>
                  <a:pt x="50" y="102"/>
                  <a:pt x="50" y="102"/>
                  <a:pt x="50" y="102"/>
                </a:cubicBezTo>
                <a:cubicBezTo>
                  <a:pt x="86" y="102"/>
                  <a:pt x="86" y="102"/>
                  <a:pt x="86" y="102"/>
                </a:cubicBezTo>
                <a:cubicBezTo>
                  <a:pt x="97" y="102"/>
                  <a:pt x="97" y="102"/>
                  <a:pt x="97" y="102"/>
                </a:cubicBezTo>
                <a:lnTo>
                  <a:pt x="96" y="132"/>
                </a:lnTo>
                <a:close/>
                <a:moveTo>
                  <a:pt x="102" y="102"/>
                </a:moveTo>
                <a:cubicBezTo>
                  <a:pt x="148" y="102"/>
                  <a:pt x="148" y="102"/>
                  <a:pt x="148" y="102"/>
                </a:cubicBezTo>
                <a:cubicBezTo>
                  <a:pt x="149" y="102"/>
                  <a:pt x="149" y="102"/>
                  <a:pt x="149" y="102"/>
                </a:cubicBezTo>
                <a:cubicBezTo>
                  <a:pt x="149" y="116"/>
                  <a:pt x="145" y="130"/>
                  <a:pt x="140" y="142"/>
                </a:cubicBezTo>
                <a:cubicBezTo>
                  <a:pt x="129" y="137"/>
                  <a:pt x="116" y="133"/>
                  <a:pt x="102" y="133"/>
                </a:cubicBezTo>
                <a:lnTo>
                  <a:pt x="102" y="102"/>
                </a:lnTo>
                <a:close/>
                <a:moveTo>
                  <a:pt x="102" y="138"/>
                </a:moveTo>
                <a:cubicBezTo>
                  <a:pt x="114" y="139"/>
                  <a:pt x="126" y="142"/>
                  <a:pt x="137" y="147"/>
                </a:cubicBezTo>
                <a:cubicBezTo>
                  <a:pt x="138" y="148"/>
                  <a:pt x="138" y="148"/>
                  <a:pt x="138" y="148"/>
                </a:cubicBezTo>
                <a:cubicBezTo>
                  <a:pt x="130" y="163"/>
                  <a:pt x="117" y="178"/>
                  <a:pt x="102" y="188"/>
                </a:cubicBezTo>
                <a:lnTo>
                  <a:pt x="102" y="138"/>
                </a:lnTo>
                <a:close/>
                <a:moveTo>
                  <a:pt x="109" y="190"/>
                </a:moveTo>
                <a:cubicBezTo>
                  <a:pt x="120" y="182"/>
                  <a:pt x="131" y="170"/>
                  <a:pt x="138" y="158"/>
                </a:cubicBezTo>
                <a:cubicBezTo>
                  <a:pt x="140" y="156"/>
                  <a:pt x="141" y="153"/>
                  <a:pt x="143" y="150"/>
                </a:cubicBezTo>
                <a:cubicBezTo>
                  <a:pt x="150" y="154"/>
                  <a:pt x="156" y="159"/>
                  <a:pt x="162" y="164"/>
                </a:cubicBezTo>
                <a:cubicBezTo>
                  <a:pt x="147" y="179"/>
                  <a:pt x="129" y="188"/>
                  <a:pt x="109" y="190"/>
                </a:cubicBezTo>
                <a:close/>
                <a:moveTo>
                  <a:pt x="166" y="160"/>
                </a:moveTo>
                <a:cubicBezTo>
                  <a:pt x="159" y="154"/>
                  <a:pt x="152" y="149"/>
                  <a:pt x="145" y="145"/>
                </a:cubicBezTo>
                <a:cubicBezTo>
                  <a:pt x="151" y="132"/>
                  <a:pt x="155" y="116"/>
                  <a:pt x="155" y="102"/>
                </a:cubicBezTo>
                <a:cubicBezTo>
                  <a:pt x="188" y="102"/>
                  <a:pt x="188" y="102"/>
                  <a:pt x="188" y="102"/>
                </a:cubicBezTo>
                <a:cubicBezTo>
                  <a:pt x="189" y="102"/>
                  <a:pt x="189" y="102"/>
                  <a:pt x="190" y="102"/>
                </a:cubicBezTo>
                <a:cubicBezTo>
                  <a:pt x="189" y="124"/>
                  <a:pt x="181" y="144"/>
                  <a:pt x="166" y="160"/>
                </a:cubicBezTo>
                <a:close/>
                <a:moveTo>
                  <a:pt x="133" y="88"/>
                </a:moveTo>
                <a:cubicBezTo>
                  <a:pt x="63" y="88"/>
                  <a:pt x="63" y="88"/>
                  <a:pt x="63" y="88"/>
                </a:cubicBezTo>
                <a:cubicBezTo>
                  <a:pt x="63" y="84"/>
                  <a:pt x="63" y="84"/>
                  <a:pt x="63" y="84"/>
                </a:cubicBezTo>
                <a:cubicBezTo>
                  <a:pt x="133" y="84"/>
                  <a:pt x="133" y="84"/>
                  <a:pt x="133" y="84"/>
                </a:cubicBezTo>
                <a:lnTo>
                  <a:pt x="133" y="88"/>
                </a:lnTo>
                <a:close/>
                <a:moveTo>
                  <a:pt x="92" y="76"/>
                </a:moveTo>
                <a:cubicBezTo>
                  <a:pt x="105" y="76"/>
                  <a:pt x="105" y="76"/>
                  <a:pt x="105" y="76"/>
                </a:cubicBezTo>
                <a:cubicBezTo>
                  <a:pt x="105" y="83"/>
                  <a:pt x="105" y="83"/>
                  <a:pt x="105" y="83"/>
                </a:cubicBezTo>
                <a:cubicBezTo>
                  <a:pt x="132" y="83"/>
                  <a:pt x="132" y="83"/>
                  <a:pt x="132" y="83"/>
                </a:cubicBezTo>
                <a:cubicBezTo>
                  <a:pt x="132" y="12"/>
                  <a:pt x="132" y="12"/>
                  <a:pt x="132" y="12"/>
                </a:cubicBezTo>
                <a:cubicBezTo>
                  <a:pt x="126" y="12"/>
                  <a:pt x="126" y="12"/>
                  <a:pt x="126" y="12"/>
                </a:cubicBezTo>
                <a:cubicBezTo>
                  <a:pt x="126" y="1"/>
                  <a:pt x="126" y="1"/>
                  <a:pt x="126" y="1"/>
                </a:cubicBezTo>
                <a:cubicBezTo>
                  <a:pt x="110" y="1"/>
                  <a:pt x="110" y="1"/>
                  <a:pt x="110" y="1"/>
                </a:cubicBezTo>
                <a:cubicBezTo>
                  <a:pt x="110" y="12"/>
                  <a:pt x="110" y="12"/>
                  <a:pt x="110" y="12"/>
                </a:cubicBezTo>
                <a:cubicBezTo>
                  <a:pt x="105" y="12"/>
                  <a:pt x="105" y="12"/>
                  <a:pt x="105" y="12"/>
                </a:cubicBezTo>
                <a:cubicBezTo>
                  <a:pt x="105" y="19"/>
                  <a:pt x="105" y="19"/>
                  <a:pt x="105" y="19"/>
                </a:cubicBezTo>
                <a:cubicBezTo>
                  <a:pt x="92" y="19"/>
                  <a:pt x="92" y="19"/>
                  <a:pt x="92" y="19"/>
                </a:cubicBezTo>
                <a:cubicBezTo>
                  <a:pt x="92" y="12"/>
                  <a:pt x="92" y="12"/>
                  <a:pt x="92" y="12"/>
                </a:cubicBezTo>
                <a:cubicBezTo>
                  <a:pt x="86" y="12"/>
                  <a:pt x="86" y="12"/>
                  <a:pt x="86" y="12"/>
                </a:cubicBezTo>
                <a:cubicBezTo>
                  <a:pt x="86" y="0"/>
                  <a:pt x="86" y="0"/>
                  <a:pt x="86" y="0"/>
                </a:cubicBezTo>
                <a:cubicBezTo>
                  <a:pt x="71" y="0"/>
                  <a:pt x="71" y="0"/>
                  <a:pt x="71" y="0"/>
                </a:cubicBezTo>
                <a:cubicBezTo>
                  <a:pt x="71" y="12"/>
                  <a:pt x="71" y="12"/>
                  <a:pt x="71" y="12"/>
                </a:cubicBezTo>
                <a:cubicBezTo>
                  <a:pt x="65" y="12"/>
                  <a:pt x="65" y="12"/>
                  <a:pt x="65" y="12"/>
                </a:cubicBezTo>
                <a:cubicBezTo>
                  <a:pt x="65" y="83"/>
                  <a:pt x="65" y="83"/>
                  <a:pt x="65" y="83"/>
                </a:cubicBezTo>
                <a:cubicBezTo>
                  <a:pt x="92" y="83"/>
                  <a:pt x="92" y="83"/>
                  <a:pt x="92" y="83"/>
                </a:cubicBezTo>
                <a:lnTo>
                  <a:pt x="92" y="76"/>
                </a:lnTo>
                <a:close/>
                <a:moveTo>
                  <a:pt x="119" y="17"/>
                </a:moveTo>
                <a:cubicBezTo>
                  <a:pt x="127" y="17"/>
                  <a:pt x="127" y="17"/>
                  <a:pt x="127" y="17"/>
                </a:cubicBezTo>
                <a:cubicBezTo>
                  <a:pt x="127" y="28"/>
                  <a:pt x="127" y="28"/>
                  <a:pt x="127" y="28"/>
                </a:cubicBezTo>
                <a:cubicBezTo>
                  <a:pt x="119" y="28"/>
                  <a:pt x="119" y="28"/>
                  <a:pt x="119" y="28"/>
                </a:cubicBezTo>
                <a:lnTo>
                  <a:pt x="119" y="17"/>
                </a:lnTo>
                <a:close/>
                <a:moveTo>
                  <a:pt x="119" y="35"/>
                </a:moveTo>
                <a:cubicBezTo>
                  <a:pt x="127" y="35"/>
                  <a:pt x="127" y="35"/>
                  <a:pt x="127" y="35"/>
                </a:cubicBezTo>
                <a:cubicBezTo>
                  <a:pt x="127" y="45"/>
                  <a:pt x="127" y="45"/>
                  <a:pt x="127" y="45"/>
                </a:cubicBezTo>
                <a:cubicBezTo>
                  <a:pt x="119" y="45"/>
                  <a:pt x="119" y="45"/>
                  <a:pt x="119" y="45"/>
                </a:cubicBezTo>
                <a:lnTo>
                  <a:pt x="119" y="35"/>
                </a:lnTo>
                <a:close/>
                <a:moveTo>
                  <a:pt x="119" y="53"/>
                </a:moveTo>
                <a:cubicBezTo>
                  <a:pt x="127" y="53"/>
                  <a:pt x="127" y="53"/>
                  <a:pt x="127" y="53"/>
                </a:cubicBezTo>
                <a:cubicBezTo>
                  <a:pt x="127" y="63"/>
                  <a:pt x="127" y="63"/>
                  <a:pt x="127" y="63"/>
                </a:cubicBezTo>
                <a:cubicBezTo>
                  <a:pt x="119" y="63"/>
                  <a:pt x="119" y="63"/>
                  <a:pt x="119" y="63"/>
                </a:cubicBezTo>
                <a:lnTo>
                  <a:pt x="119" y="53"/>
                </a:lnTo>
                <a:close/>
                <a:moveTo>
                  <a:pt x="109" y="17"/>
                </a:moveTo>
                <a:cubicBezTo>
                  <a:pt x="117" y="17"/>
                  <a:pt x="117" y="17"/>
                  <a:pt x="117" y="17"/>
                </a:cubicBezTo>
                <a:cubicBezTo>
                  <a:pt x="117" y="28"/>
                  <a:pt x="117" y="28"/>
                  <a:pt x="117" y="28"/>
                </a:cubicBezTo>
                <a:cubicBezTo>
                  <a:pt x="109" y="28"/>
                  <a:pt x="109" y="28"/>
                  <a:pt x="109" y="28"/>
                </a:cubicBezTo>
                <a:lnTo>
                  <a:pt x="109" y="17"/>
                </a:lnTo>
                <a:close/>
                <a:moveTo>
                  <a:pt x="109" y="35"/>
                </a:moveTo>
                <a:cubicBezTo>
                  <a:pt x="117" y="35"/>
                  <a:pt x="117" y="35"/>
                  <a:pt x="117" y="35"/>
                </a:cubicBezTo>
                <a:cubicBezTo>
                  <a:pt x="117" y="45"/>
                  <a:pt x="117" y="45"/>
                  <a:pt x="117" y="45"/>
                </a:cubicBezTo>
                <a:cubicBezTo>
                  <a:pt x="109" y="45"/>
                  <a:pt x="109" y="45"/>
                  <a:pt x="109" y="45"/>
                </a:cubicBezTo>
                <a:lnTo>
                  <a:pt x="109" y="35"/>
                </a:lnTo>
                <a:close/>
                <a:moveTo>
                  <a:pt x="109" y="53"/>
                </a:moveTo>
                <a:cubicBezTo>
                  <a:pt x="117" y="53"/>
                  <a:pt x="117" y="53"/>
                  <a:pt x="117" y="53"/>
                </a:cubicBezTo>
                <a:cubicBezTo>
                  <a:pt x="117" y="63"/>
                  <a:pt x="117" y="63"/>
                  <a:pt x="117" y="63"/>
                </a:cubicBezTo>
                <a:cubicBezTo>
                  <a:pt x="109" y="63"/>
                  <a:pt x="109" y="63"/>
                  <a:pt x="109" y="63"/>
                </a:cubicBezTo>
                <a:lnTo>
                  <a:pt x="109" y="53"/>
                </a:lnTo>
                <a:close/>
                <a:moveTo>
                  <a:pt x="92" y="23"/>
                </a:moveTo>
                <a:cubicBezTo>
                  <a:pt x="105" y="23"/>
                  <a:pt x="105" y="23"/>
                  <a:pt x="105" y="23"/>
                </a:cubicBezTo>
                <a:cubicBezTo>
                  <a:pt x="105" y="36"/>
                  <a:pt x="105" y="36"/>
                  <a:pt x="105" y="36"/>
                </a:cubicBezTo>
                <a:cubicBezTo>
                  <a:pt x="92" y="36"/>
                  <a:pt x="92" y="36"/>
                  <a:pt x="92" y="36"/>
                </a:cubicBezTo>
                <a:lnTo>
                  <a:pt x="92" y="23"/>
                </a:lnTo>
                <a:close/>
                <a:moveTo>
                  <a:pt x="92" y="40"/>
                </a:moveTo>
                <a:cubicBezTo>
                  <a:pt x="105" y="40"/>
                  <a:pt x="105" y="40"/>
                  <a:pt x="105" y="40"/>
                </a:cubicBezTo>
                <a:cubicBezTo>
                  <a:pt x="105" y="54"/>
                  <a:pt x="105" y="54"/>
                  <a:pt x="105" y="54"/>
                </a:cubicBezTo>
                <a:cubicBezTo>
                  <a:pt x="92" y="54"/>
                  <a:pt x="92" y="54"/>
                  <a:pt x="92" y="54"/>
                </a:cubicBezTo>
                <a:lnTo>
                  <a:pt x="92" y="40"/>
                </a:lnTo>
                <a:close/>
                <a:moveTo>
                  <a:pt x="92" y="58"/>
                </a:moveTo>
                <a:cubicBezTo>
                  <a:pt x="105" y="58"/>
                  <a:pt x="105" y="58"/>
                  <a:pt x="105" y="58"/>
                </a:cubicBezTo>
                <a:cubicBezTo>
                  <a:pt x="105" y="72"/>
                  <a:pt x="105" y="72"/>
                  <a:pt x="105" y="72"/>
                </a:cubicBezTo>
                <a:cubicBezTo>
                  <a:pt x="92" y="72"/>
                  <a:pt x="92" y="72"/>
                  <a:pt x="92" y="72"/>
                </a:cubicBezTo>
                <a:lnTo>
                  <a:pt x="92" y="58"/>
                </a:lnTo>
                <a:close/>
                <a:moveTo>
                  <a:pt x="77" y="63"/>
                </a:moveTo>
                <a:cubicBezTo>
                  <a:pt x="70" y="63"/>
                  <a:pt x="70" y="63"/>
                  <a:pt x="70" y="63"/>
                </a:cubicBezTo>
                <a:cubicBezTo>
                  <a:pt x="70" y="53"/>
                  <a:pt x="70" y="53"/>
                  <a:pt x="70" y="53"/>
                </a:cubicBezTo>
                <a:cubicBezTo>
                  <a:pt x="77" y="53"/>
                  <a:pt x="77" y="53"/>
                  <a:pt x="77" y="53"/>
                </a:cubicBezTo>
                <a:lnTo>
                  <a:pt x="77" y="63"/>
                </a:lnTo>
                <a:close/>
                <a:moveTo>
                  <a:pt x="77" y="45"/>
                </a:moveTo>
                <a:cubicBezTo>
                  <a:pt x="70" y="45"/>
                  <a:pt x="70" y="45"/>
                  <a:pt x="70" y="45"/>
                </a:cubicBezTo>
                <a:cubicBezTo>
                  <a:pt x="70" y="35"/>
                  <a:pt x="70" y="35"/>
                  <a:pt x="70" y="35"/>
                </a:cubicBezTo>
                <a:cubicBezTo>
                  <a:pt x="77" y="35"/>
                  <a:pt x="77" y="35"/>
                  <a:pt x="77" y="35"/>
                </a:cubicBezTo>
                <a:lnTo>
                  <a:pt x="77" y="45"/>
                </a:lnTo>
                <a:close/>
                <a:moveTo>
                  <a:pt x="77" y="28"/>
                </a:moveTo>
                <a:cubicBezTo>
                  <a:pt x="70" y="28"/>
                  <a:pt x="70" y="28"/>
                  <a:pt x="70" y="28"/>
                </a:cubicBezTo>
                <a:cubicBezTo>
                  <a:pt x="70" y="17"/>
                  <a:pt x="70" y="17"/>
                  <a:pt x="70" y="17"/>
                </a:cubicBezTo>
                <a:cubicBezTo>
                  <a:pt x="77" y="17"/>
                  <a:pt x="77" y="17"/>
                  <a:pt x="77" y="17"/>
                </a:cubicBezTo>
                <a:lnTo>
                  <a:pt x="77" y="28"/>
                </a:lnTo>
                <a:close/>
                <a:moveTo>
                  <a:pt x="87" y="63"/>
                </a:moveTo>
                <a:cubicBezTo>
                  <a:pt x="80" y="63"/>
                  <a:pt x="80" y="63"/>
                  <a:pt x="80" y="63"/>
                </a:cubicBezTo>
                <a:cubicBezTo>
                  <a:pt x="80" y="53"/>
                  <a:pt x="80" y="53"/>
                  <a:pt x="80" y="53"/>
                </a:cubicBezTo>
                <a:cubicBezTo>
                  <a:pt x="87" y="53"/>
                  <a:pt x="87" y="53"/>
                  <a:pt x="87" y="53"/>
                </a:cubicBezTo>
                <a:lnTo>
                  <a:pt x="87" y="63"/>
                </a:lnTo>
                <a:close/>
                <a:moveTo>
                  <a:pt x="87" y="45"/>
                </a:moveTo>
                <a:cubicBezTo>
                  <a:pt x="80" y="45"/>
                  <a:pt x="80" y="45"/>
                  <a:pt x="80" y="45"/>
                </a:cubicBezTo>
                <a:cubicBezTo>
                  <a:pt x="80" y="35"/>
                  <a:pt x="80" y="35"/>
                  <a:pt x="80" y="35"/>
                </a:cubicBezTo>
                <a:cubicBezTo>
                  <a:pt x="87" y="35"/>
                  <a:pt x="87" y="35"/>
                  <a:pt x="87" y="35"/>
                </a:cubicBezTo>
                <a:lnTo>
                  <a:pt x="87" y="45"/>
                </a:lnTo>
                <a:close/>
                <a:moveTo>
                  <a:pt x="87" y="28"/>
                </a:moveTo>
                <a:cubicBezTo>
                  <a:pt x="80" y="28"/>
                  <a:pt x="80" y="28"/>
                  <a:pt x="80" y="28"/>
                </a:cubicBezTo>
                <a:cubicBezTo>
                  <a:pt x="80" y="17"/>
                  <a:pt x="80" y="17"/>
                  <a:pt x="80" y="17"/>
                </a:cubicBezTo>
                <a:cubicBezTo>
                  <a:pt x="87" y="17"/>
                  <a:pt x="87" y="17"/>
                  <a:pt x="87" y="17"/>
                </a:cubicBezTo>
                <a:lnTo>
                  <a:pt x="87" y="28"/>
                </a:lnTo>
                <a:close/>
                <a:moveTo>
                  <a:pt x="59" y="23"/>
                </a:moveTo>
                <a:cubicBezTo>
                  <a:pt x="51" y="23"/>
                  <a:pt x="51" y="23"/>
                  <a:pt x="51" y="23"/>
                </a:cubicBezTo>
                <a:cubicBezTo>
                  <a:pt x="51" y="13"/>
                  <a:pt x="51" y="13"/>
                  <a:pt x="51" y="13"/>
                </a:cubicBezTo>
                <a:cubicBezTo>
                  <a:pt x="32" y="13"/>
                  <a:pt x="32" y="13"/>
                  <a:pt x="32" y="13"/>
                </a:cubicBezTo>
                <a:cubicBezTo>
                  <a:pt x="32" y="23"/>
                  <a:pt x="32" y="23"/>
                  <a:pt x="32" y="23"/>
                </a:cubicBezTo>
                <a:cubicBezTo>
                  <a:pt x="25" y="23"/>
                  <a:pt x="25" y="23"/>
                  <a:pt x="25" y="23"/>
                </a:cubicBezTo>
                <a:cubicBezTo>
                  <a:pt x="25" y="84"/>
                  <a:pt x="25" y="84"/>
                  <a:pt x="25" y="84"/>
                </a:cubicBezTo>
                <a:cubicBezTo>
                  <a:pt x="59" y="84"/>
                  <a:pt x="59" y="84"/>
                  <a:pt x="59" y="84"/>
                </a:cubicBezTo>
                <a:lnTo>
                  <a:pt x="59" y="23"/>
                </a:lnTo>
                <a:close/>
                <a:moveTo>
                  <a:pt x="40" y="67"/>
                </a:moveTo>
                <a:cubicBezTo>
                  <a:pt x="30" y="67"/>
                  <a:pt x="30" y="67"/>
                  <a:pt x="30" y="67"/>
                </a:cubicBezTo>
                <a:cubicBezTo>
                  <a:pt x="30" y="58"/>
                  <a:pt x="30" y="58"/>
                  <a:pt x="30" y="58"/>
                </a:cubicBezTo>
                <a:cubicBezTo>
                  <a:pt x="40" y="58"/>
                  <a:pt x="40" y="58"/>
                  <a:pt x="40" y="58"/>
                </a:cubicBezTo>
                <a:lnTo>
                  <a:pt x="40" y="67"/>
                </a:lnTo>
                <a:close/>
                <a:moveTo>
                  <a:pt x="40" y="52"/>
                </a:moveTo>
                <a:cubicBezTo>
                  <a:pt x="30" y="52"/>
                  <a:pt x="30" y="52"/>
                  <a:pt x="30" y="52"/>
                </a:cubicBezTo>
                <a:cubicBezTo>
                  <a:pt x="30" y="43"/>
                  <a:pt x="30" y="43"/>
                  <a:pt x="30" y="43"/>
                </a:cubicBezTo>
                <a:cubicBezTo>
                  <a:pt x="40" y="43"/>
                  <a:pt x="40" y="43"/>
                  <a:pt x="40" y="43"/>
                </a:cubicBezTo>
                <a:lnTo>
                  <a:pt x="40" y="52"/>
                </a:lnTo>
                <a:close/>
                <a:moveTo>
                  <a:pt x="40" y="37"/>
                </a:moveTo>
                <a:cubicBezTo>
                  <a:pt x="30" y="37"/>
                  <a:pt x="30" y="37"/>
                  <a:pt x="30" y="37"/>
                </a:cubicBezTo>
                <a:cubicBezTo>
                  <a:pt x="30" y="28"/>
                  <a:pt x="30" y="28"/>
                  <a:pt x="30" y="28"/>
                </a:cubicBezTo>
                <a:cubicBezTo>
                  <a:pt x="40" y="28"/>
                  <a:pt x="40" y="28"/>
                  <a:pt x="40" y="28"/>
                </a:cubicBezTo>
                <a:lnTo>
                  <a:pt x="40" y="37"/>
                </a:lnTo>
                <a:close/>
                <a:moveTo>
                  <a:pt x="53" y="67"/>
                </a:moveTo>
                <a:cubicBezTo>
                  <a:pt x="43" y="67"/>
                  <a:pt x="43" y="67"/>
                  <a:pt x="43" y="67"/>
                </a:cubicBezTo>
                <a:cubicBezTo>
                  <a:pt x="43" y="58"/>
                  <a:pt x="43" y="58"/>
                  <a:pt x="43" y="58"/>
                </a:cubicBezTo>
                <a:cubicBezTo>
                  <a:pt x="53" y="58"/>
                  <a:pt x="53" y="58"/>
                  <a:pt x="53" y="58"/>
                </a:cubicBezTo>
                <a:lnTo>
                  <a:pt x="53" y="67"/>
                </a:lnTo>
                <a:close/>
                <a:moveTo>
                  <a:pt x="53" y="52"/>
                </a:moveTo>
                <a:cubicBezTo>
                  <a:pt x="43" y="52"/>
                  <a:pt x="43" y="52"/>
                  <a:pt x="43" y="52"/>
                </a:cubicBezTo>
                <a:cubicBezTo>
                  <a:pt x="43" y="43"/>
                  <a:pt x="43" y="43"/>
                  <a:pt x="43" y="43"/>
                </a:cubicBezTo>
                <a:cubicBezTo>
                  <a:pt x="53" y="43"/>
                  <a:pt x="53" y="43"/>
                  <a:pt x="53" y="43"/>
                </a:cubicBezTo>
                <a:lnTo>
                  <a:pt x="53" y="52"/>
                </a:lnTo>
                <a:close/>
                <a:moveTo>
                  <a:pt x="53" y="37"/>
                </a:moveTo>
                <a:cubicBezTo>
                  <a:pt x="43" y="37"/>
                  <a:pt x="43" y="37"/>
                  <a:pt x="43" y="37"/>
                </a:cubicBezTo>
                <a:cubicBezTo>
                  <a:pt x="43" y="28"/>
                  <a:pt x="43" y="28"/>
                  <a:pt x="43" y="28"/>
                </a:cubicBezTo>
                <a:cubicBezTo>
                  <a:pt x="53" y="28"/>
                  <a:pt x="53" y="28"/>
                  <a:pt x="53" y="28"/>
                </a:cubicBezTo>
                <a:lnTo>
                  <a:pt x="53" y="37"/>
                </a:lnTo>
                <a:close/>
                <a:moveTo>
                  <a:pt x="60" y="88"/>
                </a:moveTo>
                <a:cubicBezTo>
                  <a:pt x="25" y="88"/>
                  <a:pt x="25" y="88"/>
                  <a:pt x="25" y="88"/>
                </a:cubicBezTo>
                <a:cubicBezTo>
                  <a:pt x="25" y="85"/>
                  <a:pt x="25" y="85"/>
                  <a:pt x="25" y="85"/>
                </a:cubicBezTo>
                <a:cubicBezTo>
                  <a:pt x="60" y="85"/>
                  <a:pt x="60" y="85"/>
                  <a:pt x="60" y="85"/>
                </a:cubicBezTo>
                <a:lnTo>
                  <a:pt x="60" y="88"/>
                </a:lnTo>
                <a:close/>
                <a:moveTo>
                  <a:pt x="171" y="88"/>
                </a:moveTo>
                <a:cubicBezTo>
                  <a:pt x="135" y="88"/>
                  <a:pt x="135" y="88"/>
                  <a:pt x="135" y="88"/>
                </a:cubicBezTo>
                <a:cubicBezTo>
                  <a:pt x="135" y="85"/>
                  <a:pt x="135" y="85"/>
                  <a:pt x="135" y="85"/>
                </a:cubicBezTo>
                <a:cubicBezTo>
                  <a:pt x="171" y="85"/>
                  <a:pt x="171" y="85"/>
                  <a:pt x="171" y="85"/>
                </a:cubicBezTo>
                <a:lnTo>
                  <a:pt x="171" y="88"/>
                </a:lnTo>
                <a:close/>
                <a:moveTo>
                  <a:pt x="169" y="23"/>
                </a:moveTo>
                <a:cubicBezTo>
                  <a:pt x="162" y="23"/>
                  <a:pt x="162" y="23"/>
                  <a:pt x="162" y="23"/>
                </a:cubicBezTo>
                <a:cubicBezTo>
                  <a:pt x="162" y="13"/>
                  <a:pt x="162" y="13"/>
                  <a:pt x="162" y="13"/>
                </a:cubicBezTo>
                <a:cubicBezTo>
                  <a:pt x="142" y="13"/>
                  <a:pt x="142" y="13"/>
                  <a:pt x="142" y="13"/>
                </a:cubicBezTo>
                <a:cubicBezTo>
                  <a:pt x="142" y="23"/>
                  <a:pt x="142" y="23"/>
                  <a:pt x="142" y="23"/>
                </a:cubicBezTo>
                <a:cubicBezTo>
                  <a:pt x="135" y="23"/>
                  <a:pt x="135" y="23"/>
                  <a:pt x="135" y="23"/>
                </a:cubicBezTo>
                <a:cubicBezTo>
                  <a:pt x="135" y="84"/>
                  <a:pt x="135" y="84"/>
                  <a:pt x="135" y="84"/>
                </a:cubicBezTo>
                <a:cubicBezTo>
                  <a:pt x="169" y="84"/>
                  <a:pt x="169" y="84"/>
                  <a:pt x="169" y="84"/>
                </a:cubicBezTo>
                <a:lnTo>
                  <a:pt x="169" y="23"/>
                </a:lnTo>
                <a:close/>
                <a:moveTo>
                  <a:pt x="151" y="67"/>
                </a:moveTo>
                <a:cubicBezTo>
                  <a:pt x="141" y="67"/>
                  <a:pt x="141" y="67"/>
                  <a:pt x="141" y="67"/>
                </a:cubicBezTo>
                <a:cubicBezTo>
                  <a:pt x="141" y="58"/>
                  <a:pt x="141" y="58"/>
                  <a:pt x="141" y="58"/>
                </a:cubicBezTo>
                <a:cubicBezTo>
                  <a:pt x="151" y="58"/>
                  <a:pt x="151" y="58"/>
                  <a:pt x="151" y="58"/>
                </a:cubicBezTo>
                <a:lnTo>
                  <a:pt x="151" y="67"/>
                </a:lnTo>
                <a:close/>
                <a:moveTo>
                  <a:pt x="151" y="52"/>
                </a:moveTo>
                <a:cubicBezTo>
                  <a:pt x="141" y="52"/>
                  <a:pt x="141" y="52"/>
                  <a:pt x="141" y="52"/>
                </a:cubicBezTo>
                <a:cubicBezTo>
                  <a:pt x="141" y="43"/>
                  <a:pt x="141" y="43"/>
                  <a:pt x="141" y="43"/>
                </a:cubicBezTo>
                <a:cubicBezTo>
                  <a:pt x="151" y="43"/>
                  <a:pt x="151" y="43"/>
                  <a:pt x="151" y="43"/>
                </a:cubicBezTo>
                <a:lnTo>
                  <a:pt x="151" y="52"/>
                </a:lnTo>
                <a:close/>
                <a:moveTo>
                  <a:pt x="151" y="37"/>
                </a:moveTo>
                <a:cubicBezTo>
                  <a:pt x="141" y="37"/>
                  <a:pt x="141" y="37"/>
                  <a:pt x="141" y="37"/>
                </a:cubicBezTo>
                <a:cubicBezTo>
                  <a:pt x="141" y="28"/>
                  <a:pt x="141" y="28"/>
                  <a:pt x="141" y="28"/>
                </a:cubicBezTo>
                <a:cubicBezTo>
                  <a:pt x="151" y="28"/>
                  <a:pt x="151" y="28"/>
                  <a:pt x="151" y="28"/>
                </a:cubicBezTo>
                <a:lnTo>
                  <a:pt x="151" y="37"/>
                </a:lnTo>
                <a:close/>
                <a:moveTo>
                  <a:pt x="163" y="67"/>
                </a:moveTo>
                <a:cubicBezTo>
                  <a:pt x="154" y="67"/>
                  <a:pt x="154" y="67"/>
                  <a:pt x="154" y="67"/>
                </a:cubicBezTo>
                <a:cubicBezTo>
                  <a:pt x="154" y="58"/>
                  <a:pt x="154" y="58"/>
                  <a:pt x="154" y="58"/>
                </a:cubicBezTo>
                <a:cubicBezTo>
                  <a:pt x="163" y="58"/>
                  <a:pt x="163" y="58"/>
                  <a:pt x="163" y="58"/>
                </a:cubicBezTo>
                <a:lnTo>
                  <a:pt x="163" y="67"/>
                </a:lnTo>
                <a:close/>
                <a:moveTo>
                  <a:pt x="163" y="52"/>
                </a:moveTo>
                <a:cubicBezTo>
                  <a:pt x="154" y="52"/>
                  <a:pt x="154" y="52"/>
                  <a:pt x="154" y="52"/>
                </a:cubicBezTo>
                <a:cubicBezTo>
                  <a:pt x="154" y="43"/>
                  <a:pt x="154" y="43"/>
                  <a:pt x="154" y="43"/>
                </a:cubicBezTo>
                <a:cubicBezTo>
                  <a:pt x="163" y="43"/>
                  <a:pt x="163" y="43"/>
                  <a:pt x="163" y="43"/>
                </a:cubicBezTo>
                <a:lnTo>
                  <a:pt x="163" y="52"/>
                </a:lnTo>
                <a:close/>
                <a:moveTo>
                  <a:pt x="163" y="37"/>
                </a:moveTo>
                <a:cubicBezTo>
                  <a:pt x="154" y="37"/>
                  <a:pt x="154" y="37"/>
                  <a:pt x="154" y="37"/>
                </a:cubicBezTo>
                <a:cubicBezTo>
                  <a:pt x="154" y="28"/>
                  <a:pt x="154" y="28"/>
                  <a:pt x="154" y="28"/>
                </a:cubicBezTo>
                <a:cubicBezTo>
                  <a:pt x="163" y="28"/>
                  <a:pt x="163" y="28"/>
                  <a:pt x="163" y="28"/>
                </a:cubicBezTo>
                <a:lnTo>
                  <a:pt x="163" y="37"/>
                </a:lnTo>
                <a:close/>
              </a:path>
            </a:pathLst>
          </a:custGeom>
          <a:solidFill>
            <a:srgbClr val="00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8">
            <a:extLst>
              <a:ext uri="{FF2B5EF4-FFF2-40B4-BE49-F238E27FC236}">
                <a16:creationId xmlns:a16="http://schemas.microsoft.com/office/drawing/2014/main" xmlns="" id="{D660B5F7-DC02-4FD0-98A4-67E7809D6564}"/>
              </a:ext>
            </a:extLst>
          </p:cNvPr>
          <p:cNvSpPr>
            <a:spLocks noEditPoints="1"/>
          </p:cNvSpPr>
          <p:nvPr/>
        </p:nvSpPr>
        <p:spPr bwMode="auto">
          <a:xfrm>
            <a:off x="9618380" y="4437797"/>
            <a:ext cx="617287" cy="645953"/>
          </a:xfrm>
          <a:custGeom>
            <a:avLst/>
            <a:gdLst>
              <a:gd name="T0" fmla="*/ 13 w 189"/>
              <a:gd name="T1" fmla="*/ 137 h 197"/>
              <a:gd name="T2" fmla="*/ 103 w 189"/>
              <a:gd name="T3" fmla="*/ 197 h 197"/>
              <a:gd name="T4" fmla="*/ 96 w 189"/>
              <a:gd name="T5" fmla="*/ 0 h 197"/>
              <a:gd name="T6" fmla="*/ 94 w 189"/>
              <a:gd name="T7" fmla="*/ 6 h 197"/>
              <a:gd name="T8" fmla="*/ 38 w 189"/>
              <a:gd name="T9" fmla="*/ 32 h 197"/>
              <a:gd name="T10" fmla="*/ 34 w 189"/>
              <a:gd name="T11" fmla="*/ 36 h 197"/>
              <a:gd name="T12" fmla="*/ 46 w 189"/>
              <a:gd name="T13" fmla="*/ 96 h 197"/>
              <a:gd name="T14" fmla="*/ 34 w 189"/>
              <a:gd name="T15" fmla="*/ 36 h 197"/>
              <a:gd name="T16" fmla="*/ 12 w 189"/>
              <a:gd name="T17" fmla="*/ 102 h 197"/>
              <a:gd name="T18" fmla="*/ 56 w 189"/>
              <a:gd name="T19" fmla="*/ 145 h 197"/>
              <a:gd name="T20" fmla="*/ 10 w 189"/>
              <a:gd name="T21" fmla="*/ 102 h 197"/>
              <a:gd name="T22" fmla="*/ 58 w 189"/>
              <a:gd name="T23" fmla="*/ 150 h 197"/>
              <a:gd name="T24" fmla="*/ 92 w 189"/>
              <a:gd name="T25" fmla="*/ 190 h 197"/>
              <a:gd name="T26" fmla="*/ 99 w 189"/>
              <a:gd name="T27" fmla="*/ 188 h 197"/>
              <a:gd name="T28" fmla="*/ 64 w 189"/>
              <a:gd name="T29" fmla="*/ 147 h 197"/>
              <a:gd name="T30" fmla="*/ 99 w 189"/>
              <a:gd name="T31" fmla="*/ 188 h 197"/>
              <a:gd name="T32" fmla="*/ 51 w 189"/>
              <a:gd name="T33" fmla="*/ 102 h 197"/>
              <a:gd name="T34" fmla="*/ 99 w 189"/>
              <a:gd name="T35" fmla="*/ 102 h 197"/>
              <a:gd name="T36" fmla="*/ 61 w 189"/>
              <a:gd name="T37" fmla="*/ 142 h 197"/>
              <a:gd name="T38" fmla="*/ 99 w 189"/>
              <a:gd name="T39" fmla="*/ 96 h 197"/>
              <a:gd name="T40" fmla="*/ 51 w 189"/>
              <a:gd name="T41" fmla="*/ 96 h 197"/>
              <a:gd name="T42" fmla="*/ 99 w 189"/>
              <a:gd name="T43" fmla="*/ 64 h 197"/>
              <a:gd name="T44" fmla="*/ 63 w 189"/>
              <a:gd name="T45" fmla="*/ 49 h 197"/>
              <a:gd name="T46" fmla="*/ 99 w 189"/>
              <a:gd name="T47" fmla="*/ 58 h 197"/>
              <a:gd name="T48" fmla="*/ 142 w 189"/>
              <a:gd name="T49" fmla="*/ 93 h 197"/>
              <a:gd name="T50" fmla="*/ 116 w 189"/>
              <a:gd name="T51" fmla="*/ 126 h 197"/>
              <a:gd name="T52" fmla="*/ 127 w 189"/>
              <a:gd name="T53" fmla="*/ 16 h 197"/>
              <a:gd name="T54" fmla="*/ 180 w 189"/>
              <a:gd name="T55" fmla="*/ 93 h 197"/>
              <a:gd name="T56" fmla="*/ 141 w 189"/>
              <a:gd name="T57" fmla="*/ 166 h 197"/>
              <a:gd name="T58" fmla="*/ 116 w 189"/>
              <a:gd name="T59" fmla="*/ 186 h 197"/>
              <a:gd name="T60" fmla="*/ 116 w 189"/>
              <a:gd name="T61" fmla="*/ 137 h 197"/>
              <a:gd name="T62" fmla="*/ 141 w 189"/>
              <a:gd name="T63" fmla="*/ 157 h 197"/>
              <a:gd name="T64" fmla="*/ 116 w 189"/>
              <a:gd name="T65" fmla="*/ 13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6"/>
                  <a:pt x="99" y="96"/>
                  <a:pt x="99" y="96"/>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80" y="93"/>
                </a:moveTo>
                <a:cubicBezTo>
                  <a:pt x="142" y="93"/>
                  <a:pt x="142" y="93"/>
                  <a:pt x="142" y="93"/>
                </a:cubicBezTo>
                <a:cubicBezTo>
                  <a:pt x="142" y="126"/>
                  <a:pt x="142" y="126"/>
                  <a:pt x="142" y="126"/>
                </a:cubicBezTo>
                <a:cubicBezTo>
                  <a:pt x="116" y="126"/>
                  <a:pt x="116" y="126"/>
                  <a:pt x="116" y="126"/>
                </a:cubicBezTo>
                <a:cubicBezTo>
                  <a:pt x="116" y="11"/>
                  <a:pt x="116" y="11"/>
                  <a:pt x="116" y="11"/>
                </a:cubicBezTo>
                <a:cubicBezTo>
                  <a:pt x="119" y="11"/>
                  <a:pt x="123" y="12"/>
                  <a:pt x="127" y="16"/>
                </a:cubicBezTo>
                <a:cubicBezTo>
                  <a:pt x="187" y="85"/>
                  <a:pt x="187" y="85"/>
                  <a:pt x="187" y="85"/>
                </a:cubicBezTo>
                <a:cubicBezTo>
                  <a:pt x="189" y="93"/>
                  <a:pt x="180" y="93"/>
                  <a:pt x="180" y="93"/>
                </a:cubicBezTo>
                <a:close/>
                <a:moveTo>
                  <a:pt x="116" y="166"/>
                </a:moveTo>
                <a:cubicBezTo>
                  <a:pt x="141" y="166"/>
                  <a:pt x="141" y="166"/>
                  <a:pt x="141" y="166"/>
                </a:cubicBezTo>
                <a:cubicBezTo>
                  <a:pt x="141" y="186"/>
                  <a:pt x="141" y="186"/>
                  <a:pt x="141" y="186"/>
                </a:cubicBezTo>
                <a:cubicBezTo>
                  <a:pt x="116" y="186"/>
                  <a:pt x="116" y="186"/>
                  <a:pt x="116" y="186"/>
                </a:cubicBezTo>
                <a:lnTo>
                  <a:pt x="116" y="166"/>
                </a:lnTo>
                <a:close/>
                <a:moveTo>
                  <a:pt x="116" y="137"/>
                </a:moveTo>
                <a:cubicBezTo>
                  <a:pt x="141" y="137"/>
                  <a:pt x="141" y="137"/>
                  <a:pt x="141" y="137"/>
                </a:cubicBezTo>
                <a:cubicBezTo>
                  <a:pt x="141" y="157"/>
                  <a:pt x="141" y="157"/>
                  <a:pt x="141" y="157"/>
                </a:cubicBezTo>
                <a:cubicBezTo>
                  <a:pt x="116" y="157"/>
                  <a:pt x="116" y="157"/>
                  <a:pt x="116" y="157"/>
                </a:cubicBezTo>
                <a:lnTo>
                  <a:pt x="116" y="137"/>
                </a:lnTo>
                <a:close/>
              </a:path>
            </a:pathLst>
          </a:custGeom>
          <a:solidFill>
            <a:srgbClr val="00EB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8" name="Group 29">
            <a:extLst>
              <a:ext uri="{FF2B5EF4-FFF2-40B4-BE49-F238E27FC236}">
                <a16:creationId xmlns:a16="http://schemas.microsoft.com/office/drawing/2014/main" xmlns="" id="{35223F4E-9872-446A-B150-A4EE6FE0AB77}"/>
              </a:ext>
            </a:extLst>
          </p:cNvPr>
          <p:cNvGrpSpPr/>
          <p:nvPr/>
        </p:nvGrpSpPr>
        <p:grpSpPr>
          <a:xfrm>
            <a:off x="5267900" y="1253654"/>
            <a:ext cx="1573631" cy="1573631"/>
            <a:chOff x="2786183" y="1189182"/>
            <a:chExt cx="921712" cy="921712"/>
          </a:xfrm>
        </p:grpSpPr>
        <p:sp>
          <p:nvSpPr>
            <p:cNvPr id="19" name="Oval 30">
              <a:extLst>
                <a:ext uri="{FF2B5EF4-FFF2-40B4-BE49-F238E27FC236}">
                  <a16:creationId xmlns:a16="http://schemas.microsoft.com/office/drawing/2014/main" xmlns="" id="{F17AB8A4-8626-4146-98E2-262A96A6C57C}"/>
                </a:ext>
              </a:extLst>
            </p:cNvPr>
            <p:cNvSpPr/>
            <p:nvPr/>
          </p:nvSpPr>
          <p:spPr>
            <a:xfrm>
              <a:off x="2786183" y="1189182"/>
              <a:ext cx="921712" cy="921712"/>
            </a:xfrm>
            <a:prstGeom prst="ellipse">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0" name="Oval 31">
              <a:extLst>
                <a:ext uri="{FF2B5EF4-FFF2-40B4-BE49-F238E27FC236}">
                  <a16:creationId xmlns:a16="http://schemas.microsoft.com/office/drawing/2014/main" xmlns="" id="{30592003-03A3-4BDF-A365-539A2F56C0E0}"/>
                </a:ext>
              </a:extLst>
            </p:cNvPr>
            <p:cNvSpPr/>
            <p:nvPr/>
          </p:nvSpPr>
          <p:spPr>
            <a:xfrm>
              <a:off x="2878354" y="1281353"/>
              <a:ext cx="737370" cy="73737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2" name="Freeform 102">
            <a:extLst>
              <a:ext uri="{FF2B5EF4-FFF2-40B4-BE49-F238E27FC236}">
                <a16:creationId xmlns:a16="http://schemas.microsoft.com/office/drawing/2014/main" xmlns="" id="{00472775-8582-4F38-8602-697ED94A9519}"/>
              </a:ext>
            </a:extLst>
          </p:cNvPr>
          <p:cNvSpPr>
            <a:spLocks noEditPoints="1"/>
          </p:cNvSpPr>
          <p:nvPr/>
        </p:nvSpPr>
        <p:spPr bwMode="auto">
          <a:xfrm>
            <a:off x="5801117" y="1722086"/>
            <a:ext cx="589765" cy="644585"/>
          </a:xfrm>
          <a:custGeom>
            <a:avLst/>
            <a:gdLst>
              <a:gd name="T0" fmla="*/ 23 w 182"/>
              <a:gd name="T1" fmla="*/ 126 h 199"/>
              <a:gd name="T2" fmla="*/ 43 w 182"/>
              <a:gd name="T3" fmla="*/ 91 h 199"/>
              <a:gd name="T4" fmla="*/ 50 w 182"/>
              <a:gd name="T5" fmla="*/ 117 h 199"/>
              <a:gd name="T6" fmla="*/ 51 w 182"/>
              <a:gd name="T7" fmla="*/ 93 h 199"/>
              <a:gd name="T8" fmla="*/ 83 w 182"/>
              <a:gd name="T9" fmla="*/ 91 h 199"/>
              <a:gd name="T10" fmla="*/ 92 w 182"/>
              <a:gd name="T11" fmla="*/ 107 h 199"/>
              <a:gd name="T12" fmla="*/ 97 w 182"/>
              <a:gd name="T13" fmla="*/ 91 h 199"/>
              <a:gd name="T14" fmla="*/ 123 w 182"/>
              <a:gd name="T15" fmla="*/ 89 h 199"/>
              <a:gd name="T16" fmla="*/ 136 w 182"/>
              <a:gd name="T17" fmla="*/ 91 h 199"/>
              <a:gd name="T18" fmla="*/ 130 w 182"/>
              <a:gd name="T19" fmla="*/ 126 h 199"/>
              <a:gd name="T20" fmla="*/ 118 w 182"/>
              <a:gd name="T21" fmla="*/ 126 h 199"/>
              <a:gd name="T22" fmla="*/ 127 w 182"/>
              <a:gd name="T23" fmla="*/ 130 h 199"/>
              <a:gd name="T24" fmla="*/ 113 w 182"/>
              <a:gd name="T25" fmla="*/ 151 h 199"/>
              <a:gd name="T26" fmla="*/ 128 w 182"/>
              <a:gd name="T27" fmla="*/ 140 h 199"/>
              <a:gd name="T28" fmla="*/ 147 w 182"/>
              <a:gd name="T29" fmla="*/ 144 h 199"/>
              <a:gd name="T30" fmla="*/ 134 w 182"/>
              <a:gd name="T31" fmla="*/ 128 h 199"/>
              <a:gd name="T32" fmla="*/ 171 w 182"/>
              <a:gd name="T33" fmla="*/ 91 h 199"/>
              <a:gd name="T34" fmla="*/ 152 w 182"/>
              <a:gd name="T35" fmla="*/ 141 h 199"/>
              <a:gd name="T36" fmla="*/ 170 w 182"/>
              <a:gd name="T37" fmla="*/ 121 h 199"/>
              <a:gd name="T38" fmla="*/ 99 w 182"/>
              <a:gd name="T39" fmla="*/ 2 h 199"/>
              <a:gd name="T40" fmla="*/ 17 w 182"/>
              <a:gd name="T41" fmla="*/ 125 h 199"/>
              <a:gd name="T42" fmla="*/ 173 w 182"/>
              <a:gd name="T43" fmla="*/ 86 h 199"/>
              <a:gd name="T44" fmla="*/ 134 w 182"/>
              <a:gd name="T45" fmla="*/ 47 h 199"/>
              <a:gd name="T46" fmla="*/ 173 w 182"/>
              <a:gd name="T47" fmla="*/ 86 h 199"/>
              <a:gd name="T48" fmla="*/ 131 w 182"/>
              <a:gd name="T49" fmla="*/ 43 h 199"/>
              <a:gd name="T50" fmla="*/ 149 w 182"/>
              <a:gd name="T51" fmla="*/ 30 h 199"/>
              <a:gd name="T52" fmla="*/ 127 w 182"/>
              <a:gd name="T53" fmla="*/ 45 h 199"/>
              <a:gd name="T54" fmla="*/ 97 w 182"/>
              <a:gd name="T55" fmla="*/ 11 h 199"/>
              <a:gd name="T56" fmla="*/ 129 w 182"/>
              <a:gd name="T57" fmla="*/ 49 h 199"/>
              <a:gd name="T58" fmla="*/ 97 w 182"/>
              <a:gd name="T59" fmla="*/ 86 h 199"/>
              <a:gd name="T60" fmla="*/ 97 w 182"/>
              <a:gd name="T61" fmla="*/ 58 h 199"/>
              <a:gd name="T62" fmla="*/ 51 w 182"/>
              <a:gd name="T63" fmla="*/ 86 h 199"/>
              <a:gd name="T64" fmla="*/ 92 w 182"/>
              <a:gd name="T65" fmla="*/ 58 h 199"/>
              <a:gd name="T66" fmla="*/ 92 w 182"/>
              <a:gd name="T67" fmla="*/ 53 h 199"/>
              <a:gd name="T68" fmla="*/ 92 w 182"/>
              <a:gd name="T69" fmla="*/ 10 h 199"/>
              <a:gd name="T70" fmla="*/ 87 w 182"/>
              <a:gd name="T71" fmla="*/ 7 h 199"/>
              <a:gd name="T72" fmla="*/ 37 w 182"/>
              <a:gd name="T73" fmla="*/ 30 h 199"/>
              <a:gd name="T74" fmla="*/ 13 w 182"/>
              <a:gd name="T75" fmla="*/ 80 h 199"/>
              <a:gd name="T76" fmla="*/ 34 w 182"/>
              <a:gd name="T77" fmla="*/ 33 h 199"/>
              <a:gd name="T78" fmla="*/ 46 w 182"/>
              <a:gd name="T79" fmla="*/ 86 h 199"/>
              <a:gd name="T80" fmla="*/ 13 w 182"/>
              <a:gd name="T81" fmla="*/ 86 h 199"/>
              <a:gd name="T82" fmla="*/ 176 w 182"/>
              <a:gd name="T83" fmla="*/ 143 h 199"/>
              <a:gd name="T84" fmla="*/ 116 w 182"/>
              <a:gd name="T85" fmla="*/ 191 h 199"/>
              <a:gd name="T86" fmla="*/ 45 w 182"/>
              <a:gd name="T87" fmla="*/ 180 h 199"/>
              <a:gd name="T88" fmla="*/ 0 w 182"/>
              <a:gd name="T89" fmla="*/ 199 h 199"/>
              <a:gd name="T90" fmla="*/ 22 w 182"/>
              <a:gd name="T91" fmla="*/ 138 h 199"/>
              <a:gd name="T92" fmla="*/ 26 w 182"/>
              <a:gd name="T93" fmla="*/ 132 h 199"/>
              <a:gd name="T94" fmla="*/ 52 w 182"/>
              <a:gd name="T95" fmla="*/ 124 h 199"/>
              <a:gd name="T96" fmla="*/ 60 w 182"/>
              <a:gd name="T97" fmla="*/ 124 h 199"/>
              <a:gd name="T98" fmla="*/ 73 w 182"/>
              <a:gd name="T99" fmla="*/ 125 h 199"/>
              <a:gd name="T100" fmla="*/ 82 w 182"/>
              <a:gd name="T101" fmla="*/ 122 h 199"/>
              <a:gd name="T102" fmla="*/ 92 w 182"/>
              <a:gd name="T103" fmla="*/ 115 h 199"/>
              <a:gd name="T104" fmla="*/ 119 w 182"/>
              <a:gd name="T105" fmla="*/ 97 h 199"/>
              <a:gd name="T106" fmla="*/ 114 w 182"/>
              <a:gd name="T107" fmla="*/ 120 h 199"/>
              <a:gd name="T108" fmla="*/ 98 w 182"/>
              <a:gd name="T109" fmla="*/ 141 h 199"/>
              <a:gd name="T110" fmla="*/ 108 w 182"/>
              <a:gd name="T111" fmla="*/ 156 h 199"/>
              <a:gd name="T112" fmla="*/ 119 w 182"/>
              <a:gd name="T113" fmla="*/ 161 h 199"/>
              <a:gd name="T114" fmla="*/ 136 w 182"/>
              <a:gd name="T115" fmla="*/ 160 h 199"/>
              <a:gd name="T116" fmla="*/ 171 w 182"/>
              <a:gd name="T117" fmla="*/ 1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2" h="199">
                <a:moveTo>
                  <a:pt x="19" y="130"/>
                </a:moveTo>
                <a:cubicBezTo>
                  <a:pt x="20" y="128"/>
                  <a:pt x="21" y="127"/>
                  <a:pt x="23" y="126"/>
                </a:cubicBezTo>
                <a:cubicBezTo>
                  <a:pt x="17" y="115"/>
                  <a:pt x="14" y="104"/>
                  <a:pt x="13" y="91"/>
                </a:cubicBezTo>
                <a:cubicBezTo>
                  <a:pt x="43" y="91"/>
                  <a:pt x="43" y="91"/>
                  <a:pt x="43" y="91"/>
                </a:cubicBezTo>
                <a:cubicBezTo>
                  <a:pt x="46" y="91"/>
                  <a:pt x="46" y="91"/>
                  <a:pt x="46" y="91"/>
                </a:cubicBezTo>
                <a:cubicBezTo>
                  <a:pt x="46" y="100"/>
                  <a:pt x="48" y="108"/>
                  <a:pt x="50" y="117"/>
                </a:cubicBezTo>
                <a:cubicBezTo>
                  <a:pt x="51" y="117"/>
                  <a:pt x="53" y="117"/>
                  <a:pt x="55" y="117"/>
                </a:cubicBezTo>
                <a:cubicBezTo>
                  <a:pt x="53" y="109"/>
                  <a:pt x="51" y="101"/>
                  <a:pt x="51" y="93"/>
                </a:cubicBezTo>
                <a:cubicBezTo>
                  <a:pt x="51" y="91"/>
                  <a:pt x="51" y="91"/>
                  <a:pt x="51" y="91"/>
                </a:cubicBezTo>
                <a:cubicBezTo>
                  <a:pt x="83" y="91"/>
                  <a:pt x="83" y="91"/>
                  <a:pt x="83" y="91"/>
                </a:cubicBezTo>
                <a:cubicBezTo>
                  <a:pt x="92" y="91"/>
                  <a:pt x="92" y="91"/>
                  <a:pt x="92" y="91"/>
                </a:cubicBezTo>
                <a:cubicBezTo>
                  <a:pt x="92" y="107"/>
                  <a:pt x="92" y="107"/>
                  <a:pt x="92" y="107"/>
                </a:cubicBezTo>
                <a:cubicBezTo>
                  <a:pt x="93" y="106"/>
                  <a:pt x="95" y="105"/>
                  <a:pt x="97" y="104"/>
                </a:cubicBezTo>
                <a:cubicBezTo>
                  <a:pt x="97" y="91"/>
                  <a:pt x="97" y="91"/>
                  <a:pt x="97" y="91"/>
                </a:cubicBezTo>
                <a:cubicBezTo>
                  <a:pt x="116" y="91"/>
                  <a:pt x="116" y="91"/>
                  <a:pt x="116" y="91"/>
                </a:cubicBezTo>
                <a:cubicBezTo>
                  <a:pt x="119" y="89"/>
                  <a:pt x="121" y="89"/>
                  <a:pt x="123" y="89"/>
                </a:cubicBezTo>
                <a:cubicBezTo>
                  <a:pt x="126" y="89"/>
                  <a:pt x="128" y="89"/>
                  <a:pt x="130" y="91"/>
                </a:cubicBezTo>
                <a:cubicBezTo>
                  <a:pt x="136" y="91"/>
                  <a:pt x="136" y="91"/>
                  <a:pt x="136" y="91"/>
                </a:cubicBezTo>
                <a:cubicBezTo>
                  <a:pt x="137" y="91"/>
                  <a:pt x="137" y="91"/>
                  <a:pt x="137" y="91"/>
                </a:cubicBezTo>
                <a:cubicBezTo>
                  <a:pt x="137" y="103"/>
                  <a:pt x="134" y="115"/>
                  <a:pt x="130" y="126"/>
                </a:cubicBezTo>
                <a:cubicBezTo>
                  <a:pt x="127" y="124"/>
                  <a:pt x="124" y="123"/>
                  <a:pt x="121" y="122"/>
                </a:cubicBezTo>
                <a:cubicBezTo>
                  <a:pt x="120" y="124"/>
                  <a:pt x="119" y="125"/>
                  <a:pt x="118" y="126"/>
                </a:cubicBezTo>
                <a:cubicBezTo>
                  <a:pt x="121" y="127"/>
                  <a:pt x="124" y="129"/>
                  <a:pt x="127" y="130"/>
                </a:cubicBezTo>
                <a:cubicBezTo>
                  <a:pt x="127" y="130"/>
                  <a:pt x="127" y="130"/>
                  <a:pt x="127" y="130"/>
                </a:cubicBezTo>
                <a:cubicBezTo>
                  <a:pt x="124" y="138"/>
                  <a:pt x="119" y="145"/>
                  <a:pt x="113" y="151"/>
                </a:cubicBezTo>
                <a:cubicBezTo>
                  <a:pt x="113" y="151"/>
                  <a:pt x="113" y="151"/>
                  <a:pt x="113" y="151"/>
                </a:cubicBezTo>
                <a:cubicBezTo>
                  <a:pt x="115" y="152"/>
                  <a:pt x="116" y="153"/>
                  <a:pt x="118" y="153"/>
                </a:cubicBezTo>
                <a:cubicBezTo>
                  <a:pt x="121" y="149"/>
                  <a:pt x="125" y="144"/>
                  <a:pt x="128" y="140"/>
                </a:cubicBezTo>
                <a:cubicBezTo>
                  <a:pt x="129" y="137"/>
                  <a:pt x="130" y="135"/>
                  <a:pt x="132" y="133"/>
                </a:cubicBezTo>
                <a:cubicBezTo>
                  <a:pt x="137" y="136"/>
                  <a:pt x="143" y="140"/>
                  <a:pt x="147" y="144"/>
                </a:cubicBezTo>
                <a:cubicBezTo>
                  <a:pt x="149" y="143"/>
                  <a:pt x="150" y="142"/>
                  <a:pt x="152" y="141"/>
                </a:cubicBezTo>
                <a:cubicBezTo>
                  <a:pt x="146" y="136"/>
                  <a:pt x="140" y="132"/>
                  <a:pt x="134" y="128"/>
                </a:cubicBezTo>
                <a:cubicBezTo>
                  <a:pt x="139" y="117"/>
                  <a:pt x="142" y="103"/>
                  <a:pt x="142" y="91"/>
                </a:cubicBezTo>
                <a:cubicBezTo>
                  <a:pt x="171" y="91"/>
                  <a:pt x="171" y="91"/>
                  <a:pt x="171" y="91"/>
                </a:cubicBezTo>
                <a:cubicBezTo>
                  <a:pt x="172" y="91"/>
                  <a:pt x="172" y="91"/>
                  <a:pt x="173" y="91"/>
                </a:cubicBezTo>
                <a:cubicBezTo>
                  <a:pt x="172" y="110"/>
                  <a:pt x="165" y="127"/>
                  <a:pt x="152" y="141"/>
                </a:cubicBezTo>
                <a:cubicBezTo>
                  <a:pt x="157" y="138"/>
                  <a:pt x="161" y="135"/>
                  <a:pt x="164" y="133"/>
                </a:cubicBezTo>
                <a:cubicBezTo>
                  <a:pt x="167" y="129"/>
                  <a:pt x="169" y="125"/>
                  <a:pt x="170" y="121"/>
                </a:cubicBezTo>
                <a:cubicBezTo>
                  <a:pt x="182" y="97"/>
                  <a:pt x="179" y="65"/>
                  <a:pt x="165" y="43"/>
                </a:cubicBezTo>
                <a:cubicBezTo>
                  <a:pt x="152" y="20"/>
                  <a:pt x="125" y="4"/>
                  <a:pt x="99" y="2"/>
                </a:cubicBezTo>
                <a:cubicBezTo>
                  <a:pt x="64" y="0"/>
                  <a:pt x="31" y="20"/>
                  <a:pt x="16" y="52"/>
                </a:cubicBezTo>
                <a:cubicBezTo>
                  <a:pt x="6" y="73"/>
                  <a:pt x="6" y="104"/>
                  <a:pt x="17" y="125"/>
                </a:cubicBezTo>
                <a:cubicBezTo>
                  <a:pt x="17" y="126"/>
                  <a:pt x="18" y="128"/>
                  <a:pt x="19" y="130"/>
                </a:cubicBezTo>
                <a:close/>
                <a:moveTo>
                  <a:pt x="173" y="86"/>
                </a:moveTo>
                <a:cubicBezTo>
                  <a:pt x="142" y="86"/>
                  <a:pt x="142" y="86"/>
                  <a:pt x="142" y="86"/>
                </a:cubicBezTo>
                <a:cubicBezTo>
                  <a:pt x="142" y="72"/>
                  <a:pt x="139" y="59"/>
                  <a:pt x="134" y="47"/>
                </a:cubicBezTo>
                <a:cubicBezTo>
                  <a:pt x="140" y="44"/>
                  <a:pt x="146" y="39"/>
                  <a:pt x="152" y="33"/>
                </a:cubicBezTo>
                <a:cubicBezTo>
                  <a:pt x="165" y="48"/>
                  <a:pt x="172" y="66"/>
                  <a:pt x="173" y="86"/>
                </a:cubicBezTo>
                <a:close/>
                <a:moveTo>
                  <a:pt x="149" y="30"/>
                </a:moveTo>
                <a:cubicBezTo>
                  <a:pt x="144" y="35"/>
                  <a:pt x="138" y="39"/>
                  <a:pt x="131" y="43"/>
                </a:cubicBezTo>
                <a:cubicBezTo>
                  <a:pt x="125" y="29"/>
                  <a:pt x="113" y="16"/>
                  <a:pt x="101" y="7"/>
                </a:cubicBezTo>
                <a:cubicBezTo>
                  <a:pt x="119" y="9"/>
                  <a:pt x="135" y="17"/>
                  <a:pt x="149" y="30"/>
                </a:cubicBezTo>
                <a:close/>
                <a:moveTo>
                  <a:pt x="97" y="11"/>
                </a:moveTo>
                <a:cubicBezTo>
                  <a:pt x="109" y="19"/>
                  <a:pt x="121" y="32"/>
                  <a:pt x="127" y="45"/>
                </a:cubicBezTo>
                <a:cubicBezTo>
                  <a:pt x="118" y="49"/>
                  <a:pt x="108" y="52"/>
                  <a:pt x="97" y="53"/>
                </a:cubicBezTo>
                <a:lnTo>
                  <a:pt x="97" y="11"/>
                </a:lnTo>
                <a:close/>
                <a:moveTo>
                  <a:pt x="97" y="58"/>
                </a:moveTo>
                <a:cubicBezTo>
                  <a:pt x="108" y="57"/>
                  <a:pt x="119" y="54"/>
                  <a:pt x="129" y="49"/>
                </a:cubicBezTo>
                <a:cubicBezTo>
                  <a:pt x="134" y="61"/>
                  <a:pt x="137" y="73"/>
                  <a:pt x="137" y="86"/>
                </a:cubicBezTo>
                <a:cubicBezTo>
                  <a:pt x="97" y="86"/>
                  <a:pt x="97" y="86"/>
                  <a:pt x="97" y="86"/>
                </a:cubicBezTo>
                <a:cubicBezTo>
                  <a:pt x="97" y="86"/>
                  <a:pt x="97" y="86"/>
                  <a:pt x="97" y="86"/>
                </a:cubicBezTo>
                <a:cubicBezTo>
                  <a:pt x="97" y="58"/>
                  <a:pt x="97" y="58"/>
                  <a:pt x="97" y="58"/>
                </a:cubicBezTo>
                <a:close/>
                <a:moveTo>
                  <a:pt x="92" y="86"/>
                </a:moveTo>
                <a:cubicBezTo>
                  <a:pt x="51" y="86"/>
                  <a:pt x="51" y="86"/>
                  <a:pt x="51" y="86"/>
                </a:cubicBezTo>
                <a:cubicBezTo>
                  <a:pt x="51" y="73"/>
                  <a:pt x="54" y="61"/>
                  <a:pt x="58" y="50"/>
                </a:cubicBezTo>
                <a:cubicBezTo>
                  <a:pt x="69" y="55"/>
                  <a:pt x="80" y="58"/>
                  <a:pt x="92" y="58"/>
                </a:cubicBezTo>
                <a:lnTo>
                  <a:pt x="92" y="86"/>
                </a:lnTo>
                <a:close/>
                <a:moveTo>
                  <a:pt x="92" y="53"/>
                </a:moveTo>
                <a:cubicBezTo>
                  <a:pt x="80" y="53"/>
                  <a:pt x="71" y="50"/>
                  <a:pt x="61" y="46"/>
                </a:cubicBezTo>
                <a:cubicBezTo>
                  <a:pt x="67" y="32"/>
                  <a:pt x="79" y="19"/>
                  <a:pt x="92" y="10"/>
                </a:cubicBezTo>
                <a:lnTo>
                  <a:pt x="92" y="53"/>
                </a:lnTo>
                <a:close/>
                <a:moveTo>
                  <a:pt x="87" y="7"/>
                </a:moveTo>
                <a:cubicBezTo>
                  <a:pt x="74" y="17"/>
                  <a:pt x="63" y="30"/>
                  <a:pt x="56" y="44"/>
                </a:cubicBezTo>
                <a:cubicBezTo>
                  <a:pt x="49" y="40"/>
                  <a:pt x="43" y="35"/>
                  <a:pt x="37" y="30"/>
                </a:cubicBezTo>
                <a:cubicBezTo>
                  <a:pt x="51" y="17"/>
                  <a:pt x="68" y="9"/>
                  <a:pt x="87" y="7"/>
                </a:cubicBezTo>
                <a:close/>
                <a:moveTo>
                  <a:pt x="13" y="80"/>
                </a:moveTo>
                <a:cubicBezTo>
                  <a:pt x="14" y="79"/>
                  <a:pt x="14" y="79"/>
                  <a:pt x="14" y="79"/>
                </a:cubicBezTo>
                <a:cubicBezTo>
                  <a:pt x="16" y="62"/>
                  <a:pt x="22" y="46"/>
                  <a:pt x="34" y="33"/>
                </a:cubicBezTo>
                <a:cubicBezTo>
                  <a:pt x="40" y="39"/>
                  <a:pt x="47" y="44"/>
                  <a:pt x="54" y="48"/>
                </a:cubicBezTo>
                <a:cubicBezTo>
                  <a:pt x="49" y="60"/>
                  <a:pt x="46" y="74"/>
                  <a:pt x="46" y="86"/>
                </a:cubicBezTo>
                <a:cubicBezTo>
                  <a:pt x="13" y="86"/>
                  <a:pt x="13" y="86"/>
                  <a:pt x="13" y="86"/>
                </a:cubicBezTo>
                <a:cubicBezTo>
                  <a:pt x="13" y="86"/>
                  <a:pt x="13" y="86"/>
                  <a:pt x="13" y="86"/>
                </a:cubicBezTo>
                <a:lnTo>
                  <a:pt x="13" y="80"/>
                </a:lnTo>
                <a:close/>
                <a:moveTo>
                  <a:pt x="176" y="143"/>
                </a:moveTo>
                <a:cubicBezTo>
                  <a:pt x="172" y="147"/>
                  <a:pt x="135" y="183"/>
                  <a:pt x="132" y="185"/>
                </a:cubicBezTo>
                <a:cubicBezTo>
                  <a:pt x="127" y="190"/>
                  <a:pt x="122" y="192"/>
                  <a:pt x="116" y="191"/>
                </a:cubicBezTo>
                <a:cubicBezTo>
                  <a:pt x="109" y="189"/>
                  <a:pt x="51" y="176"/>
                  <a:pt x="51" y="176"/>
                </a:cubicBezTo>
                <a:cubicBezTo>
                  <a:pt x="51" y="176"/>
                  <a:pt x="45" y="178"/>
                  <a:pt x="45" y="180"/>
                </a:cubicBezTo>
                <a:cubicBezTo>
                  <a:pt x="45" y="180"/>
                  <a:pt x="43" y="189"/>
                  <a:pt x="41" y="199"/>
                </a:cubicBezTo>
                <a:cubicBezTo>
                  <a:pt x="0" y="199"/>
                  <a:pt x="0" y="199"/>
                  <a:pt x="0" y="199"/>
                </a:cubicBezTo>
                <a:cubicBezTo>
                  <a:pt x="0" y="189"/>
                  <a:pt x="0" y="189"/>
                  <a:pt x="0" y="189"/>
                </a:cubicBezTo>
                <a:cubicBezTo>
                  <a:pt x="9" y="167"/>
                  <a:pt x="19" y="141"/>
                  <a:pt x="22" y="138"/>
                </a:cubicBezTo>
                <a:cubicBezTo>
                  <a:pt x="22" y="137"/>
                  <a:pt x="22" y="136"/>
                  <a:pt x="23" y="136"/>
                </a:cubicBezTo>
                <a:cubicBezTo>
                  <a:pt x="24" y="134"/>
                  <a:pt x="25" y="133"/>
                  <a:pt x="26" y="132"/>
                </a:cubicBezTo>
                <a:cubicBezTo>
                  <a:pt x="32" y="126"/>
                  <a:pt x="40" y="123"/>
                  <a:pt x="50" y="123"/>
                </a:cubicBezTo>
                <a:cubicBezTo>
                  <a:pt x="50" y="123"/>
                  <a:pt x="51" y="123"/>
                  <a:pt x="52" y="124"/>
                </a:cubicBezTo>
                <a:cubicBezTo>
                  <a:pt x="54" y="124"/>
                  <a:pt x="56" y="124"/>
                  <a:pt x="58" y="124"/>
                </a:cubicBezTo>
                <a:cubicBezTo>
                  <a:pt x="58" y="124"/>
                  <a:pt x="59" y="124"/>
                  <a:pt x="60" y="124"/>
                </a:cubicBezTo>
                <a:cubicBezTo>
                  <a:pt x="64" y="124"/>
                  <a:pt x="68" y="125"/>
                  <a:pt x="71" y="125"/>
                </a:cubicBezTo>
                <a:cubicBezTo>
                  <a:pt x="72" y="125"/>
                  <a:pt x="72" y="125"/>
                  <a:pt x="73" y="125"/>
                </a:cubicBezTo>
                <a:cubicBezTo>
                  <a:pt x="75" y="125"/>
                  <a:pt x="77" y="124"/>
                  <a:pt x="79" y="124"/>
                </a:cubicBezTo>
                <a:cubicBezTo>
                  <a:pt x="81" y="123"/>
                  <a:pt x="82" y="122"/>
                  <a:pt x="82" y="122"/>
                </a:cubicBezTo>
                <a:cubicBezTo>
                  <a:pt x="82" y="122"/>
                  <a:pt x="85" y="120"/>
                  <a:pt x="89" y="117"/>
                </a:cubicBezTo>
                <a:cubicBezTo>
                  <a:pt x="90" y="117"/>
                  <a:pt x="91" y="116"/>
                  <a:pt x="92" y="115"/>
                </a:cubicBezTo>
                <a:cubicBezTo>
                  <a:pt x="93" y="114"/>
                  <a:pt x="95" y="113"/>
                  <a:pt x="97" y="112"/>
                </a:cubicBezTo>
                <a:cubicBezTo>
                  <a:pt x="105" y="106"/>
                  <a:pt x="115" y="99"/>
                  <a:pt x="119" y="97"/>
                </a:cubicBezTo>
                <a:cubicBezTo>
                  <a:pt x="126" y="93"/>
                  <a:pt x="130" y="98"/>
                  <a:pt x="127" y="103"/>
                </a:cubicBezTo>
                <a:cubicBezTo>
                  <a:pt x="125" y="106"/>
                  <a:pt x="120" y="113"/>
                  <a:pt x="114" y="120"/>
                </a:cubicBezTo>
                <a:cubicBezTo>
                  <a:pt x="113" y="122"/>
                  <a:pt x="112" y="123"/>
                  <a:pt x="111" y="124"/>
                </a:cubicBezTo>
                <a:cubicBezTo>
                  <a:pt x="105" y="132"/>
                  <a:pt x="100" y="139"/>
                  <a:pt x="98" y="141"/>
                </a:cubicBezTo>
                <a:cubicBezTo>
                  <a:pt x="95" y="145"/>
                  <a:pt x="97" y="152"/>
                  <a:pt x="101" y="153"/>
                </a:cubicBezTo>
                <a:cubicBezTo>
                  <a:pt x="101" y="153"/>
                  <a:pt x="104" y="155"/>
                  <a:pt x="108" y="156"/>
                </a:cubicBezTo>
                <a:cubicBezTo>
                  <a:pt x="109" y="157"/>
                  <a:pt x="111" y="158"/>
                  <a:pt x="113" y="158"/>
                </a:cubicBezTo>
                <a:cubicBezTo>
                  <a:pt x="115" y="160"/>
                  <a:pt x="118" y="161"/>
                  <a:pt x="119" y="161"/>
                </a:cubicBezTo>
                <a:cubicBezTo>
                  <a:pt x="120" y="162"/>
                  <a:pt x="121" y="162"/>
                  <a:pt x="123" y="162"/>
                </a:cubicBezTo>
                <a:cubicBezTo>
                  <a:pt x="127" y="162"/>
                  <a:pt x="133" y="162"/>
                  <a:pt x="136" y="160"/>
                </a:cubicBezTo>
                <a:cubicBezTo>
                  <a:pt x="138" y="158"/>
                  <a:pt x="143" y="155"/>
                  <a:pt x="148" y="152"/>
                </a:cubicBezTo>
                <a:cubicBezTo>
                  <a:pt x="157" y="146"/>
                  <a:pt x="168" y="139"/>
                  <a:pt x="171" y="137"/>
                </a:cubicBezTo>
                <a:cubicBezTo>
                  <a:pt x="176" y="133"/>
                  <a:pt x="181" y="138"/>
                  <a:pt x="176" y="143"/>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文本框 105">
            <a:extLst>
              <a:ext uri="{FF2B5EF4-FFF2-40B4-BE49-F238E27FC236}">
                <a16:creationId xmlns:a16="http://schemas.microsoft.com/office/drawing/2014/main" xmlns="" id="{B2D56897-1D55-4B99-A643-32CF75F1178C}"/>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107" name="文本框 106">
            <a:extLst>
              <a:ext uri="{FF2B5EF4-FFF2-40B4-BE49-F238E27FC236}">
                <a16:creationId xmlns:a16="http://schemas.microsoft.com/office/drawing/2014/main" xmlns="" id="{0F8EAC22-9B21-4E2B-9437-3A0EDDA253ED}"/>
              </a:ext>
            </a:extLst>
          </p:cNvPr>
          <p:cNvSpPr txBox="1"/>
          <p:nvPr/>
        </p:nvSpPr>
        <p:spPr>
          <a:xfrm>
            <a:off x="402626" y="751681"/>
            <a:ext cx="2523063" cy="307777"/>
          </a:xfrm>
          <a:prstGeom prst="rect">
            <a:avLst/>
          </a:prstGeom>
          <a:noFill/>
        </p:spPr>
        <p:txBody>
          <a:bodyPr wrap="non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47" name="TextBox 11">
            <a:extLst>
              <a:ext uri="{FF2B5EF4-FFF2-40B4-BE49-F238E27FC236}">
                <a16:creationId xmlns:a16="http://schemas.microsoft.com/office/drawing/2014/main" xmlns="" id="{C750DAA3-DACF-4D6F-A17D-1921D10E288F}"/>
              </a:ext>
            </a:extLst>
          </p:cNvPr>
          <p:cNvSpPr txBox="1"/>
          <p:nvPr/>
        </p:nvSpPr>
        <p:spPr>
          <a:xfrm>
            <a:off x="1500822" y="5915880"/>
            <a:ext cx="1506582"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49" name="TextBox 11">
            <a:extLst>
              <a:ext uri="{FF2B5EF4-FFF2-40B4-BE49-F238E27FC236}">
                <a16:creationId xmlns:a16="http://schemas.microsoft.com/office/drawing/2014/main" xmlns="" id="{E3FCEECB-33C0-4063-8687-D9AE709D721D}"/>
              </a:ext>
            </a:extLst>
          </p:cNvPr>
          <p:cNvSpPr txBox="1"/>
          <p:nvPr/>
        </p:nvSpPr>
        <p:spPr>
          <a:xfrm>
            <a:off x="1500823" y="5544610"/>
            <a:ext cx="1506582"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0" name="TextBox 11">
            <a:extLst>
              <a:ext uri="{FF2B5EF4-FFF2-40B4-BE49-F238E27FC236}">
                <a16:creationId xmlns:a16="http://schemas.microsoft.com/office/drawing/2014/main" xmlns="" id="{C524AF97-18EF-4602-95AA-FE1D547E28AA}"/>
              </a:ext>
            </a:extLst>
          </p:cNvPr>
          <p:cNvSpPr txBox="1"/>
          <p:nvPr/>
        </p:nvSpPr>
        <p:spPr>
          <a:xfrm>
            <a:off x="3393044" y="5915880"/>
            <a:ext cx="1506582"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1" name="TextBox 11">
            <a:extLst>
              <a:ext uri="{FF2B5EF4-FFF2-40B4-BE49-F238E27FC236}">
                <a16:creationId xmlns:a16="http://schemas.microsoft.com/office/drawing/2014/main" xmlns="" id="{DBC3B63A-CD7A-45DD-BB8E-C15C08403514}"/>
              </a:ext>
            </a:extLst>
          </p:cNvPr>
          <p:cNvSpPr txBox="1"/>
          <p:nvPr/>
        </p:nvSpPr>
        <p:spPr>
          <a:xfrm>
            <a:off x="3393045" y="5544610"/>
            <a:ext cx="1506582"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2" name="TextBox 11">
            <a:extLst>
              <a:ext uri="{FF2B5EF4-FFF2-40B4-BE49-F238E27FC236}">
                <a16:creationId xmlns:a16="http://schemas.microsoft.com/office/drawing/2014/main" xmlns="" id="{852301C3-DFC8-4E51-BF89-18F0E25A27A1}"/>
              </a:ext>
            </a:extLst>
          </p:cNvPr>
          <p:cNvSpPr txBox="1"/>
          <p:nvPr/>
        </p:nvSpPr>
        <p:spPr>
          <a:xfrm>
            <a:off x="5295021" y="5915880"/>
            <a:ext cx="1506582"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3" name="TextBox 11">
            <a:extLst>
              <a:ext uri="{FF2B5EF4-FFF2-40B4-BE49-F238E27FC236}">
                <a16:creationId xmlns:a16="http://schemas.microsoft.com/office/drawing/2014/main" xmlns="" id="{761B010F-2A87-4E80-A3EA-18DA3D9BC192}"/>
              </a:ext>
            </a:extLst>
          </p:cNvPr>
          <p:cNvSpPr txBox="1"/>
          <p:nvPr/>
        </p:nvSpPr>
        <p:spPr>
          <a:xfrm>
            <a:off x="5295022" y="5544610"/>
            <a:ext cx="1506582"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4" name="TextBox 11">
            <a:extLst>
              <a:ext uri="{FF2B5EF4-FFF2-40B4-BE49-F238E27FC236}">
                <a16:creationId xmlns:a16="http://schemas.microsoft.com/office/drawing/2014/main" xmlns="" id="{C6623605-7807-40A7-AF37-C06B04776C80}"/>
              </a:ext>
            </a:extLst>
          </p:cNvPr>
          <p:cNvSpPr txBox="1"/>
          <p:nvPr/>
        </p:nvSpPr>
        <p:spPr>
          <a:xfrm>
            <a:off x="7199157" y="5915880"/>
            <a:ext cx="1506582"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5" name="TextBox 11">
            <a:extLst>
              <a:ext uri="{FF2B5EF4-FFF2-40B4-BE49-F238E27FC236}">
                <a16:creationId xmlns:a16="http://schemas.microsoft.com/office/drawing/2014/main" xmlns="" id="{B9DA3BB7-5697-4538-A909-1D684B2E2530}"/>
              </a:ext>
            </a:extLst>
          </p:cNvPr>
          <p:cNvSpPr txBox="1"/>
          <p:nvPr/>
        </p:nvSpPr>
        <p:spPr>
          <a:xfrm>
            <a:off x="7199158" y="5544610"/>
            <a:ext cx="1506582"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6" name="TextBox 11">
            <a:extLst>
              <a:ext uri="{FF2B5EF4-FFF2-40B4-BE49-F238E27FC236}">
                <a16:creationId xmlns:a16="http://schemas.microsoft.com/office/drawing/2014/main" xmlns="" id="{BF819006-0562-4015-AB94-282FCECDF2D3}"/>
              </a:ext>
            </a:extLst>
          </p:cNvPr>
          <p:cNvSpPr txBox="1"/>
          <p:nvPr/>
        </p:nvSpPr>
        <p:spPr>
          <a:xfrm>
            <a:off x="9193379" y="5915880"/>
            <a:ext cx="1506582"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7" name="TextBox 11">
            <a:extLst>
              <a:ext uri="{FF2B5EF4-FFF2-40B4-BE49-F238E27FC236}">
                <a16:creationId xmlns:a16="http://schemas.microsoft.com/office/drawing/2014/main" xmlns="" id="{DE55FB80-E1CF-429A-BBA0-53962BDD4BC8}"/>
              </a:ext>
            </a:extLst>
          </p:cNvPr>
          <p:cNvSpPr txBox="1"/>
          <p:nvPr/>
        </p:nvSpPr>
        <p:spPr>
          <a:xfrm>
            <a:off x="9193380" y="5544610"/>
            <a:ext cx="1506582"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Tree>
    <p:extLst>
      <p:ext uri="{BB962C8B-B14F-4D97-AF65-F5344CB8AC3E}">
        <p14:creationId xmlns:p14="http://schemas.microsoft.com/office/powerpoint/2010/main" val="3955113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1">
            <a:extLst>
              <a:ext uri="{FF2B5EF4-FFF2-40B4-BE49-F238E27FC236}">
                <a16:creationId xmlns:a16="http://schemas.microsoft.com/office/drawing/2014/main" xmlns="" id="{FD657CB8-D5DC-4B31-A0E3-ADEB110DCA6A}"/>
              </a:ext>
            </a:extLst>
          </p:cNvPr>
          <p:cNvSpPr/>
          <p:nvPr/>
        </p:nvSpPr>
        <p:spPr>
          <a:xfrm>
            <a:off x="1023167" y="1787825"/>
            <a:ext cx="2320412" cy="4276042"/>
          </a:xfrm>
          <a:prstGeom prst="roundRect">
            <a:avLst>
              <a:gd name="adj" fmla="val 3955"/>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12" name="Rounded Rectangle 31">
            <a:extLst>
              <a:ext uri="{FF2B5EF4-FFF2-40B4-BE49-F238E27FC236}">
                <a16:creationId xmlns:a16="http://schemas.microsoft.com/office/drawing/2014/main" xmlns="" id="{8D2B0EEF-86F7-4C28-ADBF-2973A52C8D35}"/>
              </a:ext>
            </a:extLst>
          </p:cNvPr>
          <p:cNvSpPr/>
          <p:nvPr/>
        </p:nvSpPr>
        <p:spPr>
          <a:xfrm>
            <a:off x="3651919" y="1787825"/>
            <a:ext cx="2320412" cy="4276042"/>
          </a:xfrm>
          <a:prstGeom prst="roundRect">
            <a:avLst>
              <a:gd name="adj" fmla="val 3955"/>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22" name="Rounded Rectangle 45">
            <a:extLst>
              <a:ext uri="{FF2B5EF4-FFF2-40B4-BE49-F238E27FC236}">
                <a16:creationId xmlns:a16="http://schemas.microsoft.com/office/drawing/2014/main" xmlns="" id="{39FF06AB-C073-435C-AA0D-B90668FB1070}"/>
              </a:ext>
            </a:extLst>
          </p:cNvPr>
          <p:cNvSpPr/>
          <p:nvPr/>
        </p:nvSpPr>
        <p:spPr>
          <a:xfrm>
            <a:off x="6239334" y="1787825"/>
            <a:ext cx="2320412" cy="4276042"/>
          </a:xfrm>
          <a:prstGeom prst="roundRect">
            <a:avLst>
              <a:gd name="adj" fmla="val 3955"/>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32" name="Rounded Rectangle 63">
            <a:extLst>
              <a:ext uri="{FF2B5EF4-FFF2-40B4-BE49-F238E27FC236}">
                <a16:creationId xmlns:a16="http://schemas.microsoft.com/office/drawing/2014/main" xmlns="" id="{60A3AA7D-A160-4F46-BEB5-ED38458D1E45}"/>
              </a:ext>
            </a:extLst>
          </p:cNvPr>
          <p:cNvSpPr/>
          <p:nvPr/>
        </p:nvSpPr>
        <p:spPr>
          <a:xfrm>
            <a:off x="8868086" y="1787825"/>
            <a:ext cx="2320412" cy="4276042"/>
          </a:xfrm>
          <a:prstGeom prst="roundRect">
            <a:avLst>
              <a:gd name="adj" fmla="val 3955"/>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p>
        </p:txBody>
      </p:sp>
      <p:sp>
        <p:nvSpPr>
          <p:cNvPr id="65" name="文本框 64">
            <a:extLst>
              <a:ext uri="{FF2B5EF4-FFF2-40B4-BE49-F238E27FC236}">
                <a16:creationId xmlns:a16="http://schemas.microsoft.com/office/drawing/2014/main" xmlns="" id="{76F31791-D435-49AD-A792-65DB4D083BAE}"/>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66" name="文本框 65">
            <a:extLst>
              <a:ext uri="{FF2B5EF4-FFF2-40B4-BE49-F238E27FC236}">
                <a16:creationId xmlns:a16="http://schemas.microsoft.com/office/drawing/2014/main" xmlns="" id="{904ECB75-6241-4129-96AF-3B10BA5C7FC6}"/>
              </a:ext>
            </a:extLst>
          </p:cNvPr>
          <p:cNvSpPr txBox="1"/>
          <p:nvPr/>
        </p:nvSpPr>
        <p:spPr>
          <a:xfrm>
            <a:off x="402626" y="751681"/>
            <a:ext cx="3170548" cy="307777"/>
          </a:xfrm>
          <a:prstGeom prst="rect">
            <a:avLst/>
          </a:prstGeom>
          <a:noFill/>
        </p:spPr>
        <p:txBody>
          <a:bodyPr wrap="squar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67" name="Rounded Rectangle 21">
            <a:extLst>
              <a:ext uri="{FF2B5EF4-FFF2-40B4-BE49-F238E27FC236}">
                <a16:creationId xmlns:a16="http://schemas.microsoft.com/office/drawing/2014/main" xmlns="" id="{533220E3-BF5D-4781-9370-E2A0C73EB43D}"/>
              </a:ext>
            </a:extLst>
          </p:cNvPr>
          <p:cNvSpPr/>
          <p:nvPr/>
        </p:nvSpPr>
        <p:spPr>
          <a:xfrm>
            <a:off x="1002499" y="1787825"/>
            <a:ext cx="2320412" cy="2229183"/>
          </a:xfrm>
          <a:prstGeom prst="roundRect">
            <a:avLst>
              <a:gd name="adj" fmla="val 3955"/>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8" name="Rounded Rectangle 31">
            <a:extLst>
              <a:ext uri="{FF2B5EF4-FFF2-40B4-BE49-F238E27FC236}">
                <a16:creationId xmlns:a16="http://schemas.microsoft.com/office/drawing/2014/main" xmlns="" id="{2CE50300-D936-4615-A409-A08689351A7C}"/>
              </a:ext>
            </a:extLst>
          </p:cNvPr>
          <p:cNvSpPr/>
          <p:nvPr/>
        </p:nvSpPr>
        <p:spPr>
          <a:xfrm>
            <a:off x="3631251" y="1787825"/>
            <a:ext cx="2320412" cy="2229183"/>
          </a:xfrm>
          <a:prstGeom prst="roundRect">
            <a:avLst>
              <a:gd name="adj" fmla="val 3955"/>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9" name="Rounded Rectangle 45">
            <a:extLst>
              <a:ext uri="{FF2B5EF4-FFF2-40B4-BE49-F238E27FC236}">
                <a16:creationId xmlns:a16="http://schemas.microsoft.com/office/drawing/2014/main" xmlns="" id="{120D6FDC-9901-4827-B813-1E82916CF885}"/>
              </a:ext>
            </a:extLst>
          </p:cNvPr>
          <p:cNvSpPr/>
          <p:nvPr/>
        </p:nvSpPr>
        <p:spPr>
          <a:xfrm>
            <a:off x="6218666" y="1787825"/>
            <a:ext cx="2320412" cy="2229183"/>
          </a:xfrm>
          <a:prstGeom prst="roundRect">
            <a:avLst>
              <a:gd name="adj" fmla="val 3955"/>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0" name="Rounded Rectangle 63">
            <a:extLst>
              <a:ext uri="{FF2B5EF4-FFF2-40B4-BE49-F238E27FC236}">
                <a16:creationId xmlns:a16="http://schemas.microsoft.com/office/drawing/2014/main" xmlns="" id="{EAA5F0AA-8B67-4B0F-B923-1CAE0825608A}"/>
              </a:ext>
            </a:extLst>
          </p:cNvPr>
          <p:cNvSpPr/>
          <p:nvPr/>
        </p:nvSpPr>
        <p:spPr>
          <a:xfrm>
            <a:off x="8847418" y="1787825"/>
            <a:ext cx="2320412" cy="2229183"/>
          </a:xfrm>
          <a:prstGeom prst="roundRect">
            <a:avLst>
              <a:gd name="adj" fmla="val 3955"/>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Oval 22">
            <a:extLst>
              <a:ext uri="{FF2B5EF4-FFF2-40B4-BE49-F238E27FC236}">
                <a16:creationId xmlns:a16="http://schemas.microsoft.com/office/drawing/2014/main" xmlns="" id="{8CF2F16A-5B9A-4DA7-BA1B-7F27B71E2485}"/>
              </a:ext>
            </a:extLst>
          </p:cNvPr>
          <p:cNvSpPr/>
          <p:nvPr/>
        </p:nvSpPr>
        <p:spPr>
          <a:xfrm>
            <a:off x="1441038" y="2325848"/>
            <a:ext cx="1484671" cy="148467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4" name="Group 23">
            <a:extLst>
              <a:ext uri="{FF2B5EF4-FFF2-40B4-BE49-F238E27FC236}">
                <a16:creationId xmlns:a16="http://schemas.microsoft.com/office/drawing/2014/main" xmlns="" id="{0A58CBAB-CCF1-47E5-97A0-2D76C6F68649}"/>
              </a:ext>
            </a:extLst>
          </p:cNvPr>
          <p:cNvGrpSpPr/>
          <p:nvPr/>
        </p:nvGrpSpPr>
        <p:grpSpPr>
          <a:xfrm>
            <a:off x="1903758" y="4503295"/>
            <a:ext cx="559231" cy="87571"/>
            <a:chOff x="611263" y="2046852"/>
            <a:chExt cx="419423" cy="65678"/>
          </a:xfrm>
          <a:solidFill>
            <a:srgbClr val="00EBF7"/>
          </a:solidFill>
        </p:grpSpPr>
        <p:sp>
          <p:nvSpPr>
            <p:cNvPr id="5" name="Oval 97">
              <a:extLst>
                <a:ext uri="{FF2B5EF4-FFF2-40B4-BE49-F238E27FC236}">
                  <a16:creationId xmlns:a16="http://schemas.microsoft.com/office/drawing/2014/main" xmlns="" id="{898C5DDA-B871-474A-BF3B-B67946AAEB10}"/>
                </a:ext>
              </a:extLst>
            </p:cNvPr>
            <p:cNvSpPr/>
            <p:nvPr/>
          </p:nvSpPr>
          <p:spPr>
            <a:xfrm rot="10800000">
              <a:off x="611263"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6" name="Oval 98">
              <a:extLst>
                <a:ext uri="{FF2B5EF4-FFF2-40B4-BE49-F238E27FC236}">
                  <a16:creationId xmlns:a16="http://schemas.microsoft.com/office/drawing/2014/main" xmlns="" id="{4FB01A33-6B63-4249-AE36-7321524437B8}"/>
                </a:ext>
              </a:extLst>
            </p:cNvPr>
            <p:cNvSpPr/>
            <p:nvPr/>
          </p:nvSpPr>
          <p:spPr>
            <a:xfrm rot="10800000">
              <a:off x="699932"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7" name="Oval 99">
              <a:extLst>
                <a:ext uri="{FF2B5EF4-FFF2-40B4-BE49-F238E27FC236}">
                  <a16:creationId xmlns:a16="http://schemas.microsoft.com/office/drawing/2014/main" xmlns="" id="{916A9448-2FAB-4CAA-973E-0FAAE14E646F}"/>
                </a:ext>
              </a:extLst>
            </p:cNvPr>
            <p:cNvSpPr/>
            <p:nvPr/>
          </p:nvSpPr>
          <p:spPr>
            <a:xfrm rot="10800000">
              <a:off x="788601"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8" name="Oval 100">
              <a:extLst>
                <a:ext uri="{FF2B5EF4-FFF2-40B4-BE49-F238E27FC236}">
                  <a16:creationId xmlns:a16="http://schemas.microsoft.com/office/drawing/2014/main" xmlns="" id="{819C3EC5-42D0-4D87-BA9C-022E8BDCE3EC}"/>
                </a:ext>
              </a:extLst>
            </p:cNvPr>
            <p:cNvSpPr/>
            <p:nvPr/>
          </p:nvSpPr>
          <p:spPr>
            <a:xfrm rot="10800000">
              <a:off x="877270"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9" name="Oval 101">
              <a:extLst>
                <a:ext uri="{FF2B5EF4-FFF2-40B4-BE49-F238E27FC236}">
                  <a16:creationId xmlns:a16="http://schemas.microsoft.com/office/drawing/2014/main" xmlns="" id="{29021881-9CBD-482E-B4F1-7C31BA8CFF4C}"/>
                </a:ext>
              </a:extLst>
            </p:cNvPr>
            <p:cNvSpPr/>
            <p:nvPr/>
          </p:nvSpPr>
          <p:spPr>
            <a:xfrm rot="10800000">
              <a:off x="965008"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grpSp>
      <p:sp>
        <p:nvSpPr>
          <p:cNvPr id="13" name="Oval 32">
            <a:extLst>
              <a:ext uri="{FF2B5EF4-FFF2-40B4-BE49-F238E27FC236}">
                <a16:creationId xmlns:a16="http://schemas.microsoft.com/office/drawing/2014/main" xmlns="" id="{8C7F1394-3C84-49CB-A5F3-BB7258B50050}"/>
              </a:ext>
            </a:extLst>
          </p:cNvPr>
          <p:cNvSpPr/>
          <p:nvPr/>
        </p:nvSpPr>
        <p:spPr>
          <a:xfrm>
            <a:off x="4069790" y="2325848"/>
            <a:ext cx="1484671" cy="148467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4" name="Group 33">
            <a:extLst>
              <a:ext uri="{FF2B5EF4-FFF2-40B4-BE49-F238E27FC236}">
                <a16:creationId xmlns:a16="http://schemas.microsoft.com/office/drawing/2014/main" xmlns="" id="{E0BC5FDC-048B-421C-A2D8-109BE70A9BF6}"/>
              </a:ext>
            </a:extLst>
          </p:cNvPr>
          <p:cNvGrpSpPr/>
          <p:nvPr/>
        </p:nvGrpSpPr>
        <p:grpSpPr>
          <a:xfrm>
            <a:off x="4532510" y="4503295"/>
            <a:ext cx="559231" cy="87571"/>
            <a:chOff x="611263" y="2046852"/>
            <a:chExt cx="419423" cy="65678"/>
          </a:xfrm>
          <a:solidFill>
            <a:srgbClr val="00EBF7"/>
          </a:solidFill>
        </p:grpSpPr>
        <p:sp>
          <p:nvSpPr>
            <p:cNvPr id="15" name="Oval 109">
              <a:extLst>
                <a:ext uri="{FF2B5EF4-FFF2-40B4-BE49-F238E27FC236}">
                  <a16:creationId xmlns:a16="http://schemas.microsoft.com/office/drawing/2014/main" xmlns="" id="{A3233026-155C-41A3-A9F0-0B71D6F0222B}"/>
                </a:ext>
              </a:extLst>
            </p:cNvPr>
            <p:cNvSpPr/>
            <p:nvPr/>
          </p:nvSpPr>
          <p:spPr>
            <a:xfrm rot="10800000">
              <a:off x="611263"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16" name="Oval 110">
              <a:extLst>
                <a:ext uri="{FF2B5EF4-FFF2-40B4-BE49-F238E27FC236}">
                  <a16:creationId xmlns:a16="http://schemas.microsoft.com/office/drawing/2014/main" xmlns="" id="{F62EDC9B-0C82-4E09-B4E0-271510093BC4}"/>
                </a:ext>
              </a:extLst>
            </p:cNvPr>
            <p:cNvSpPr/>
            <p:nvPr/>
          </p:nvSpPr>
          <p:spPr>
            <a:xfrm rot="10800000">
              <a:off x="699932"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17" name="Oval 111">
              <a:extLst>
                <a:ext uri="{FF2B5EF4-FFF2-40B4-BE49-F238E27FC236}">
                  <a16:creationId xmlns:a16="http://schemas.microsoft.com/office/drawing/2014/main" xmlns="" id="{B5467D2C-8264-4A1B-99C7-20903E3BD183}"/>
                </a:ext>
              </a:extLst>
            </p:cNvPr>
            <p:cNvSpPr/>
            <p:nvPr/>
          </p:nvSpPr>
          <p:spPr>
            <a:xfrm rot="10800000">
              <a:off x="788601"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18" name="Oval 112">
              <a:extLst>
                <a:ext uri="{FF2B5EF4-FFF2-40B4-BE49-F238E27FC236}">
                  <a16:creationId xmlns:a16="http://schemas.microsoft.com/office/drawing/2014/main" xmlns="" id="{DF6D3FB6-6110-442B-810D-8425A1CF46E8}"/>
                </a:ext>
              </a:extLst>
            </p:cNvPr>
            <p:cNvSpPr/>
            <p:nvPr/>
          </p:nvSpPr>
          <p:spPr>
            <a:xfrm rot="10800000">
              <a:off x="877270"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19" name="Oval 113">
              <a:extLst>
                <a:ext uri="{FF2B5EF4-FFF2-40B4-BE49-F238E27FC236}">
                  <a16:creationId xmlns:a16="http://schemas.microsoft.com/office/drawing/2014/main" xmlns="" id="{2E55FD82-EBEE-4958-8CC4-A8A177ACB471}"/>
                </a:ext>
              </a:extLst>
            </p:cNvPr>
            <p:cNvSpPr/>
            <p:nvPr/>
          </p:nvSpPr>
          <p:spPr>
            <a:xfrm rot="10800000">
              <a:off x="965008"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grpSp>
      <p:sp>
        <p:nvSpPr>
          <p:cNvPr id="23" name="Oval 48">
            <a:extLst>
              <a:ext uri="{FF2B5EF4-FFF2-40B4-BE49-F238E27FC236}">
                <a16:creationId xmlns:a16="http://schemas.microsoft.com/office/drawing/2014/main" xmlns="" id="{A61EDBB5-4FF5-4065-B27C-81D85136D506}"/>
              </a:ext>
            </a:extLst>
          </p:cNvPr>
          <p:cNvSpPr/>
          <p:nvPr/>
        </p:nvSpPr>
        <p:spPr>
          <a:xfrm>
            <a:off x="6657205" y="2325848"/>
            <a:ext cx="1484671" cy="148467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4" name="Group 55">
            <a:extLst>
              <a:ext uri="{FF2B5EF4-FFF2-40B4-BE49-F238E27FC236}">
                <a16:creationId xmlns:a16="http://schemas.microsoft.com/office/drawing/2014/main" xmlns="" id="{698346B2-B311-4987-B165-28E2683315E0}"/>
              </a:ext>
            </a:extLst>
          </p:cNvPr>
          <p:cNvGrpSpPr/>
          <p:nvPr/>
        </p:nvGrpSpPr>
        <p:grpSpPr>
          <a:xfrm>
            <a:off x="7119925" y="4503295"/>
            <a:ext cx="559231" cy="87571"/>
            <a:chOff x="611263" y="2046852"/>
            <a:chExt cx="419423" cy="65678"/>
          </a:xfrm>
          <a:solidFill>
            <a:srgbClr val="00EBF7"/>
          </a:solidFill>
        </p:grpSpPr>
        <p:sp>
          <p:nvSpPr>
            <p:cNvPr id="25" name="Oval 121">
              <a:extLst>
                <a:ext uri="{FF2B5EF4-FFF2-40B4-BE49-F238E27FC236}">
                  <a16:creationId xmlns:a16="http://schemas.microsoft.com/office/drawing/2014/main" xmlns="" id="{6309AF5C-8E2A-4528-83AB-FA211A28E484}"/>
                </a:ext>
              </a:extLst>
            </p:cNvPr>
            <p:cNvSpPr/>
            <p:nvPr/>
          </p:nvSpPr>
          <p:spPr>
            <a:xfrm rot="10800000">
              <a:off x="611263"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26" name="Oval 122">
              <a:extLst>
                <a:ext uri="{FF2B5EF4-FFF2-40B4-BE49-F238E27FC236}">
                  <a16:creationId xmlns:a16="http://schemas.microsoft.com/office/drawing/2014/main" xmlns="" id="{8D58F5AD-1FD4-4509-972A-49DC5300B4C0}"/>
                </a:ext>
              </a:extLst>
            </p:cNvPr>
            <p:cNvSpPr/>
            <p:nvPr/>
          </p:nvSpPr>
          <p:spPr>
            <a:xfrm rot="10800000">
              <a:off x="699932"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27" name="Oval 123">
              <a:extLst>
                <a:ext uri="{FF2B5EF4-FFF2-40B4-BE49-F238E27FC236}">
                  <a16:creationId xmlns:a16="http://schemas.microsoft.com/office/drawing/2014/main" xmlns="" id="{E4D3F1FC-9E48-4C55-8120-A87FB631EE1A}"/>
                </a:ext>
              </a:extLst>
            </p:cNvPr>
            <p:cNvSpPr/>
            <p:nvPr/>
          </p:nvSpPr>
          <p:spPr>
            <a:xfrm rot="10800000">
              <a:off x="788601"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28" name="Oval 124">
              <a:extLst>
                <a:ext uri="{FF2B5EF4-FFF2-40B4-BE49-F238E27FC236}">
                  <a16:creationId xmlns:a16="http://schemas.microsoft.com/office/drawing/2014/main" xmlns="" id="{C3D5ED93-13F0-4D84-8393-F6B0450D0CFF}"/>
                </a:ext>
              </a:extLst>
            </p:cNvPr>
            <p:cNvSpPr/>
            <p:nvPr/>
          </p:nvSpPr>
          <p:spPr>
            <a:xfrm rot="10800000">
              <a:off x="877270"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29" name="Oval 125">
              <a:extLst>
                <a:ext uri="{FF2B5EF4-FFF2-40B4-BE49-F238E27FC236}">
                  <a16:creationId xmlns:a16="http://schemas.microsoft.com/office/drawing/2014/main" xmlns="" id="{4047F408-0D8F-4410-A348-25F4152E8D00}"/>
                </a:ext>
              </a:extLst>
            </p:cNvPr>
            <p:cNvSpPr/>
            <p:nvPr/>
          </p:nvSpPr>
          <p:spPr>
            <a:xfrm rot="10800000">
              <a:off x="965008"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grpSp>
      <p:sp>
        <p:nvSpPr>
          <p:cNvPr id="33" name="Oval 64">
            <a:extLst>
              <a:ext uri="{FF2B5EF4-FFF2-40B4-BE49-F238E27FC236}">
                <a16:creationId xmlns:a16="http://schemas.microsoft.com/office/drawing/2014/main" xmlns="" id="{CC67A04F-E8AF-463E-B394-E56A57FC7493}"/>
              </a:ext>
            </a:extLst>
          </p:cNvPr>
          <p:cNvSpPr/>
          <p:nvPr/>
        </p:nvSpPr>
        <p:spPr>
          <a:xfrm>
            <a:off x="9285957" y="2325848"/>
            <a:ext cx="1484671" cy="1484670"/>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34" name="Group 65">
            <a:extLst>
              <a:ext uri="{FF2B5EF4-FFF2-40B4-BE49-F238E27FC236}">
                <a16:creationId xmlns:a16="http://schemas.microsoft.com/office/drawing/2014/main" xmlns="" id="{F436A408-3AEC-4C38-8ED6-BBA021EF1668}"/>
              </a:ext>
            </a:extLst>
          </p:cNvPr>
          <p:cNvGrpSpPr/>
          <p:nvPr/>
        </p:nvGrpSpPr>
        <p:grpSpPr>
          <a:xfrm>
            <a:off x="9748677" y="4503295"/>
            <a:ext cx="559231" cy="87571"/>
            <a:chOff x="611263" y="2046852"/>
            <a:chExt cx="419423" cy="65678"/>
          </a:xfrm>
          <a:solidFill>
            <a:srgbClr val="00EBF7"/>
          </a:solidFill>
        </p:grpSpPr>
        <p:sp>
          <p:nvSpPr>
            <p:cNvPr id="35" name="Oval 133">
              <a:extLst>
                <a:ext uri="{FF2B5EF4-FFF2-40B4-BE49-F238E27FC236}">
                  <a16:creationId xmlns:a16="http://schemas.microsoft.com/office/drawing/2014/main" xmlns="" id="{2DB8FC56-F967-4924-B183-8DE09BE5A794}"/>
                </a:ext>
              </a:extLst>
            </p:cNvPr>
            <p:cNvSpPr/>
            <p:nvPr/>
          </p:nvSpPr>
          <p:spPr>
            <a:xfrm rot="10800000">
              <a:off x="611263"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36" name="Oval 134">
              <a:extLst>
                <a:ext uri="{FF2B5EF4-FFF2-40B4-BE49-F238E27FC236}">
                  <a16:creationId xmlns:a16="http://schemas.microsoft.com/office/drawing/2014/main" xmlns="" id="{B83831CC-E2EB-4AE7-A138-C7E07301863E}"/>
                </a:ext>
              </a:extLst>
            </p:cNvPr>
            <p:cNvSpPr/>
            <p:nvPr/>
          </p:nvSpPr>
          <p:spPr>
            <a:xfrm rot="10800000">
              <a:off x="699932"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37" name="Oval 135">
              <a:extLst>
                <a:ext uri="{FF2B5EF4-FFF2-40B4-BE49-F238E27FC236}">
                  <a16:creationId xmlns:a16="http://schemas.microsoft.com/office/drawing/2014/main" xmlns="" id="{DAEF7F59-1DE3-46C0-B6F5-01FE9254505B}"/>
                </a:ext>
              </a:extLst>
            </p:cNvPr>
            <p:cNvSpPr/>
            <p:nvPr/>
          </p:nvSpPr>
          <p:spPr>
            <a:xfrm rot="10800000">
              <a:off x="788601"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38" name="Oval 136">
              <a:extLst>
                <a:ext uri="{FF2B5EF4-FFF2-40B4-BE49-F238E27FC236}">
                  <a16:creationId xmlns:a16="http://schemas.microsoft.com/office/drawing/2014/main" xmlns="" id="{81181F01-70DF-4CCA-A514-A4E11B60E7F8}"/>
                </a:ext>
              </a:extLst>
            </p:cNvPr>
            <p:cNvSpPr/>
            <p:nvPr/>
          </p:nvSpPr>
          <p:spPr>
            <a:xfrm rot="10800000">
              <a:off x="877270"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sp>
          <p:nvSpPr>
            <p:cNvPr id="39" name="Oval 137">
              <a:extLst>
                <a:ext uri="{FF2B5EF4-FFF2-40B4-BE49-F238E27FC236}">
                  <a16:creationId xmlns:a16="http://schemas.microsoft.com/office/drawing/2014/main" xmlns="" id="{1714057B-DF74-4234-8BCE-5EFBAEA0641A}"/>
                </a:ext>
              </a:extLst>
            </p:cNvPr>
            <p:cNvSpPr/>
            <p:nvPr/>
          </p:nvSpPr>
          <p:spPr>
            <a:xfrm rot="10800000">
              <a:off x="965008" y="2046852"/>
              <a:ext cx="65678" cy="65678"/>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solidFill>
                  <a:schemeClr val="bg1"/>
                </a:solidFill>
              </a:endParaRPr>
            </a:p>
          </p:txBody>
        </p:sp>
      </p:grpSp>
      <p:sp>
        <p:nvSpPr>
          <p:cNvPr id="49" name="TextBox 11">
            <a:extLst>
              <a:ext uri="{FF2B5EF4-FFF2-40B4-BE49-F238E27FC236}">
                <a16:creationId xmlns:a16="http://schemas.microsoft.com/office/drawing/2014/main" xmlns="" id="{7B7457B2-460A-4F3C-AD97-BC62C6F1D902}"/>
              </a:ext>
            </a:extLst>
          </p:cNvPr>
          <p:cNvSpPr txBox="1"/>
          <p:nvPr/>
        </p:nvSpPr>
        <p:spPr>
          <a:xfrm>
            <a:off x="1240681" y="4746596"/>
            <a:ext cx="1881955"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0" name="TextBox 11">
            <a:extLst>
              <a:ext uri="{FF2B5EF4-FFF2-40B4-BE49-F238E27FC236}">
                <a16:creationId xmlns:a16="http://schemas.microsoft.com/office/drawing/2014/main" xmlns="" id="{73FD9832-5CDD-436C-B101-422738A4A02E}"/>
              </a:ext>
            </a:extLst>
          </p:cNvPr>
          <p:cNvSpPr txBox="1"/>
          <p:nvPr/>
        </p:nvSpPr>
        <p:spPr>
          <a:xfrm>
            <a:off x="1240681" y="5232883"/>
            <a:ext cx="1881955"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1" name="TextBox 11">
            <a:extLst>
              <a:ext uri="{FF2B5EF4-FFF2-40B4-BE49-F238E27FC236}">
                <a16:creationId xmlns:a16="http://schemas.microsoft.com/office/drawing/2014/main" xmlns="" id="{32D158FD-97D2-4B0B-9881-99114566BD4D}"/>
              </a:ext>
            </a:extLst>
          </p:cNvPr>
          <p:cNvSpPr txBox="1"/>
          <p:nvPr/>
        </p:nvSpPr>
        <p:spPr>
          <a:xfrm>
            <a:off x="1240681" y="4019749"/>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2" name="TextBox 11">
            <a:extLst>
              <a:ext uri="{FF2B5EF4-FFF2-40B4-BE49-F238E27FC236}">
                <a16:creationId xmlns:a16="http://schemas.microsoft.com/office/drawing/2014/main" xmlns="" id="{21BFCF44-2284-4183-8831-8ECEAD51B099}"/>
              </a:ext>
            </a:extLst>
          </p:cNvPr>
          <p:cNvSpPr txBox="1"/>
          <p:nvPr/>
        </p:nvSpPr>
        <p:spPr>
          <a:xfrm>
            <a:off x="3871936" y="4746596"/>
            <a:ext cx="1881955"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3" name="TextBox 11">
            <a:extLst>
              <a:ext uri="{FF2B5EF4-FFF2-40B4-BE49-F238E27FC236}">
                <a16:creationId xmlns:a16="http://schemas.microsoft.com/office/drawing/2014/main" xmlns="" id="{B378A7ED-A9E2-488B-B946-4E92E62CE7CA}"/>
              </a:ext>
            </a:extLst>
          </p:cNvPr>
          <p:cNvSpPr txBox="1"/>
          <p:nvPr/>
        </p:nvSpPr>
        <p:spPr>
          <a:xfrm>
            <a:off x="3871936" y="5232883"/>
            <a:ext cx="1881955"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4" name="TextBox 11">
            <a:extLst>
              <a:ext uri="{FF2B5EF4-FFF2-40B4-BE49-F238E27FC236}">
                <a16:creationId xmlns:a16="http://schemas.microsoft.com/office/drawing/2014/main" xmlns="" id="{A9EE1E8E-5225-40AB-9D10-D393EE543EDD}"/>
              </a:ext>
            </a:extLst>
          </p:cNvPr>
          <p:cNvSpPr txBox="1"/>
          <p:nvPr/>
        </p:nvSpPr>
        <p:spPr>
          <a:xfrm>
            <a:off x="3871936" y="4019749"/>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5" name="TextBox 11">
            <a:extLst>
              <a:ext uri="{FF2B5EF4-FFF2-40B4-BE49-F238E27FC236}">
                <a16:creationId xmlns:a16="http://schemas.microsoft.com/office/drawing/2014/main" xmlns="" id="{054161C0-09DA-43B7-AC1C-6CDC33A5BDD7}"/>
              </a:ext>
            </a:extLst>
          </p:cNvPr>
          <p:cNvSpPr txBox="1"/>
          <p:nvPr/>
        </p:nvSpPr>
        <p:spPr>
          <a:xfrm>
            <a:off x="6453497" y="4746596"/>
            <a:ext cx="1881955"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6" name="TextBox 11">
            <a:extLst>
              <a:ext uri="{FF2B5EF4-FFF2-40B4-BE49-F238E27FC236}">
                <a16:creationId xmlns:a16="http://schemas.microsoft.com/office/drawing/2014/main" xmlns="" id="{2A29059E-3F6B-4D01-8EDB-27237CF4FF87}"/>
              </a:ext>
            </a:extLst>
          </p:cNvPr>
          <p:cNvSpPr txBox="1"/>
          <p:nvPr/>
        </p:nvSpPr>
        <p:spPr>
          <a:xfrm>
            <a:off x="6453497" y="5232883"/>
            <a:ext cx="1881955"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7" name="TextBox 11">
            <a:extLst>
              <a:ext uri="{FF2B5EF4-FFF2-40B4-BE49-F238E27FC236}">
                <a16:creationId xmlns:a16="http://schemas.microsoft.com/office/drawing/2014/main" xmlns="" id="{828D40D6-0981-4FC8-A630-865DDFEA30A6}"/>
              </a:ext>
            </a:extLst>
          </p:cNvPr>
          <p:cNvSpPr txBox="1"/>
          <p:nvPr/>
        </p:nvSpPr>
        <p:spPr>
          <a:xfrm>
            <a:off x="6453497" y="4019749"/>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8" name="TextBox 11">
            <a:extLst>
              <a:ext uri="{FF2B5EF4-FFF2-40B4-BE49-F238E27FC236}">
                <a16:creationId xmlns:a16="http://schemas.microsoft.com/office/drawing/2014/main" xmlns="" id="{D949D3D0-196C-444E-8F8F-F3EA9C3FC71D}"/>
              </a:ext>
            </a:extLst>
          </p:cNvPr>
          <p:cNvSpPr txBox="1"/>
          <p:nvPr/>
        </p:nvSpPr>
        <p:spPr>
          <a:xfrm>
            <a:off x="9076984" y="4746596"/>
            <a:ext cx="1881955"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9" name="TextBox 11">
            <a:extLst>
              <a:ext uri="{FF2B5EF4-FFF2-40B4-BE49-F238E27FC236}">
                <a16:creationId xmlns:a16="http://schemas.microsoft.com/office/drawing/2014/main" xmlns="" id="{8F0E12FA-A46A-4653-96F8-83FE7F765220}"/>
              </a:ext>
            </a:extLst>
          </p:cNvPr>
          <p:cNvSpPr txBox="1"/>
          <p:nvPr/>
        </p:nvSpPr>
        <p:spPr>
          <a:xfrm>
            <a:off x="9076984" y="5232883"/>
            <a:ext cx="1881955" cy="486287"/>
          </a:xfrm>
          <a:prstGeom prst="rect">
            <a:avLst/>
          </a:prstGeom>
          <a:noFill/>
        </p:spPr>
        <p:txBody>
          <a:bodyPr wrap="square" rtlCol="0">
            <a:spAutoFit/>
          </a:bodyPr>
          <a:lstStyle/>
          <a:p>
            <a:pPr algn="ct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ctr">
              <a:lnSpc>
                <a:spcPct val="150000"/>
              </a:lnSpc>
            </a:pP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60" name="TextBox 11">
            <a:extLst>
              <a:ext uri="{FF2B5EF4-FFF2-40B4-BE49-F238E27FC236}">
                <a16:creationId xmlns:a16="http://schemas.microsoft.com/office/drawing/2014/main" xmlns="" id="{A7039A8A-0AFC-440C-BC9A-BA2DEAE465C4}"/>
              </a:ext>
            </a:extLst>
          </p:cNvPr>
          <p:cNvSpPr txBox="1"/>
          <p:nvPr/>
        </p:nvSpPr>
        <p:spPr>
          <a:xfrm>
            <a:off x="9076984" y="4019749"/>
            <a:ext cx="1881955" cy="340221"/>
          </a:xfrm>
          <a:prstGeom prst="rect">
            <a:avLst/>
          </a:prstGeom>
          <a:noFill/>
        </p:spPr>
        <p:txBody>
          <a:bodyPr wrap="square" rtlCol="0">
            <a:spAutoFit/>
          </a:bodyPr>
          <a:lstStyle/>
          <a:p>
            <a:pPr algn="ct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61" name="Freeform 19">
            <a:extLst>
              <a:ext uri="{FF2B5EF4-FFF2-40B4-BE49-F238E27FC236}">
                <a16:creationId xmlns:a16="http://schemas.microsoft.com/office/drawing/2014/main" xmlns="" id="{4C9A1C1C-4448-49F2-AE98-28CBCAD00FAB}"/>
              </a:ext>
            </a:extLst>
          </p:cNvPr>
          <p:cNvSpPr>
            <a:spLocks noEditPoints="1"/>
          </p:cNvSpPr>
          <p:nvPr/>
        </p:nvSpPr>
        <p:spPr bwMode="auto">
          <a:xfrm>
            <a:off x="9692117" y="2769015"/>
            <a:ext cx="651687" cy="645953"/>
          </a:xfrm>
          <a:custGeom>
            <a:avLst/>
            <a:gdLst>
              <a:gd name="T0" fmla="*/ 13 w 199"/>
              <a:gd name="T1" fmla="*/ 137 h 197"/>
              <a:gd name="T2" fmla="*/ 103 w 199"/>
              <a:gd name="T3" fmla="*/ 197 h 197"/>
              <a:gd name="T4" fmla="*/ 96 w 199"/>
              <a:gd name="T5" fmla="*/ 0 h 197"/>
              <a:gd name="T6" fmla="*/ 94 w 199"/>
              <a:gd name="T7" fmla="*/ 6 h 197"/>
              <a:gd name="T8" fmla="*/ 39 w 199"/>
              <a:gd name="T9" fmla="*/ 32 h 197"/>
              <a:gd name="T10" fmla="*/ 35 w 199"/>
              <a:gd name="T11" fmla="*/ 36 h 197"/>
              <a:gd name="T12" fmla="*/ 46 w 199"/>
              <a:gd name="T13" fmla="*/ 96 h 197"/>
              <a:gd name="T14" fmla="*/ 35 w 199"/>
              <a:gd name="T15" fmla="*/ 36 h 197"/>
              <a:gd name="T16" fmla="*/ 12 w 199"/>
              <a:gd name="T17" fmla="*/ 102 h 197"/>
              <a:gd name="T18" fmla="*/ 56 w 199"/>
              <a:gd name="T19" fmla="*/ 145 h 197"/>
              <a:gd name="T20" fmla="*/ 11 w 199"/>
              <a:gd name="T21" fmla="*/ 102 h 197"/>
              <a:gd name="T22" fmla="*/ 58 w 199"/>
              <a:gd name="T23" fmla="*/ 150 h 197"/>
              <a:gd name="T24" fmla="*/ 92 w 199"/>
              <a:gd name="T25" fmla="*/ 190 h 197"/>
              <a:gd name="T26" fmla="*/ 99 w 199"/>
              <a:gd name="T27" fmla="*/ 188 h 197"/>
              <a:gd name="T28" fmla="*/ 64 w 199"/>
              <a:gd name="T29" fmla="*/ 147 h 197"/>
              <a:gd name="T30" fmla="*/ 99 w 199"/>
              <a:gd name="T31" fmla="*/ 188 h 197"/>
              <a:gd name="T32" fmla="*/ 52 w 199"/>
              <a:gd name="T33" fmla="*/ 102 h 197"/>
              <a:gd name="T34" fmla="*/ 99 w 199"/>
              <a:gd name="T35" fmla="*/ 102 h 197"/>
              <a:gd name="T36" fmla="*/ 61 w 199"/>
              <a:gd name="T37" fmla="*/ 142 h 197"/>
              <a:gd name="T38" fmla="*/ 99 w 199"/>
              <a:gd name="T39" fmla="*/ 96 h 197"/>
              <a:gd name="T40" fmla="*/ 52 w 199"/>
              <a:gd name="T41" fmla="*/ 96 h 197"/>
              <a:gd name="T42" fmla="*/ 99 w 199"/>
              <a:gd name="T43" fmla="*/ 64 h 197"/>
              <a:gd name="T44" fmla="*/ 64 w 199"/>
              <a:gd name="T45" fmla="*/ 49 h 197"/>
              <a:gd name="T46" fmla="*/ 99 w 199"/>
              <a:gd name="T47" fmla="*/ 58 h 197"/>
              <a:gd name="T48" fmla="*/ 116 w 199"/>
              <a:gd name="T49" fmla="*/ 119 h 197"/>
              <a:gd name="T50" fmla="*/ 145 w 199"/>
              <a:gd name="T51" fmla="*/ 118 h 197"/>
              <a:gd name="T52" fmla="*/ 116 w 199"/>
              <a:gd name="T53" fmla="*/ 136 h 197"/>
              <a:gd name="T54" fmla="*/ 116 w 199"/>
              <a:gd name="T55" fmla="*/ 143 h 197"/>
              <a:gd name="T56" fmla="*/ 167 w 199"/>
              <a:gd name="T57" fmla="*/ 118 h 197"/>
              <a:gd name="T58" fmla="*/ 116 w 199"/>
              <a:gd name="T59" fmla="*/ 159 h 197"/>
              <a:gd name="T60" fmla="*/ 195 w 199"/>
              <a:gd name="T61" fmla="*/ 111 h 197"/>
              <a:gd name="T62" fmla="*/ 116 w 199"/>
              <a:gd name="T63" fmla="*/ 183 h 197"/>
              <a:gd name="T64" fmla="*/ 180 w 199"/>
              <a:gd name="T65" fmla="*/ 108 h 197"/>
              <a:gd name="T66" fmla="*/ 116 w 199"/>
              <a:gd name="T67" fmla="*/ 75 h 197"/>
              <a:gd name="T68" fmla="*/ 152 w 199"/>
              <a:gd name="T69" fmla="*/ 90 h 197"/>
              <a:gd name="T70" fmla="*/ 155 w 199"/>
              <a:gd name="T71" fmla="*/ 97 h 197"/>
              <a:gd name="T72" fmla="*/ 150 w 199"/>
              <a:gd name="T73" fmla="*/ 103 h 197"/>
              <a:gd name="T74" fmla="*/ 140 w 199"/>
              <a:gd name="T75" fmla="*/ 103 h 197"/>
              <a:gd name="T76" fmla="*/ 137 w 199"/>
              <a:gd name="T77" fmla="*/ 97 h 197"/>
              <a:gd name="T78" fmla="*/ 116 w 199"/>
              <a:gd name="T79" fmla="*/ 51 h 197"/>
              <a:gd name="T80" fmla="*/ 174 w 199"/>
              <a:gd name="T81" fmla="*/ 90 h 197"/>
              <a:gd name="T82" fmla="*/ 177 w 199"/>
              <a:gd name="T83" fmla="*/ 97 h 197"/>
              <a:gd name="T84" fmla="*/ 172 w 199"/>
              <a:gd name="T85" fmla="*/ 103 h 197"/>
              <a:gd name="T86" fmla="*/ 161 w 199"/>
              <a:gd name="T87" fmla="*/ 103 h 197"/>
              <a:gd name="T88" fmla="*/ 156 w 199"/>
              <a:gd name="T89" fmla="*/ 97 h 197"/>
              <a:gd name="T90" fmla="*/ 158 w 199"/>
              <a:gd name="T91" fmla="*/ 90 h 197"/>
              <a:gd name="T92" fmla="*/ 116 w 199"/>
              <a:gd name="T93" fmla="*/ 28 h 197"/>
              <a:gd name="T94" fmla="*/ 172 w 199"/>
              <a:gd name="T95" fmla="*/ 37 h 197"/>
              <a:gd name="T96" fmla="*/ 199 w 199"/>
              <a:gd name="T97" fmla="*/ 97 h 197"/>
              <a:gd name="T98" fmla="*/ 188 w 199"/>
              <a:gd name="T99" fmla="*/ 108 h 197"/>
              <a:gd name="T100" fmla="*/ 182 w 199"/>
              <a:gd name="T101" fmla="*/ 101 h 197"/>
              <a:gd name="T102" fmla="*/ 181 w 199"/>
              <a:gd name="T103" fmla="*/ 97 h 197"/>
              <a:gd name="T104" fmla="*/ 116 w 199"/>
              <a:gd name="T105"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6" y="2"/>
                  <a:pt x="35" y="20"/>
                  <a:pt x="19" y="48"/>
                </a:cubicBezTo>
                <a:close/>
                <a:moveTo>
                  <a:pt x="94" y="6"/>
                </a:moveTo>
                <a:cubicBezTo>
                  <a:pt x="80" y="16"/>
                  <a:pt x="66" y="32"/>
                  <a:pt x="59" y="47"/>
                </a:cubicBezTo>
                <a:cubicBezTo>
                  <a:pt x="51" y="43"/>
                  <a:pt x="44" y="38"/>
                  <a:pt x="39" y="32"/>
                </a:cubicBezTo>
                <a:cubicBezTo>
                  <a:pt x="54" y="17"/>
                  <a:pt x="74" y="8"/>
                  <a:pt x="94" y="6"/>
                </a:cubicBezTo>
                <a:close/>
                <a:moveTo>
                  <a:pt x="35" y="36"/>
                </a:moveTo>
                <a:cubicBezTo>
                  <a:pt x="41" y="43"/>
                  <a:pt x="48" y="48"/>
                  <a:pt x="56" y="52"/>
                </a:cubicBezTo>
                <a:cubicBezTo>
                  <a:pt x="50" y="66"/>
                  <a:pt x="46" y="80"/>
                  <a:pt x="46" y="96"/>
                </a:cubicBezTo>
                <a:cubicBezTo>
                  <a:pt x="11" y="96"/>
                  <a:pt x="11" y="96"/>
                  <a:pt x="11" y="96"/>
                </a:cubicBezTo>
                <a:cubicBezTo>
                  <a:pt x="11" y="73"/>
                  <a:pt x="19" y="53"/>
                  <a:pt x="35" y="36"/>
                </a:cubicBezTo>
                <a:close/>
                <a:moveTo>
                  <a:pt x="11"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2" y="124"/>
                  <a:pt x="11"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5" y="178"/>
                  <a:pt x="71" y="163"/>
                  <a:pt x="63" y="148"/>
                </a:cubicBezTo>
                <a:cubicBezTo>
                  <a:pt x="64" y="147"/>
                  <a:pt x="64" y="147"/>
                  <a:pt x="64" y="147"/>
                </a:cubicBezTo>
                <a:cubicBezTo>
                  <a:pt x="75" y="142"/>
                  <a:pt x="87" y="139"/>
                  <a:pt x="99" y="138"/>
                </a:cubicBezTo>
                <a:lnTo>
                  <a:pt x="99" y="188"/>
                </a:lnTo>
                <a:close/>
                <a:moveTo>
                  <a:pt x="61" y="142"/>
                </a:moveTo>
                <a:cubicBezTo>
                  <a:pt x="55" y="130"/>
                  <a:pt x="52" y="116"/>
                  <a:pt x="52"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2" y="96"/>
                  <a:pt x="52" y="96"/>
                  <a:pt x="52" y="96"/>
                </a:cubicBezTo>
                <a:cubicBezTo>
                  <a:pt x="52" y="81"/>
                  <a:pt x="55" y="67"/>
                  <a:pt x="61" y="55"/>
                </a:cubicBezTo>
                <a:cubicBezTo>
                  <a:pt x="73" y="60"/>
                  <a:pt x="86" y="64"/>
                  <a:pt x="99" y="64"/>
                </a:cubicBezTo>
                <a:close/>
                <a:moveTo>
                  <a:pt x="99" y="58"/>
                </a:moveTo>
                <a:cubicBezTo>
                  <a:pt x="86" y="58"/>
                  <a:pt x="75" y="55"/>
                  <a:pt x="64" y="49"/>
                </a:cubicBezTo>
                <a:cubicBezTo>
                  <a:pt x="71" y="35"/>
                  <a:pt x="85" y="20"/>
                  <a:pt x="99" y="10"/>
                </a:cubicBezTo>
                <a:lnTo>
                  <a:pt x="99" y="58"/>
                </a:lnTo>
                <a:close/>
                <a:moveTo>
                  <a:pt x="116" y="136"/>
                </a:moveTo>
                <a:cubicBezTo>
                  <a:pt x="116" y="119"/>
                  <a:pt x="116" y="119"/>
                  <a:pt x="116" y="119"/>
                </a:cubicBezTo>
                <a:cubicBezTo>
                  <a:pt x="124" y="119"/>
                  <a:pt x="131" y="114"/>
                  <a:pt x="134" y="106"/>
                </a:cubicBezTo>
                <a:cubicBezTo>
                  <a:pt x="145" y="118"/>
                  <a:pt x="145" y="118"/>
                  <a:pt x="145" y="118"/>
                </a:cubicBezTo>
                <a:cubicBezTo>
                  <a:pt x="148" y="114"/>
                  <a:pt x="148" y="114"/>
                  <a:pt x="148" y="114"/>
                </a:cubicBezTo>
                <a:cubicBezTo>
                  <a:pt x="142" y="126"/>
                  <a:pt x="130" y="135"/>
                  <a:pt x="116" y="136"/>
                </a:cubicBezTo>
                <a:close/>
                <a:moveTo>
                  <a:pt x="116" y="159"/>
                </a:moveTo>
                <a:cubicBezTo>
                  <a:pt x="116" y="143"/>
                  <a:pt x="116" y="143"/>
                  <a:pt x="116" y="143"/>
                </a:cubicBezTo>
                <a:cubicBezTo>
                  <a:pt x="136" y="142"/>
                  <a:pt x="152" y="127"/>
                  <a:pt x="157" y="108"/>
                </a:cubicBezTo>
                <a:cubicBezTo>
                  <a:pt x="167" y="118"/>
                  <a:pt x="167" y="118"/>
                  <a:pt x="167" y="118"/>
                </a:cubicBezTo>
                <a:cubicBezTo>
                  <a:pt x="172" y="111"/>
                  <a:pt x="172" y="111"/>
                  <a:pt x="172" y="111"/>
                </a:cubicBezTo>
                <a:cubicBezTo>
                  <a:pt x="166" y="138"/>
                  <a:pt x="143" y="158"/>
                  <a:pt x="116" y="159"/>
                </a:cubicBezTo>
                <a:close/>
                <a:moveTo>
                  <a:pt x="188" y="118"/>
                </a:moveTo>
                <a:cubicBezTo>
                  <a:pt x="195" y="111"/>
                  <a:pt x="195" y="111"/>
                  <a:pt x="195" y="111"/>
                </a:cubicBezTo>
                <a:cubicBezTo>
                  <a:pt x="192" y="128"/>
                  <a:pt x="184" y="144"/>
                  <a:pt x="172" y="157"/>
                </a:cubicBezTo>
                <a:cubicBezTo>
                  <a:pt x="157" y="173"/>
                  <a:pt x="137" y="182"/>
                  <a:pt x="116" y="183"/>
                </a:cubicBezTo>
                <a:cubicBezTo>
                  <a:pt x="116" y="166"/>
                  <a:pt x="116" y="166"/>
                  <a:pt x="116" y="166"/>
                </a:cubicBezTo>
                <a:cubicBezTo>
                  <a:pt x="148" y="165"/>
                  <a:pt x="174" y="141"/>
                  <a:pt x="180" y="108"/>
                </a:cubicBezTo>
                <a:lnTo>
                  <a:pt x="188" y="118"/>
                </a:lnTo>
                <a:close/>
                <a:moveTo>
                  <a:pt x="116" y="75"/>
                </a:moveTo>
                <a:cubicBezTo>
                  <a:pt x="116" y="58"/>
                  <a:pt x="116" y="58"/>
                  <a:pt x="116" y="58"/>
                </a:cubicBezTo>
                <a:cubicBezTo>
                  <a:pt x="134" y="59"/>
                  <a:pt x="148" y="72"/>
                  <a:pt x="152" y="90"/>
                </a:cubicBezTo>
                <a:cubicBezTo>
                  <a:pt x="152" y="93"/>
                  <a:pt x="152" y="95"/>
                  <a:pt x="152" y="97"/>
                </a:cubicBezTo>
                <a:cubicBezTo>
                  <a:pt x="155" y="97"/>
                  <a:pt x="155" y="97"/>
                  <a:pt x="155" y="97"/>
                </a:cubicBezTo>
                <a:cubicBezTo>
                  <a:pt x="151" y="101"/>
                  <a:pt x="151" y="101"/>
                  <a:pt x="151" y="101"/>
                </a:cubicBezTo>
                <a:cubicBezTo>
                  <a:pt x="150" y="103"/>
                  <a:pt x="150" y="103"/>
                  <a:pt x="150" y="103"/>
                </a:cubicBezTo>
                <a:cubicBezTo>
                  <a:pt x="145" y="108"/>
                  <a:pt x="145" y="108"/>
                  <a:pt x="145" y="108"/>
                </a:cubicBezTo>
                <a:cubicBezTo>
                  <a:pt x="140" y="103"/>
                  <a:pt x="140" y="103"/>
                  <a:pt x="140" y="103"/>
                </a:cubicBezTo>
                <a:cubicBezTo>
                  <a:pt x="134" y="97"/>
                  <a:pt x="134" y="97"/>
                  <a:pt x="134" y="97"/>
                </a:cubicBezTo>
                <a:cubicBezTo>
                  <a:pt x="137" y="97"/>
                  <a:pt x="137" y="97"/>
                  <a:pt x="137" y="97"/>
                </a:cubicBezTo>
                <a:cubicBezTo>
                  <a:pt x="136" y="85"/>
                  <a:pt x="127" y="75"/>
                  <a:pt x="116" y="75"/>
                </a:cubicBezTo>
                <a:close/>
                <a:moveTo>
                  <a:pt x="116" y="51"/>
                </a:moveTo>
                <a:cubicBezTo>
                  <a:pt x="116" y="35"/>
                  <a:pt x="116" y="35"/>
                  <a:pt x="116" y="35"/>
                </a:cubicBezTo>
                <a:cubicBezTo>
                  <a:pt x="146" y="35"/>
                  <a:pt x="170" y="60"/>
                  <a:pt x="174" y="90"/>
                </a:cubicBezTo>
                <a:cubicBezTo>
                  <a:pt x="174" y="93"/>
                  <a:pt x="174" y="95"/>
                  <a:pt x="174" y="97"/>
                </a:cubicBezTo>
                <a:cubicBezTo>
                  <a:pt x="177" y="97"/>
                  <a:pt x="177" y="97"/>
                  <a:pt x="177" y="97"/>
                </a:cubicBezTo>
                <a:cubicBezTo>
                  <a:pt x="173" y="101"/>
                  <a:pt x="173" y="101"/>
                  <a:pt x="173" y="101"/>
                </a:cubicBezTo>
                <a:cubicBezTo>
                  <a:pt x="172" y="103"/>
                  <a:pt x="172" y="103"/>
                  <a:pt x="172" y="103"/>
                </a:cubicBezTo>
                <a:cubicBezTo>
                  <a:pt x="167" y="108"/>
                  <a:pt x="167" y="108"/>
                  <a:pt x="167" y="108"/>
                </a:cubicBezTo>
                <a:cubicBezTo>
                  <a:pt x="161" y="103"/>
                  <a:pt x="161" y="103"/>
                  <a:pt x="161" y="103"/>
                </a:cubicBezTo>
                <a:cubicBezTo>
                  <a:pt x="160" y="101"/>
                  <a:pt x="160" y="101"/>
                  <a:pt x="160" y="101"/>
                </a:cubicBezTo>
                <a:cubicBezTo>
                  <a:pt x="156" y="97"/>
                  <a:pt x="156" y="97"/>
                  <a:pt x="156" y="97"/>
                </a:cubicBezTo>
                <a:cubicBezTo>
                  <a:pt x="159" y="97"/>
                  <a:pt x="159" y="97"/>
                  <a:pt x="159" y="97"/>
                </a:cubicBezTo>
                <a:cubicBezTo>
                  <a:pt x="159" y="95"/>
                  <a:pt x="158" y="93"/>
                  <a:pt x="158" y="90"/>
                </a:cubicBezTo>
                <a:cubicBezTo>
                  <a:pt x="155" y="69"/>
                  <a:pt x="137" y="52"/>
                  <a:pt x="116" y="51"/>
                </a:cubicBezTo>
                <a:close/>
                <a:moveTo>
                  <a:pt x="116" y="28"/>
                </a:moveTo>
                <a:cubicBezTo>
                  <a:pt x="116" y="11"/>
                  <a:pt x="116" y="11"/>
                  <a:pt x="116" y="11"/>
                </a:cubicBezTo>
                <a:cubicBezTo>
                  <a:pt x="137" y="12"/>
                  <a:pt x="157" y="21"/>
                  <a:pt x="172" y="37"/>
                </a:cubicBezTo>
                <a:cubicBezTo>
                  <a:pt x="187" y="53"/>
                  <a:pt x="196" y="74"/>
                  <a:pt x="196" y="97"/>
                </a:cubicBezTo>
                <a:cubicBezTo>
                  <a:pt x="199" y="97"/>
                  <a:pt x="199" y="97"/>
                  <a:pt x="199" y="97"/>
                </a:cubicBezTo>
                <a:cubicBezTo>
                  <a:pt x="194" y="103"/>
                  <a:pt x="194" y="103"/>
                  <a:pt x="194" y="103"/>
                </a:cubicBezTo>
                <a:cubicBezTo>
                  <a:pt x="188" y="108"/>
                  <a:pt x="188" y="108"/>
                  <a:pt x="188" y="108"/>
                </a:cubicBezTo>
                <a:cubicBezTo>
                  <a:pt x="183" y="103"/>
                  <a:pt x="183" y="103"/>
                  <a:pt x="183" y="103"/>
                </a:cubicBezTo>
                <a:cubicBezTo>
                  <a:pt x="182" y="101"/>
                  <a:pt x="182" y="101"/>
                  <a:pt x="182" y="101"/>
                </a:cubicBezTo>
                <a:cubicBezTo>
                  <a:pt x="178" y="97"/>
                  <a:pt x="178" y="97"/>
                  <a:pt x="178" y="97"/>
                </a:cubicBezTo>
                <a:cubicBezTo>
                  <a:pt x="181" y="97"/>
                  <a:pt x="181" y="97"/>
                  <a:pt x="181" y="97"/>
                </a:cubicBezTo>
                <a:cubicBezTo>
                  <a:pt x="181" y="95"/>
                  <a:pt x="180" y="93"/>
                  <a:pt x="180" y="90"/>
                </a:cubicBezTo>
                <a:cubicBezTo>
                  <a:pt x="177" y="56"/>
                  <a:pt x="149" y="29"/>
                  <a:pt x="116" y="28"/>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22">
            <a:extLst>
              <a:ext uri="{FF2B5EF4-FFF2-40B4-BE49-F238E27FC236}">
                <a16:creationId xmlns:a16="http://schemas.microsoft.com/office/drawing/2014/main" xmlns="" id="{749DDCE7-0298-4DC0-866D-A1217DBBD7AF}"/>
              </a:ext>
            </a:extLst>
          </p:cNvPr>
          <p:cNvSpPr>
            <a:spLocks noEditPoints="1"/>
          </p:cNvSpPr>
          <p:nvPr/>
        </p:nvSpPr>
        <p:spPr bwMode="auto">
          <a:xfrm>
            <a:off x="7093475" y="2769015"/>
            <a:ext cx="601997" cy="647863"/>
          </a:xfrm>
          <a:custGeom>
            <a:avLst/>
            <a:gdLst>
              <a:gd name="T0" fmla="*/ 17 w 184"/>
              <a:gd name="T1" fmla="*/ 102 h 198"/>
              <a:gd name="T2" fmla="*/ 9 w 184"/>
              <a:gd name="T3" fmla="*/ 144 h 198"/>
              <a:gd name="T4" fmla="*/ 184 w 184"/>
              <a:gd name="T5" fmla="*/ 102 h 198"/>
              <a:gd name="T6" fmla="*/ 5 w 184"/>
              <a:gd name="T7" fmla="*/ 107 h 198"/>
              <a:gd name="T8" fmla="*/ 38 w 184"/>
              <a:gd name="T9" fmla="*/ 107 h 198"/>
              <a:gd name="T10" fmla="*/ 28 w 184"/>
              <a:gd name="T11" fmla="*/ 162 h 198"/>
              <a:gd name="T12" fmla="*/ 84 w 184"/>
              <a:gd name="T13" fmla="*/ 191 h 198"/>
              <a:gd name="T14" fmla="*/ 56 w 184"/>
              <a:gd name="T15" fmla="*/ 149 h 198"/>
              <a:gd name="T16" fmla="*/ 91 w 184"/>
              <a:gd name="T17" fmla="*/ 136 h 198"/>
              <a:gd name="T18" fmla="*/ 46 w 184"/>
              <a:gd name="T19" fmla="*/ 109 h 198"/>
              <a:gd name="T20" fmla="*/ 91 w 184"/>
              <a:gd name="T21" fmla="*/ 107 h 198"/>
              <a:gd name="T22" fmla="*/ 139 w 184"/>
              <a:gd name="T23" fmla="*/ 107 h 198"/>
              <a:gd name="T24" fmla="*/ 96 w 184"/>
              <a:gd name="T25" fmla="*/ 136 h 198"/>
              <a:gd name="T26" fmla="*/ 129 w 184"/>
              <a:gd name="T27" fmla="*/ 150 h 198"/>
              <a:gd name="T28" fmla="*/ 96 w 184"/>
              <a:gd name="T29" fmla="*/ 142 h 198"/>
              <a:gd name="T30" fmla="*/ 134 w 184"/>
              <a:gd name="T31" fmla="*/ 153 h 198"/>
              <a:gd name="T32" fmla="*/ 156 w 184"/>
              <a:gd name="T33" fmla="*/ 162 h 198"/>
              <a:gd name="T34" fmla="*/ 163 w 184"/>
              <a:gd name="T35" fmla="*/ 107 h 198"/>
              <a:gd name="T36" fmla="*/ 179 w 184"/>
              <a:gd name="T37" fmla="*/ 107 h 198"/>
              <a:gd name="T38" fmla="*/ 2 w 184"/>
              <a:gd name="T39" fmla="*/ 78 h 198"/>
              <a:gd name="T40" fmla="*/ 87 w 184"/>
              <a:gd name="T41" fmla="*/ 0 h 198"/>
              <a:gd name="T42" fmla="*/ 140 w 184"/>
              <a:gd name="T43" fmla="*/ 29 h 198"/>
              <a:gd name="T44" fmla="*/ 162 w 184"/>
              <a:gd name="T45" fmla="*/ 94 h 198"/>
              <a:gd name="T46" fmla="*/ 140 w 184"/>
              <a:gd name="T47" fmla="*/ 40 h 198"/>
              <a:gd name="T48" fmla="*/ 122 w 184"/>
              <a:gd name="T49" fmla="*/ 44 h 198"/>
              <a:gd name="T50" fmla="*/ 51 w 184"/>
              <a:gd name="T51" fmla="*/ 45 h 198"/>
              <a:gd name="T52" fmla="*/ 38 w 184"/>
              <a:gd name="T53" fmla="*/ 53 h 198"/>
              <a:gd name="T54" fmla="*/ 6 w 184"/>
              <a:gd name="T55" fmla="*/ 94 h 198"/>
              <a:gd name="T56" fmla="*/ 54 w 184"/>
              <a:gd name="T57" fmla="*/ 81 h 198"/>
              <a:gd name="T58" fmla="*/ 35 w 184"/>
              <a:gd name="T59" fmla="*/ 74 h 198"/>
              <a:gd name="T60" fmla="*/ 54 w 184"/>
              <a:gd name="T61" fmla="*/ 67 h 198"/>
              <a:gd name="T62" fmla="*/ 64 w 184"/>
              <a:gd name="T63" fmla="*/ 62 h 198"/>
              <a:gd name="T64" fmla="*/ 74 w 184"/>
              <a:gd name="T65" fmla="*/ 86 h 198"/>
              <a:gd name="T66" fmla="*/ 64 w 184"/>
              <a:gd name="T67" fmla="*/ 62 h 198"/>
              <a:gd name="T68" fmla="*/ 98 w 184"/>
              <a:gd name="T69" fmla="*/ 74 h 198"/>
              <a:gd name="T70" fmla="*/ 92 w 184"/>
              <a:gd name="T71" fmla="*/ 74 h 198"/>
              <a:gd name="T72" fmla="*/ 86 w 184"/>
              <a:gd name="T73" fmla="*/ 66 h 198"/>
              <a:gd name="T74" fmla="*/ 107 w 184"/>
              <a:gd name="T75" fmla="*/ 76 h 198"/>
              <a:gd name="T76" fmla="*/ 116 w 184"/>
              <a:gd name="T77" fmla="*/ 62 h 198"/>
              <a:gd name="T78" fmla="*/ 112 w 184"/>
              <a:gd name="T79" fmla="*/ 87 h 198"/>
              <a:gd name="T80" fmla="*/ 107 w 184"/>
              <a:gd name="T81" fmla="*/ 62 h 198"/>
              <a:gd name="T82" fmla="*/ 127 w 184"/>
              <a:gd name="T83" fmla="*/ 86 h 198"/>
              <a:gd name="T84" fmla="*/ 149 w 184"/>
              <a:gd name="T85" fmla="*/ 73 h 198"/>
              <a:gd name="T86" fmla="*/ 134 w 184"/>
              <a:gd name="T87" fmla="*/ 82 h 198"/>
              <a:gd name="T88" fmla="*/ 135 w 184"/>
              <a:gd name="T89" fmla="*/ 6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4" h="198">
                <a:moveTo>
                  <a:pt x="174" y="102"/>
                </a:moveTo>
                <a:cubicBezTo>
                  <a:pt x="161" y="102"/>
                  <a:pt x="161" y="102"/>
                  <a:pt x="161" y="102"/>
                </a:cubicBezTo>
                <a:cubicBezTo>
                  <a:pt x="17" y="102"/>
                  <a:pt x="17" y="102"/>
                  <a:pt x="17" y="102"/>
                </a:cubicBezTo>
                <a:cubicBezTo>
                  <a:pt x="4" y="102"/>
                  <a:pt x="4" y="102"/>
                  <a:pt x="4" y="102"/>
                </a:cubicBezTo>
                <a:cubicBezTo>
                  <a:pt x="0" y="102"/>
                  <a:pt x="0" y="102"/>
                  <a:pt x="0" y="102"/>
                </a:cubicBezTo>
                <a:cubicBezTo>
                  <a:pt x="0" y="117"/>
                  <a:pt x="3" y="132"/>
                  <a:pt x="9" y="144"/>
                </a:cubicBezTo>
                <a:cubicBezTo>
                  <a:pt x="24" y="176"/>
                  <a:pt x="59" y="198"/>
                  <a:pt x="94" y="197"/>
                </a:cubicBezTo>
                <a:cubicBezTo>
                  <a:pt x="129" y="197"/>
                  <a:pt x="163" y="173"/>
                  <a:pt x="176" y="141"/>
                </a:cubicBezTo>
                <a:cubicBezTo>
                  <a:pt x="182" y="129"/>
                  <a:pt x="184" y="115"/>
                  <a:pt x="184" y="102"/>
                </a:cubicBezTo>
                <a:lnTo>
                  <a:pt x="174" y="102"/>
                </a:lnTo>
                <a:close/>
                <a:moveTo>
                  <a:pt x="28" y="162"/>
                </a:moveTo>
                <a:cubicBezTo>
                  <a:pt x="14" y="147"/>
                  <a:pt x="6" y="128"/>
                  <a:pt x="5" y="107"/>
                </a:cubicBezTo>
                <a:cubicBezTo>
                  <a:pt x="7" y="107"/>
                  <a:pt x="7" y="107"/>
                  <a:pt x="7" y="107"/>
                </a:cubicBezTo>
                <a:cubicBezTo>
                  <a:pt x="19" y="107"/>
                  <a:pt x="19" y="107"/>
                  <a:pt x="19" y="107"/>
                </a:cubicBezTo>
                <a:cubicBezTo>
                  <a:pt x="38" y="107"/>
                  <a:pt x="38" y="107"/>
                  <a:pt x="38" y="107"/>
                </a:cubicBezTo>
                <a:cubicBezTo>
                  <a:pt x="41" y="107"/>
                  <a:pt x="41" y="107"/>
                  <a:pt x="41" y="107"/>
                </a:cubicBezTo>
                <a:cubicBezTo>
                  <a:pt x="41" y="121"/>
                  <a:pt x="44" y="134"/>
                  <a:pt x="49" y="147"/>
                </a:cubicBezTo>
                <a:cubicBezTo>
                  <a:pt x="41" y="151"/>
                  <a:pt x="34" y="156"/>
                  <a:pt x="28" y="162"/>
                </a:cubicBezTo>
                <a:close/>
                <a:moveTo>
                  <a:pt x="31" y="166"/>
                </a:moveTo>
                <a:cubicBezTo>
                  <a:pt x="37" y="160"/>
                  <a:pt x="45" y="155"/>
                  <a:pt x="51" y="152"/>
                </a:cubicBezTo>
                <a:cubicBezTo>
                  <a:pt x="59" y="166"/>
                  <a:pt x="70" y="181"/>
                  <a:pt x="84" y="191"/>
                </a:cubicBezTo>
                <a:cubicBezTo>
                  <a:pt x="64" y="189"/>
                  <a:pt x="46" y="180"/>
                  <a:pt x="31" y="166"/>
                </a:cubicBezTo>
                <a:close/>
                <a:moveTo>
                  <a:pt x="90" y="189"/>
                </a:moveTo>
                <a:cubicBezTo>
                  <a:pt x="76" y="179"/>
                  <a:pt x="64" y="165"/>
                  <a:pt x="56" y="149"/>
                </a:cubicBezTo>
                <a:cubicBezTo>
                  <a:pt x="67" y="144"/>
                  <a:pt x="78" y="142"/>
                  <a:pt x="90" y="142"/>
                </a:cubicBezTo>
                <a:lnTo>
                  <a:pt x="90" y="189"/>
                </a:lnTo>
                <a:close/>
                <a:moveTo>
                  <a:pt x="91" y="136"/>
                </a:moveTo>
                <a:cubicBezTo>
                  <a:pt x="90" y="136"/>
                  <a:pt x="90" y="136"/>
                  <a:pt x="89" y="136"/>
                </a:cubicBezTo>
                <a:cubicBezTo>
                  <a:pt x="77" y="137"/>
                  <a:pt x="65" y="139"/>
                  <a:pt x="54" y="144"/>
                </a:cubicBezTo>
                <a:cubicBezTo>
                  <a:pt x="50" y="133"/>
                  <a:pt x="47" y="121"/>
                  <a:pt x="46" y="109"/>
                </a:cubicBezTo>
                <a:cubicBezTo>
                  <a:pt x="46" y="107"/>
                  <a:pt x="46" y="107"/>
                  <a:pt x="46" y="107"/>
                </a:cubicBezTo>
                <a:cubicBezTo>
                  <a:pt x="81" y="107"/>
                  <a:pt x="81" y="107"/>
                  <a:pt x="81" y="107"/>
                </a:cubicBezTo>
                <a:cubicBezTo>
                  <a:pt x="91" y="107"/>
                  <a:pt x="91" y="107"/>
                  <a:pt x="91" y="107"/>
                </a:cubicBezTo>
                <a:lnTo>
                  <a:pt x="91" y="136"/>
                </a:lnTo>
                <a:close/>
                <a:moveTo>
                  <a:pt x="96" y="107"/>
                </a:moveTo>
                <a:cubicBezTo>
                  <a:pt x="139" y="107"/>
                  <a:pt x="139" y="107"/>
                  <a:pt x="139" y="107"/>
                </a:cubicBezTo>
                <a:cubicBezTo>
                  <a:pt x="140" y="107"/>
                  <a:pt x="140" y="107"/>
                  <a:pt x="140" y="107"/>
                </a:cubicBezTo>
                <a:cubicBezTo>
                  <a:pt x="140" y="121"/>
                  <a:pt x="137" y="133"/>
                  <a:pt x="132" y="145"/>
                </a:cubicBezTo>
                <a:cubicBezTo>
                  <a:pt x="121" y="140"/>
                  <a:pt x="109" y="137"/>
                  <a:pt x="96" y="136"/>
                </a:cubicBezTo>
                <a:lnTo>
                  <a:pt x="96" y="107"/>
                </a:lnTo>
                <a:close/>
                <a:moveTo>
                  <a:pt x="96" y="142"/>
                </a:moveTo>
                <a:cubicBezTo>
                  <a:pt x="107" y="142"/>
                  <a:pt x="119" y="145"/>
                  <a:pt x="129" y="150"/>
                </a:cubicBezTo>
                <a:cubicBezTo>
                  <a:pt x="129" y="150"/>
                  <a:pt x="129" y="150"/>
                  <a:pt x="129" y="150"/>
                </a:cubicBezTo>
                <a:cubicBezTo>
                  <a:pt x="122" y="165"/>
                  <a:pt x="110" y="179"/>
                  <a:pt x="96" y="189"/>
                </a:cubicBezTo>
                <a:lnTo>
                  <a:pt x="96" y="142"/>
                </a:lnTo>
                <a:close/>
                <a:moveTo>
                  <a:pt x="102" y="191"/>
                </a:moveTo>
                <a:cubicBezTo>
                  <a:pt x="113" y="182"/>
                  <a:pt x="123" y="172"/>
                  <a:pt x="130" y="160"/>
                </a:cubicBezTo>
                <a:cubicBezTo>
                  <a:pt x="131" y="158"/>
                  <a:pt x="133" y="155"/>
                  <a:pt x="134" y="153"/>
                </a:cubicBezTo>
                <a:cubicBezTo>
                  <a:pt x="141" y="156"/>
                  <a:pt x="147" y="161"/>
                  <a:pt x="152" y="166"/>
                </a:cubicBezTo>
                <a:cubicBezTo>
                  <a:pt x="138" y="180"/>
                  <a:pt x="121" y="188"/>
                  <a:pt x="102" y="191"/>
                </a:cubicBezTo>
                <a:close/>
                <a:moveTo>
                  <a:pt x="156" y="162"/>
                </a:moveTo>
                <a:cubicBezTo>
                  <a:pt x="150" y="156"/>
                  <a:pt x="143" y="152"/>
                  <a:pt x="137" y="148"/>
                </a:cubicBezTo>
                <a:cubicBezTo>
                  <a:pt x="142" y="135"/>
                  <a:pt x="146" y="121"/>
                  <a:pt x="146" y="107"/>
                </a:cubicBezTo>
                <a:cubicBezTo>
                  <a:pt x="163" y="107"/>
                  <a:pt x="163" y="107"/>
                  <a:pt x="163" y="107"/>
                </a:cubicBezTo>
                <a:cubicBezTo>
                  <a:pt x="171" y="107"/>
                  <a:pt x="171" y="107"/>
                  <a:pt x="171" y="107"/>
                </a:cubicBezTo>
                <a:cubicBezTo>
                  <a:pt x="177" y="107"/>
                  <a:pt x="177" y="107"/>
                  <a:pt x="177" y="107"/>
                </a:cubicBezTo>
                <a:cubicBezTo>
                  <a:pt x="178" y="107"/>
                  <a:pt x="178" y="107"/>
                  <a:pt x="179" y="107"/>
                </a:cubicBezTo>
                <a:cubicBezTo>
                  <a:pt x="178" y="128"/>
                  <a:pt x="170" y="146"/>
                  <a:pt x="156" y="162"/>
                </a:cubicBezTo>
                <a:close/>
                <a:moveTo>
                  <a:pt x="6" y="94"/>
                </a:moveTo>
                <a:cubicBezTo>
                  <a:pt x="3" y="89"/>
                  <a:pt x="2" y="84"/>
                  <a:pt x="2" y="78"/>
                </a:cubicBezTo>
                <a:cubicBezTo>
                  <a:pt x="2" y="58"/>
                  <a:pt x="18" y="42"/>
                  <a:pt x="38" y="42"/>
                </a:cubicBezTo>
                <a:cubicBezTo>
                  <a:pt x="38" y="42"/>
                  <a:pt x="39" y="42"/>
                  <a:pt x="40" y="43"/>
                </a:cubicBezTo>
                <a:cubicBezTo>
                  <a:pt x="43" y="19"/>
                  <a:pt x="63" y="0"/>
                  <a:pt x="87" y="0"/>
                </a:cubicBezTo>
                <a:cubicBezTo>
                  <a:pt x="105" y="0"/>
                  <a:pt x="121" y="12"/>
                  <a:pt x="129" y="32"/>
                </a:cubicBezTo>
                <a:cubicBezTo>
                  <a:pt x="129" y="31"/>
                  <a:pt x="130" y="31"/>
                  <a:pt x="131" y="31"/>
                </a:cubicBezTo>
                <a:cubicBezTo>
                  <a:pt x="134" y="30"/>
                  <a:pt x="137" y="29"/>
                  <a:pt x="140" y="29"/>
                </a:cubicBezTo>
                <a:cubicBezTo>
                  <a:pt x="163" y="29"/>
                  <a:pt x="182" y="48"/>
                  <a:pt x="182" y="71"/>
                </a:cubicBezTo>
                <a:cubicBezTo>
                  <a:pt x="182" y="80"/>
                  <a:pt x="180" y="87"/>
                  <a:pt x="176" y="94"/>
                </a:cubicBezTo>
                <a:cubicBezTo>
                  <a:pt x="162" y="94"/>
                  <a:pt x="162" y="94"/>
                  <a:pt x="162" y="94"/>
                </a:cubicBezTo>
                <a:cubicBezTo>
                  <a:pt x="162" y="94"/>
                  <a:pt x="162" y="94"/>
                  <a:pt x="162" y="94"/>
                </a:cubicBezTo>
                <a:cubicBezTo>
                  <a:pt x="168" y="88"/>
                  <a:pt x="172" y="80"/>
                  <a:pt x="172" y="71"/>
                </a:cubicBezTo>
                <a:cubicBezTo>
                  <a:pt x="172" y="54"/>
                  <a:pt x="157" y="40"/>
                  <a:pt x="140" y="40"/>
                </a:cubicBezTo>
                <a:cubicBezTo>
                  <a:pt x="139" y="40"/>
                  <a:pt x="135" y="41"/>
                  <a:pt x="134" y="41"/>
                </a:cubicBezTo>
                <a:cubicBezTo>
                  <a:pt x="132" y="42"/>
                  <a:pt x="131" y="42"/>
                  <a:pt x="130" y="42"/>
                </a:cubicBezTo>
                <a:cubicBezTo>
                  <a:pt x="122" y="44"/>
                  <a:pt x="122" y="44"/>
                  <a:pt x="122" y="44"/>
                </a:cubicBezTo>
                <a:cubicBezTo>
                  <a:pt x="119" y="37"/>
                  <a:pt x="119" y="37"/>
                  <a:pt x="119" y="37"/>
                </a:cubicBezTo>
                <a:cubicBezTo>
                  <a:pt x="115" y="25"/>
                  <a:pt x="104" y="11"/>
                  <a:pt x="87" y="11"/>
                </a:cubicBezTo>
                <a:cubicBezTo>
                  <a:pt x="68" y="11"/>
                  <a:pt x="52" y="26"/>
                  <a:pt x="51" y="45"/>
                </a:cubicBezTo>
                <a:cubicBezTo>
                  <a:pt x="50" y="55"/>
                  <a:pt x="50" y="55"/>
                  <a:pt x="50" y="55"/>
                </a:cubicBezTo>
                <a:cubicBezTo>
                  <a:pt x="41" y="53"/>
                  <a:pt x="41" y="53"/>
                  <a:pt x="41" y="53"/>
                </a:cubicBezTo>
                <a:cubicBezTo>
                  <a:pt x="40" y="53"/>
                  <a:pt x="38" y="53"/>
                  <a:pt x="38" y="53"/>
                </a:cubicBezTo>
                <a:cubicBezTo>
                  <a:pt x="24" y="53"/>
                  <a:pt x="13" y="64"/>
                  <a:pt x="13" y="78"/>
                </a:cubicBezTo>
                <a:cubicBezTo>
                  <a:pt x="13" y="84"/>
                  <a:pt x="15" y="89"/>
                  <a:pt x="18" y="94"/>
                </a:cubicBezTo>
                <a:lnTo>
                  <a:pt x="6" y="94"/>
                </a:lnTo>
                <a:close/>
                <a:moveTo>
                  <a:pt x="41" y="74"/>
                </a:moveTo>
                <a:cubicBezTo>
                  <a:pt x="41" y="79"/>
                  <a:pt x="44" y="82"/>
                  <a:pt x="49" y="82"/>
                </a:cubicBezTo>
                <a:cubicBezTo>
                  <a:pt x="51" y="82"/>
                  <a:pt x="53" y="82"/>
                  <a:pt x="54" y="81"/>
                </a:cubicBezTo>
                <a:cubicBezTo>
                  <a:pt x="55" y="86"/>
                  <a:pt x="55" y="86"/>
                  <a:pt x="55" y="86"/>
                </a:cubicBezTo>
                <a:cubicBezTo>
                  <a:pt x="54" y="86"/>
                  <a:pt x="51" y="87"/>
                  <a:pt x="48" y="87"/>
                </a:cubicBezTo>
                <a:cubicBezTo>
                  <a:pt x="40" y="87"/>
                  <a:pt x="35" y="81"/>
                  <a:pt x="35" y="74"/>
                </a:cubicBezTo>
                <a:cubicBezTo>
                  <a:pt x="35" y="66"/>
                  <a:pt x="41" y="61"/>
                  <a:pt x="49" y="61"/>
                </a:cubicBezTo>
                <a:cubicBezTo>
                  <a:pt x="52" y="61"/>
                  <a:pt x="54" y="62"/>
                  <a:pt x="55" y="62"/>
                </a:cubicBezTo>
                <a:cubicBezTo>
                  <a:pt x="54" y="67"/>
                  <a:pt x="54" y="67"/>
                  <a:pt x="54" y="67"/>
                </a:cubicBezTo>
                <a:cubicBezTo>
                  <a:pt x="53" y="66"/>
                  <a:pt x="51" y="66"/>
                  <a:pt x="49" y="66"/>
                </a:cubicBezTo>
                <a:cubicBezTo>
                  <a:pt x="45" y="66"/>
                  <a:pt x="41" y="69"/>
                  <a:pt x="41" y="74"/>
                </a:cubicBezTo>
                <a:close/>
                <a:moveTo>
                  <a:pt x="64" y="62"/>
                </a:moveTo>
                <a:cubicBezTo>
                  <a:pt x="64" y="82"/>
                  <a:pt x="64" y="82"/>
                  <a:pt x="64" y="82"/>
                </a:cubicBezTo>
                <a:cubicBezTo>
                  <a:pt x="74" y="82"/>
                  <a:pt x="74" y="82"/>
                  <a:pt x="74" y="82"/>
                </a:cubicBezTo>
                <a:cubicBezTo>
                  <a:pt x="74" y="86"/>
                  <a:pt x="74" y="86"/>
                  <a:pt x="74" y="86"/>
                </a:cubicBezTo>
                <a:cubicBezTo>
                  <a:pt x="58" y="86"/>
                  <a:pt x="58" y="86"/>
                  <a:pt x="58" y="86"/>
                </a:cubicBezTo>
                <a:cubicBezTo>
                  <a:pt x="58" y="62"/>
                  <a:pt x="58" y="62"/>
                  <a:pt x="58" y="62"/>
                </a:cubicBezTo>
                <a:lnTo>
                  <a:pt x="64" y="62"/>
                </a:lnTo>
                <a:close/>
                <a:moveTo>
                  <a:pt x="74" y="74"/>
                </a:moveTo>
                <a:cubicBezTo>
                  <a:pt x="74" y="81"/>
                  <a:pt x="79" y="87"/>
                  <a:pt x="86" y="87"/>
                </a:cubicBezTo>
                <a:cubicBezTo>
                  <a:pt x="93" y="87"/>
                  <a:pt x="98" y="82"/>
                  <a:pt x="98" y="74"/>
                </a:cubicBezTo>
                <a:cubicBezTo>
                  <a:pt x="98" y="67"/>
                  <a:pt x="94" y="61"/>
                  <a:pt x="86" y="61"/>
                </a:cubicBezTo>
                <a:cubicBezTo>
                  <a:pt x="79" y="61"/>
                  <a:pt x="74" y="67"/>
                  <a:pt x="74" y="74"/>
                </a:cubicBezTo>
                <a:close/>
                <a:moveTo>
                  <a:pt x="92" y="74"/>
                </a:moveTo>
                <a:cubicBezTo>
                  <a:pt x="92" y="79"/>
                  <a:pt x="90" y="82"/>
                  <a:pt x="86" y="82"/>
                </a:cubicBezTo>
                <a:cubicBezTo>
                  <a:pt x="83" y="82"/>
                  <a:pt x="80" y="79"/>
                  <a:pt x="80" y="74"/>
                </a:cubicBezTo>
                <a:cubicBezTo>
                  <a:pt x="80" y="69"/>
                  <a:pt x="83" y="66"/>
                  <a:pt x="86" y="66"/>
                </a:cubicBezTo>
                <a:cubicBezTo>
                  <a:pt x="90" y="66"/>
                  <a:pt x="92" y="70"/>
                  <a:pt x="92" y="74"/>
                </a:cubicBezTo>
                <a:close/>
                <a:moveTo>
                  <a:pt x="107" y="62"/>
                </a:moveTo>
                <a:cubicBezTo>
                  <a:pt x="107" y="76"/>
                  <a:pt x="107" y="76"/>
                  <a:pt x="107" y="76"/>
                </a:cubicBezTo>
                <a:cubicBezTo>
                  <a:pt x="107" y="80"/>
                  <a:pt x="109" y="82"/>
                  <a:pt x="112" y="82"/>
                </a:cubicBezTo>
                <a:cubicBezTo>
                  <a:pt x="115" y="82"/>
                  <a:pt x="116" y="80"/>
                  <a:pt x="116" y="76"/>
                </a:cubicBezTo>
                <a:cubicBezTo>
                  <a:pt x="116" y="62"/>
                  <a:pt x="116" y="62"/>
                  <a:pt x="116" y="62"/>
                </a:cubicBezTo>
                <a:cubicBezTo>
                  <a:pt x="122" y="62"/>
                  <a:pt x="122" y="62"/>
                  <a:pt x="122" y="62"/>
                </a:cubicBezTo>
                <a:cubicBezTo>
                  <a:pt x="122" y="76"/>
                  <a:pt x="122" y="76"/>
                  <a:pt x="122" y="76"/>
                </a:cubicBezTo>
                <a:cubicBezTo>
                  <a:pt x="122" y="83"/>
                  <a:pt x="118" y="87"/>
                  <a:pt x="112" y="87"/>
                </a:cubicBezTo>
                <a:cubicBezTo>
                  <a:pt x="105" y="87"/>
                  <a:pt x="102" y="83"/>
                  <a:pt x="102" y="75"/>
                </a:cubicBezTo>
                <a:cubicBezTo>
                  <a:pt x="102" y="62"/>
                  <a:pt x="102" y="62"/>
                  <a:pt x="102" y="62"/>
                </a:cubicBezTo>
                <a:lnTo>
                  <a:pt x="107" y="62"/>
                </a:lnTo>
                <a:close/>
                <a:moveTo>
                  <a:pt x="134" y="62"/>
                </a:moveTo>
                <a:cubicBezTo>
                  <a:pt x="132" y="62"/>
                  <a:pt x="129" y="62"/>
                  <a:pt x="127" y="62"/>
                </a:cubicBezTo>
                <a:cubicBezTo>
                  <a:pt x="127" y="86"/>
                  <a:pt x="127" y="86"/>
                  <a:pt x="127" y="86"/>
                </a:cubicBezTo>
                <a:cubicBezTo>
                  <a:pt x="128" y="86"/>
                  <a:pt x="130" y="87"/>
                  <a:pt x="133" y="87"/>
                </a:cubicBezTo>
                <a:cubicBezTo>
                  <a:pt x="138" y="87"/>
                  <a:pt x="142" y="86"/>
                  <a:pt x="144" y="83"/>
                </a:cubicBezTo>
                <a:cubicBezTo>
                  <a:pt x="147" y="81"/>
                  <a:pt x="149" y="78"/>
                  <a:pt x="149" y="73"/>
                </a:cubicBezTo>
                <a:cubicBezTo>
                  <a:pt x="149" y="69"/>
                  <a:pt x="147" y="66"/>
                  <a:pt x="144" y="64"/>
                </a:cubicBezTo>
                <a:cubicBezTo>
                  <a:pt x="142" y="62"/>
                  <a:pt x="139" y="62"/>
                  <a:pt x="134" y="62"/>
                </a:cubicBezTo>
                <a:close/>
                <a:moveTo>
                  <a:pt x="134" y="82"/>
                </a:moveTo>
                <a:cubicBezTo>
                  <a:pt x="134" y="82"/>
                  <a:pt x="133" y="82"/>
                  <a:pt x="132" y="82"/>
                </a:cubicBezTo>
                <a:cubicBezTo>
                  <a:pt x="132" y="66"/>
                  <a:pt x="132" y="66"/>
                  <a:pt x="132" y="66"/>
                </a:cubicBezTo>
                <a:cubicBezTo>
                  <a:pt x="133" y="66"/>
                  <a:pt x="134" y="66"/>
                  <a:pt x="135" y="66"/>
                </a:cubicBezTo>
                <a:cubicBezTo>
                  <a:pt x="140" y="66"/>
                  <a:pt x="143" y="69"/>
                  <a:pt x="143" y="74"/>
                </a:cubicBezTo>
                <a:cubicBezTo>
                  <a:pt x="143" y="80"/>
                  <a:pt x="139" y="82"/>
                  <a:pt x="134" y="82"/>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25">
            <a:extLst>
              <a:ext uri="{FF2B5EF4-FFF2-40B4-BE49-F238E27FC236}">
                <a16:creationId xmlns:a16="http://schemas.microsoft.com/office/drawing/2014/main" xmlns="" id="{7A82A8B6-9DCD-4470-AF26-E8AACEE931A6}"/>
              </a:ext>
            </a:extLst>
          </p:cNvPr>
          <p:cNvSpPr>
            <a:spLocks noEditPoints="1"/>
          </p:cNvSpPr>
          <p:nvPr/>
        </p:nvSpPr>
        <p:spPr bwMode="auto">
          <a:xfrm>
            <a:off x="4507478" y="2769015"/>
            <a:ext cx="655509" cy="645953"/>
          </a:xfrm>
          <a:custGeom>
            <a:avLst/>
            <a:gdLst>
              <a:gd name="T0" fmla="*/ 112 w 200"/>
              <a:gd name="T1" fmla="*/ 124 h 197"/>
              <a:gd name="T2" fmla="*/ 117 w 200"/>
              <a:gd name="T3" fmla="*/ 116 h 197"/>
              <a:gd name="T4" fmla="*/ 126 w 200"/>
              <a:gd name="T5" fmla="*/ 91 h 197"/>
              <a:gd name="T6" fmla="*/ 112 w 200"/>
              <a:gd name="T7" fmla="*/ 80 h 197"/>
              <a:gd name="T8" fmla="*/ 119 w 200"/>
              <a:gd name="T9" fmla="*/ 75 h 197"/>
              <a:gd name="T10" fmla="*/ 120 w 200"/>
              <a:gd name="T11" fmla="*/ 122 h 197"/>
              <a:gd name="T12" fmla="*/ 198 w 200"/>
              <a:gd name="T13" fmla="*/ 113 h 197"/>
              <a:gd name="T14" fmla="*/ 182 w 200"/>
              <a:gd name="T15" fmla="*/ 81 h 197"/>
              <a:gd name="T16" fmla="*/ 172 w 200"/>
              <a:gd name="T17" fmla="*/ 57 h 197"/>
              <a:gd name="T18" fmla="*/ 158 w 200"/>
              <a:gd name="T19" fmla="*/ 24 h 197"/>
              <a:gd name="T20" fmla="*/ 136 w 200"/>
              <a:gd name="T21" fmla="*/ 44 h 197"/>
              <a:gd name="T22" fmla="*/ 133 w 200"/>
              <a:gd name="T23" fmla="*/ 14 h 197"/>
              <a:gd name="T24" fmla="*/ 112 w 200"/>
              <a:gd name="T25" fmla="*/ 55 h 197"/>
              <a:gd name="T26" fmla="*/ 126 w 200"/>
              <a:gd name="T27" fmla="*/ 138 h 197"/>
              <a:gd name="T28" fmla="*/ 112 w 200"/>
              <a:gd name="T29" fmla="*/ 186 h 197"/>
              <a:gd name="T30" fmla="*/ 128 w 200"/>
              <a:gd name="T31" fmla="*/ 168 h 197"/>
              <a:gd name="T32" fmla="*/ 152 w 200"/>
              <a:gd name="T33" fmla="*/ 158 h 197"/>
              <a:gd name="T34" fmla="*/ 190 w 200"/>
              <a:gd name="T35" fmla="*/ 139 h 197"/>
              <a:gd name="T36" fmla="*/ 167 w 200"/>
              <a:gd name="T37" fmla="*/ 116 h 197"/>
              <a:gd name="T38" fmla="*/ 96 w 200"/>
              <a:gd name="T39" fmla="*/ 0 h 197"/>
              <a:gd name="T40" fmla="*/ 103 w 200"/>
              <a:gd name="T41" fmla="*/ 197 h 197"/>
              <a:gd name="T42" fmla="*/ 13 w 200"/>
              <a:gd name="T43" fmla="*/ 137 h 197"/>
              <a:gd name="T44" fmla="*/ 96 w 200"/>
              <a:gd name="T45" fmla="*/ 0 h 197"/>
              <a:gd name="T46" fmla="*/ 58 w 200"/>
              <a:gd name="T47" fmla="*/ 47 h 197"/>
              <a:gd name="T48" fmla="*/ 38 w 200"/>
              <a:gd name="T49" fmla="*/ 32 h 197"/>
              <a:gd name="T50" fmla="*/ 45 w 200"/>
              <a:gd name="T51" fmla="*/ 96 h 197"/>
              <a:gd name="T52" fmla="*/ 34 w 200"/>
              <a:gd name="T53" fmla="*/ 36 h 197"/>
              <a:gd name="T54" fmla="*/ 34 w 200"/>
              <a:gd name="T55" fmla="*/ 160 h 197"/>
              <a:gd name="T56" fmla="*/ 45 w 200"/>
              <a:gd name="T57" fmla="*/ 102 h 197"/>
              <a:gd name="T58" fmla="*/ 10 w 200"/>
              <a:gd name="T59" fmla="*/ 102 h 197"/>
              <a:gd name="T60" fmla="*/ 92 w 200"/>
              <a:gd name="T61" fmla="*/ 190 h 197"/>
              <a:gd name="T62" fmla="*/ 58 w 200"/>
              <a:gd name="T63" fmla="*/ 150 h 197"/>
              <a:gd name="T64" fmla="*/ 92 w 200"/>
              <a:gd name="T65" fmla="*/ 190 h 197"/>
              <a:gd name="T66" fmla="*/ 63 w 200"/>
              <a:gd name="T67" fmla="*/ 147 h 197"/>
              <a:gd name="T68" fmla="*/ 99 w 200"/>
              <a:gd name="T69" fmla="*/ 188 h 197"/>
              <a:gd name="T70" fmla="*/ 99 w 200"/>
              <a:gd name="T71" fmla="*/ 133 h 197"/>
              <a:gd name="T72" fmla="*/ 52 w 200"/>
              <a:gd name="T73" fmla="*/ 102 h 197"/>
              <a:gd name="T74" fmla="*/ 60 w 200"/>
              <a:gd name="T75" fmla="*/ 142 h 197"/>
              <a:gd name="T76" fmla="*/ 99 w 200"/>
              <a:gd name="T77" fmla="*/ 64 h 197"/>
              <a:gd name="T78" fmla="*/ 51 w 200"/>
              <a:gd name="T79" fmla="*/ 96 h 197"/>
              <a:gd name="T80" fmla="*/ 98 w 200"/>
              <a:gd name="T81" fmla="*/ 96 h 197"/>
              <a:gd name="T82" fmla="*/ 98 w 200"/>
              <a:gd name="T83" fmla="*/ 10 h 197"/>
              <a:gd name="T84" fmla="*/ 98 w 200"/>
              <a:gd name="T85"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97">
                <a:moveTo>
                  <a:pt x="120" y="122"/>
                </a:moveTo>
                <a:cubicBezTo>
                  <a:pt x="117" y="123"/>
                  <a:pt x="115" y="124"/>
                  <a:pt x="112" y="124"/>
                </a:cubicBezTo>
                <a:cubicBezTo>
                  <a:pt x="112" y="117"/>
                  <a:pt x="112" y="117"/>
                  <a:pt x="112" y="117"/>
                </a:cubicBezTo>
                <a:cubicBezTo>
                  <a:pt x="114" y="117"/>
                  <a:pt x="115" y="116"/>
                  <a:pt x="117" y="116"/>
                </a:cubicBezTo>
                <a:cubicBezTo>
                  <a:pt x="121" y="114"/>
                  <a:pt x="125" y="110"/>
                  <a:pt x="127" y="105"/>
                </a:cubicBezTo>
                <a:cubicBezTo>
                  <a:pt x="129" y="101"/>
                  <a:pt x="128" y="96"/>
                  <a:pt x="126" y="91"/>
                </a:cubicBezTo>
                <a:cubicBezTo>
                  <a:pt x="124" y="86"/>
                  <a:pt x="121" y="83"/>
                  <a:pt x="116" y="81"/>
                </a:cubicBezTo>
                <a:cubicBezTo>
                  <a:pt x="115" y="81"/>
                  <a:pt x="113" y="80"/>
                  <a:pt x="112" y="80"/>
                </a:cubicBezTo>
                <a:cubicBezTo>
                  <a:pt x="112" y="73"/>
                  <a:pt x="112" y="73"/>
                  <a:pt x="112" y="73"/>
                </a:cubicBezTo>
                <a:cubicBezTo>
                  <a:pt x="114" y="73"/>
                  <a:pt x="117" y="74"/>
                  <a:pt x="119" y="75"/>
                </a:cubicBezTo>
                <a:cubicBezTo>
                  <a:pt x="125" y="77"/>
                  <a:pt x="130" y="82"/>
                  <a:pt x="133" y="88"/>
                </a:cubicBezTo>
                <a:cubicBezTo>
                  <a:pt x="139" y="101"/>
                  <a:pt x="133" y="117"/>
                  <a:pt x="120" y="122"/>
                </a:cubicBezTo>
                <a:close/>
                <a:moveTo>
                  <a:pt x="183" y="108"/>
                </a:moveTo>
                <a:cubicBezTo>
                  <a:pt x="198" y="113"/>
                  <a:pt x="198" y="113"/>
                  <a:pt x="198" y="113"/>
                </a:cubicBezTo>
                <a:cubicBezTo>
                  <a:pt x="200" y="101"/>
                  <a:pt x="200" y="88"/>
                  <a:pt x="196" y="75"/>
                </a:cubicBezTo>
                <a:cubicBezTo>
                  <a:pt x="182" y="81"/>
                  <a:pt x="182" y="81"/>
                  <a:pt x="182" y="81"/>
                </a:cubicBezTo>
                <a:cubicBezTo>
                  <a:pt x="172" y="86"/>
                  <a:pt x="168" y="81"/>
                  <a:pt x="165" y="74"/>
                </a:cubicBezTo>
                <a:cubicBezTo>
                  <a:pt x="162" y="68"/>
                  <a:pt x="162" y="61"/>
                  <a:pt x="172" y="57"/>
                </a:cubicBezTo>
                <a:cubicBezTo>
                  <a:pt x="185" y="51"/>
                  <a:pt x="185" y="51"/>
                  <a:pt x="185" y="51"/>
                </a:cubicBezTo>
                <a:cubicBezTo>
                  <a:pt x="178" y="40"/>
                  <a:pt x="168" y="31"/>
                  <a:pt x="158" y="24"/>
                </a:cubicBezTo>
                <a:cubicBezTo>
                  <a:pt x="153" y="36"/>
                  <a:pt x="153" y="36"/>
                  <a:pt x="153" y="36"/>
                </a:cubicBezTo>
                <a:cubicBezTo>
                  <a:pt x="149" y="47"/>
                  <a:pt x="143" y="47"/>
                  <a:pt x="136" y="44"/>
                </a:cubicBezTo>
                <a:cubicBezTo>
                  <a:pt x="129" y="41"/>
                  <a:pt x="124" y="37"/>
                  <a:pt x="128" y="27"/>
                </a:cubicBezTo>
                <a:cubicBezTo>
                  <a:pt x="133" y="14"/>
                  <a:pt x="133" y="14"/>
                  <a:pt x="133" y="14"/>
                </a:cubicBezTo>
                <a:cubicBezTo>
                  <a:pt x="126" y="12"/>
                  <a:pt x="119" y="11"/>
                  <a:pt x="112" y="11"/>
                </a:cubicBezTo>
                <a:cubicBezTo>
                  <a:pt x="112" y="55"/>
                  <a:pt x="112" y="55"/>
                  <a:pt x="112" y="55"/>
                </a:cubicBezTo>
                <a:cubicBezTo>
                  <a:pt x="128" y="56"/>
                  <a:pt x="142" y="66"/>
                  <a:pt x="149" y="81"/>
                </a:cubicBezTo>
                <a:cubicBezTo>
                  <a:pt x="158" y="103"/>
                  <a:pt x="148" y="129"/>
                  <a:pt x="126" y="138"/>
                </a:cubicBezTo>
                <a:cubicBezTo>
                  <a:pt x="122" y="140"/>
                  <a:pt x="117" y="142"/>
                  <a:pt x="112" y="142"/>
                </a:cubicBezTo>
                <a:cubicBezTo>
                  <a:pt x="112" y="186"/>
                  <a:pt x="112" y="186"/>
                  <a:pt x="112" y="186"/>
                </a:cubicBezTo>
                <a:cubicBezTo>
                  <a:pt x="119" y="186"/>
                  <a:pt x="127" y="185"/>
                  <a:pt x="134" y="183"/>
                </a:cubicBezTo>
                <a:cubicBezTo>
                  <a:pt x="128" y="168"/>
                  <a:pt x="128" y="168"/>
                  <a:pt x="128" y="168"/>
                </a:cubicBezTo>
                <a:cubicBezTo>
                  <a:pt x="123" y="158"/>
                  <a:pt x="128" y="154"/>
                  <a:pt x="135" y="151"/>
                </a:cubicBezTo>
                <a:cubicBezTo>
                  <a:pt x="142" y="148"/>
                  <a:pt x="148" y="147"/>
                  <a:pt x="152" y="158"/>
                </a:cubicBezTo>
                <a:cubicBezTo>
                  <a:pt x="159" y="172"/>
                  <a:pt x="159" y="172"/>
                  <a:pt x="159" y="172"/>
                </a:cubicBezTo>
                <a:cubicBezTo>
                  <a:pt x="172" y="164"/>
                  <a:pt x="183" y="152"/>
                  <a:pt x="190" y="139"/>
                </a:cubicBezTo>
                <a:cubicBezTo>
                  <a:pt x="175" y="133"/>
                  <a:pt x="175" y="133"/>
                  <a:pt x="175" y="133"/>
                </a:cubicBezTo>
                <a:cubicBezTo>
                  <a:pt x="164" y="130"/>
                  <a:pt x="164" y="123"/>
                  <a:pt x="167" y="116"/>
                </a:cubicBezTo>
                <a:cubicBezTo>
                  <a:pt x="169" y="109"/>
                  <a:pt x="173" y="104"/>
                  <a:pt x="183" y="108"/>
                </a:cubicBezTo>
                <a:close/>
                <a:moveTo>
                  <a:pt x="96" y="0"/>
                </a:moveTo>
                <a:cubicBezTo>
                  <a:pt x="98" y="0"/>
                  <a:pt x="100" y="0"/>
                  <a:pt x="103" y="0"/>
                </a:cubicBezTo>
                <a:cubicBezTo>
                  <a:pt x="103" y="197"/>
                  <a:pt x="103" y="197"/>
                  <a:pt x="103" y="197"/>
                </a:cubicBezTo>
                <a:cubicBezTo>
                  <a:pt x="102" y="197"/>
                  <a:pt x="102" y="197"/>
                  <a:pt x="101" y="197"/>
                </a:cubicBezTo>
                <a:cubicBezTo>
                  <a:pt x="63" y="197"/>
                  <a:pt x="27" y="171"/>
                  <a:pt x="13" y="137"/>
                </a:cubicBezTo>
                <a:cubicBezTo>
                  <a:pt x="0" y="110"/>
                  <a:pt x="3" y="73"/>
                  <a:pt x="19" y="48"/>
                </a:cubicBezTo>
                <a:cubicBezTo>
                  <a:pt x="35" y="20"/>
                  <a:pt x="65" y="2"/>
                  <a:pt x="96" y="0"/>
                </a:cubicBezTo>
                <a:close/>
                <a:moveTo>
                  <a:pt x="38" y="32"/>
                </a:moveTo>
                <a:cubicBezTo>
                  <a:pt x="44" y="38"/>
                  <a:pt x="51" y="43"/>
                  <a:pt x="58" y="47"/>
                </a:cubicBezTo>
                <a:cubicBezTo>
                  <a:pt x="66" y="32"/>
                  <a:pt x="79" y="16"/>
                  <a:pt x="94" y="6"/>
                </a:cubicBezTo>
                <a:cubicBezTo>
                  <a:pt x="73" y="8"/>
                  <a:pt x="54" y="17"/>
                  <a:pt x="38" y="32"/>
                </a:cubicBezTo>
                <a:close/>
                <a:moveTo>
                  <a:pt x="10" y="96"/>
                </a:moveTo>
                <a:cubicBezTo>
                  <a:pt x="45" y="96"/>
                  <a:pt x="45" y="96"/>
                  <a:pt x="45" y="96"/>
                </a:cubicBezTo>
                <a:cubicBezTo>
                  <a:pt x="46" y="80"/>
                  <a:pt x="49" y="66"/>
                  <a:pt x="55" y="52"/>
                </a:cubicBezTo>
                <a:cubicBezTo>
                  <a:pt x="48" y="48"/>
                  <a:pt x="41" y="43"/>
                  <a:pt x="34" y="36"/>
                </a:cubicBezTo>
                <a:cubicBezTo>
                  <a:pt x="19" y="53"/>
                  <a:pt x="11" y="73"/>
                  <a:pt x="10" y="96"/>
                </a:cubicBezTo>
                <a:close/>
                <a:moveTo>
                  <a:pt x="34" y="160"/>
                </a:moveTo>
                <a:cubicBezTo>
                  <a:pt x="41" y="154"/>
                  <a:pt x="48" y="149"/>
                  <a:pt x="55" y="145"/>
                </a:cubicBezTo>
                <a:cubicBezTo>
                  <a:pt x="49" y="132"/>
                  <a:pt x="45" y="116"/>
                  <a:pt x="45" y="102"/>
                </a:cubicBezTo>
                <a:cubicBezTo>
                  <a:pt x="12" y="102"/>
                  <a:pt x="12" y="102"/>
                  <a:pt x="12" y="102"/>
                </a:cubicBezTo>
                <a:cubicBezTo>
                  <a:pt x="11" y="102"/>
                  <a:pt x="11" y="102"/>
                  <a:pt x="10" y="102"/>
                </a:cubicBezTo>
                <a:cubicBezTo>
                  <a:pt x="11" y="124"/>
                  <a:pt x="19" y="144"/>
                  <a:pt x="34" y="160"/>
                </a:cubicBezTo>
                <a:close/>
                <a:moveTo>
                  <a:pt x="92" y="190"/>
                </a:moveTo>
                <a:cubicBezTo>
                  <a:pt x="80" y="182"/>
                  <a:pt x="70" y="170"/>
                  <a:pt x="62" y="158"/>
                </a:cubicBezTo>
                <a:cubicBezTo>
                  <a:pt x="61" y="156"/>
                  <a:pt x="59" y="153"/>
                  <a:pt x="58" y="150"/>
                </a:cubicBezTo>
                <a:cubicBezTo>
                  <a:pt x="51" y="154"/>
                  <a:pt x="44" y="159"/>
                  <a:pt x="38" y="165"/>
                </a:cubicBezTo>
                <a:cubicBezTo>
                  <a:pt x="53" y="179"/>
                  <a:pt x="72" y="188"/>
                  <a:pt x="92" y="190"/>
                </a:cubicBezTo>
                <a:close/>
                <a:moveTo>
                  <a:pt x="99" y="138"/>
                </a:moveTo>
                <a:cubicBezTo>
                  <a:pt x="87" y="139"/>
                  <a:pt x="74" y="142"/>
                  <a:pt x="63" y="147"/>
                </a:cubicBezTo>
                <a:cubicBezTo>
                  <a:pt x="63" y="148"/>
                  <a:pt x="63" y="148"/>
                  <a:pt x="63" y="148"/>
                </a:cubicBezTo>
                <a:cubicBezTo>
                  <a:pt x="71" y="163"/>
                  <a:pt x="84" y="178"/>
                  <a:pt x="99" y="188"/>
                </a:cubicBezTo>
                <a:lnTo>
                  <a:pt x="99" y="138"/>
                </a:lnTo>
                <a:close/>
                <a:moveTo>
                  <a:pt x="99" y="133"/>
                </a:moveTo>
                <a:cubicBezTo>
                  <a:pt x="98" y="102"/>
                  <a:pt x="98" y="102"/>
                  <a:pt x="98" y="102"/>
                </a:cubicBezTo>
                <a:cubicBezTo>
                  <a:pt x="52" y="102"/>
                  <a:pt x="52" y="102"/>
                  <a:pt x="52" y="102"/>
                </a:cubicBezTo>
                <a:cubicBezTo>
                  <a:pt x="51" y="102"/>
                  <a:pt x="51" y="102"/>
                  <a:pt x="51" y="102"/>
                </a:cubicBezTo>
                <a:cubicBezTo>
                  <a:pt x="51" y="116"/>
                  <a:pt x="55" y="130"/>
                  <a:pt x="60" y="142"/>
                </a:cubicBezTo>
                <a:cubicBezTo>
                  <a:pt x="72" y="137"/>
                  <a:pt x="85" y="133"/>
                  <a:pt x="99" y="133"/>
                </a:cubicBezTo>
                <a:close/>
                <a:moveTo>
                  <a:pt x="99" y="64"/>
                </a:moveTo>
                <a:cubicBezTo>
                  <a:pt x="85" y="64"/>
                  <a:pt x="72" y="60"/>
                  <a:pt x="61" y="55"/>
                </a:cubicBezTo>
                <a:cubicBezTo>
                  <a:pt x="55" y="67"/>
                  <a:pt x="51" y="81"/>
                  <a:pt x="51" y="96"/>
                </a:cubicBezTo>
                <a:cubicBezTo>
                  <a:pt x="98" y="97"/>
                  <a:pt x="98" y="97"/>
                  <a:pt x="98" y="97"/>
                </a:cubicBezTo>
                <a:cubicBezTo>
                  <a:pt x="98" y="96"/>
                  <a:pt x="98" y="96"/>
                  <a:pt x="98" y="96"/>
                </a:cubicBezTo>
                <a:cubicBezTo>
                  <a:pt x="99" y="64"/>
                  <a:pt x="99" y="64"/>
                  <a:pt x="99" y="64"/>
                </a:cubicBezTo>
                <a:close/>
                <a:moveTo>
                  <a:pt x="98" y="10"/>
                </a:moveTo>
                <a:cubicBezTo>
                  <a:pt x="84" y="20"/>
                  <a:pt x="71" y="35"/>
                  <a:pt x="63" y="49"/>
                </a:cubicBezTo>
                <a:cubicBezTo>
                  <a:pt x="74" y="55"/>
                  <a:pt x="86" y="58"/>
                  <a:pt x="98" y="58"/>
                </a:cubicBezTo>
                <a:lnTo>
                  <a:pt x="98" y="10"/>
                </a:ln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28">
            <a:extLst>
              <a:ext uri="{FF2B5EF4-FFF2-40B4-BE49-F238E27FC236}">
                <a16:creationId xmlns:a16="http://schemas.microsoft.com/office/drawing/2014/main" xmlns="" id="{36EDCEA2-AF5A-41CD-9BCF-D1BA247FC8C5}"/>
              </a:ext>
            </a:extLst>
          </p:cNvPr>
          <p:cNvSpPr>
            <a:spLocks noEditPoints="1"/>
          </p:cNvSpPr>
          <p:nvPr/>
        </p:nvSpPr>
        <p:spPr bwMode="auto">
          <a:xfrm>
            <a:off x="1846635" y="2769015"/>
            <a:ext cx="663153" cy="645953"/>
          </a:xfrm>
          <a:custGeom>
            <a:avLst/>
            <a:gdLst>
              <a:gd name="T0" fmla="*/ 13 w 203"/>
              <a:gd name="T1" fmla="*/ 137 h 197"/>
              <a:gd name="T2" fmla="*/ 103 w 203"/>
              <a:gd name="T3" fmla="*/ 197 h 197"/>
              <a:gd name="T4" fmla="*/ 96 w 203"/>
              <a:gd name="T5" fmla="*/ 0 h 197"/>
              <a:gd name="T6" fmla="*/ 94 w 203"/>
              <a:gd name="T7" fmla="*/ 6 h 197"/>
              <a:gd name="T8" fmla="*/ 38 w 203"/>
              <a:gd name="T9" fmla="*/ 32 h 197"/>
              <a:gd name="T10" fmla="*/ 34 w 203"/>
              <a:gd name="T11" fmla="*/ 36 h 197"/>
              <a:gd name="T12" fmla="*/ 46 w 203"/>
              <a:gd name="T13" fmla="*/ 96 h 197"/>
              <a:gd name="T14" fmla="*/ 34 w 203"/>
              <a:gd name="T15" fmla="*/ 36 h 197"/>
              <a:gd name="T16" fmla="*/ 12 w 203"/>
              <a:gd name="T17" fmla="*/ 102 h 197"/>
              <a:gd name="T18" fmla="*/ 55 w 203"/>
              <a:gd name="T19" fmla="*/ 145 h 197"/>
              <a:gd name="T20" fmla="*/ 10 w 203"/>
              <a:gd name="T21" fmla="*/ 102 h 197"/>
              <a:gd name="T22" fmla="*/ 58 w 203"/>
              <a:gd name="T23" fmla="*/ 150 h 197"/>
              <a:gd name="T24" fmla="*/ 92 w 203"/>
              <a:gd name="T25" fmla="*/ 190 h 197"/>
              <a:gd name="T26" fmla="*/ 99 w 203"/>
              <a:gd name="T27" fmla="*/ 188 h 197"/>
              <a:gd name="T28" fmla="*/ 64 w 203"/>
              <a:gd name="T29" fmla="*/ 147 h 197"/>
              <a:gd name="T30" fmla="*/ 99 w 203"/>
              <a:gd name="T31" fmla="*/ 188 h 197"/>
              <a:gd name="T32" fmla="*/ 51 w 203"/>
              <a:gd name="T33" fmla="*/ 102 h 197"/>
              <a:gd name="T34" fmla="*/ 99 w 203"/>
              <a:gd name="T35" fmla="*/ 102 h 197"/>
              <a:gd name="T36" fmla="*/ 61 w 203"/>
              <a:gd name="T37" fmla="*/ 142 h 197"/>
              <a:gd name="T38" fmla="*/ 99 w 203"/>
              <a:gd name="T39" fmla="*/ 96 h 197"/>
              <a:gd name="T40" fmla="*/ 51 w 203"/>
              <a:gd name="T41" fmla="*/ 96 h 197"/>
              <a:gd name="T42" fmla="*/ 99 w 203"/>
              <a:gd name="T43" fmla="*/ 64 h 197"/>
              <a:gd name="T44" fmla="*/ 63 w 203"/>
              <a:gd name="T45" fmla="*/ 49 h 197"/>
              <a:gd name="T46" fmla="*/ 99 w 203"/>
              <a:gd name="T47" fmla="*/ 58 h 197"/>
              <a:gd name="T48" fmla="*/ 116 w 203"/>
              <a:gd name="T49" fmla="*/ 69 h 197"/>
              <a:gd name="T50" fmla="*/ 145 w 203"/>
              <a:gd name="T51" fmla="*/ 56 h 197"/>
              <a:gd name="T52" fmla="*/ 149 w 203"/>
              <a:gd name="T53" fmla="*/ 39 h 197"/>
              <a:gd name="T54" fmla="*/ 116 w 203"/>
              <a:gd name="T55" fmla="*/ 11 h 197"/>
              <a:gd name="T56" fmla="*/ 152 w 203"/>
              <a:gd name="T57" fmla="*/ 33 h 197"/>
              <a:gd name="T58" fmla="*/ 203 w 203"/>
              <a:gd name="T59" fmla="*/ 98 h 197"/>
              <a:gd name="T60" fmla="*/ 116 w 203"/>
              <a:gd name="T61" fmla="*/ 167 h 197"/>
              <a:gd name="T62" fmla="*/ 175 w 203"/>
              <a:gd name="T63" fmla="*/ 66 h 197"/>
              <a:gd name="T64" fmla="*/ 191 w 203"/>
              <a:gd name="T65" fmla="*/ 54 h 197"/>
              <a:gd name="T66" fmla="*/ 126 w 203"/>
              <a:gd name="T67" fmla="*/ 109 h 197"/>
              <a:gd name="T68" fmla="*/ 116 w 203"/>
              <a:gd name="T69" fmla="*/ 84 h 197"/>
              <a:gd name="T70" fmla="*/ 155 w 203"/>
              <a:gd name="T71" fmla="*/ 53 h 197"/>
              <a:gd name="T72" fmla="*/ 155 w 203"/>
              <a:gd name="T73" fmla="*/ 36 h 197"/>
              <a:gd name="T74" fmla="*/ 177 w 203"/>
              <a:gd name="T75" fmla="*/ 18 h 197"/>
              <a:gd name="T76" fmla="*/ 196 w 203"/>
              <a:gd name="T77" fmla="*/ 38 h 197"/>
              <a:gd name="T78" fmla="*/ 178 w 203"/>
              <a:gd name="T79" fmla="*/ 59 h 197"/>
              <a:gd name="T80" fmla="*/ 162 w 203"/>
              <a:gd name="T81" fmla="*/ 60 h 197"/>
              <a:gd name="T82" fmla="*/ 126 w 203"/>
              <a:gd name="T83" fmla="*/ 109 h 197"/>
              <a:gd name="T84" fmla="*/ 116 w 203"/>
              <a:gd name="T85" fmla="*/ 128 h 197"/>
              <a:gd name="T86" fmla="*/ 142 w 203"/>
              <a:gd name="T87" fmla="*/ 86 h 197"/>
              <a:gd name="T88" fmla="*/ 167 w 203"/>
              <a:gd name="T89"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3" h="197">
                <a:moveTo>
                  <a:pt x="19" y="48"/>
                </a:moveTo>
                <a:cubicBezTo>
                  <a:pt x="3" y="73"/>
                  <a:pt x="0" y="110"/>
                  <a:pt x="13" y="137"/>
                </a:cubicBezTo>
                <a:cubicBezTo>
                  <a:pt x="28" y="171"/>
                  <a:pt x="64" y="197"/>
                  <a:pt x="101"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1" y="102"/>
                  <a:pt x="12" y="102"/>
                </a:cubicBezTo>
                <a:cubicBezTo>
                  <a:pt x="46" y="102"/>
                  <a:pt x="46" y="102"/>
                  <a:pt x="46" y="102"/>
                </a:cubicBezTo>
                <a:cubicBezTo>
                  <a:pt x="46" y="116"/>
                  <a:pt x="50" y="132"/>
                  <a:pt x="55"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3"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28" y="72"/>
                </a:moveTo>
                <a:cubicBezTo>
                  <a:pt x="125" y="70"/>
                  <a:pt x="120" y="69"/>
                  <a:pt x="116" y="69"/>
                </a:cubicBezTo>
                <a:cubicBezTo>
                  <a:pt x="116" y="47"/>
                  <a:pt x="116" y="47"/>
                  <a:pt x="116" y="47"/>
                </a:cubicBezTo>
                <a:cubicBezTo>
                  <a:pt x="126" y="47"/>
                  <a:pt x="136" y="51"/>
                  <a:pt x="145" y="56"/>
                </a:cubicBezTo>
                <a:lnTo>
                  <a:pt x="128" y="72"/>
                </a:lnTo>
                <a:close/>
                <a:moveTo>
                  <a:pt x="149" y="39"/>
                </a:moveTo>
                <a:cubicBezTo>
                  <a:pt x="139" y="34"/>
                  <a:pt x="128" y="30"/>
                  <a:pt x="116" y="30"/>
                </a:cubicBezTo>
                <a:cubicBezTo>
                  <a:pt x="116" y="11"/>
                  <a:pt x="116" y="11"/>
                  <a:pt x="116" y="11"/>
                </a:cubicBezTo>
                <a:cubicBezTo>
                  <a:pt x="132" y="11"/>
                  <a:pt x="148" y="16"/>
                  <a:pt x="161" y="24"/>
                </a:cubicBezTo>
                <a:cubicBezTo>
                  <a:pt x="152" y="33"/>
                  <a:pt x="152" y="33"/>
                  <a:pt x="152" y="33"/>
                </a:cubicBezTo>
                <a:cubicBezTo>
                  <a:pt x="151" y="35"/>
                  <a:pt x="149" y="37"/>
                  <a:pt x="149" y="39"/>
                </a:cubicBezTo>
                <a:close/>
                <a:moveTo>
                  <a:pt x="203" y="98"/>
                </a:moveTo>
                <a:cubicBezTo>
                  <a:pt x="203" y="147"/>
                  <a:pt x="164" y="186"/>
                  <a:pt x="116" y="186"/>
                </a:cubicBezTo>
                <a:cubicBezTo>
                  <a:pt x="116" y="167"/>
                  <a:pt x="116" y="167"/>
                  <a:pt x="116" y="167"/>
                </a:cubicBezTo>
                <a:cubicBezTo>
                  <a:pt x="153" y="167"/>
                  <a:pt x="184" y="136"/>
                  <a:pt x="184" y="98"/>
                </a:cubicBezTo>
                <a:cubicBezTo>
                  <a:pt x="184" y="87"/>
                  <a:pt x="181" y="75"/>
                  <a:pt x="175" y="66"/>
                </a:cubicBezTo>
                <a:cubicBezTo>
                  <a:pt x="178" y="65"/>
                  <a:pt x="180" y="64"/>
                  <a:pt x="182" y="63"/>
                </a:cubicBezTo>
                <a:cubicBezTo>
                  <a:pt x="191" y="54"/>
                  <a:pt x="191" y="54"/>
                  <a:pt x="191" y="54"/>
                </a:cubicBezTo>
                <a:cubicBezTo>
                  <a:pt x="199" y="67"/>
                  <a:pt x="203" y="82"/>
                  <a:pt x="203" y="98"/>
                </a:cubicBezTo>
                <a:close/>
                <a:moveTo>
                  <a:pt x="126" y="109"/>
                </a:moveTo>
                <a:cubicBezTo>
                  <a:pt x="123" y="112"/>
                  <a:pt x="120" y="114"/>
                  <a:pt x="116" y="114"/>
                </a:cubicBezTo>
                <a:cubicBezTo>
                  <a:pt x="116" y="84"/>
                  <a:pt x="116" y="84"/>
                  <a:pt x="116" y="84"/>
                </a:cubicBezTo>
                <a:cubicBezTo>
                  <a:pt x="118" y="84"/>
                  <a:pt x="120" y="84"/>
                  <a:pt x="122" y="85"/>
                </a:cubicBezTo>
                <a:cubicBezTo>
                  <a:pt x="155" y="53"/>
                  <a:pt x="155" y="53"/>
                  <a:pt x="155" y="53"/>
                </a:cubicBezTo>
                <a:cubicBezTo>
                  <a:pt x="154" y="42"/>
                  <a:pt x="154" y="42"/>
                  <a:pt x="154" y="42"/>
                </a:cubicBezTo>
                <a:cubicBezTo>
                  <a:pt x="153" y="40"/>
                  <a:pt x="154" y="38"/>
                  <a:pt x="155" y="36"/>
                </a:cubicBezTo>
                <a:cubicBezTo>
                  <a:pt x="174" y="18"/>
                  <a:pt x="174" y="18"/>
                  <a:pt x="174" y="18"/>
                </a:cubicBezTo>
                <a:cubicBezTo>
                  <a:pt x="176" y="16"/>
                  <a:pt x="177" y="17"/>
                  <a:pt x="177" y="18"/>
                </a:cubicBezTo>
                <a:cubicBezTo>
                  <a:pt x="179" y="36"/>
                  <a:pt x="179" y="36"/>
                  <a:pt x="179" y="36"/>
                </a:cubicBezTo>
                <a:cubicBezTo>
                  <a:pt x="196" y="38"/>
                  <a:pt x="196" y="38"/>
                  <a:pt x="196" y="38"/>
                </a:cubicBezTo>
                <a:cubicBezTo>
                  <a:pt x="198" y="38"/>
                  <a:pt x="198" y="39"/>
                  <a:pt x="197" y="40"/>
                </a:cubicBezTo>
                <a:cubicBezTo>
                  <a:pt x="178" y="59"/>
                  <a:pt x="178" y="59"/>
                  <a:pt x="178" y="59"/>
                </a:cubicBezTo>
                <a:cubicBezTo>
                  <a:pt x="177" y="60"/>
                  <a:pt x="175" y="61"/>
                  <a:pt x="173" y="61"/>
                </a:cubicBezTo>
                <a:cubicBezTo>
                  <a:pt x="162" y="60"/>
                  <a:pt x="162" y="60"/>
                  <a:pt x="162" y="60"/>
                </a:cubicBezTo>
                <a:cubicBezTo>
                  <a:pt x="129" y="93"/>
                  <a:pt x="129" y="93"/>
                  <a:pt x="129" y="93"/>
                </a:cubicBezTo>
                <a:cubicBezTo>
                  <a:pt x="132" y="98"/>
                  <a:pt x="131" y="105"/>
                  <a:pt x="126" y="109"/>
                </a:cubicBezTo>
                <a:close/>
                <a:moveTo>
                  <a:pt x="116" y="149"/>
                </a:moveTo>
                <a:cubicBezTo>
                  <a:pt x="116" y="128"/>
                  <a:pt x="116" y="128"/>
                  <a:pt x="116" y="128"/>
                </a:cubicBezTo>
                <a:cubicBezTo>
                  <a:pt x="132" y="128"/>
                  <a:pt x="145" y="114"/>
                  <a:pt x="145" y="98"/>
                </a:cubicBezTo>
                <a:cubicBezTo>
                  <a:pt x="145" y="94"/>
                  <a:pt x="144" y="90"/>
                  <a:pt x="142" y="86"/>
                </a:cubicBezTo>
                <a:cubicBezTo>
                  <a:pt x="158" y="70"/>
                  <a:pt x="158" y="70"/>
                  <a:pt x="158" y="70"/>
                </a:cubicBezTo>
                <a:cubicBezTo>
                  <a:pt x="164" y="78"/>
                  <a:pt x="167" y="88"/>
                  <a:pt x="167" y="98"/>
                </a:cubicBezTo>
                <a:cubicBezTo>
                  <a:pt x="167" y="127"/>
                  <a:pt x="144" y="149"/>
                  <a:pt x="116" y="149"/>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315603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xmlns="" id="{91908C96-1EDF-4873-ADDF-483B0389DBB1}"/>
              </a:ext>
            </a:extLst>
          </p:cNvPr>
          <p:cNvSpPr txBox="1"/>
          <p:nvPr/>
        </p:nvSpPr>
        <p:spPr>
          <a:xfrm>
            <a:off x="893828" y="2391281"/>
            <a:ext cx="4300472" cy="1331583"/>
          </a:xfrm>
          <a:prstGeom prst="rect">
            <a:avLst/>
          </a:prstGeom>
          <a:noFill/>
        </p:spPr>
        <p:txBody>
          <a:bodyPr wrap="square" rtlCol="0">
            <a:spAutoFit/>
          </a:bodyPr>
          <a:lstStyle/>
          <a:p>
            <a:pPr>
              <a:lnSpc>
                <a:spcPct val="150000"/>
              </a:lnSpc>
            </a:pPr>
            <a:r>
              <a:rPr lang="zh-CN" altLang="en-US" sz="6000" dirty="0">
                <a:solidFill>
                  <a:schemeClr val="bg1"/>
                </a:solidFill>
                <a:latin typeface="思源黑体 CN Bold" panose="020B0800000000000000" pitchFamily="34" charset="-122"/>
                <a:ea typeface="思源黑体 CN Bold" panose="020B0800000000000000" pitchFamily="34" charset="-122"/>
                <a:cs typeface="Roboto Thin" charset="0"/>
              </a:rPr>
              <a:t>第二部分：</a:t>
            </a:r>
            <a:endParaRPr lang="en-US" altLang="zh-CN" sz="60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3" name="TextBox 11">
            <a:extLst>
              <a:ext uri="{FF2B5EF4-FFF2-40B4-BE49-F238E27FC236}">
                <a16:creationId xmlns:a16="http://schemas.microsoft.com/office/drawing/2014/main" xmlns="" id="{117F8BCF-C606-44D1-8F48-02F2CE9615AA}"/>
              </a:ext>
            </a:extLst>
          </p:cNvPr>
          <p:cNvSpPr txBox="1"/>
          <p:nvPr/>
        </p:nvSpPr>
        <p:spPr>
          <a:xfrm>
            <a:off x="893828" y="4067681"/>
            <a:ext cx="3894072" cy="588046"/>
          </a:xfrm>
          <a:prstGeom prst="rect">
            <a:avLst/>
          </a:prstGeom>
          <a:noFill/>
        </p:spPr>
        <p:txBody>
          <a:bodyPr wrap="square" rtlCol="0">
            <a:spAutoFit/>
          </a:bodyPr>
          <a:lstStyle/>
          <a:p>
            <a:pPr>
              <a:lnSpc>
                <a:spcPct val="150000"/>
              </a:lnSpc>
            </a:pPr>
            <a:r>
              <a:rPr lang="zh-CN" altLang="en-US" sz="2400">
                <a:solidFill>
                  <a:schemeClr val="bg1"/>
                </a:solidFill>
                <a:latin typeface="思源黑体 CN Bold" panose="020B0800000000000000" pitchFamily="34" charset="-122"/>
                <a:ea typeface="思源黑体 CN Bold" panose="020B0800000000000000" pitchFamily="34" charset="-122"/>
                <a:cs typeface="Calibri"/>
              </a:rPr>
              <a:t>工作完成情况</a:t>
            </a:r>
            <a:endParaRPr lang="en-US" altLang="zh-CN" sz="24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grpSp>
        <p:nvGrpSpPr>
          <p:cNvPr id="30" name="组合 29">
            <a:extLst>
              <a:ext uri="{FF2B5EF4-FFF2-40B4-BE49-F238E27FC236}">
                <a16:creationId xmlns:a16="http://schemas.microsoft.com/office/drawing/2014/main" xmlns="" id="{121E7EF1-89B1-4248-8037-72FCD5DDCB7B}"/>
              </a:ext>
            </a:extLst>
          </p:cNvPr>
          <p:cNvGrpSpPr/>
          <p:nvPr/>
        </p:nvGrpSpPr>
        <p:grpSpPr>
          <a:xfrm>
            <a:off x="4584700" y="1629841"/>
            <a:ext cx="7327900" cy="3785644"/>
            <a:chOff x="658813" y="2028825"/>
            <a:chExt cx="5783263" cy="2987675"/>
          </a:xfrm>
          <a:solidFill>
            <a:srgbClr val="00EBF7"/>
          </a:solidFill>
        </p:grpSpPr>
        <p:sp>
          <p:nvSpPr>
            <p:cNvPr id="14" name="Oval 5">
              <a:extLst>
                <a:ext uri="{FF2B5EF4-FFF2-40B4-BE49-F238E27FC236}">
                  <a16:creationId xmlns:a16="http://schemas.microsoft.com/office/drawing/2014/main" xmlns="" id="{97D2B462-C105-4BCA-AD74-EF3A461DD870}"/>
                </a:ext>
              </a:extLst>
            </p:cNvPr>
            <p:cNvSpPr>
              <a:spLocks noChangeArrowheads="1"/>
            </p:cNvSpPr>
            <p:nvPr/>
          </p:nvSpPr>
          <p:spPr bwMode="auto">
            <a:xfrm>
              <a:off x="4237038" y="4265613"/>
              <a:ext cx="74613" cy="76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Oval 6">
              <a:extLst>
                <a:ext uri="{FF2B5EF4-FFF2-40B4-BE49-F238E27FC236}">
                  <a16:creationId xmlns:a16="http://schemas.microsoft.com/office/drawing/2014/main" xmlns="" id="{B924557E-B89F-47B8-BB99-2B7D0BB6F3C8}"/>
                </a:ext>
              </a:extLst>
            </p:cNvPr>
            <p:cNvSpPr>
              <a:spLocks noChangeArrowheads="1"/>
            </p:cNvSpPr>
            <p:nvPr/>
          </p:nvSpPr>
          <p:spPr bwMode="auto">
            <a:xfrm>
              <a:off x="4286251" y="4189413"/>
              <a:ext cx="38100" cy="365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Oval 7">
              <a:extLst>
                <a:ext uri="{FF2B5EF4-FFF2-40B4-BE49-F238E27FC236}">
                  <a16:creationId xmlns:a16="http://schemas.microsoft.com/office/drawing/2014/main" xmlns="" id="{C8750328-7C01-43E1-819C-4E08D20A59F2}"/>
                </a:ext>
              </a:extLst>
            </p:cNvPr>
            <p:cNvSpPr>
              <a:spLocks noChangeArrowheads="1"/>
            </p:cNvSpPr>
            <p:nvPr/>
          </p:nvSpPr>
          <p:spPr bwMode="auto">
            <a:xfrm>
              <a:off x="4672013" y="2060575"/>
              <a:ext cx="44450"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8">
              <a:extLst>
                <a:ext uri="{FF2B5EF4-FFF2-40B4-BE49-F238E27FC236}">
                  <a16:creationId xmlns:a16="http://schemas.microsoft.com/office/drawing/2014/main" xmlns="" id="{A48A35FB-50AD-415D-870D-BF3D9552C4CC}"/>
                </a:ext>
              </a:extLst>
            </p:cNvPr>
            <p:cNvSpPr>
              <a:spLocks noChangeArrowheads="1"/>
            </p:cNvSpPr>
            <p:nvPr/>
          </p:nvSpPr>
          <p:spPr bwMode="auto">
            <a:xfrm>
              <a:off x="6178551" y="2432050"/>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Oval 9">
              <a:extLst>
                <a:ext uri="{FF2B5EF4-FFF2-40B4-BE49-F238E27FC236}">
                  <a16:creationId xmlns:a16="http://schemas.microsoft.com/office/drawing/2014/main" xmlns="" id="{DD4B7ACE-5857-4FA4-B3B8-FFCC31CAE0D7}"/>
                </a:ext>
              </a:extLst>
            </p:cNvPr>
            <p:cNvSpPr>
              <a:spLocks noChangeArrowheads="1"/>
            </p:cNvSpPr>
            <p:nvPr/>
          </p:nvSpPr>
          <p:spPr bwMode="auto">
            <a:xfrm>
              <a:off x="5851526" y="3475038"/>
              <a:ext cx="39688"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0">
              <a:extLst>
                <a:ext uri="{FF2B5EF4-FFF2-40B4-BE49-F238E27FC236}">
                  <a16:creationId xmlns:a16="http://schemas.microsoft.com/office/drawing/2014/main" xmlns="" id="{9CC7F30E-D38A-47B6-AE42-80A3C8C4E914}"/>
                </a:ext>
              </a:extLst>
            </p:cNvPr>
            <p:cNvSpPr>
              <a:spLocks noChangeArrowheads="1"/>
            </p:cNvSpPr>
            <p:nvPr/>
          </p:nvSpPr>
          <p:spPr bwMode="auto">
            <a:xfrm>
              <a:off x="5891213" y="3511550"/>
              <a:ext cx="38100" cy="396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xmlns="" id="{D8B2A3E9-E676-40BC-9389-A6C9391851BD}"/>
                </a:ext>
              </a:extLst>
            </p:cNvPr>
            <p:cNvSpPr>
              <a:spLocks noEditPoints="1"/>
            </p:cNvSpPr>
            <p:nvPr/>
          </p:nvSpPr>
          <p:spPr bwMode="auto">
            <a:xfrm>
              <a:off x="5953126" y="2838450"/>
              <a:ext cx="160338" cy="228600"/>
            </a:xfrm>
            <a:custGeom>
              <a:avLst/>
              <a:gdLst>
                <a:gd name="T0" fmla="*/ 104 w 118"/>
                <a:gd name="T1" fmla="*/ 115 h 168"/>
                <a:gd name="T2" fmla="*/ 118 w 118"/>
                <a:gd name="T3" fmla="*/ 101 h 168"/>
                <a:gd name="T4" fmla="*/ 105 w 118"/>
                <a:gd name="T5" fmla="*/ 87 h 168"/>
                <a:gd name="T6" fmla="*/ 103 w 118"/>
                <a:gd name="T7" fmla="*/ 28 h 168"/>
                <a:gd name="T8" fmla="*/ 115 w 118"/>
                <a:gd name="T9" fmla="*/ 14 h 168"/>
                <a:gd name="T10" fmla="*/ 101 w 118"/>
                <a:gd name="T11" fmla="*/ 0 h 168"/>
                <a:gd name="T12" fmla="*/ 87 w 118"/>
                <a:gd name="T13" fmla="*/ 14 h 168"/>
                <a:gd name="T14" fmla="*/ 94 w 118"/>
                <a:gd name="T15" fmla="*/ 26 h 168"/>
                <a:gd name="T16" fmla="*/ 41 w 118"/>
                <a:gd name="T17" fmla="*/ 115 h 168"/>
                <a:gd name="T18" fmla="*/ 28 w 118"/>
                <a:gd name="T19" fmla="*/ 112 h 168"/>
                <a:gd name="T20" fmla="*/ 0 w 118"/>
                <a:gd name="T21" fmla="*/ 140 h 168"/>
                <a:gd name="T22" fmla="*/ 28 w 118"/>
                <a:gd name="T23" fmla="*/ 168 h 168"/>
                <a:gd name="T24" fmla="*/ 56 w 118"/>
                <a:gd name="T25" fmla="*/ 140 h 168"/>
                <a:gd name="T26" fmla="*/ 53 w 118"/>
                <a:gd name="T27" fmla="*/ 128 h 168"/>
                <a:gd name="T28" fmla="*/ 92 w 118"/>
                <a:gd name="T29" fmla="*/ 108 h 168"/>
                <a:gd name="T30" fmla="*/ 104 w 118"/>
                <a:gd name="T31" fmla="*/ 115 h 168"/>
                <a:gd name="T32" fmla="*/ 52 w 118"/>
                <a:gd name="T33" fmla="*/ 126 h 168"/>
                <a:gd name="T34" fmla="*/ 42 w 118"/>
                <a:gd name="T35" fmla="*/ 116 h 168"/>
                <a:gd name="T36" fmla="*/ 95 w 118"/>
                <a:gd name="T37" fmla="*/ 27 h 168"/>
                <a:gd name="T38" fmla="*/ 101 w 118"/>
                <a:gd name="T39" fmla="*/ 28 h 168"/>
                <a:gd name="T40" fmla="*/ 101 w 118"/>
                <a:gd name="T41" fmla="*/ 28 h 168"/>
                <a:gd name="T42" fmla="*/ 103 w 118"/>
                <a:gd name="T43" fmla="*/ 87 h 168"/>
                <a:gd name="T44" fmla="*/ 91 w 118"/>
                <a:gd name="T45" fmla="*/ 101 h 168"/>
                <a:gd name="T46" fmla="*/ 92 w 118"/>
                <a:gd name="T47" fmla="*/ 106 h 168"/>
                <a:gd name="T48" fmla="*/ 52 w 118"/>
                <a:gd name="T49" fmla="*/ 12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168">
                  <a:moveTo>
                    <a:pt x="104" y="115"/>
                  </a:moveTo>
                  <a:cubicBezTo>
                    <a:pt x="112" y="115"/>
                    <a:pt x="118" y="109"/>
                    <a:pt x="118" y="101"/>
                  </a:cubicBezTo>
                  <a:cubicBezTo>
                    <a:pt x="118" y="94"/>
                    <a:pt x="112" y="88"/>
                    <a:pt x="105" y="87"/>
                  </a:cubicBezTo>
                  <a:cubicBezTo>
                    <a:pt x="103" y="28"/>
                    <a:pt x="103" y="28"/>
                    <a:pt x="103" y="28"/>
                  </a:cubicBezTo>
                  <a:cubicBezTo>
                    <a:pt x="110" y="27"/>
                    <a:pt x="115" y="21"/>
                    <a:pt x="115" y="14"/>
                  </a:cubicBezTo>
                  <a:cubicBezTo>
                    <a:pt x="115" y="6"/>
                    <a:pt x="109" y="0"/>
                    <a:pt x="101" y="0"/>
                  </a:cubicBezTo>
                  <a:cubicBezTo>
                    <a:pt x="93" y="0"/>
                    <a:pt x="87" y="6"/>
                    <a:pt x="87" y="14"/>
                  </a:cubicBezTo>
                  <a:cubicBezTo>
                    <a:pt x="87" y="19"/>
                    <a:pt x="90" y="23"/>
                    <a:pt x="94" y="26"/>
                  </a:cubicBezTo>
                  <a:cubicBezTo>
                    <a:pt x="41" y="115"/>
                    <a:pt x="41" y="115"/>
                    <a:pt x="41" y="115"/>
                  </a:cubicBezTo>
                  <a:cubicBezTo>
                    <a:pt x="37" y="113"/>
                    <a:pt x="33" y="112"/>
                    <a:pt x="28" y="112"/>
                  </a:cubicBezTo>
                  <a:cubicBezTo>
                    <a:pt x="13" y="112"/>
                    <a:pt x="0" y="125"/>
                    <a:pt x="0" y="140"/>
                  </a:cubicBezTo>
                  <a:cubicBezTo>
                    <a:pt x="0" y="155"/>
                    <a:pt x="13" y="168"/>
                    <a:pt x="28" y="168"/>
                  </a:cubicBezTo>
                  <a:cubicBezTo>
                    <a:pt x="43" y="168"/>
                    <a:pt x="56" y="155"/>
                    <a:pt x="56" y="140"/>
                  </a:cubicBezTo>
                  <a:cubicBezTo>
                    <a:pt x="56" y="136"/>
                    <a:pt x="55" y="132"/>
                    <a:pt x="53" y="128"/>
                  </a:cubicBezTo>
                  <a:cubicBezTo>
                    <a:pt x="92" y="108"/>
                    <a:pt x="92" y="108"/>
                    <a:pt x="92" y="108"/>
                  </a:cubicBezTo>
                  <a:cubicBezTo>
                    <a:pt x="95" y="112"/>
                    <a:pt x="99" y="115"/>
                    <a:pt x="104" y="115"/>
                  </a:cubicBezTo>
                  <a:close/>
                  <a:moveTo>
                    <a:pt x="52" y="126"/>
                  </a:moveTo>
                  <a:cubicBezTo>
                    <a:pt x="50" y="122"/>
                    <a:pt x="46" y="119"/>
                    <a:pt x="42" y="116"/>
                  </a:cubicBezTo>
                  <a:cubicBezTo>
                    <a:pt x="95" y="27"/>
                    <a:pt x="95" y="27"/>
                    <a:pt x="95" y="27"/>
                  </a:cubicBezTo>
                  <a:cubicBezTo>
                    <a:pt x="97" y="27"/>
                    <a:pt x="99" y="28"/>
                    <a:pt x="101" y="28"/>
                  </a:cubicBezTo>
                  <a:cubicBezTo>
                    <a:pt x="101" y="28"/>
                    <a:pt x="101" y="28"/>
                    <a:pt x="101" y="28"/>
                  </a:cubicBezTo>
                  <a:cubicBezTo>
                    <a:pt x="103" y="87"/>
                    <a:pt x="103" y="87"/>
                    <a:pt x="103" y="87"/>
                  </a:cubicBezTo>
                  <a:cubicBezTo>
                    <a:pt x="96" y="88"/>
                    <a:pt x="91" y="94"/>
                    <a:pt x="91" y="101"/>
                  </a:cubicBezTo>
                  <a:cubicBezTo>
                    <a:pt x="91" y="103"/>
                    <a:pt x="91" y="105"/>
                    <a:pt x="92" y="106"/>
                  </a:cubicBezTo>
                  <a:lnTo>
                    <a:pt x="52"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xmlns="" id="{900C7A3A-FD3D-442A-BC6F-FFE8EB333949}"/>
                </a:ext>
              </a:extLst>
            </p:cNvPr>
            <p:cNvSpPr>
              <a:spLocks noChangeArrowheads="1"/>
            </p:cNvSpPr>
            <p:nvPr/>
          </p:nvSpPr>
          <p:spPr bwMode="auto">
            <a:xfrm>
              <a:off x="3271838" y="2574925"/>
              <a:ext cx="74613"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xmlns="" id="{157D50C9-6150-45A7-9C1E-3E815F1D9A07}"/>
                </a:ext>
              </a:extLst>
            </p:cNvPr>
            <p:cNvSpPr>
              <a:spLocks noEditPoints="1"/>
            </p:cNvSpPr>
            <p:nvPr/>
          </p:nvSpPr>
          <p:spPr bwMode="auto">
            <a:xfrm>
              <a:off x="3000376" y="2068513"/>
              <a:ext cx="3441700" cy="2535238"/>
            </a:xfrm>
            <a:custGeom>
              <a:avLst/>
              <a:gdLst>
                <a:gd name="T0" fmla="*/ 1824 w 2526"/>
                <a:gd name="T1" fmla="*/ 976 h 1860"/>
                <a:gd name="T2" fmla="*/ 2099 w 2526"/>
                <a:gd name="T3" fmla="*/ 436 h 1860"/>
                <a:gd name="T4" fmla="*/ 1665 w 2526"/>
                <a:gd name="T5" fmla="*/ 176 h 1860"/>
                <a:gd name="T6" fmla="*/ 894 w 2526"/>
                <a:gd name="T7" fmla="*/ 76 h 1860"/>
                <a:gd name="T8" fmla="*/ 367 w 2526"/>
                <a:gd name="T9" fmla="*/ 233 h 1860"/>
                <a:gd name="T10" fmla="*/ 380 w 2526"/>
                <a:gd name="T11" fmla="*/ 537 h 1860"/>
                <a:gd name="T12" fmla="*/ 731 w 2526"/>
                <a:gd name="T13" fmla="*/ 584 h 1860"/>
                <a:gd name="T14" fmla="*/ 81 w 2526"/>
                <a:gd name="T15" fmla="*/ 810 h 1860"/>
                <a:gd name="T16" fmla="*/ 391 w 2526"/>
                <a:gd name="T17" fmla="*/ 1222 h 1860"/>
                <a:gd name="T18" fmla="*/ 662 w 2526"/>
                <a:gd name="T19" fmla="*/ 1747 h 1860"/>
                <a:gd name="T20" fmla="*/ 948 w 2526"/>
                <a:gd name="T21" fmla="*/ 1120 h 1860"/>
                <a:gd name="T22" fmla="*/ 1389 w 2526"/>
                <a:gd name="T23" fmla="*/ 1025 h 1860"/>
                <a:gd name="T24" fmla="*/ 1835 w 2526"/>
                <a:gd name="T25" fmla="*/ 1045 h 1860"/>
                <a:gd name="T26" fmla="*/ 2526 w 2526"/>
                <a:gd name="T27" fmla="*/ 1412 h 1860"/>
                <a:gd name="T28" fmla="*/ 1007 w 2526"/>
                <a:gd name="T29" fmla="*/ 907 h 1860"/>
                <a:gd name="T30" fmla="*/ 645 w 2526"/>
                <a:gd name="T31" fmla="*/ 430 h 1860"/>
                <a:gd name="T32" fmla="*/ 1284 w 2526"/>
                <a:gd name="T33" fmla="*/ 200 h 1860"/>
                <a:gd name="T34" fmla="*/ 1998 w 2526"/>
                <a:gd name="T35" fmla="*/ 251 h 1860"/>
                <a:gd name="T36" fmla="*/ 1728 w 2526"/>
                <a:gd name="T37" fmla="*/ 765 h 1860"/>
                <a:gd name="T38" fmla="*/ 1212 w 2526"/>
                <a:gd name="T39" fmla="*/ 783 h 1860"/>
                <a:gd name="T40" fmla="*/ 917 w 2526"/>
                <a:gd name="T41" fmla="*/ 376 h 1860"/>
                <a:gd name="T42" fmla="*/ 1610 w 2526"/>
                <a:gd name="T43" fmla="*/ 380 h 1860"/>
                <a:gd name="T44" fmla="*/ 1186 w 2526"/>
                <a:gd name="T45" fmla="*/ 624 h 1860"/>
                <a:gd name="T46" fmla="*/ 1713 w 2526"/>
                <a:gd name="T47" fmla="*/ 734 h 1860"/>
                <a:gd name="T48" fmla="*/ 1281 w 2526"/>
                <a:gd name="T49" fmla="*/ 531 h 1860"/>
                <a:gd name="T50" fmla="*/ 1476 w 2526"/>
                <a:gd name="T51" fmla="*/ 278 h 1860"/>
                <a:gd name="T52" fmla="*/ 1480 w 2526"/>
                <a:gd name="T53" fmla="*/ 478 h 1860"/>
                <a:gd name="T54" fmla="*/ 1597 w 2526"/>
                <a:gd name="T55" fmla="*/ 387 h 1860"/>
                <a:gd name="T56" fmla="*/ 1063 w 2526"/>
                <a:gd name="T57" fmla="*/ 613 h 1860"/>
                <a:gd name="T58" fmla="*/ 1539 w 2526"/>
                <a:gd name="T59" fmla="*/ 600 h 1860"/>
                <a:gd name="T60" fmla="*/ 1766 w 2526"/>
                <a:gd name="T61" fmla="*/ 360 h 1860"/>
                <a:gd name="T62" fmla="*/ 1272 w 2526"/>
                <a:gd name="T63" fmla="*/ 701 h 1860"/>
                <a:gd name="T64" fmla="*/ 1946 w 2526"/>
                <a:gd name="T65" fmla="*/ 383 h 1860"/>
                <a:gd name="T66" fmla="*/ 1853 w 2526"/>
                <a:gd name="T67" fmla="*/ 183 h 1860"/>
                <a:gd name="T68" fmla="*/ 957 w 2526"/>
                <a:gd name="T69" fmla="*/ 219 h 1860"/>
                <a:gd name="T70" fmla="*/ 873 w 2526"/>
                <a:gd name="T71" fmla="*/ 616 h 1860"/>
                <a:gd name="T72" fmla="*/ 1533 w 2526"/>
                <a:gd name="T73" fmla="*/ 717 h 1860"/>
                <a:gd name="T74" fmla="*/ 1981 w 2526"/>
                <a:gd name="T75" fmla="*/ 735 h 1860"/>
                <a:gd name="T76" fmla="*/ 2163 w 2526"/>
                <a:gd name="T77" fmla="*/ 480 h 1860"/>
                <a:gd name="T78" fmla="*/ 2302 w 2526"/>
                <a:gd name="T79" fmla="*/ 336 h 1860"/>
                <a:gd name="T80" fmla="*/ 2108 w 2526"/>
                <a:gd name="T81" fmla="*/ 172 h 1860"/>
                <a:gd name="T82" fmla="*/ 1556 w 2526"/>
                <a:gd name="T83" fmla="*/ 147 h 1860"/>
                <a:gd name="T84" fmla="*/ 1106 w 2526"/>
                <a:gd name="T85" fmla="*/ 157 h 1860"/>
                <a:gd name="T86" fmla="*/ 204 w 2526"/>
                <a:gd name="T87" fmla="*/ 589 h 1860"/>
                <a:gd name="T88" fmla="*/ 463 w 2526"/>
                <a:gd name="T89" fmla="*/ 226 h 1860"/>
                <a:gd name="T90" fmla="*/ 910 w 2526"/>
                <a:gd name="T91" fmla="*/ 445 h 1860"/>
                <a:gd name="T92" fmla="*/ 690 w 2526"/>
                <a:gd name="T93" fmla="*/ 898 h 1860"/>
                <a:gd name="T94" fmla="*/ 577 w 2526"/>
                <a:gd name="T95" fmla="*/ 1499 h 1860"/>
                <a:gd name="T96" fmla="*/ 45 w 2526"/>
                <a:gd name="T97" fmla="*/ 918 h 1860"/>
                <a:gd name="T98" fmla="*/ 423 w 2526"/>
                <a:gd name="T99" fmla="*/ 999 h 1860"/>
                <a:gd name="T100" fmla="*/ 739 w 2526"/>
                <a:gd name="T101" fmla="*/ 1147 h 1860"/>
                <a:gd name="T102" fmla="*/ 571 w 2526"/>
                <a:gd name="T103" fmla="*/ 1175 h 1860"/>
                <a:gd name="T104" fmla="*/ 731 w 2526"/>
                <a:gd name="T105" fmla="*/ 1368 h 1860"/>
                <a:gd name="T106" fmla="*/ 567 w 2526"/>
                <a:gd name="T107" fmla="*/ 983 h 1860"/>
                <a:gd name="T108" fmla="*/ 296 w 2526"/>
                <a:gd name="T109" fmla="*/ 866 h 1860"/>
                <a:gd name="T110" fmla="*/ 164 w 2526"/>
                <a:gd name="T111" fmla="*/ 995 h 1860"/>
                <a:gd name="T112" fmla="*/ 635 w 2526"/>
                <a:gd name="T113" fmla="*/ 1062 h 1860"/>
                <a:gd name="T114" fmla="*/ 571 w 2526"/>
                <a:gd name="T115" fmla="*/ 1529 h 1860"/>
                <a:gd name="T116" fmla="*/ 732 w 2526"/>
                <a:gd name="T117" fmla="*/ 1477 h 1860"/>
                <a:gd name="T118" fmla="*/ 921 w 2526"/>
                <a:gd name="T119" fmla="*/ 1148 h 1860"/>
                <a:gd name="T120" fmla="*/ 1022 w 2526"/>
                <a:gd name="T121" fmla="*/ 911 h 1860"/>
                <a:gd name="T122" fmla="*/ 1490 w 2526"/>
                <a:gd name="T123" fmla="*/ 898 h 1860"/>
                <a:gd name="T124" fmla="*/ 1836 w 2526"/>
                <a:gd name="T125" fmla="*/ 1044 h 1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6" h="1860">
                  <a:moveTo>
                    <a:pt x="2511" y="1396"/>
                  </a:moveTo>
                  <a:cubicBezTo>
                    <a:pt x="2504" y="1396"/>
                    <a:pt x="2499" y="1400"/>
                    <a:pt x="2496" y="1405"/>
                  </a:cubicBezTo>
                  <a:cubicBezTo>
                    <a:pt x="2436" y="1378"/>
                    <a:pt x="2436" y="1378"/>
                    <a:pt x="2436" y="1378"/>
                  </a:cubicBezTo>
                  <a:cubicBezTo>
                    <a:pt x="2438" y="1374"/>
                    <a:pt x="2439" y="1371"/>
                    <a:pt x="2439" y="1367"/>
                  </a:cubicBezTo>
                  <a:cubicBezTo>
                    <a:pt x="2439" y="1351"/>
                    <a:pt x="2426" y="1339"/>
                    <a:pt x="2411" y="1339"/>
                  </a:cubicBezTo>
                  <a:cubicBezTo>
                    <a:pt x="2402" y="1339"/>
                    <a:pt x="2395" y="1343"/>
                    <a:pt x="2389" y="1349"/>
                  </a:cubicBezTo>
                  <a:cubicBezTo>
                    <a:pt x="2368" y="1332"/>
                    <a:pt x="2368" y="1332"/>
                    <a:pt x="2368" y="1332"/>
                  </a:cubicBezTo>
                  <a:cubicBezTo>
                    <a:pt x="2370" y="1329"/>
                    <a:pt x="2372" y="1326"/>
                    <a:pt x="2372" y="1323"/>
                  </a:cubicBezTo>
                  <a:cubicBezTo>
                    <a:pt x="2372" y="1315"/>
                    <a:pt x="2365" y="1309"/>
                    <a:pt x="2358" y="1309"/>
                  </a:cubicBezTo>
                  <a:cubicBezTo>
                    <a:pt x="2352" y="1309"/>
                    <a:pt x="2347" y="1313"/>
                    <a:pt x="2345" y="1318"/>
                  </a:cubicBezTo>
                  <a:cubicBezTo>
                    <a:pt x="2043" y="1234"/>
                    <a:pt x="2043" y="1234"/>
                    <a:pt x="2043" y="1234"/>
                  </a:cubicBezTo>
                  <a:cubicBezTo>
                    <a:pt x="2042" y="1227"/>
                    <a:pt x="2036" y="1222"/>
                    <a:pt x="2029" y="1222"/>
                  </a:cubicBezTo>
                  <a:cubicBezTo>
                    <a:pt x="2024" y="1222"/>
                    <a:pt x="2019" y="1225"/>
                    <a:pt x="2017" y="1229"/>
                  </a:cubicBezTo>
                  <a:cubicBezTo>
                    <a:pt x="1999" y="1227"/>
                    <a:pt x="1999" y="1227"/>
                    <a:pt x="1999" y="1227"/>
                  </a:cubicBezTo>
                  <a:cubicBezTo>
                    <a:pt x="1999" y="1226"/>
                    <a:pt x="1999" y="1226"/>
                    <a:pt x="1999" y="1225"/>
                  </a:cubicBezTo>
                  <a:cubicBezTo>
                    <a:pt x="1999" y="1218"/>
                    <a:pt x="1993" y="1212"/>
                    <a:pt x="1985" y="1212"/>
                  </a:cubicBezTo>
                  <a:cubicBezTo>
                    <a:pt x="1978" y="1212"/>
                    <a:pt x="1972" y="1218"/>
                    <a:pt x="1972" y="1225"/>
                  </a:cubicBezTo>
                  <a:cubicBezTo>
                    <a:pt x="1972" y="1228"/>
                    <a:pt x="1972" y="1230"/>
                    <a:pt x="1973" y="1232"/>
                  </a:cubicBezTo>
                  <a:cubicBezTo>
                    <a:pt x="1837" y="1315"/>
                    <a:pt x="1837" y="1315"/>
                    <a:pt x="1837" y="1315"/>
                  </a:cubicBezTo>
                  <a:cubicBezTo>
                    <a:pt x="1835" y="1311"/>
                    <a:pt x="1831" y="1309"/>
                    <a:pt x="1826" y="1309"/>
                  </a:cubicBezTo>
                  <a:cubicBezTo>
                    <a:pt x="1824" y="1309"/>
                    <a:pt x="1822" y="1309"/>
                    <a:pt x="1821" y="1310"/>
                  </a:cubicBezTo>
                  <a:cubicBezTo>
                    <a:pt x="1810" y="1289"/>
                    <a:pt x="1810" y="1289"/>
                    <a:pt x="1810" y="1289"/>
                  </a:cubicBezTo>
                  <a:cubicBezTo>
                    <a:pt x="1814" y="1286"/>
                    <a:pt x="1817" y="1282"/>
                    <a:pt x="1817" y="1277"/>
                  </a:cubicBezTo>
                  <a:cubicBezTo>
                    <a:pt x="1817" y="1269"/>
                    <a:pt x="1810" y="1263"/>
                    <a:pt x="1803" y="1263"/>
                  </a:cubicBezTo>
                  <a:cubicBezTo>
                    <a:pt x="1802" y="1263"/>
                    <a:pt x="1802" y="1263"/>
                    <a:pt x="1801" y="1263"/>
                  </a:cubicBezTo>
                  <a:cubicBezTo>
                    <a:pt x="1790" y="1192"/>
                    <a:pt x="1790" y="1192"/>
                    <a:pt x="1790" y="1192"/>
                  </a:cubicBezTo>
                  <a:cubicBezTo>
                    <a:pt x="1796" y="1191"/>
                    <a:pt x="1800" y="1185"/>
                    <a:pt x="1800" y="1179"/>
                  </a:cubicBezTo>
                  <a:cubicBezTo>
                    <a:pt x="1800" y="1174"/>
                    <a:pt x="1798" y="1170"/>
                    <a:pt x="1794" y="1167"/>
                  </a:cubicBezTo>
                  <a:cubicBezTo>
                    <a:pt x="1844" y="1085"/>
                    <a:pt x="1844" y="1085"/>
                    <a:pt x="1844" y="1085"/>
                  </a:cubicBezTo>
                  <a:cubicBezTo>
                    <a:pt x="1848" y="1087"/>
                    <a:pt x="1853" y="1088"/>
                    <a:pt x="1858" y="1088"/>
                  </a:cubicBezTo>
                  <a:cubicBezTo>
                    <a:pt x="1873" y="1088"/>
                    <a:pt x="1885" y="1076"/>
                    <a:pt x="1885" y="1061"/>
                  </a:cubicBezTo>
                  <a:cubicBezTo>
                    <a:pt x="1885" y="1045"/>
                    <a:pt x="1873" y="1033"/>
                    <a:pt x="1858" y="1033"/>
                  </a:cubicBezTo>
                  <a:cubicBezTo>
                    <a:pt x="1854" y="1033"/>
                    <a:pt x="1851" y="1034"/>
                    <a:pt x="1848" y="1035"/>
                  </a:cubicBezTo>
                  <a:cubicBezTo>
                    <a:pt x="1824" y="976"/>
                    <a:pt x="1824" y="976"/>
                    <a:pt x="1824" y="976"/>
                  </a:cubicBezTo>
                  <a:cubicBezTo>
                    <a:pt x="1828" y="973"/>
                    <a:pt x="1831" y="969"/>
                    <a:pt x="1831" y="963"/>
                  </a:cubicBezTo>
                  <a:cubicBezTo>
                    <a:pt x="1831" y="960"/>
                    <a:pt x="1830" y="957"/>
                    <a:pt x="1829" y="955"/>
                  </a:cubicBezTo>
                  <a:cubicBezTo>
                    <a:pt x="1873" y="917"/>
                    <a:pt x="1873" y="917"/>
                    <a:pt x="1873" y="917"/>
                  </a:cubicBezTo>
                  <a:cubicBezTo>
                    <a:pt x="1878" y="923"/>
                    <a:pt x="1885" y="926"/>
                    <a:pt x="1892" y="926"/>
                  </a:cubicBezTo>
                  <a:cubicBezTo>
                    <a:pt x="1906" y="926"/>
                    <a:pt x="1918" y="914"/>
                    <a:pt x="1918" y="900"/>
                  </a:cubicBezTo>
                  <a:cubicBezTo>
                    <a:pt x="1918" y="891"/>
                    <a:pt x="1912" y="882"/>
                    <a:pt x="1904" y="878"/>
                  </a:cubicBezTo>
                  <a:cubicBezTo>
                    <a:pt x="1928" y="828"/>
                    <a:pt x="1928" y="828"/>
                    <a:pt x="1928" y="828"/>
                  </a:cubicBezTo>
                  <a:cubicBezTo>
                    <a:pt x="1930" y="828"/>
                    <a:pt x="1932" y="828"/>
                    <a:pt x="1934" y="828"/>
                  </a:cubicBezTo>
                  <a:cubicBezTo>
                    <a:pt x="1950" y="828"/>
                    <a:pt x="1962" y="816"/>
                    <a:pt x="1962" y="801"/>
                  </a:cubicBezTo>
                  <a:cubicBezTo>
                    <a:pt x="1962" y="801"/>
                    <a:pt x="1962" y="801"/>
                    <a:pt x="1962" y="801"/>
                  </a:cubicBezTo>
                  <a:cubicBezTo>
                    <a:pt x="2013" y="787"/>
                    <a:pt x="2013" y="787"/>
                    <a:pt x="2013" y="787"/>
                  </a:cubicBezTo>
                  <a:cubicBezTo>
                    <a:pt x="2015" y="793"/>
                    <a:pt x="2020" y="797"/>
                    <a:pt x="2026" y="797"/>
                  </a:cubicBezTo>
                  <a:cubicBezTo>
                    <a:pt x="2034" y="797"/>
                    <a:pt x="2040" y="791"/>
                    <a:pt x="2040" y="783"/>
                  </a:cubicBezTo>
                  <a:cubicBezTo>
                    <a:pt x="2040" y="778"/>
                    <a:pt x="2037" y="773"/>
                    <a:pt x="2033" y="771"/>
                  </a:cubicBezTo>
                  <a:cubicBezTo>
                    <a:pt x="2081" y="679"/>
                    <a:pt x="2081" y="679"/>
                    <a:pt x="2081" y="679"/>
                  </a:cubicBezTo>
                  <a:cubicBezTo>
                    <a:pt x="2083" y="680"/>
                    <a:pt x="2084" y="680"/>
                    <a:pt x="2085" y="680"/>
                  </a:cubicBezTo>
                  <a:cubicBezTo>
                    <a:pt x="2093" y="680"/>
                    <a:pt x="2099" y="674"/>
                    <a:pt x="2099" y="666"/>
                  </a:cubicBezTo>
                  <a:cubicBezTo>
                    <a:pt x="2099" y="658"/>
                    <a:pt x="2093" y="652"/>
                    <a:pt x="2085" y="652"/>
                  </a:cubicBezTo>
                  <a:cubicBezTo>
                    <a:pt x="2081" y="652"/>
                    <a:pt x="2077" y="654"/>
                    <a:pt x="2075" y="657"/>
                  </a:cubicBezTo>
                  <a:cubicBezTo>
                    <a:pt x="2062" y="645"/>
                    <a:pt x="2062" y="645"/>
                    <a:pt x="2062" y="645"/>
                  </a:cubicBezTo>
                  <a:cubicBezTo>
                    <a:pt x="2065" y="642"/>
                    <a:pt x="2066" y="639"/>
                    <a:pt x="2066" y="635"/>
                  </a:cubicBezTo>
                  <a:cubicBezTo>
                    <a:pt x="2066" y="628"/>
                    <a:pt x="2060" y="621"/>
                    <a:pt x="2052" y="621"/>
                  </a:cubicBezTo>
                  <a:cubicBezTo>
                    <a:pt x="2051" y="621"/>
                    <a:pt x="2051" y="622"/>
                    <a:pt x="2050" y="622"/>
                  </a:cubicBezTo>
                  <a:cubicBezTo>
                    <a:pt x="2046" y="599"/>
                    <a:pt x="2046" y="599"/>
                    <a:pt x="2046" y="599"/>
                  </a:cubicBezTo>
                  <a:cubicBezTo>
                    <a:pt x="2060" y="598"/>
                    <a:pt x="2072" y="586"/>
                    <a:pt x="2072" y="571"/>
                  </a:cubicBezTo>
                  <a:cubicBezTo>
                    <a:pt x="2072" y="565"/>
                    <a:pt x="2070" y="560"/>
                    <a:pt x="2067" y="555"/>
                  </a:cubicBezTo>
                  <a:cubicBezTo>
                    <a:pt x="2165" y="481"/>
                    <a:pt x="2165" y="481"/>
                    <a:pt x="2165" y="481"/>
                  </a:cubicBezTo>
                  <a:cubicBezTo>
                    <a:pt x="2167" y="484"/>
                    <a:pt x="2171" y="486"/>
                    <a:pt x="2175" y="486"/>
                  </a:cubicBezTo>
                  <a:cubicBezTo>
                    <a:pt x="2183" y="486"/>
                    <a:pt x="2189" y="480"/>
                    <a:pt x="2189" y="472"/>
                  </a:cubicBezTo>
                  <a:cubicBezTo>
                    <a:pt x="2189" y="464"/>
                    <a:pt x="2183" y="458"/>
                    <a:pt x="2175" y="458"/>
                  </a:cubicBezTo>
                  <a:cubicBezTo>
                    <a:pt x="2169" y="458"/>
                    <a:pt x="2163" y="463"/>
                    <a:pt x="2162" y="469"/>
                  </a:cubicBezTo>
                  <a:cubicBezTo>
                    <a:pt x="2106" y="458"/>
                    <a:pt x="2106" y="458"/>
                    <a:pt x="2106" y="458"/>
                  </a:cubicBezTo>
                  <a:cubicBezTo>
                    <a:pt x="2106" y="457"/>
                    <a:pt x="2107" y="456"/>
                    <a:pt x="2107" y="454"/>
                  </a:cubicBezTo>
                  <a:cubicBezTo>
                    <a:pt x="2107" y="447"/>
                    <a:pt x="2104" y="441"/>
                    <a:pt x="2099" y="436"/>
                  </a:cubicBezTo>
                  <a:cubicBezTo>
                    <a:pt x="2208" y="330"/>
                    <a:pt x="2208" y="330"/>
                    <a:pt x="2208" y="330"/>
                  </a:cubicBezTo>
                  <a:cubicBezTo>
                    <a:pt x="2213" y="333"/>
                    <a:pt x="2219" y="335"/>
                    <a:pt x="2225" y="335"/>
                  </a:cubicBezTo>
                  <a:cubicBezTo>
                    <a:pt x="2233" y="335"/>
                    <a:pt x="2241" y="332"/>
                    <a:pt x="2246" y="326"/>
                  </a:cubicBezTo>
                  <a:cubicBezTo>
                    <a:pt x="2279" y="349"/>
                    <a:pt x="2279" y="349"/>
                    <a:pt x="2279" y="349"/>
                  </a:cubicBezTo>
                  <a:cubicBezTo>
                    <a:pt x="2276" y="353"/>
                    <a:pt x="2274" y="358"/>
                    <a:pt x="2274" y="363"/>
                  </a:cubicBezTo>
                  <a:cubicBezTo>
                    <a:pt x="2274" y="379"/>
                    <a:pt x="2287" y="391"/>
                    <a:pt x="2302" y="391"/>
                  </a:cubicBezTo>
                  <a:cubicBezTo>
                    <a:pt x="2317" y="391"/>
                    <a:pt x="2330" y="379"/>
                    <a:pt x="2330" y="363"/>
                  </a:cubicBezTo>
                  <a:cubicBezTo>
                    <a:pt x="2330" y="349"/>
                    <a:pt x="2319" y="338"/>
                    <a:pt x="2305" y="336"/>
                  </a:cubicBezTo>
                  <a:cubicBezTo>
                    <a:pt x="2313" y="251"/>
                    <a:pt x="2313" y="251"/>
                    <a:pt x="2313" y="251"/>
                  </a:cubicBezTo>
                  <a:cubicBezTo>
                    <a:pt x="2326" y="248"/>
                    <a:pt x="2336" y="237"/>
                    <a:pt x="2336" y="223"/>
                  </a:cubicBezTo>
                  <a:cubicBezTo>
                    <a:pt x="2336" y="208"/>
                    <a:pt x="2323" y="196"/>
                    <a:pt x="2308" y="196"/>
                  </a:cubicBezTo>
                  <a:cubicBezTo>
                    <a:pt x="2301" y="196"/>
                    <a:pt x="2295" y="198"/>
                    <a:pt x="2290" y="202"/>
                  </a:cubicBezTo>
                  <a:cubicBezTo>
                    <a:pt x="2269" y="181"/>
                    <a:pt x="2269" y="181"/>
                    <a:pt x="2269" y="181"/>
                  </a:cubicBezTo>
                  <a:cubicBezTo>
                    <a:pt x="2271" y="179"/>
                    <a:pt x="2272" y="176"/>
                    <a:pt x="2272" y="172"/>
                  </a:cubicBezTo>
                  <a:cubicBezTo>
                    <a:pt x="2272" y="165"/>
                    <a:pt x="2266" y="159"/>
                    <a:pt x="2258" y="159"/>
                  </a:cubicBezTo>
                  <a:cubicBezTo>
                    <a:pt x="2250" y="159"/>
                    <a:pt x="2244" y="165"/>
                    <a:pt x="2244" y="172"/>
                  </a:cubicBezTo>
                  <a:cubicBezTo>
                    <a:pt x="2244" y="173"/>
                    <a:pt x="2244" y="174"/>
                    <a:pt x="2245" y="175"/>
                  </a:cubicBezTo>
                  <a:cubicBezTo>
                    <a:pt x="2207" y="186"/>
                    <a:pt x="2207" y="186"/>
                    <a:pt x="2207" y="186"/>
                  </a:cubicBezTo>
                  <a:cubicBezTo>
                    <a:pt x="2203" y="174"/>
                    <a:pt x="2193" y="166"/>
                    <a:pt x="2180" y="166"/>
                  </a:cubicBezTo>
                  <a:cubicBezTo>
                    <a:pt x="2169" y="166"/>
                    <a:pt x="2160" y="172"/>
                    <a:pt x="2155" y="182"/>
                  </a:cubicBezTo>
                  <a:cubicBezTo>
                    <a:pt x="2108" y="170"/>
                    <a:pt x="2108" y="170"/>
                    <a:pt x="2108" y="170"/>
                  </a:cubicBezTo>
                  <a:cubicBezTo>
                    <a:pt x="2107" y="156"/>
                    <a:pt x="2095" y="145"/>
                    <a:pt x="2081" y="145"/>
                  </a:cubicBezTo>
                  <a:cubicBezTo>
                    <a:pt x="2069" y="145"/>
                    <a:pt x="2060" y="151"/>
                    <a:pt x="2055" y="161"/>
                  </a:cubicBezTo>
                  <a:cubicBezTo>
                    <a:pt x="1939" y="154"/>
                    <a:pt x="1939" y="154"/>
                    <a:pt x="1939" y="154"/>
                  </a:cubicBezTo>
                  <a:cubicBezTo>
                    <a:pt x="1939" y="147"/>
                    <a:pt x="1933" y="142"/>
                    <a:pt x="1926" y="142"/>
                  </a:cubicBezTo>
                  <a:cubicBezTo>
                    <a:pt x="1918" y="142"/>
                    <a:pt x="1912" y="147"/>
                    <a:pt x="1912" y="155"/>
                  </a:cubicBezTo>
                  <a:cubicBezTo>
                    <a:pt x="1881" y="155"/>
                    <a:pt x="1881" y="155"/>
                    <a:pt x="1881" y="155"/>
                  </a:cubicBezTo>
                  <a:cubicBezTo>
                    <a:pt x="1881" y="140"/>
                    <a:pt x="1868" y="128"/>
                    <a:pt x="1853" y="128"/>
                  </a:cubicBezTo>
                  <a:cubicBezTo>
                    <a:pt x="1838" y="128"/>
                    <a:pt x="1826" y="140"/>
                    <a:pt x="1826" y="156"/>
                  </a:cubicBezTo>
                  <a:cubicBezTo>
                    <a:pt x="1826" y="160"/>
                    <a:pt x="1827" y="164"/>
                    <a:pt x="1828" y="167"/>
                  </a:cubicBezTo>
                  <a:cubicBezTo>
                    <a:pt x="1768" y="198"/>
                    <a:pt x="1768" y="198"/>
                    <a:pt x="1768" y="198"/>
                  </a:cubicBezTo>
                  <a:cubicBezTo>
                    <a:pt x="1765" y="187"/>
                    <a:pt x="1754" y="179"/>
                    <a:pt x="1742" y="179"/>
                  </a:cubicBezTo>
                  <a:cubicBezTo>
                    <a:pt x="1730" y="179"/>
                    <a:pt x="1720" y="186"/>
                    <a:pt x="1716" y="197"/>
                  </a:cubicBezTo>
                  <a:cubicBezTo>
                    <a:pt x="1665" y="176"/>
                    <a:pt x="1665" y="176"/>
                    <a:pt x="1665" y="176"/>
                  </a:cubicBezTo>
                  <a:cubicBezTo>
                    <a:pt x="1667" y="172"/>
                    <a:pt x="1668" y="167"/>
                    <a:pt x="1668" y="162"/>
                  </a:cubicBezTo>
                  <a:cubicBezTo>
                    <a:pt x="1668" y="146"/>
                    <a:pt x="1655" y="132"/>
                    <a:pt x="1638" y="132"/>
                  </a:cubicBezTo>
                  <a:cubicBezTo>
                    <a:pt x="1628" y="132"/>
                    <a:pt x="1620" y="137"/>
                    <a:pt x="1614" y="144"/>
                  </a:cubicBezTo>
                  <a:cubicBezTo>
                    <a:pt x="1591" y="131"/>
                    <a:pt x="1591" y="131"/>
                    <a:pt x="1591" y="131"/>
                  </a:cubicBezTo>
                  <a:cubicBezTo>
                    <a:pt x="1592" y="129"/>
                    <a:pt x="1593" y="127"/>
                    <a:pt x="1593" y="125"/>
                  </a:cubicBezTo>
                  <a:cubicBezTo>
                    <a:pt x="1593" y="117"/>
                    <a:pt x="1587" y="111"/>
                    <a:pt x="1579" y="111"/>
                  </a:cubicBezTo>
                  <a:cubicBezTo>
                    <a:pt x="1571" y="111"/>
                    <a:pt x="1565" y="117"/>
                    <a:pt x="1565" y="125"/>
                  </a:cubicBezTo>
                  <a:cubicBezTo>
                    <a:pt x="1565" y="128"/>
                    <a:pt x="1566" y="131"/>
                    <a:pt x="1568" y="134"/>
                  </a:cubicBezTo>
                  <a:cubicBezTo>
                    <a:pt x="1554" y="146"/>
                    <a:pt x="1554" y="146"/>
                    <a:pt x="1554" y="146"/>
                  </a:cubicBezTo>
                  <a:cubicBezTo>
                    <a:pt x="1552" y="145"/>
                    <a:pt x="1548" y="145"/>
                    <a:pt x="1545" y="145"/>
                  </a:cubicBezTo>
                  <a:cubicBezTo>
                    <a:pt x="1539" y="145"/>
                    <a:pt x="1533" y="147"/>
                    <a:pt x="1528" y="151"/>
                  </a:cubicBezTo>
                  <a:cubicBezTo>
                    <a:pt x="1517" y="136"/>
                    <a:pt x="1517" y="136"/>
                    <a:pt x="1517" y="136"/>
                  </a:cubicBezTo>
                  <a:cubicBezTo>
                    <a:pt x="1520" y="133"/>
                    <a:pt x="1522" y="129"/>
                    <a:pt x="1522" y="125"/>
                  </a:cubicBezTo>
                  <a:cubicBezTo>
                    <a:pt x="1522" y="117"/>
                    <a:pt x="1515" y="111"/>
                    <a:pt x="1508" y="111"/>
                  </a:cubicBezTo>
                  <a:cubicBezTo>
                    <a:pt x="1501" y="111"/>
                    <a:pt x="1495" y="116"/>
                    <a:pt x="1494" y="123"/>
                  </a:cubicBezTo>
                  <a:cubicBezTo>
                    <a:pt x="1395" y="115"/>
                    <a:pt x="1395" y="115"/>
                    <a:pt x="1395" y="115"/>
                  </a:cubicBezTo>
                  <a:cubicBezTo>
                    <a:pt x="1395" y="114"/>
                    <a:pt x="1395" y="114"/>
                    <a:pt x="1395" y="113"/>
                  </a:cubicBezTo>
                  <a:cubicBezTo>
                    <a:pt x="1395" y="98"/>
                    <a:pt x="1382" y="86"/>
                    <a:pt x="1367" y="86"/>
                  </a:cubicBezTo>
                  <a:cubicBezTo>
                    <a:pt x="1353" y="86"/>
                    <a:pt x="1342" y="96"/>
                    <a:pt x="1340" y="109"/>
                  </a:cubicBezTo>
                  <a:cubicBezTo>
                    <a:pt x="1285" y="103"/>
                    <a:pt x="1285" y="103"/>
                    <a:pt x="1285" y="103"/>
                  </a:cubicBezTo>
                  <a:cubicBezTo>
                    <a:pt x="1285" y="102"/>
                    <a:pt x="1285" y="102"/>
                    <a:pt x="1285" y="102"/>
                  </a:cubicBezTo>
                  <a:cubicBezTo>
                    <a:pt x="1285" y="94"/>
                    <a:pt x="1278" y="88"/>
                    <a:pt x="1271" y="88"/>
                  </a:cubicBezTo>
                  <a:cubicBezTo>
                    <a:pt x="1263" y="88"/>
                    <a:pt x="1257" y="94"/>
                    <a:pt x="1257" y="102"/>
                  </a:cubicBezTo>
                  <a:cubicBezTo>
                    <a:pt x="1257" y="103"/>
                    <a:pt x="1257" y="105"/>
                    <a:pt x="1257" y="106"/>
                  </a:cubicBezTo>
                  <a:cubicBezTo>
                    <a:pt x="1159" y="142"/>
                    <a:pt x="1159" y="142"/>
                    <a:pt x="1159" y="142"/>
                  </a:cubicBezTo>
                  <a:cubicBezTo>
                    <a:pt x="1155" y="132"/>
                    <a:pt x="1145" y="125"/>
                    <a:pt x="1133" y="125"/>
                  </a:cubicBezTo>
                  <a:cubicBezTo>
                    <a:pt x="1118" y="125"/>
                    <a:pt x="1105" y="137"/>
                    <a:pt x="1105" y="153"/>
                  </a:cubicBezTo>
                  <a:cubicBezTo>
                    <a:pt x="1105" y="153"/>
                    <a:pt x="1105" y="153"/>
                    <a:pt x="1105" y="153"/>
                  </a:cubicBezTo>
                  <a:cubicBezTo>
                    <a:pt x="973" y="152"/>
                    <a:pt x="973" y="152"/>
                    <a:pt x="973" y="152"/>
                  </a:cubicBezTo>
                  <a:cubicBezTo>
                    <a:pt x="973" y="143"/>
                    <a:pt x="966" y="137"/>
                    <a:pt x="958" y="137"/>
                  </a:cubicBezTo>
                  <a:cubicBezTo>
                    <a:pt x="954" y="137"/>
                    <a:pt x="951" y="138"/>
                    <a:pt x="949" y="139"/>
                  </a:cubicBezTo>
                  <a:cubicBezTo>
                    <a:pt x="907" y="93"/>
                    <a:pt x="907" y="93"/>
                    <a:pt x="907" y="93"/>
                  </a:cubicBezTo>
                  <a:cubicBezTo>
                    <a:pt x="907" y="92"/>
                    <a:pt x="908" y="91"/>
                    <a:pt x="908" y="89"/>
                  </a:cubicBezTo>
                  <a:cubicBezTo>
                    <a:pt x="908" y="82"/>
                    <a:pt x="901" y="76"/>
                    <a:pt x="894" y="76"/>
                  </a:cubicBezTo>
                  <a:cubicBezTo>
                    <a:pt x="886" y="76"/>
                    <a:pt x="880" y="82"/>
                    <a:pt x="880" y="89"/>
                  </a:cubicBezTo>
                  <a:cubicBezTo>
                    <a:pt x="880" y="94"/>
                    <a:pt x="882" y="99"/>
                    <a:pt x="886" y="101"/>
                  </a:cubicBezTo>
                  <a:cubicBezTo>
                    <a:pt x="818" y="190"/>
                    <a:pt x="818" y="190"/>
                    <a:pt x="818" y="190"/>
                  </a:cubicBezTo>
                  <a:cubicBezTo>
                    <a:pt x="814" y="186"/>
                    <a:pt x="808" y="184"/>
                    <a:pt x="802" y="184"/>
                  </a:cubicBezTo>
                  <a:cubicBezTo>
                    <a:pt x="789" y="184"/>
                    <a:pt x="779" y="193"/>
                    <a:pt x="775" y="205"/>
                  </a:cubicBezTo>
                  <a:cubicBezTo>
                    <a:pt x="685" y="188"/>
                    <a:pt x="685" y="188"/>
                    <a:pt x="685" y="188"/>
                  </a:cubicBezTo>
                  <a:cubicBezTo>
                    <a:pt x="686" y="186"/>
                    <a:pt x="686" y="185"/>
                    <a:pt x="686" y="183"/>
                  </a:cubicBezTo>
                  <a:cubicBezTo>
                    <a:pt x="686" y="168"/>
                    <a:pt x="673" y="155"/>
                    <a:pt x="658" y="155"/>
                  </a:cubicBezTo>
                  <a:cubicBezTo>
                    <a:pt x="643" y="155"/>
                    <a:pt x="632" y="167"/>
                    <a:pt x="630" y="181"/>
                  </a:cubicBezTo>
                  <a:cubicBezTo>
                    <a:pt x="533" y="176"/>
                    <a:pt x="533" y="176"/>
                    <a:pt x="533" y="176"/>
                  </a:cubicBezTo>
                  <a:cubicBezTo>
                    <a:pt x="533" y="175"/>
                    <a:pt x="533" y="174"/>
                    <a:pt x="533" y="172"/>
                  </a:cubicBezTo>
                  <a:cubicBezTo>
                    <a:pt x="533" y="158"/>
                    <a:pt x="522" y="146"/>
                    <a:pt x="507" y="145"/>
                  </a:cubicBezTo>
                  <a:cubicBezTo>
                    <a:pt x="509" y="60"/>
                    <a:pt x="509" y="60"/>
                    <a:pt x="509" y="60"/>
                  </a:cubicBezTo>
                  <a:cubicBezTo>
                    <a:pt x="518" y="60"/>
                    <a:pt x="525" y="53"/>
                    <a:pt x="525" y="44"/>
                  </a:cubicBezTo>
                  <a:cubicBezTo>
                    <a:pt x="525" y="41"/>
                    <a:pt x="524" y="39"/>
                    <a:pt x="523" y="37"/>
                  </a:cubicBezTo>
                  <a:cubicBezTo>
                    <a:pt x="528" y="34"/>
                    <a:pt x="528" y="34"/>
                    <a:pt x="528" y="34"/>
                  </a:cubicBezTo>
                  <a:cubicBezTo>
                    <a:pt x="532" y="40"/>
                    <a:pt x="539" y="44"/>
                    <a:pt x="546" y="44"/>
                  </a:cubicBezTo>
                  <a:cubicBezTo>
                    <a:pt x="559" y="44"/>
                    <a:pt x="569" y="34"/>
                    <a:pt x="569" y="22"/>
                  </a:cubicBezTo>
                  <a:cubicBezTo>
                    <a:pt x="569" y="10"/>
                    <a:pt x="559" y="0"/>
                    <a:pt x="546" y="0"/>
                  </a:cubicBezTo>
                  <a:cubicBezTo>
                    <a:pt x="534" y="0"/>
                    <a:pt x="524" y="10"/>
                    <a:pt x="524" y="22"/>
                  </a:cubicBezTo>
                  <a:cubicBezTo>
                    <a:pt x="524" y="26"/>
                    <a:pt x="525" y="29"/>
                    <a:pt x="527" y="32"/>
                  </a:cubicBezTo>
                  <a:cubicBezTo>
                    <a:pt x="522" y="35"/>
                    <a:pt x="522" y="35"/>
                    <a:pt x="522" y="35"/>
                  </a:cubicBezTo>
                  <a:cubicBezTo>
                    <a:pt x="519" y="31"/>
                    <a:pt x="514" y="28"/>
                    <a:pt x="509" y="28"/>
                  </a:cubicBezTo>
                  <a:cubicBezTo>
                    <a:pt x="500" y="28"/>
                    <a:pt x="493" y="35"/>
                    <a:pt x="493" y="44"/>
                  </a:cubicBezTo>
                  <a:cubicBezTo>
                    <a:pt x="493" y="52"/>
                    <a:pt x="499" y="59"/>
                    <a:pt x="507" y="60"/>
                  </a:cubicBezTo>
                  <a:cubicBezTo>
                    <a:pt x="505" y="145"/>
                    <a:pt x="505" y="145"/>
                    <a:pt x="505" y="145"/>
                  </a:cubicBezTo>
                  <a:cubicBezTo>
                    <a:pt x="490" y="145"/>
                    <a:pt x="478" y="157"/>
                    <a:pt x="478" y="172"/>
                  </a:cubicBezTo>
                  <a:cubicBezTo>
                    <a:pt x="478" y="181"/>
                    <a:pt x="482" y="189"/>
                    <a:pt x="488" y="194"/>
                  </a:cubicBezTo>
                  <a:cubicBezTo>
                    <a:pt x="461" y="225"/>
                    <a:pt x="461" y="225"/>
                    <a:pt x="461" y="225"/>
                  </a:cubicBezTo>
                  <a:cubicBezTo>
                    <a:pt x="457" y="221"/>
                    <a:pt x="451" y="218"/>
                    <a:pt x="444" y="218"/>
                  </a:cubicBezTo>
                  <a:cubicBezTo>
                    <a:pt x="429" y="218"/>
                    <a:pt x="417" y="231"/>
                    <a:pt x="417" y="246"/>
                  </a:cubicBezTo>
                  <a:cubicBezTo>
                    <a:pt x="417" y="247"/>
                    <a:pt x="417" y="248"/>
                    <a:pt x="417" y="249"/>
                  </a:cubicBezTo>
                  <a:cubicBezTo>
                    <a:pt x="392" y="253"/>
                    <a:pt x="392" y="253"/>
                    <a:pt x="392" y="253"/>
                  </a:cubicBezTo>
                  <a:cubicBezTo>
                    <a:pt x="389" y="242"/>
                    <a:pt x="379" y="233"/>
                    <a:pt x="367" y="233"/>
                  </a:cubicBezTo>
                  <a:cubicBezTo>
                    <a:pt x="353" y="233"/>
                    <a:pt x="341" y="244"/>
                    <a:pt x="341" y="258"/>
                  </a:cubicBezTo>
                  <a:cubicBezTo>
                    <a:pt x="341" y="272"/>
                    <a:pt x="353" y="284"/>
                    <a:pt x="367" y="284"/>
                  </a:cubicBezTo>
                  <a:cubicBezTo>
                    <a:pt x="372" y="284"/>
                    <a:pt x="377" y="282"/>
                    <a:pt x="381" y="279"/>
                  </a:cubicBezTo>
                  <a:cubicBezTo>
                    <a:pt x="425" y="335"/>
                    <a:pt x="425" y="335"/>
                    <a:pt x="425" y="335"/>
                  </a:cubicBezTo>
                  <a:cubicBezTo>
                    <a:pt x="416" y="340"/>
                    <a:pt x="410" y="349"/>
                    <a:pt x="410" y="360"/>
                  </a:cubicBezTo>
                  <a:cubicBezTo>
                    <a:pt x="410" y="372"/>
                    <a:pt x="418" y="383"/>
                    <a:pt x="429" y="386"/>
                  </a:cubicBezTo>
                  <a:cubicBezTo>
                    <a:pt x="390" y="483"/>
                    <a:pt x="390" y="483"/>
                    <a:pt x="390" y="483"/>
                  </a:cubicBezTo>
                  <a:cubicBezTo>
                    <a:pt x="387" y="482"/>
                    <a:pt x="384" y="482"/>
                    <a:pt x="380" y="482"/>
                  </a:cubicBezTo>
                  <a:cubicBezTo>
                    <a:pt x="378" y="482"/>
                    <a:pt x="375" y="482"/>
                    <a:pt x="372" y="483"/>
                  </a:cubicBezTo>
                  <a:cubicBezTo>
                    <a:pt x="360" y="446"/>
                    <a:pt x="360" y="446"/>
                    <a:pt x="360" y="446"/>
                  </a:cubicBezTo>
                  <a:cubicBezTo>
                    <a:pt x="369" y="443"/>
                    <a:pt x="375" y="435"/>
                    <a:pt x="375" y="425"/>
                  </a:cubicBezTo>
                  <a:cubicBezTo>
                    <a:pt x="375" y="413"/>
                    <a:pt x="365" y="403"/>
                    <a:pt x="352" y="403"/>
                  </a:cubicBezTo>
                  <a:cubicBezTo>
                    <a:pt x="340" y="403"/>
                    <a:pt x="330" y="413"/>
                    <a:pt x="330" y="425"/>
                  </a:cubicBezTo>
                  <a:cubicBezTo>
                    <a:pt x="330" y="429"/>
                    <a:pt x="331" y="433"/>
                    <a:pt x="333" y="436"/>
                  </a:cubicBezTo>
                  <a:cubicBezTo>
                    <a:pt x="264" y="480"/>
                    <a:pt x="264" y="480"/>
                    <a:pt x="264" y="480"/>
                  </a:cubicBezTo>
                  <a:cubicBezTo>
                    <a:pt x="260" y="474"/>
                    <a:pt x="253" y="470"/>
                    <a:pt x="245" y="470"/>
                  </a:cubicBezTo>
                  <a:cubicBezTo>
                    <a:pt x="233" y="470"/>
                    <a:pt x="223" y="480"/>
                    <a:pt x="223" y="492"/>
                  </a:cubicBezTo>
                  <a:cubicBezTo>
                    <a:pt x="223" y="499"/>
                    <a:pt x="226" y="505"/>
                    <a:pt x="231" y="509"/>
                  </a:cubicBezTo>
                  <a:cubicBezTo>
                    <a:pt x="175" y="578"/>
                    <a:pt x="175" y="578"/>
                    <a:pt x="175" y="578"/>
                  </a:cubicBezTo>
                  <a:cubicBezTo>
                    <a:pt x="170" y="574"/>
                    <a:pt x="164" y="572"/>
                    <a:pt x="158" y="572"/>
                  </a:cubicBezTo>
                  <a:cubicBezTo>
                    <a:pt x="142" y="572"/>
                    <a:pt x="130" y="584"/>
                    <a:pt x="130" y="600"/>
                  </a:cubicBezTo>
                  <a:cubicBezTo>
                    <a:pt x="130" y="615"/>
                    <a:pt x="142" y="627"/>
                    <a:pt x="158" y="627"/>
                  </a:cubicBezTo>
                  <a:cubicBezTo>
                    <a:pt x="173" y="627"/>
                    <a:pt x="185" y="615"/>
                    <a:pt x="185" y="600"/>
                  </a:cubicBezTo>
                  <a:cubicBezTo>
                    <a:pt x="185" y="599"/>
                    <a:pt x="185" y="597"/>
                    <a:pt x="185" y="596"/>
                  </a:cubicBezTo>
                  <a:cubicBezTo>
                    <a:pt x="204" y="593"/>
                    <a:pt x="204" y="593"/>
                    <a:pt x="204" y="593"/>
                  </a:cubicBezTo>
                  <a:cubicBezTo>
                    <a:pt x="206" y="603"/>
                    <a:pt x="215" y="611"/>
                    <a:pt x="226" y="611"/>
                  </a:cubicBezTo>
                  <a:cubicBezTo>
                    <a:pt x="239" y="611"/>
                    <a:pt x="249" y="601"/>
                    <a:pt x="249" y="589"/>
                  </a:cubicBezTo>
                  <a:cubicBezTo>
                    <a:pt x="249" y="578"/>
                    <a:pt x="241" y="570"/>
                    <a:pt x="231" y="567"/>
                  </a:cubicBezTo>
                  <a:cubicBezTo>
                    <a:pt x="242" y="514"/>
                    <a:pt x="242" y="514"/>
                    <a:pt x="242" y="514"/>
                  </a:cubicBezTo>
                  <a:cubicBezTo>
                    <a:pt x="243" y="514"/>
                    <a:pt x="244" y="514"/>
                    <a:pt x="245" y="514"/>
                  </a:cubicBezTo>
                  <a:cubicBezTo>
                    <a:pt x="256" y="514"/>
                    <a:pt x="265" y="507"/>
                    <a:pt x="267" y="497"/>
                  </a:cubicBezTo>
                  <a:cubicBezTo>
                    <a:pt x="353" y="507"/>
                    <a:pt x="353" y="507"/>
                    <a:pt x="353" y="507"/>
                  </a:cubicBezTo>
                  <a:cubicBezTo>
                    <a:pt x="353" y="508"/>
                    <a:pt x="353" y="509"/>
                    <a:pt x="353" y="509"/>
                  </a:cubicBezTo>
                  <a:cubicBezTo>
                    <a:pt x="353" y="525"/>
                    <a:pt x="365" y="537"/>
                    <a:pt x="380" y="537"/>
                  </a:cubicBezTo>
                  <a:cubicBezTo>
                    <a:pt x="396" y="537"/>
                    <a:pt x="408" y="525"/>
                    <a:pt x="408" y="509"/>
                  </a:cubicBezTo>
                  <a:cubicBezTo>
                    <a:pt x="408" y="505"/>
                    <a:pt x="407" y="500"/>
                    <a:pt x="405" y="497"/>
                  </a:cubicBezTo>
                  <a:cubicBezTo>
                    <a:pt x="444" y="475"/>
                    <a:pt x="444" y="475"/>
                    <a:pt x="444" y="475"/>
                  </a:cubicBezTo>
                  <a:cubicBezTo>
                    <a:pt x="449" y="483"/>
                    <a:pt x="458" y="488"/>
                    <a:pt x="468" y="488"/>
                  </a:cubicBezTo>
                  <a:cubicBezTo>
                    <a:pt x="484" y="488"/>
                    <a:pt x="496" y="476"/>
                    <a:pt x="496" y="461"/>
                  </a:cubicBezTo>
                  <a:cubicBezTo>
                    <a:pt x="496" y="445"/>
                    <a:pt x="484" y="433"/>
                    <a:pt x="468" y="433"/>
                  </a:cubicBezTo>
                  <a:cubicBezTo>
                    <a:pt x="466" y="433"/>
                    <a:pt x="464" y="433"/>
                    <a:pt x="462" y="434"/>
                  </a:cubicBezTo>
                  <a:cubicBezTo>
                    <a:pt x="450" y="384"/>
                    <a:pt x="450" y="384"/>
                    <a:pt x="450" y="384"/>
                  </a:cubicBezTo>
                  <a:cubicBezTo>
                    <a:pt x="459" y="380"/>
                    <a:pt x="465" y="371"/>
                    <a:pt x="465" y="360"/>
                  </a:cubicBezTo>
                  <a:cubicBezTo>
                    <a:pt x="465" y="359"/>
                    <a:pt x="465" y="357"/>
                    <a:pt x="465" y="356"/>
                  </a:cubicBezTo>
                  <a:cubicBezTo>
                    <a:pt x="564" y="352"/>
                    <a:pt x="564" y="352"/>
                    <a:pt x="564" y="352"/>
                  </a:cubicBezTo>
                  <a:cubicBezTo>
                    <a:pt x="564" y="352"/>
                    <a:pt x="564" y="352"/>
                    <a:pt x="564" y="352"/>
                  </a:cubicBezTo>
                  <a:cubicBezTo>
                    <a:pt x="564" y="364"/>
                    <a:pt x="571" y="374"/>
                    <a:pt x="582" y="378"/>
                  </a:cubicBezTo>
                  <a:cubicBezTo>
                    <a:pt x="523" y="531"/>
                    <a:pt x="523" y="531"/>
                    <a:pt x="523" y="531"/>
                  </a:cubicBezTo>
                  <a:cubicBezTo>
                    <a:pt x="522" y="531"/>
                    <a:pt x="520" y="530"/>
                    <a:pt x="518" y="530"/>
                  </a:cubicBezTo>
                  <a:cubicBezTo>
                    <a:pt x="510" y="530"/>
                    <a:pt x="502" y="538"/>
                    <a:pt x="502" y="546"/>
                  </a:cubicBezTo>
                  <a:cubicBezTo>
                    <a:pt x="502" y="555"/>
                    <a:pt x="510" y="562"/>
                    <a:pt x="518" y="562"/>
                  </a:cubicBezTo>
                  <a:cubicBezTo>
                    <a:pt x="527" y="562"/>
                    <a:pt x="534" y="555"/>
                    <a:pt x="534" y="546"/>
                  </a:cubicBezTo>
                  <a:cubicBezTo>
                    <a:pt x="534" y="546"/>
                    <a:pt x="534" y="546"/>
                    <a:pt x="534" y="546"/>
                  </a:cubicBezTo>
                  <a:cubicBezTo>
                    <a:pt x="586" y="542"/>
                    <a:pt x="586" y="542"/>
                    <a:pt x="586" y="542"/>
                  </a:cubicBezTo>
                  <a:cubicBezTo>
                    <a:pt x="588" y="555"/>
                    <a:pt x="600" y="565"/>
                    <a:pt x="613" y="565"/>
                  </a:cubicBezTo>
                  <a:cubicBezTo>
                    <a:pt x="629" y="565"/>
                    <a:pt x="641" y="553"/>
                    <a:pt x="641" y="538"/>
                  </a:cubicBezTo>
                  <a:cubicBezTo>
                    <a:pt x="641" y="525"/>
                    <a:pt x="632" y="514"/>
                    <a:pt x="621" y="511"/>
                  </a:cubicBezTo>
                  <a:cubicBezTo>
                    <a:pt x="628" y="460"/>
                    <a:pt x="628" y="460"/>
                    <a:pt x="628" y="460"/>
                  </a:cubicBezTo>
                  <a:cubicBezTo>
                    <a:pt x="628" y="460"/>
                    <a:pt x="629" y="460"/>
                    <a:pt x="630" y="460"/>
                  </a:cubicBezTo>
                  <a:cubicBezTo>
                    <a:pt x="639" y="460"/>
                    <a:pt x="646" y="454"/>
                    <a:pt x="648" y="445"/>
                  </a:cubicBezTo>
                  <a:cubicBezTo>
                    <a:pt x="724" y="476"/>
                    <a:pt x="724" y="476"/>
                    <a:pt x="724" y="476"/>
                  </a:cubicBezTo>
                  <a:cubicBezTo>
                    <a:pt x="723" y="477"/>
                    <a:pt x="723" y="479"/>
                    <a:pt x="723" y="480"/>
                  </a:cubicBezTo>
                  <a:cubicBezTo>
                    <a:pt x="723" y="488"/>
                    <a:pt x="729" y="494"/>
                    <a:pt x="737" y="494"/>
                  </a:cubicBezTo>
                  <a:cubicBezTo>
                    <a:pt x="744" y="494"/>
                    <a:pt x="750" y="488"/>
                    <a:pt x="751" y="481"/>
                  </a:cubicBezTo>
                  <a:cubicBezTo>
                    <a:pt x="886" y="475"/>
                    <a:pt x="886" y="475"/>
                    <a:pt x="886" y="475"/>
                  </a:cubicBezTo>
                  <a:cubicBezTo>
                    <a:pt x="886" y="480"/>
                    <a:pt x="888" y="485"/>
                    <a:pt x="891" y="489"/>
                  </a:cubicBezTo>
                  <a:cubicBezTo>
                    <a:pt x="753" y="594"/>
                    <a:pt x="753" y="594"/>
                    <a:pt x="753" y="594"/>
                  </a:cubicBezTo>
                  <a:cubicBezTo>
                    <a:pt x="748" y="588"/>
                    <a:pt x="740" y="584"/>
                    <a:pt x="731" y="584"/>
                  </a:cubicBezTo>
                  <a:cubicBezTo>
                    <a:pt x="716" y="584"/>
                    <a:pt x="704" y="597"/>
                    <a:pt x="704" y="612"/>
                  </a:cubicBezTo>
                  <a:cubicBezTo>
                    <a:pt x="704" y="627"/>
                    <a:pt x="716" y="640"/>
                    <a:pt x="731" y="640"/>
                  </a:cubicBezTo>
                  <a:cubicBezTo>
                    <a:pt x="736" y="640"/>
                    <a:pt x="740" y="639"/>
                    <a:pt x="743" y="637"/>
                  </a:cubicBezTo>
                  <a:cubicBezTo>
                    <a:pt x="833" y="812"/>
                    <a:pt x="833" y="812"/>
                    <a:pt x="833" y="812"/>
                  </a:cubicBezTo>
                  <a:cubicBezTo>
                    <a:pt x="825" y="817"/>
                    <a:pt x="820" y="824"/>
                    <a:pt x="819" y="833"/>
                  </a:cubicBezTo>
                  <a:cubicBezTo>
                    <a:pt x="705" y="818"/>
                    <a:pt x="705" y="818"/>
                    <a:pt x="705" y="818"/>
                  </a:cubicBezTo>
                  <a:cubicBezTo>
                    <a:pt x="705" y="817"/>
                    <a:pt x="705" y="816"/>
                    <a:pt x="705" y="815"/>
                  </a:cubicBezTo>
                  <a:cubicBezTo>
                    <a:pt x="705" y="800"/>
                    <a:pt x="693" y="787"/>
                    <a:pt x="677" y="787"/>
                  </a:cubicBezTo>
                  <a:cubicBezTo>
                    <a:pt x="662" y="787"/>
                    <a:pt x="650" y="800"/>
                    <a:pt x="650" y="815"/>
                  </a:cubicBezTo>
                  <a:cubicBezTo>
                    <a:pt x="650" y="817"/>
                    <a:pt x="650" y="819"/>
                    <a:pt x="650" y="822"/>
                  </a:cubicBezTo>
                  <a:cubicBezTo>
                    <a:pt x="536" y="854"/>
                    <a:pt x="536" y="854"/>
                    <a:pt x="536" y="854"/>
                  </a:cubicBezTo>
                  <a:cubicBezTo>
                    <a:pt x="532" y="843"/>
                    <a:pt x="522" y="835"/>
                    <a:pt x="510" y="835"/>
                  </a:cubicBezTo>
                  <a:cubicBezTo>
                    <a:pt x="503" y="835"/>
                    <a:pt x="497" y="837"/>
                    <a:pt x="492" y="841"/>
                  </a:cubicBezTo>
                  <a:cubicBezTo>
                    <a:pt x="445" y="787"/>
                    <a:pt x="445" y="787"/>
                    <a:pt x="445" y="787"/>
                  </a:cubicBezTo>
                  <a:cubicBezTo>
                    <a:pt x="449" y="783"/>
                    <a:pt x="453" y="777"/>
                    <a:pt x="453" y="770"/>
                  </a:cubicBezTo>
                  <a:cubicBezTo>
                    <a:pt x="535" y="764"/>
                    <a:pt x="535" y="764"/>
                    <a:pt x="535" y="764"/>
                  </a:cubicBezTo>
                  <a:cubicBezTo>
                    <a:pt x="535" y="764"/>
                    <a:pt x="535" y="764"/>
                    <a:pt x="535" y="764"/>
                  </a:cubicBezTo>
                  <a:cubicBezTo>
                    <a:pt x="535" y="780"/>
                    <a:pt x="548" y="793"/>
                    <a:pt x="564" y="793"/>
                  </a:cubicBezTo>
                  <a:cubicBezTo>
                    <a:pt x="579" y="793"/>
                    <a:pt x="592" y="780"/>
                    <a:pt x="592" y="764"/>
                  </a:cubicBezTo>
                  <a:cubicBezTo>
                    <a:pt x="592" y="748"/>
                    <a:pt x="579" y="736"/>
                    <a:pt x="564" y="736"/>
                  </a:cubicBezTo>
                  <a:cubicBezTo>
                    <a:pt x="548" y="736"/>
                    <a:pt x="536" y="747"/>
                    <a:pt x="535" y="762"/>
                  </a:cubicBezTo>
                  <a:cubicBezTo>
                    <a:pt x="454" y="769"/>
                    <a:pt x="454" y="769"/>
                    <a:pt x="454" y="769"/>
                  </a:cubicBezTo>
                  <a:cubicBezTo>
                    <a:pt x="454" y="768"/>
                    <a:pt x="454" y="767"/>
                    <a:pt x="454" y="767"/>
                  </a:cubicBezTo>
                  <a:cubicBezTo>
                    <a:pt x="454" y="751"/>
                    <a:pt x="441" y="738"/>
                    <a:pt x="425" y="738"/>
                  </a:cubicBezTo>
                  <a:cubicBezTo>
                    <a:pt x="411" y="738"/>
                    <a:pt x="399" y="749"/>
                    <a:pt x="397" y="763"/>
                  </a:cubicBezTo>
                  <a:cubicBezTo>
                    <a:pt x="343" y="757"/>
                    <a:pt x="343" y="757"/>
                    <a:pt x="343" y="757"/>
                  </a:cubicBezTo>
                  <a:cubicBezTo>
                    <a:pt x="343" y="756"/>
                    <a:pt x="343" y="755"/>
                    <a:pt x="343" y="754"/>
                  </a:cubicBezTo>
                  <a:cubicBezTo>
                    <a:pt x="343" y="738"/>
                    <a:pt x="330" y="724"/>
                    <a:pt x="313" y="724"/>
                  </a:cubicBezTo>
                  <a:cubicBezTo>
                    <a:pt x="298" y="724"/>
                    <a:pt x="285" y="736"/>
                    <a:pt x="283" y="751"/>
                  </a:cubicBezTo>
                  <a:cubicBezTo>
                    <a:pt x="207" y="745"/>
                    <a:pt x="207" y="745"/>
                    <a:pt x="207" y="745"/>
                  </a:cubicBezTo>
                  <a:cubicBezTo>
                    <a:pt x="205" y="731"/>
                    <a:pt x="194" y="720"/>
                    <a:pt x="179" y="720"/>
                  </a:cubicBezTo>
                  <a:cubicBezTo>
                    <a:pt x="164" y="720"/>
                    <a:pt x="152" y="733"/>
                    <a:pt x="152" y="748"/>
                  </a:cubicBezTo>
                  <a:cubicBezTo>
                    <a:pt x="152" y="751"/>
                    <a:pt x="152" y="755"/>
                    <a:pt x="154" y="758"/>
                  </a:cubicBezTo>
                  <a:cubicBezTo>
                    <a:pt x="81" y="810"/>
                    <a:pt x="81" y="810"/>
                    <a:pt x="81" y="810"/>
                  </a:cubicBezTo>
                  <a:cubicBezTo>
                    <a:pt x="76" y="803"/>
                    <a:pt x="67" y="798"/>
                    <a:pt x="58" y="798"/>
                  </a:cubicBezTo>
                  <a:cubicBezTo>
                    <a:pt x="42" y="798"/>
                    <a:pt x="29" y="811"/>
                    <a:pt x="29" y="827"/>
                  </a:cubicBezTo>
                  <a:cubicBezTo>
                    <a:pt x="29" y="838"/>
                    <a:pt x="35" y="847"/>
                    <a:pt x="44" y="852"/>
                  </a:cubicBezTo>
                  <a:cubicBezTo>
                    <a:pt x="28" y="896"/>
                    <a:pt x="28" y="896"/>
                    <a:pt x="28" y="896"/>
                  </a:cubicBezTo>
                  <a:cubicBezTo>
                    <a:pt x="27" y="896"/>
                    <a:pt x="25" y="896"/>
                    <a:pt x="23" y="896"/>
                  </a:cubicBezTo>
                  <a:cubicBezTo>
                    <a:pt x="10" y="896"/>
                    <a:pt x="0" y="906"/>
                    <a:pt x="0" y="918"/>
                  </a:cubicBezTo>
                  <a:cubicBezTo>
                    <a:pt x="0" y="929"/>
                    <a:pt x="8" y="937"/>
                    <a:pt x="18" y="940"/>
                  </a:cubicBezTo>
                  <a:cubicBezTo>
                    <a:pt x="16" y="953"/>
                    <a:pt x="16" y="953"/>
                    <a:pt x="16" y="953"/>
                  </a:cubicBezTo>
                  <a:cubicBezTo>
                    <a:pt x="15" y="953"/>
                    <a:pt x="15" y="953"/>
                    <a:pt x="14" y="953"/>
                  </a:cubicBezTo>
                  <a:cubicBezTo>
                    <a:pt x="7" y="953"/>
                    <a:pt x="2" y="959"/>
                    <a:pt x="2" y="966"/>
                  </a:cubicBezTo>
                  <a:cubicBezTo>
                    <a:pt x="2" y="973"/>
                    <a:pt x="7" y="978"/>
                    <a:pt x="14" y="978"/>
                  </a:cubicBezTo>
                  <a:cubicBezTo>
                    <a:pt x="15" y="978"/>
                    <a:pt x="17" y="978"/>
                    <a:pt x="18" y="978"/>
                  </a:cubicBezTo>
                  <a:cubicBezTo>
                    <a:pt x="29" y="1010"/>
                    <a:pt x="29" y="1010"/>
                    <a:pt x="29" y="1010"/>
                  </a:cubicBezTo>
                  <a:cubicBezTo>
                    <a:pt x="18" y="1014"/>
                    <a:pt x="11" y="1024"/>
                    <a:pt x="11" y="1036"/>
                  </a:cubicBezTo>
                  <a:cubicBezTo>
                    <a:pt x="11" y="1051"/>
                    <a:pt x="23" y="1064"/>
                    <a:pt x="39" y="1064"/>
                  </a:cubicBezTo>
                  <a:cubicBezTo>
                    <a:pt x="44" y="1064"/>
                    <a:pt x="48" y="1063"/>
                    <a:pt x="52" y="1060"/>
                  </a:cubicBezTo>
                  <a:cubicBezTo>
                    <a:pt x="77" y="1102"/>
                    <a:pt x="77" y="1102"/>
                    <a:pt x="77" y="1102"/>
                  </a:cubicBezTo>
                  <a:cubicBezTo>
                    <a:pt x="69" y="1107"/>
                    <a:pt x="64" y="1115"/>
                    <a:pt x="64" y="1125"/>
                  </a:cubicBezTo>
                  <a:cubicBezTo>
                    <a:pt x="64" y="1140"/>
                    <a:pt x="77" y="1153"/>
                    <a:pt x="92" y="1153"/>
                  </a:cubicBezTo>
                  <a:cubicBezTo>
                    <a:pt x="106" y="1153"/>
                    <a:pt x="118" y="1142"/>
                    <a:pt x="120" y="1128"/>
                  </a:cubicBezTo>
                  <a:cubicBezTo>
                    <a:pt x="183" y="1133"/>
                    <a:pt x="183" y="1133"/>
                    <a:pt x="183" y="1133"/>
                  </a:cubicBezTo>
                  <a:cubicBezTo>
                    <a:pt x="183" y="1134"/>
                    <a:pt x="183" y="1134"/>
                    <a:pt x="183" y="1134"/>
                  </a:cubicBezTo>
                  <a:cubicBezTo>
                    <a:pt x="183" y="1150"/>
                    <a:pt x="196" y="1162"/>
                    <a:pt x="211" y="1162"/>
                  </a:cubicBezTo>
                  <a:cubicBezTo>
                    <a:pt x="226" y="1162"/>
                    <a:pt x="239" y="1150"/>
                    <a:pt x="239" y="1134"/>
                  </a:cubicBezTo>
                  <a:cubicBezTo>
                    <a:pt x="239" y="1131"/>
                    <a:pt x="238" y="1127"/>
                    <a:pt x="237" y="1124"/>
                  </a:cubicBezTo>
                  <a:cubicBezTo>
                    <a:pt x="298" y="1098"/>
                    <a:pt x="298" y="1098"/>
                    <a:pt x="298" y="1098"/>
                  </a:cubicBezTo>
                  <a:cubicBezTo>
                    <a:pt x="302" y="1107"/>
                    <a:pt x="312" y="1114"/>
                    <a:pt x="323" y="1114"/>
                  </a:cubicBezTo>
                  <a:cubicBezTo>
                    <a:pt x="338" y="1114"/>
                    <a:pt x="350" y="1102"/>
                    <a:pt x="350" y="1087"/>
                  </a:cubicBezTo>
                  <a:cubicBezTo>
                    <a:pt x="438" y="1088"/>
                    <a:pt x="438" y="1088"/>
                    <a:pt x="438" y="1088"/>
                  </a:cubicBezTo>
                  <a:cubicBezTo>
                    <a:pt x="439" y="1095"/>
                    <a:pt x="442" y="1102"/>
                    <a:pt x="447" y="1107"/>
                  </a:cubicBezTo>
                  <a:cubicBezTo>
                    <a:pt x="399" y="1196"/>
                    <a:pt x="399" y="1196"/>
                    <a:pt x="399" y="1196"/>
                  </a:cubicBezTo>
                  <a:cubicBezTo>
                    <a:pt x="397" y="1195"/>
                    <a:pt x="394" y="1194"/>
                    <a:pt x="391" y="1194"/>
                  </a:cubicBezTo>
                  <a:cubicBezTo>
                    <a:pt x="384" y="1194"/>
                    <a:pt x="378" y="1200"/>
                    <a:pt x="378" y="1208"/>
                  </a:cubicBezTo>
                  <a:cubicBezTo>
                    <a:pt x="378" y="1216"/>
                    <a:pt x="384" y="1222"/>
                    <a:pt x="391" y="1222"/>
                  </a:cubicBezTo>
                  <a:cubicBezTo>
                    <a:pt x="393" y="1222"/>
                    <a:pt x="395" y="1222"/>
                    <a:pt x="397" y="1221"/>
                  </a:cubicBezTo>
                  <a:cubicBezTo>
                    <a:pt x="429" y="1275"/>
                    <a:pt x="429" y="1275"/>
                    <a:pt x="429" y="1275"/>
                  </a:cubicBezTo>
                  <a:cubicBezTo>
                    <a:pt x="421" y="1280"/>
                    <a:pt x="416" y="1289"/>
                    <a:pt x="416" y="1299"/>
                  </a:cubicBezTo>
                  <a:cubicBezTo>
                    <a:pt x="416" y="1314"/>
                    <a:pt x="429" y="1326"/>
                    <a:pt x="444" y="1326"/>
                  </a:cubicBezTo>
                  <a:cubicBezTo>
                    <a:pt x="444" y="1326"/>
                    <a:pt x="445" y="1326"/>
                    <a:pt x="445" y="1326"/>
                  </a:cubicBezTo>
                  <a:cubicBezTo>
                    <a:pt x="451" y="1363"/>
                    <a:pt x="451" y="1363"/>
                    <a:pt x="451" y="1363"/>
                  </a:cubicBezTo>
                  <a:cubicBezTo>
                    <a:pt x="444" y="1365"/>
                    <a:pt x="439" y="1372"/>
                    <a:pt x="439" y="1381"/>
                  </a:cubicBezTo>
                  <a:cubicBezTo>
                    <a:pt x="439" y="1389"/>
                    <a:pt x="445" y="1397"/>
                    <a:pt x="453" y="1399"/>
                  </a:cubicBezTo>
                  <a:cubicBezTo>
                    <a:pt x="446" y="1494"/>
                    <a:pt x="446" y="1494"/>
                    <a:pt x="446" y="1494"/>
                  </a:cubicBezTo>
                  <a:cubicBezTo>
                    <a:pt x="439" y="1494"/>
                    <a:pt x="434" y="1500"/>
                    <a:pt x="434" y="1507"/>
                  </a:cubicBezTo>
                  <a:cubicBezTo>
                    <a:pt x="434" y="1514"/>
                    <a:pt x="439" y="1520"/>
                    <a:pt x="446" y="1520"/>
                  </a:cubicBezTo>
                  <a:cubicBezTo>
                    <a:pt x="447" y="1520"/>
                    <a:pt x="447" y="1520"/>
                    <a:pt x="447" y="1520"/>
                  </a:cubicBezTo>
                  <a:cubicBezTo>
                    <a:pt x="449" y="1531"/>
                    <a:pt x="449" y="1531"/>
                    <a:pt x="449" y="1531"/>
                  </a:cubicBezTo>
                  <a:cubicBezTo>
                    <a:pt x="438" y="1535"/>
                    <a:pt x="431" y="1545"/>
                    <a:pt x="431" y="1557"/>
                  </a:cubicBezTo>
                  <a:cubicBezTo>
                    <a:pt x="431" y="1572"/>
                    <a:pt x="443" y="1585"/>
                    <a:pt x="458" y="1585"/>
                  </a:cubicBezTo>
                  <a:cubicBezTo>
                    <a:pt x="468" y="1585"/>
                    <a:pt x="476" y="1580"/>
                    <a:pt x="481" y="1573"/>
                  </a:cubicBezTo>
                  <a:cubicBezTo>
                    <a:pt x="566" y="1611"/>
                    <a:pt x="566" y="1611"/>
                    <a:pt x="566" y="1611"/>
                  </a:cubicBezTo>
                  <a:cubicBezTo>
                    <a:pt x="565" y="1613"/>
                    <a:pt x="564" y="1616"/>
                    <a:pt x="564" y="1619"/>
                  </a:cubicBezTo>
                  <a:cubicBezTo>
                    <a:pt x="564" y="1620"/>
                    <a:pt x="564" y="1622"/>
                    <a:pt x="564" y="1623"/>
                  </a:cubicBezTo>
                  <a:cubicBezTo>
                    <a:pt x="526" y="1643"/>
                    <a:pt x="526" y="1643"/>
                    <a:pt x="526" y="1643"/>
                  </a:cubicBezTo>
                  <a:cubicBezTo>
                    <a:pt x="521" y="1637"/>
                    <a:pt x="513" y="1633"/>
                    <a:pt x="504" y="1633"/>
                  </a:cubicBezTo>
                  <a:cubicBezTo>
                    <a:pt x="489" y="1633"/>
                    <a:pt x="477" y="1645"/>
                    <a:pt x="477" y="1660"/>
                  </a:cubicBezTo>
                  <a:cubicBezTo>
                    <a:pt x="477" y="1676"/>
                    <a:pt x="489" y="1688"/>
                    <a:pt x="504" y="1688"/>
                  </a:cubicBezTo>
                  <a:cubicBezTo>
                    <a:pt x="505" y="1688"/>
                    <a:pt x="505" y="1688"/>
                    <a:pt x="505" y="1688"/>
                  </a:cubicBezTo>
                  <a:cubicBezTo>
                    <a:pt x="512" y="1829"/>
                    <a:pt x="512" y="1829"/>
                    <a:pt x="512" y="1829"/>
                  </a:cubicBezTo>
                  <a:cubicBezTo>
                    <a:pt x="504" y="1829"/>
                    <a:pt x="497" y="1836"/>
                    <a:pt x="497" y="1845"/>
                  </a:cubicBezTo>
                  <a:cubicBezTo>
                    <a:pt x="497" y="1853"/>
                    <a:pt x="504" y="1860"/>
                    <a:pt x="513" y="1860"/>
                  </a:cubicBezTo>
                  <a:cubicBezTo>
                    <a:pt x="522" y="1860"/>
                    <a:pt x="529" y="1853"/>
                    <a:pt x="529" y="1845"/>
                  </a:cubicBezTo>
                  <a:cubicBezTo>
                    <a:pt x="529" y="1840"/>
                    <a:pt x="527" y="1837"/>
                    <a:pt x="525" y="1834"/>
                  </a:cubicBezTo>
                  <a:cubicBezTo>
                    <a:pt x="562" y="1790"/>
                    <a:pt x="562" y="1790"/>
                    <a:pt x="562" y="1790"/>
                  </a:cubicBezTo>
                  <a:cubicBezTo>
                    <a:pt x="566" y="1794"/>
                    <a:pt x="572" y="1796"/>
                    <a:pt x="579" y="1796"/>
                  </a:cubicBezTo>
                  <a:cubicBezTo>
                    <a:pt x="594" y="1796"/>
                    <a:pt x="607" y="1783"/>
                    <a:pt x="607" y="1768"/>
                  </a:cubicBezTo>
                  <a:cubicBezTo>
                    <a:pt x="607" y="1766"/>
                    <a:pt x="606" y="1764"/>
                    <a:pt x="606" y="1762"/>
                  </a:cubicBezTo>
                  <a:cubicBezTo>
                    <a:pt x="662" y="1747"/>
                    <a:pt x="662" y="1747"/>
                    <a:pt x="662" y="1747"/>
                  </a:cubicBezTo>
                  <a:cubicBezTo>
                    <a:pt x="665" y="1758"/>
                    <a:pt x="676" y="1766"/>
                    <a:pt x="689" y="1766"/>
                  </a:cubicBezTo>
                  <a:cubicBezTo>
                    <a:pt x="704" y="1766"/>
                    <a:pt x="716" y="1754"/>
                    <a:pt x="716" y="1739"/>
                  </a:cubicBezTo>
                  <a:cubicBezTo>
                    <a:pt x="716" y="1726"/>
                    <a:pt x="708" y="1715"/>
                    <a:pt x="696" y="1712"/>
                  </a:cubicBezTo>
                  <a:cubicBezTo>
                    <a:pt x="715" y="1642"/>
                    <a:pt x="715" y="1642"/>
                    <a:pt x="715" y="1642"/>
                  </a:cubicBezTo>
                  <a:cubicBezTo>
                    <a:pt x="729" y="1641"/>
                    <a:pt x="741" y="1629"/>
                    <a:pt x="741" y="1615"/>
                  </a:cubicBezTo>
                  <a:cubicBezTo>
                    <a:pt x="741" y="1605"/>
                    <a:pt x="736" y="1597"/>
                    <a:pt x="729" y="1592"/>
                  </a:cubicBezTo>
                  <a:cubicBezTo>
                    <a:pt x="748" y="1520"/>
                    <a:pt x="748" y="1520"/>
                    <a:pt x="748" y="1520"/>
                  </a:cubicBezTo>
                  <a:cubicBezTo>
                    <a:pt x="750" y="1521"/>
                    <a:pt x="753" y="1521"/>
                    <a:pt x="755" y="1521"/>
                  </a:cubicBezTo>
                  <a:cubicBezTo>
                    <a:pt x="765" y="1521"/>
                    <a:pt x="773" y="1516"/>
                    <a:pt x="778" y="1509"/>
                  </a:cubicBezTo>
                  <a:cubicBezTo>
                    <a:pt x="829" y="1540"/>
                    <a:pt x="829" y="1540"/>
                    <a:pt x="829" y="1540"/>
                  </a:cubicBezTo>
                  <a:cubicBezTo>
                    <a:pt x="828" y="1542"/>
                    <a:pt x="827" y="1544"/>
                    <a:pt x="827" y="1546"/>
                  </a:cubicBezTo>
                  <a:cubicBezTo>
                    <a:pt x="827" y="1554"/>
                    <a:pt x="833" y="1560"/>
                    <a:pt x="841" y="1560"/>
                  </a:cubicBezTo>
                  <a:cubicBezTo>
                    <a:pt x="849" y="1560"/>
                    <a:pt x="855" y="1554"/>
                    <a:pt x="855" y="1546"/>
                  </a:cubicBezTo>
                  <a:cubicBezTo>
                    <a:pt x="855" y="1539"/>
                    <a:pt x="850" y="1533"/>
                    <a:pt x="843" y="1532"/>
                  </a:cubicBezTo>
                  <a:cubicBezTo>
                    <a:pt x="846" y="1462"/>
                    <a:pt x="846" y="1462"/>
                    <a:pt x="846" y="1462"/>
                  </a:cubicBezTo>
                  <a:cubicBezTo>
                    <a:pt x="853" y="1462"/>
                    <a:pt x="860" y="1456"/>
                    <a:pt x="860" y="1448"/>
                  </a:cubicBezTo>
                  <a:cubicBezTo>
                    <a:pt x="860" y="1440"/>
                    <a:pt x="853" y="1434"/>
                    <a:pt x="846" y="1434"/>
                  </a:cubicBezTo>
                  <a:cubicBezTo>
                    <a:pt x="841" y="1434"/>
                    <a:pt x="837" y="1436"/>
                    <a:pt x="834" y="1440"/>
                  </a:cubicBezTo>
                  <a:cubicBezTo>
                    <a:pt x="749" y="1387"/>
                    <a:pt x="749" y="1387"/>
                    <a:pt x="749" y="1387"/>
                  </a:cubicBezTo>
                  <a:cubicBezTo>
                    <a:pt x="750" y="1385"/>
                    <a:pt x="751" y="1383"/>
                    <a:pt x="751" y="1380"/>
                  </a:cubicBezTo>
                  <a:cubicBezTo>
                    <a:pt x="751" y="1378"/>
                    <a:pt x="750" y="1375"/>
                    <a:pt x="749" y="1373"/>
                  </a:cubicBezTo>
                  <a:cubicBezTo>
                    <a:pt x="820" y="1323"/>
                    <a:pt x="820" y="1323"/>
                    <a:pt x="820" y="1323"/>
                  </a:cubicBezTo>
                  <a:cubicBezTo>
                    <a:pt x="822" y="1326"/>
                    <a:pt x="826" y="1327"/>
                    <a:pt x="830" y="1327"/>
                  </a:cubicBezTo>
                  <a:cubicBezTo>
                    <a:pt x="837" y="1327"/>
                    <a:pt x="844" y="1321"/>
                    <a:pt x="844" y="1313"/>
                  </a:cubicBezTo>
                  <a:cubicBezTo>
                    <a:pt x="844" y="1309"/>
                    <a:pt x="842" y="1306"/>
                    <a:pt x="839" y="1303"/>
                  </a:cubicBezTo>
                  <a:cubicBezTo>
                    <a:pt x="866" y="1263"/>
                    <a:pt x="866" y="1263"/>
                    <a:pt x="866" y="1263"/>
                  </a:cubicBezTo>
                  <a:cubicBezTo>
                    <a:pt x="870" y="1266"/>
                    <a:pt x="875" y="1267"/>
                    <a:pt x="881" y="1267"/>
                  </a:cubicBezTo>
                  <a:cubicBezTo>
                    <a:pt x="897" y="1267"/>
                    <a:pt x="910" y="1255"/>
                    <a:pt x="910" y="1239"/>
                  </a:cubicBezTo>
                  <a:cubicBezTo>
                    <a:pt x="910" y="1230"/>
                    <a:pt x="906" y="1222"/>
                    <a:pt x="900" y="1217"/>
                  </a:cubicBezTo>
                  <a:cubicBezTo>
                    <a:pt x="934" y="1172"/>
                    <a:pt x="934" y="1172"/>
                    <a:pt x="934" y="1172"/>
                  </a:cubicBezTo>
                  <a:cubicBezTo>
                    <a:pt x="939" y="1174"/>
                    <a:pt x="943" y="1176"/>
                    <a:pt x="948" y="1176"/>
                  </a:cubicBezTo>
                  <a:cubicBezTo>
                    <a:pt x="964" y="1176"/>
                    <a:pt x="976" y="1163"/>
                    <a:pt x="976" y="1148"/>
                  </a:cubicBezTo>
                  <a:cubicBezTo>
                    <a:pt x="976" y="1133"/>
                    <a:pt x="964" y="1120"/>
                    <a:pt x="948" y="1120"/>
                  </a:cubicBezTo>
                  <a:cubicBezTo>
                    <a:pt x="948" y="1120"/>
                    <a:pt x="948" y="1120"/>
                    <a:pt x="948" y="1120"/>
                  </a:cubicBezTo>
                  <a:cubicBezTo>
                    <a:pt x="938" y="1038"/>
                    <a:pt x="938" y="1038"/>
                    <a:pt x="938" y="1038"/>
                  </a:cubicBezTo>
                  <a:cubicBezTo>
                    <a:pt x="952" y="1036"/>
                    <a:pt x="962" y="1024"/>
                    <a:pt x="962" y="1010"/>
                  </a:cubicBezTo>
                  <a:cubicBezTo>
                    <a:pt x="962" y="1003"/>
                    <a:pt x="959" y="997"/>
                    <a:pt x="955" y="992"/>
                  </a:cubicBezTo>
                  <a:cubicBezTo>
                    <a:pt x="991" y="958"/>
                    <a:pt x="991" y="958"/>
                    <a:pt x="991" y="958"/>
                  </a:cubicBezTo>
                  <a:cubicBezTo>
                    <a:pt x="996" y="961"/>
                    <a:pt x="1001" y="963"/>
                    <a:pt x="1007" y="963"/>
                  </a:cubicBezTo>
                  <a:cubicBezTo>
                    <a:pt x="1022" y="963"/>
                    <a:pt x="1034" y="950"/>
                    <a:pt x="1034" y="935"/>
                  </a:cubicBezTo>
                  <a:cubicBezTo>
                    <a:pt x="1034" y="930"/>
                    <a:pt x="1033" y="925"/>
                    <a:pt x="1031" y="921"/>
                  </a:cubicBezTo>
                  <a:cubicBezTo>
                    <a:pt x="1189" y="825"/>
                    <a:pt x="1189" y="825"/>
                    <a:pt x="1189" y="825"/>
                  </a:cubicBezTo>
                  <a:cubicBezTo>
                    <a:pt x="1194" y="833"/>
                    <a:pt x="1203" y="838"/>
                    <a:pt x="1212" y="838"/>
                  </a:cubicBezTo>
                  <a:cubicBezTo>
                    <a:pt x="1223" y="838"/>
                    <a:pt x="1232" y="832"/>
                    <a:pt x="1237" y="824"/>
                  </a:cubicBezTo>
                  <a:cubicBezTo>
                    <a:pt x="1316" y="891"/>
                    <a:pt x="1316" y="891"/>
                    <a:pt x="1316" y="891"/>
                  </a:cubicBezTo>
                  <a:cubicBezTo>
                    <a:pt x="1313" y="895"/>
                    <a:pt x="1311" y="900"/>
                    <a:pt x="1311" y="906"/>
                  </a:cubicBezTo>
                  <a:cubicBezTo>
                    <a:pt x="1311" y="921"/>
                    <a:pt x="1324" y="933"/>
                    <a:pt x="1339" y="933"/>
                  </a:cubicBezTo>
                  <a:cubicBezTo>
                    <a:pt x="1341" y="933"/>
                    <a:pt x="1343" y="933"/>
                    <a:pt x="1345" y="933"/>
                  </a:cubicBezTo>
                  <a:cubicBezTo>
                    <a:pt x="1353" y="961"/>
                    <a:pt x="1353" y="961"/>
                    <a:pt x="1353" y="961"/>
                  </a:cubicBezTo>
                  <a:cubicBezTo>
                    <a:pt x="1348" y="963"/>
                    <a:pt x="1344" y="968"/>
                    <a:pt x="1344" y="974"/>
                  </a:cubicBezTo>
                  <a:cubicBezTo>
                    <a:pt x="1344" y="982"/>
                    <a:pt x="1350" y="988"/>
                    <a:pt x="1358" y="988"/>
                  </a:cubicBezTo>
                  <a:cubicBezTo>
                    <a:pt x="1365" y="988"/>
                    <a:pt x="1371" y="982"/>
                    <a:pt x="1371" y="974"/>
                  </a:cubicBezTo>
                  <a:cubicBezTo>
                    <a:pt x="1371" y="967"/>
                    <a:pt x="1365" y="960"/>
                    <a:pt x="1358" y="960"/>
                  </a:cubicBezTo>
                  <a:cubicBezTo>
                    <a:pt x="1357" y="960"/>
                    <a:pt x="1356" y="960"/>
                    <a:pt x="1355" y="961"/>
                  </a:cubicBezTo>
                  <a:cubicBezTo>
                    <a:pt x="1347" y="932"/>
                    <a:pt x="1347" y="932"/>
                    <a:pt x="1347" y="932"/>
                  </a:cubicBezTo>
                  <a:cubicBezTo>
                    <a:pt x="1357" y="929"/>
                    <a:pt x="1364" y="921"/>
                    <a:pt x="1366" y="911"/>
                  </a:cubicBezTo>
                  <a:cubicBezTo>
                    <a:pt x="1441" y="922"/>
                    <a:pt x="1441" y="922"/>
                    <a:pt x="1441" y="922"/>
                  </a:cubicBezTo>
                  <a:cubicBezTo>
                    <a:pt x="1443" y="928"/>
                    <a:pt x="1447" y="933"/>
                    <a:pt x="1452" y="937"/>
                  </a:cubicBezTo>
                  <a:cubicBezTo>
                    <a:pt x="1431" y="980"/>
                    <a:pt x="1431" y="980"/>
                    <a:pt x="1431" y="980"/>
                  </a:cubicBezTo>
                  <a:cubicBezTo>
                    <a:pt x="1430" y="979"/>
                    <a:pt x="1428" y="979"/>
                    <a:pt x="1426" y="979"/>
                  </a:cubicBezTo>
                  <a:cubicBezTo>
                    <a:pt x="1418" y="979"/>
                    <a:pt x="1412" y="985"/>
                    <a:pt x="1412" y="993"/>
                  </a:cubicBezTo>
                  <a:cubicBezTo>
                    <a:pt x="1412" y="1000"/>
                    <a:pt x="1418" y="1007"/>
                    <a:pt x="1426" y="1007"/>
                  </a:cubicBezTo>
                  <a:cubicBezTo>
                    <a:pt x="1427" y="1007"/>
                    <a:pt x="1429" y="1006"/>
                    <a:pt x="1430" y="1006"/>
                  </a:cubicBezTo>
                  <a:cubicBezTo>
                    <a:pt x="1441" y="1036"/>
                    <a:pt x="1441" y="1036"/>
                    <a:pt x="1441" y="1036"/>
                  </a:cubicBezTo>
                  <a:cubicBezTo>
                    <a:pt x="1437" y="1038"/>
                    <a:pt x="1434" y="1041"/>
                    <a:pt x="1433" y="1045"/>
                  </a:cubicBezTo>
                  <a:cubicBezTo>
                    <a:pt x="1402" y="1040"/>
                    <a:pt x="1402" y="1040"/>
                    <a:pt x="1402" y="1040"/>
                  </a:cubicBezTo>
                  <a:cubicBezTo>
                    <a:pt x="1402" y="1040"/>
                    <a:pt x="1402" y="1039"/>
                    <a:pt x="1402" y="1039"/>
                  </a:cubicBezTo>
                  <a:cubicBezTo>
                    <a:pt x="1402" y="1031"/>
                    <a:pt x="1396" y="1025"/>
                    <a:pt x="1389" y="1025"/>
                  </a:cubicBezTo>
                  <a:cubicBezTo>
                    <a:pt x="1381" y="1025"/>
                    <a:pt x="1375" y="1031"/>
                    <a:pt x="1375" y="1039"/>
                  </a:cubicBezTo>
                  <a:cubicBezTo>
                    <a:pt x="1375" y="1047"/>
                    <a:pt x="1381" y="1053"/>
                    <a:pt x="1389" y="1053"/>
                  </a:cubicBezTo>
                  <a:cubicBezTo>
                    <a:pt x="1390" y="1053"/>
                    <a:pt x="1391" y="1053"/>
                    <a:pt x="1391" y="1053"/>
                  </a:cubicBezTo>
                  <a:cubicBezTo>
                    <a:pt x="1417" y="1100"/>
                    <a:pt x="1417" y="1100"/>
                    <a:pt x="1417" y="1100"/>
                  </a:cubicBezTo>
                  <a:cubicBezTo>
                    <a:pt x="1413" y="1102"/>
                    <a:pt x="1410" y="1106"/>
                    <a:pt x="1410" y="1111"/>
                  </a:cubicBezTo>
                  <a:cubicBezTo>
                    <a:pt x="1410" y="1119"/>
                    <a:pt x="1416" y="1125"/>
                    <a:pt x="1424" y="1125"/>
                  </a:cubicBezTo>
                  <a:cubicBezTo>
                    <a:pt x="1432" y="1125"/>
                    <a:pt x="1438" y="1119"/>
                    <a:pt x="1438" y="1111"/>
                  </a:cubicBezTo>
                  <a:cubicBezTo>
                    <a:pt x="1438" y="1106"/>
                    <a:pt x="1434" y="1101"/>
                    <a:pt x="1429" y="1099"/>
                  </a:cubicBezTo>
                  <a:cubicBezTo>
                    <a:pt x="1442" y="1062"/>
                    <a:pt x="1442" y="1062"/>
                    <a:pt x="1442" y="1062"/>
                  </a:cubicBezTo>
                  <a:cubicBezTo>
                    <a:pt x="1444" y="1063"/>
                    <a:pt x="1445" y="1063"/>
                    <a:pt x="1446" y="1063"/>
                  </a:cubicBezTo>
                  <a:cubicBezTo>
                    <a:pt x="1454" y="1063"/>
                    <a:pt x="1460" y="1057"/>
                    <a:pt x="1460" y="1049"/>
                  </a:cubicBezTo>
                  <a:cubicBezTo>
                    <a:pt x="1460" y="1041"/>
                    <a:pt x="1454" y="1035"/>
                    <a:pt x="1446" y="1035"/>
                  </a:cubicBezTo>
                  <a:cubicBezTo>
                    <a:pt x="1445" y="1035"/>
                    <a:pt x="1444" y="1035"/>
                    <a:pt x="1442" y="1036"/>
                  </a:cubicBezTo>
                  <a:cubicBezTo>
                    <a:pt x="1431" y="1005"/>
                    <a:pt x="1431" y="1005"/>
                    <a:pt x="1431" y="1005"/>
                  </a:cubicBezTo>
                  <a:cubicBezTo>
                    <a:pt x="1436" y="1003"/>
                    <a:pt x="1440" y="998"/>
                    <a:pt x="1440" y="993"/>
                  </a:cubicBezTo>
                  <a:cubicBezTo>
                    <a:pt x="1440" y="988"/>
                    <a:pt x="1437" y="983"/>
                    <a:pt x="1433" y="981"/>
                  </a:cubicBezTo>
                  <a:cubicBezTo>
                    <a:pt x="1453" y="938"/>
                    <a:pt x="1453" y="938"/>
                    <a:pt x="1453" y="938"/>
                  </a:cubicBezTo>
                  <a:cubicBezTo>
                    <a:pt x="1457" y="940"/>
                    <a:pt x="1463" y="942"/>
                    <a:pt x="1468" y="942"/>
                  </a:cubicBezTo>
                  <a:cubicBezTo>
                    <a:pt x="1483" y="942"/>
                    <a:pt x="1496" y="930"/>
                    <a:pt x="1496" y="914"/>
                  </a:cubicBezTo>
                  <a:cubicBezTo>
                    <a:pt x="1496" y="909"/>
                    <a:pt x="1494" y="903"/>
                    <a:pt x="1491" y="899"/>
                  </a:cubicBezTo>
                  <a:cubicBezTo>
                    <a:pt x="1519" y="882"/>
                    <a:pt x="1519" y="882"/>
                    <a:pt x="1519" y="882"/>
                  </a:cubicBezTo>
                  <a:cubicBezTo>
                    <a:pt x="1521" y="885"/>
                    <a:pt x="1525" y="888"/>
                    <a:pt x="1530" y="888"/>
                  </a:cubicBezTo>
                  <a:cubicBezTo>
                    <a:pt x="1538" y="888"/>
                    <a:pt x="1544" y="882"/>
                    <a:pt x="1544" y="874"/>
                  </a:cubicBezTo>
                  <a:cubicBezTo>
                    <a:pt x="1544" y="873"/>
                    <a:pt x="1544" y="872"/>
                    <a:pt x="1544" y="872"/>
                  </a:cubicBezTo>
                  <a:cubicBezTo>
                    <a:pt x="1597" y="859"/>
                    <a:pt x="1597" y="859"/>
                    <a:pt x="1597" y="859"/>
                  </a:cubicBezTo>
                  <a:cubicBezTo>
                    <a:pt x="1600" y="871"/>
                    <a:pt x="1611" y="880"/>
                    <a:pt x="1624" y="880"/>
                  </a:cubicBezTo>
                  <a:cubicBezTo>
                    <a:pt x="1637" y="880"/>
                    <a:pt x="1647" y="872"/>
                    <a:pt x="1651" y="861"/>
                  </a:cubicBezTo>
                  <a:cubicBezTo>
                    <a:pt x="1730" y="888"/>
                    <a:pt x="1730" y="888"/>
                    <a:pt x="1730" y="888"/>
                  </a:cubicBezTo>
                  <a:cubicBezTo>
                    <a:pt x="1730" y="888"/>
                    <a:pt x="1730" y="889"/>
                    <a:pt x="1730" y="889"/>
                  </a:cubicBezTo>
                  <a:cubicBezTo>
                    <a:pt x="1730" y="905"/>
                    <a:pt x="1742" y="917"/>
                    <a:pt x="1757" y="917"/>
                  </a:cubicBezTo>
                  <a:cubicBezTo>
                    <a:pt x="1760" y="917"/>
                    <a:pt x="1763" y="917"/>
                    <a:pt x="1766" y="916"/>
                  </a:cubicBezTo>
                  <a:cubicBezTo>
                    <a:pt x="1790" y="1028"/>
                    <a:pt x="1790" y="1028"/>
                    <a:pt x="1790" y="1028"/>
                  </a:cubicBezTo>
                  <a:cubicBezTo>
                    <a:pt x="1790" y="1028"/>
                    <a:pt x="1790" y="1028"/>
                    <a:pt x="1791" y="1028"/>
                  </a:cubicBezTo>
                  <a:cubicBezTo>
                    <a:pt x="1835" y="1045"/>
                    <a:pt x="1835" y="1045"/>
                    <a:pt x="1835" y="1045"/>
                  </a:cubicBezTo>
                  <a:cubicBezTo>
                    <a:pt x="1832" y="1049"/>
                    <a:pt x="1830" y="1055"/>
                    <a:pt x="1830" y="1061"/>
                  </a:cubicBezTo>
                  <a:cubicBezTo>
                    <a:pt x="1830" y="1070"/>
                    <a:pt x="1835" y="1079"/>
                    <a:pt x="1843" y="1084"/>
                  </a:cubicBezTo>
                  <a:cubicBezTo>
                    <a:pt x="1793" y="1167"/>
                    <a:pt x="1793" y="1167"/>
                    <a:pt x="1793" y="1167"/>
                  </a:cubicBezTo>
                  <a:cubicBezTo>
                    <a:pt x="1791" y="1166"/>
                    <a:pt x="1789" y="1165"/>
                    <a:pt x="1786" y="1165"/>
                  </a:cubicBezTo>
                  <a:cubicBezTo>
                    <a:pt x="1779" y="1165"/>
                    <a:pt x="1773" y="1171"/>
                    <a:pt x="1773" y="1179"/>
                  </a:cubicBezTo>
                  <a:cubicBezTo>
                    <a:pt x="1773" y="1187"/>
                    <a:pt x="1779" y="1193"/>
                    <a:pt x="1786" y="1193"/>
                  </a:cubicBezTo>
                  <a:cubicBezTo>
                    <a:pt x="1787" y="1193"/>
                    <a:pt x="1787" y="1193"/>
                    <a:pt x="1788" y="1193"/>
                  </a:cubicBezTo>
                  <a:cubicBezTo>
                    <a:pt x="1800" y="1263"/>
                    <a:pt x="1800" y="1263"/>
                    <a:pt x="1800" y="1263"/>
                  </a:cubicBezTo>
                  <a:cubicBezTo>
                    <a:pt x="1793" y="1265"/>
                    <a:pt x="1789" y="1270"/>
                    <a:pt x="1789" y="1277"/>
                  </a:cubicBezTo>
                  <a:cubicBezTo>
                    <a:pt x="1789" y="1284"/>
                    <a:pt x="1795" y="1291"/>
                    <a:pt x="1803" y="1291"/>
                  </a:cubicBezTo>
                  <a:cubicBezTo>
                    <a:pt x="1805" y="1291"/>
                    <a:pt x="1807" y="1290"/>
                    <a:pt x="1808" y="1289"/>
                  </a:cubicBezTo>
                  <a:cubicBezTo>
                    <a:pt x="1819" y="1311"/>
                    <a:pt x="1819" y="1311"/>
                    <a:pt x="1819" y="1311"/>
                  </a:cubicBezTo>
                  <a:cubicBezTo>
                    <a:pt x="1815" y="1313"/>
                    <a:pt x="1812" y="1318"/>
                    <a:pt x="1812" y="1323"/>
                  </a:cubicBezTo>
                  <a:cubicBezTo>
                    <a:pt x="1812" y="1330"/>
                    <a:pt x="1818" y="1337"/>
                    <a:pt x="1826" y="1337"/>
                  </a:cubicBezTo>
                  <a:cubicBezTo>
                    <a:pt x="1834" y="1337"/>
                    <a:pt x="1840" y="1330"/>
                    <a:pt x="1840" y="1323"/>
                  </a:cubicBezTo>
                  <a:cubicBezTo>
                    <a:pt x="1840" y="1322"/>
                    <a:pt x="1840" y="1321"/>
                    <a:pt x="1840" y="1320"/>
                  </a:cubicBezTo>
                  <a:cubicBezTo>
                    <a:pt x="1955" y="1291"/>
                    <a:pt x="1955" y="1291"/>
                    <a:pt x="1955" y="1291"/>
                  </a:cubicBezTo>
                  <a:cubicBezTo>
                    <a:pt x="1959" y="1301"/>
                    <a:pt x="1969" y="1309"/>
                    <a:pt x="1981" y="1309"/>
                  </a:cubicBezTo>
                  <a:cubicBezTo>
                    <a:pt x="1993" y="1309"/>
                    <a:pt x="2002" y="1302"/>
                    <a:pt x="2007" y="1292"/>
                  </a:cubicBezTo>
                  <a:cubicBezTo>
                    <a:pt x="2083" y="1321"/>
                    <a:pt x="2083" y="1321"/>
                    <a:pt x="2083" y="1321"/>
                  </a:cubicBezTo>
                  <a:cubicBezTo>
                    <a:pt x="2083" y="1322"/>
                    <a:pt x="2083" y="1324"/>
                    <a:pt x="2083" y="1325"/>
                  </a:cubicBezTo>
                  <a:cubicBezTo>
                    <a:pt x="2083" y="1333"/>
                    <a:pt x="2089" y="1339"/>
                    <a:pt x="2097" y="1339"/>
                  </a:cubicBezTo>
                  <a:cubicBezTo>
                    <a:pt x="2104" y="1339"/>
                    <a:pt x="2110" y="1333"/>
                    <a:pt x="2111" y="1326"/>
                  </a:cubicBezTo>
                  <a:cubicBezTo>
                    <a:pt x="2344" y="1326"/>
                    <a:pt x="2344" y="1326"/>
                    <a:pt x="2344" y="1326"/>
                  </a:cubicBezTo>
                  <a:cubicBezTo>
                    <a:pt x="2346" y="1332"/>
                    <a:pt x="2351" y="1337"/>
                    <a:pt x="2358" y="1337"/>
                  </a:cubicBezTo>
                  <a:cubicBezTo>
                    <a:pt x="2361" y="1337"/>
                    <a:pt x="2364" y="1335"/>
                    <a:pt x="2367" y="1333"/>
                  </a:cubicBezTo>
                  <a:cubicBezTo>
                    <a:pt x="2388" y="1350"/>
                    <a:pt x="2388" y="1350"/>
                    <a:pt x="2388" y="1350"/>
                  </a:cubicBezTo>
                  <a:cubicBezTo>
                    <a:pt x="2385" y="1355"/>
                    <a:pt x="2383" y="1361"/>
                    <a:pt x="2383" y="1367"/>
                  </a:cubicBezTo>
                  <a:cubicBezTo>
                    <a:pt x="2383" y="1382"/>
                    <a:pt x="2396" y="1394"/>
                    <a:pt x="2411" y="1394"/>
                  </a:cubicBezTo>
                  <a:cubicBezTo>
                    <a:pt x="2422" y="1394"/>
                    <a:pt x="2431" y="1388"/>
                    <a:pt x="2435" y="1379"/>
                  </a:cubicBezTo>
                  <a:cubicBezTo>
                    <a:pt x="2496" y="1406"/>
                    <a:pt x="2496" y="1406"/>
                    <a:pt x="2496" y="1406"/>
                  </a:cubicBezTo>
                  <a:cubicBezTo>
                    <a:pt x="2495" y="1408"/>
                    <a:pt x="2495" y="1410"/>
                    <a:pt x="2495" y="1412"/>
                  </a:cubicBezTo>
                  <a:cubicBezTo>
                    <a:pt x="2495" y="1421"/>
                    <a:pt x="2502" y="1428"/>
                    <a:pt x="2511" y="1428"/>
                  </a:cubicBezTo>
                  <a:cubicBezTo>
                    <a:pt x="2519" y="1428"/>
                    <a:pt x="2526" y="1421"/>
                    <a:pt x="2526" y="1412"/>
                  </a:cubicBezTo>
                  <a:cubicBezTo>
                    <a:pt x="2526" y="1403"/>
                    <a:pt x="2519" y="1396"/>
                    <a:pt x="2511" y="1396"/>
                  </a:cubicBezTo>
                  <a:close/>
                  <a:moveTo>
                    <a:pt x="1428" y="1098"/>
                  </a:moveTo>
                  <a:cubicBezTo>
                    <a:pt x="1427" y="1098"/>
                    <a:pt x="1425" y="1098"/>
                    <a:pt x="1424" y="1098"/>
                  </a:cubicBezTo>
                  <a:cubicBezTo>
                    <a:pt x="1422" y="1098"/>
                    <a:pt x="1420" y="1098"/>
                    <a:pt x="1418" y="1099"/>
                  </a:cubicBezTo>
                  <a:cubicBezTo>
                    <a:pt x="1393" y="1052"/>
                    <a:pt x="1393" y="1052"/>
                    <a:pt x="1393" y="1052"/>
                  </a:cubicBezTo>
                  <a:cubicBezTo>
                    <a:pt x="1398" y="1051"/>
                    <a:pt x="1401" y="1047"/>
                    <a:pt x="1402" y="1042"/>
                  </a:cubicBezTo>
                  <a:cubicBezTo>
                    <a:pt x="1433" y="1047"/>
                    <a:pt x="1433" y="1047"/>
                    <a:pt x="1433" y="1047"/>
                  </a:cubicBezTo>
                  <a:cubicBezTo>
                    <a:pt x="1432" y="1047"/>
                    <a:pt x="1432" y="1048"/>
                    <a:pt x="1432" y="1049"/>
                  </a:cubicBezTo>
                  <a:cubicBezTo>
                    <a:pt x="1432" y="1055"/>
                    <a:pt x="1436" y="1059"/>
                    <a:pt x="1441" y="1062"/>
                  </a:cubicBezTo>
                  <a:lnTo>
                    <a:pt x="1428" y="1098"/>
                  </a:lnTo>
                  <a:close/>
                  <a:moveTo>
                    <a:pt x="1530" y="860"/>
                  </a:moveTo>
                  <a:cubicBezTo>
                    <a:pt x="1527" y="860"/>
                    <a:pt x="1524" y="861"/>
                    <a:pt x="1521" y="863"/>
                  </a:cubicBezTo>
                  <a:cubicBezTo>
                    <a:pt x="1450" y="785"/>
                    <a:pt x="1450" y="785"/>
                    <a:pt x="1450" y="785"/>
                  </a:cubicBezTo>
                  <a:cubicBezTo>
                    <a:pt x="1454" y="780"/>
                    <a:pt x="1456" y="774"/>
                    <a:pt x="1456" y="767"/>
                  </a:cubicBezTo>
                  <a:cubicBezTo>
                    <a:pt x="1456" y="749"/>
                    <a:pt x="1442" y="735"/>
                    <a:pt x="1424" y="735"/>
                  </a:cubicBezTo>
                  <a:cubicBezTo>
                    <a:pt x="1420" y="735"/>
                    <a:pt x="1417" y="736"/>
                    <a:pt x="1413" y="737"/>
                  </a:cubicBezTo>
                  <a:cubicBezTo>
                    <a:pt x="1380" y="652"/>
                    <a:pt x="1380" y="652"/>
                    <a:pt x="1380" y="652"/>
                  </a:cubicBezTo>
                  <a:cubicBezTo>
                    <a:pt x="1383" y="650"/>
                    <a:pt x="1386" y="648"/>
                    <a:pt x="1389" y="645"/>
                  </a:cubicBezTo>
                  <a:cubicBezTo>
                    <a:pt x="1510" y="735"/>
                    <a:pt x="1510" y="735"/>
                    <a:pt x="1510" y="735"/>
                  </a:cubicBezTo>
                  <a:cubicBezTo>
                    <a:pt x="1509" y="738"/>
                    <a:pt x="1509" y="741"/>
                    <a:pt x="1509" y="744"/>
                  </a:cubicBezTo>
                  <a:cubicBezTo>
                    <a:pt x="1509" y="759"/>
                    <a:pt x="1521" y="772"/>
                    <a:pt x="1536" y="772"/>
                  </a:cubicBezTo>
                  <a:cubicBezTo>
                    <a:pt x="1537" y="772"/>
                    <a:pt x="1537" y="772"/>
                    <a:pt x="1537" y="772"/>
                  </a:cubicBezTo>
                  <a:cubicBezTo>
                    <a:pt x="1530" y="860"/>
                    <a:pt x="1530" y="860"/>
                    <a:pt x="1530" y="860"/>
                  </a:cubicBezTo>
                  <a:cubicBezTo>
                    <a:pt x="1530" y="860"/>
                    <a:pt x="1530" y="860"/>
                    <a:pt x="1530" y="860"/>
                  </a:cubicBezTo>
                  <a:close/>
                  <a:moveTo>
                    <a:pt x="1339" y="878"/>
                  </a:moveTo>
                  <a:cubicBezTo>
                    <a:pt x="1336" y="878"/>
                    <a:pt x="1333" y="878"/>
                    <a:pt x="1331" y="879"/>
                  </a:cubicBezTo>
                  <a:cubicBezTo>
                    <a:pt x="1321" y="819"/>
                    <a:pt x="1321" y="819"/>
                    <a:pt x="1321" y="819"/>
                  </a:cubicBezTo>
                  <a:cubicBezTo>
                    <a:pt x="1329" y="819"/>
                    <a:pt x="1335" y="812"/>
                    <a:pt x="1335" y="804"/>
                  </a:cubicBezTo>
                  <a:cubicBezTo>
                    <a:pt x="1335" y="802"/>
                    <a:pt x="1335" y="801"/>
                    <a:pt x="1335" y="800"/>
                  </a:cubicBezTo>
                  <a:cubicBezTo>
                    <a:pt x="1396" y="781"/>
                    <a:pt x="1396" y="781"/>
                    <a:pt x="1396" y="781"/>
                  </a:cubicBezTo>
                  <a:cubicBezTo>
                    <a:pt x="1399" y="787"/>
                    <a:pt x="1404" y="792"/>
                    <a:pt x="1410" y="795"/>
                  </a:cubicBezTo>
                  <a:cubicBezTo>
                    <a:pt x="1353" y="882"/>
                    <a:pt x="1353" y="882"/>
                    <a:pt x="1353" y="882"/>
                  </a:cubicBezTo>
                  <a:cubicBezTo>
                    <a:pt x="1349" y="879"/>
                    <a:pt x="1344" y="878"/>
                    <a:pt x="1339" y="878"/>
                  </a:cubicBezTo>
                  <a:close/>
                  <a:moveTo>
                    <a:pt x="1007" y="907"/>
                  </a:moveTo>
                  <a:cubicBezTo>
                    <a:pt x="1003" y="907"/>
                    <a:pt x="999" y="908"/>
                    <a:pt x="996" y="909"/>
                  </a:cubicBezTo>
                  <a:cubicBezTo>
                    <a:pt x="953" y="851"/>
                    <a:pt x="953" y="851"/>
                    <a:pt x="953" y="851"/>
                  </a:cubicBezTo>
                  <a:cubicBezTo>
                    <a:pt x="959" y="845"/>
                    <a:pt x="964" y="838"/>
                    <a:pt x="964" y="829"/>
                  </a:cubicBezTo>
                  <a:cubicBezTo>
                    <a:pt x="964" y="827"/>
                    <a:pt x="963" y="824"/>
                    <a:pt x="963" y="822"/>
                  </a:cubicBezTo>
                  <a:cubicBezTo>
                    <a:pt x="1080" y="777"/>
                    <a:pt x="1080" y="777"/>
                    <a:pt x="1080" y="777"/>
                  </a:cubicBezTo>
                  <a:cubicBezTo>
                    <a:pt x="1082" y="782"/>
                    <a:pt x="1086" y="787"/>
                    <a:pt x="1091" y="790"/>
                  </a:cubicBezTo>
                  <a:cubicBezTo>
                    <a:pt x="1020" y="911"/>
                    <a:pt x="1020" y="911"/>
                    <a:pt x="1020" y="911"/>
                  </a:cubicBezTo>
                  <a:cubicBezTo>
                    <a:pt x="1016" y="908"/>
                    <a:pt x="1012" y="907"/>
                    <a:pt x="1007" y="907"/>
                  </a:cubicBezTo>
                  <a:close/>
                  <a:moveTo>
                    <a:pt x="863" y="813"/>
                  </a:moveTo>
                  <a:cubicBezTo>
                    <a:pt x="916" y="740"/>
                    <a:pt x="916" y="740"/>
                    <a:pt x="916" y="740"/>
                  </a:cubicBezTo>
                  <a:cubicBezTo>
                    <a:pt x="918" y="741"/>
                    <a:pt x="920" y="742"/>
                    <a:pt x="923" y="742"/>
                  </a:cubicBezTo>
                  <a:cubicBezTo>
                    <a:pt x="924" y="742"/>
                    <a:pt x="924" y="741"/>
                    <a:pt x="925" y="741"/>
                  </a:cubicBezTo>
                  <a:cubicBezTo>
                    <a:pt x="932" y="801"/>
                    <a:pt x="932" y="801"/>
                    <a:pt x="932" y="801"/>
                  </a:cubicBezTo>
                  <a:cubicBezTo>
                    <a:pt x="918" y="803"/>
                    <a:pt x="908" y="815"/>
                    <a:pt x="908" y="829"/>
                  </a:cubicBezTo>
                  <a:cubicBezTo>
                    <a:pt x="908" y="829"/>
                    <a:pt x="908" y="830"/>
                    <a:pt x="908" y="830"/>
                  </a:cubicBezTo>
                  <a:cubicBezTo>
                    <a:pt x="875" y="834"/>
                    <a:pt x="875" y="834"/>
                    <a:pt x="875" y="834"/>
                  </a:cubicBezTo>
                  <a:cubicBezTo>
                    <a:pt x="874" y="825"/>
                    <a:pt x="869" y="818"/>
                    <a:pt x="863" y="813"/>
                  </a:cubicBezTo>
                  <a:close/>
                  <a:moveTo>
                    <a:pt x="739" y="467"/>
                  </a:moveTo>
                  <a:cubicBezTo>
                    <a:pt x="746" y="373"/>
                    <a:pt x="746" y="373"/>
                    <a:pt x="746" y="373"/>
                  </a:cubicBezTo>
                  <a:cubicBezTo>
                    <a:pt x="747" y="373"/>
                    <a:pt x="747" y="373"/>
                    <a:pt x="748" y="373"/>
                  </a:cubicBezTo>
                  <a:cubicBezTo>
                    <a:pt x="761" y="373"/>
                    <a:pt x="773" y="363"/>
                    <a:pt x="775" y="350"/>
                  </a:cubicBezTo>
                  <a:cubicBezTo>
                    <a:pt x="891" y="368"/>
                    <a:pt x="891" y="368"/>
                    <a:pt x="891" y="368"/>
                  </a:cubicBezTo>
                  <a:cubicBezTo>
                    <a:pt x="891" y="369"/>
                    <a:pt x="891" y="370"/>
                    <a:pt x="891" y="371"/>
                  </a:cubicBezTo>
                  <a:cubicBezTo>
                    <a:pt x="891" y="373"/>
                    <a:pt x="891" y="375"/>
                    <a:pt x="892" y="378"/>
                  </a:cubicBezTo>
                  <a:cubicBezTo>
                    <a:pt x="748" y="472"/>
                    <a:pt x="748" y="472"/>
                    <a:pt x="748" y="472"/>
                  </a:cubicBezTo>
                  <a:cubicBezTo>
                    <a:pt x="746" y="469"/>
                    <a:pt x="742" y="467"/>
                    <a:pt x="739" y="467"/>
                  </a:cubicBezTo>
                  <a:close/>
                  <a:moveTo>
                    <a:pt x="630" y="422"/>
                  </a:moveTo>
                  <a:cubicBezTo>
                    <a:pt x="627" y="422"/>
                    <a:pt x="625" y="422"/>
                    <a:pt x="623" y="423"/>
                  </a:cubicBezTo>
                  <a:cubicBezTo>
                    <a:pt x="605" y="377"/>
                    <a:pt x="605" y="377"/>
                    <a:pt x="605" y="377"/>
                  </a:cubicBezTo>
                  <a:cubicBezTo>
                    <a:pt x="614" y="372"/>
                    <a:pt x="620" y="363"/>
                    <a:pt x="620" y="352"/>
                  </a:cubicBezTo>
                  <a:cubicBezTo>
                    <a:pt x="620" y="351"/>
                    <a:pt x="619" y="350"/>
                    <a:pt x="619" y="348"/>
                  </a:cubicBezTo>
                  <a:cubicBezTo>
                    <a:pt x="720" y="347"/>
                    <a:pt x="720" y="347"/>
                    <a:pt x="720" y="347"/>
                  </a:cubicBezTo>
                  <a:cubicBezTo>
                    <a:pt x="720" y="353"/>
                    <a:pt x="723" y="359"/>
                    <a:pt x="728" y="364"/>
                  </a:cubicBezTo>
                  <a:cubicBezTo>
                    <a:pt x="645" y="430"/>
                    <a:pt x="645" y="430"/>
                    <a:pt x="645" y="430"/>
                  </a:cubicBezTo>
                  <a:cubicBezTo>
                    <a:pt x="642" y="425"/>
                    <a:pt x="636" y="422"/>
                    <a:pt x="630" y="422"/>
                  </a:cubicBezTo>
                  <a:close/>
                  <a:moveTo>
                    <a:pt x="658" y="211"/>
                  </a:moveTo>
                  <a:cubicBezTo>
                    <a:pt x="663" y="211"/>
                    <a:pt x="667" y="210"/>
                    <a:pt x="671" y="207"/>
                  </a:cubicBezTo>
                  <a:cubicBezTo>
                    <a:pt x="737" y="320"/>
                    <a:pt x="737" y="320"/>
                    <a:pt x="737" y="320"/>
                  </a:cubicBezTo>
                  <a:cubicBezTo>
                    <a:pt x="727" y="324"/>
                    <a:pt x="720" y="334"/>
                    <a:pt x="720" y="345"/>
                  </a:cubicBezTo>
                  <a:cubicBezTo>
                    <a:pt x="619" y="347"/>
                    <a:pt x="619" y="347"/>
                    <a:pt x="619" y="347"/>
                  </a:cubicBezTo>
                  <a:cubicBezTo>
                    <a:pt x="617" y="338"/>
                    <a:pt x="611" y="331"/>
                    <a:pt x="603" y="327"/>
                  </a:cubicBezTo>
                  <a:cubicBezTo>
                    <a:pt x="649" y="209"/>
                    <a:pt x="649" y="209"/>
                    <a:pt x="649" y="209"/>
                  </a:cubicBezTo>
                  <a:cubicBezTo>
                    <a:pt x="652" y="210"/>
                    <a:pt x="655" y="211"/>
                    <a:pt x="658" y="211"/>
                  </a:cubicBezTo>
                  <a:close/>
                  <a:moveTo>
                    <a:pt x="802" y="240"/>
                  </a:moveTo>
                  <a:cubicBezTo>
                    <a:pt x="818" y="240"/>
                    <a:pt x="830" y="227"/>
                    <a:pt x="830" y="212"/>
                  </a:cubicBezTo>
                  <a:cubicBezTo>
                    <a:pt x="830" y="210"/>
                    <a:pt x="830" y="207"/>
                    <a:pt x="829" y="205"/>
                  </a:cubicBezTo>
                  <a:cubicBezTo>
                    <a:pt x="852" y="197"/>
                    <a:pt x="852" y="197"/>
                    <a:pt x="852" y="197"/>
                  </a:cubicBezTo>
                  <a:cubicBezTo>
                    <a:pt x="855" y="203"/>
                    <a:pt x="860" y="206"/>
                    <a:pt x="867" y="206"/>
                  </a:cubicBezTo>
                  <a:cubicBezTo>
                    <a:pt x="869" y="206"/>
                    <a:pt x="871" y="206"/>
                    <a:pt x="872" y="205"/>
                  </a:cubicBezTo>
                  <a:cubicBezTo>
                    <a:pt x="901" y="357"/>
                    <a:pt x="901" y="357"/>
                    <a:pt x="901" y="357"/>
                  </a:cubicBezTo>
                  <a:cubicBezTo>
                    <a:pt x="897" y="358"/>
                    <a:pt x="893" y="362"/>
                    <a:pt x="891" y="366"/>
                  </a:cubicBezTo>
                  <a:cubicBezTo>
                    <a:pt x="775" y="348"/>
                    <a:pt x="775" y="348"/>
                    <a:pt x="775" y="348"/>
                  </a:cubicBezTo>
                  <a:cubicBezTo>
                    <a:pt x="775" y="347"/>
                    <a:pt x="775" y="346"/>
                    <a:pt x="775" y="345"/>
                  </a:cubicBezTo>
                  <a:cubicBezTo>
                    <a:pt x="775" y="335"/>
                    <a:pt x="770" y="327"/>
                    <a:pt x="763" y="322"/>
                  </a:cubicBezTo>
                  <a:cubicBezTo>
                    <a:pt x="796" y="239"/>
                    <a:pt x="796" y="239"/>
                    <a:pt x="796" y="239"/>
                  </a:cubicBezTo>
                  <a:cubicBezTo>
                    <a:pt x="798" y="240"/>
                    <a:pt x="800" y="240"/>
                    <a:pt x="802" y="240"/>
                  </a:cubicBezTo>
                  <a:close/>
                  <a:moveTo>
                    <a:pt x="954" y="168"/>
                  </a:moveTo>
                  <a:cubicBezTo>
                    <a:pt x="936" y="205"/>
                    <a:pt x="936" y="205"/>
                    <a:pt x="936" y="205"/>
                  </a:cubicBezTo>
                  <a:cubicBezTo>
                    <a:pt x="935" y="205"/>
                    <a:pt x="934" y="205"/>
                    <a:pt x="933" y="205"/>
                  </a:cubicBezTo>
                  <a:cubicBezTo>
                    <a:pt x="923" y="205"/>
                    <a:pt x="915" y="210"/>
                    <a:pt x="910" y="218"/>
                  </a:cubicBezTo>
                  <a:cubicBezTo>
                    <a:pt x="880" y="199"/>
                    <a:pt x="880" y="199"/>
                    <a:pt x="880" y="199"/>
                  </a:cubicBezTo>
                  <a:cubicBezTo>
                    <a:pt x="882" y="196"/>
                    <a:pt x="883" y="193"/>
                    <a:pt x="883" y="190"/>
                  </a:cubicBezTo>
                  <a:cubicBezTo>
                    <a:pt x="883" y="189"/>
                    <a:pt x="882" y="187"/>
                    <a:pt x="882" y="185"/>
                  </a:cubicBezTo>
                  <a:cubicBezTo>
                    <a:pt x="943" y="160"/>
                    <a:pt x="943" y="160"/>
                    <a:pt x="943" y="160"/>
                  </a:cubicBezTo>
                  <a:cubicBezTo>
                    <a:pt x="945" y="164"/>
                    <a:pt x="949" y="167"/>
                    <a:pt x="954" y="168"/>
                  </a:cubicBezTo>
                  <a:close/>
                  <a:moveTo>
                    <a:pt x="1262" y="174"/>
                  </a:moveTo>
                  <a:cubicBezTo>
                    <a:pt x="1262" y="175"/>
                    <a:pt x="1262" y="177"/>
                    <a:pt x="1262" y="178"/>
                  </a:cubicBezTo>
                  <a:cubicBezTo>
                    <a:pt x="1262" y="190"/>
                    <a:pt x="1272" y="200"/>
                    <a:pt x="1284" y="200"/>
                  </a:cubicBezTo>
                  <a:cubicBezTo>
                    <a:pt x="1285" y="200"/>
                    <a:pt x="1287" y="200"/>
                    <a:pt x="1288" y="200"/>
                  </a:cubicBezTo>
                  <a:cubicBezTo>
                    <a:pt x="1295" y="256"/>
                    <a:pt x="1295" y="256"/>
                    <a:pt x="1295" y="256"/>
                  </a:cubicBezTo>
                  <a:cubicBezTo>
                    <a:pt x="1291" y="257"/>
                    <a:pt x="1288" y="260"/>
                    <a:pt x="1285" y="264"/>
                  </a:cubicBezTo>
                  <a:cubicBezTo>
                    <a:pt x="1157" y="166"/>
                    <a:pt x="1157" y="166"/>
                    <a:pt x="1157" y="166"/>
                  </a:cubicBezTo>
                  <a:cubicBezTo>
                    <a:pt x="1160" y="162"/>
                    <a:pt x="1161" y="158"/>
                    <a:pt x="1161" y="153"/>
                  </a:cubicBezTo>
                  <a:lnTo>
                    <a:pt x="1262" y="174"/>
                  </a:lnTo>
                  <a:close/>
                  <a:moveTo>
                    <a:pt x="1367" y="141"/>
                  </a:moveTo>
                  <a:cubicBezTo>
                    <a:pt x="1374" y="141"/>
                    <a:pt x="1380" y="139"/>
                    <a:pt x="1385" y="135"/>
                  </a:cubicBezTo>
                  <a:cubicBezTo>
                    <a:pt x="1470" y="233"/>
                    <a:pt x="1470" y="233"/>
                    <a:pt x="1470" y="233"/>
                  </a:cubicBezTo>
                  <a:cubicBezTo>
                    <a:pt x="1467" y="236"/>
                    <a:pt x="1464" y="239"/>
                    <a:pt x="1463" y="243"/>
                  </a:cubicBezTo>
                  <a:cubicBezTo>
                    <a:pt x="1305" y="185"/>
                    <a:pt x="1305" y="185"/>
                    <a:pt x="1305" y="185"/>
                  </a:cubicBezTo>
                  <a:cubicBezTo>
                    <a:pt x="1306" y="183"/>
                    <a:pt x="1306" y="180"/>
                    <a:pt x="1306" y="178"/>
                  </a:cubicBezTo>
                  <a:cubicBezTo>
                    <a:pt x="1306" y="174"/>
                    <a:pt x="1305" y="170"/>
                    <a:pt x="1303" y="167"/>
                  </a:cubicBezTo>
                  <a:cubicBezTo>
                    <a:pt x="1346" y="132"/>
                    <a:pt x="1346" y="132"/>
                    <a:pt x="1346" y="132"/>
                  </a:cubicBezTo>
                  <a:cubicBezTo>
                    <a:pt x="1351" y="138"/>
                    <a:pt x="1359" y="141"/>
                    <a:pt x="1367" y="141"/>
                  </a:cubicBezTo>
                  <a:close/>
                  <a:moveTo>
                    <a:pt x="1545" y="200"/>
                  </a:moveTo>
                  <a:cubicBezTo>
                    <a:pt x="1560" y="200"/>
                    <a:pt x="1573" y="188"/>
                    <a:pt x="1573" y="172"/>
                  </a:cubicBezTo>
                  <a:cubicBezTo>
                    <a:pt x="1573" y="172"/>
                    <a:pt x="1573" y="172"/>
                    <a:pt x="1573" y="172"/>
                  </a:cubicBezTo>
                  <a:cubicBezTo>
                    <a:pt x="1608" y="168"/>
                    <a:pt x="1608" y="168"/>
                    <a:pt x="1608" y="168"/>
                  </a:cubicBezTo>
                  <a:cubicBezTo>
                    <a:pt x="1610" y="179"/>
                    <a:pt x="1619" y="188"/>
                    <a:pt x="1630" y="191"/>
                  </a:cubicBezTo>
                  <a:cubicBezTo>
                    <a:pt x="1621" y="228"/>
                    <a:pt x="1621" y="228"/>
                    <a:pt x="1621" y="228"/>
                  </a:cubicBezTo>
                  <a:cubicBezTo>
                    <a:pt x="1516" y="248"/>
                    <a:pt x="1516" y="248"/>
                    <a:pt x="1516" y="248"/>
                  </a:cubicBezTo>
                  <a:cubicBezTo>
                    <a:pt x="1514" y="240"/>
                    <a:pt x="1509" y="234"/>
                    <a:pt x="1503" y="230"/>
                  </a:cubicBezTo>
                  <a:cubicBezTo>
                    <a:pt x="1529" y="195"/>
                    <a:pt x="1529" y="195"/>
                    <a:pt x="1529" y="195"/>
                  </a:cubicBezTo>
                  <a:cubicBezTo>
                    <a:pt x="1533" y="198"/>
                    <a:pt x="1539" y="200"/>
                    <a:pt x="1545" y="200"/>
                  </a:cubicBezTo>
                  <a:close/>
                  <a:moveTo>
                    <a:pt x="1766" y="220"/>
                  </a:moveTo>
                  <a:cubicBezTo>
                    <a:pt x="1812" y="233"/>
                    <a:pt x="1812" y="233"/>
                    <a:pt x="1812" y="233"/>
                  </a:cubicBezTo>
                  <a:cubicBezTo>
                    <a:pt x="1756" y="339"/>
                    <a:pt x="1756" y="339"/>
                    <a:pt x="1756" y="339"/>
                  </a:cubicBezTo>
                  <a:cubicBezTo>
                    <a:pt x="1756" y="338"/>
                    <a:pt x="1755" y="338"/>
                    <a:pt x="1754" y="338"/>
                  </a:cubicBezTo>
                  <a:cubicBezTo>
                    <a:pt x="1753" y="338"/>
                    <a:pt x="1752" y="339"/>
                    <a:pt x="1750" y="339"/>
                  </a:cubicBezTo>
                  <a:cubicBezTo>
                    <a:pt x="1747" y="234"/>
                    <a:pt x="1747" y="234"/>
                    <a:pt x="1747" y="234"/>
                  </a:cubicBezTo>
                  <a:cubicBezTo>
                    <a:pt x="1755" y="232"/>
                    <a:pt x="1762" y="227"/>
                    <a:pt x="1766" y="220"/>
                  </a:cubicBezTo>
                  <a:close/>
                  <a:moveTo>
                    <a:pt x="1934" y="167"/>
                  </a:moveTo>
                  <a:cubicBezTo>
                    <a:pt x="1998" y="251"/>
                    <a:pt x="1998" y="251"/>
                    <a:pt x="1998" y="251"/>
                  </a:cubicBezTo>
                  <a:cubicBezTo>
                    <a:pt x="1994" y="254"/>
                    <a:pt x="1990" y="258"/>
                    <a:pt x="1988" y="262"/>
                  </a:cubicBezTo>
                  <a:cubicBezTo>
                    <a:pt x="1930" y="251"/>
                    <a:pt x="1930" y="251"/>
                    <a:pt x="1930" y="251"/>
                  </a:cubicBezTo>
                  <a:cubicBezTo>
                    <a:pt x="1930" y="251"/>
                    <a:pt x="1930" y="251"/>
                    <a:pt x="1930" y="251"/>
                  </a:cubicBezTo>
                  <a:cubicBezTo>
                    <a:pt x="1930" y="237"/>
                    <a:pt x="1920" y="225"/>
                    <a:pt x="1906" y="223"/>
                  </a:cubicBezTo>
                  <a:cubicBezTo>
                    <a:pt x="1927" y="169"/>
                    <a:pt x="1927" y="169"/>
                    <a:pt x="1927" y="169"/>
                  </a:cubicBezTo>
                  <a:cubicBezTo>
                    <a:pt x="1929" y="169"/>
                    <a:pt x="1932" y="168"/>
                    <a:pt x="1934" y="167"/>
                  </a:cubicBezTo>
                  <a:close/>
                  <a:moveTo>
                    <a:pt x="2023" y="590"/>
                  </a:moveTo>
                  <a:cubicBezTo>
                    <a:pt x="1959" y="610"/>
                    <a:pt x="1959" y="610"/>
                    <a:pt x="1959" y="610"/>
                  </a:cubicBezTo>
                  <a:cubicBezTo>
                    <a:pt x="1954" y="603"/>
                    <a:pt x="1946" y="597"/>
                    <a:pt x="1936" y="597"/>
                  </a:cubicBezTo>
                  <a:cubicBezTo>
                    <a:pt x="1933" y="597"/>
                    <a:pt x="1931" y="598"/>
                    <a:pt x="1928" y="598"/>
                  </a:cubicBezTo>
                  <a:cubicBezTo>
                    <a:pt x="1906" y="530"/>
                    <a:pt x="1906" y="530"/>
                    <a:pt x="1906" y="530"/>
                  </a:cubicBezTo>
                  <a:cubicBezTo>
                    <a:pt x="1916" y="529"/>
                    <a:pt x="1923" y="523"/>
                    <a:pt x="1928" y="515"/>
                  </a:cubicBezTo>
                  <a:cubicBezTo>
                    <a:pt x="2019" y="560"/>
                    <a:pt x="2019" y="560"/>
                    <a:pt x="2019" y="560"/>
                  </a:cubicBezTo>
                  <a:cubicBezTo>
                    <a:pt x="2017" y="563"/>
                    <a:pt x="2016" y="567"/>
                    <a:pt x="2016" y="571"/>
                  </a:cubicBezTo>
                  <a:cubicBezTo>
                    <a:pt x="2016" y="578"/>
                    <a:pt x="2019" y="585"/>
                    <a:pt x="2023" y="590"/>
                  </a:cubicBezTo>
                  <a:close/>
                  <a:moveTo>
                    <a:pt x="2039" y="640"/>
                  </a:moveTo>
                  <a:cubicBezTo>
                    <a:pt x="1917" y="692"/>
                    <a:pt x="1917" y="692"/>
                    <a:pt x="1917" y="692"/>
                  </a:cubicBezTo>
                  <a:cubicBezTo>
                    <a:pt x="1913" y="687"/>
                    <a:pt x="1906" y="683"/>
                    <a:pt x="1899" y="683"/>
                  </a:cubicBezTo>
                  <a:cubicBezTo>
                    <a:pt x="1896" y="683"/>
                    <a:pt x="1894" y="683"/>
                    <a:pt x="1892" y="684"/>
                  </a:cubicBezTo>
                  <a:cubicBezTo>
                    <a:pt x="1864" y="622"/>
                    <a:pt x="1864" y="622"/>
                    <a:pt x="1864" y="622"/>
                  </a:cubicBezTo>
                  <a:cubicBezTo>
                    <a:pt x="1867" y="620"/>
                    <a:pt x="1870" y="617"/>
                    <a:pt x="1871" y="613"/>
                  </a:cubicBezTo>
                  <a:cubicBezTo>
                    <a:pt x="1909" y="621"/>
                    <a:pt x="1909" y="621"/>
                    <a:pt x="1909" y="621"/>
                  </a:cubicBezTo>
                  <a:cubicBezTo>
                    <a:pt x="1908" y="622"/>
                    <a:pt x="1908" y="624"/>
                    <a:pt x="1908" y="625"/>
                  </a:cubicBezTo>
                  <a:cubicBezTo>
                    <a:pt x="1908" y="640"/>
                    <a:pt x="1921" y="653"/>
                    <a:pt x="1936" y="653"/>
                  </a:cubicBezTo>
                  <a:cubicBezTo>
                    <a:pt x="1950" y="653"/>
                    <a:pt x="1962" y="642"/>
                    <a:pt x="1963" y="628"/>
                  </a:cubicBezTo>
                  <a:cubicBezTo>
                    <a:pt x="2038" y="635"/>
                    <a:pt x="2038" y="635"/>
                    <a:pt x="2038" y="635"/>
                  </a:cubicBezTo>
                  <a:cubicBezTo>
                    <a:pt x="2038" y="635"/>
                    <a:pt x="2038" y="635"/>
                    <a:pt x="2038" y="635"/>
                  </a:cubicBezTo>
                  <a:cubicBezTo>
                    <a:pt x="2038" y="637"/>
                    <a:pt x="2039" y="639"/>
                    <a:pt x="2039" y="640"/>
                  </a:cubicBezTo>
                  <a:close/>
                  <a:moveTo>
                    <a:pt x="1907" y="799"/>
                  </a:moveTo>
                  <a:cubicBezTo>
                    <a:pt x="1848" y="793"/>
                    <a:pt x="1848" y="793"/>
                    <a:pt x="1848" y="793"/>
                  </a:cubicBezTo>
                  <a:cubicBezTo>
                    <a:pt x="1848" y="791"/>
                    <a:pt x="1848" y="790"/>
                    <a:pt x="1848" y="789"/>
                  </a:cubicBezTo>
                  <a:cubicBezTo>
                    <a:pt x="1848" y="781"/>
                    <a:pt x="1842" y="775"/>
                    <a:pt x="1834" y="775"/>
                  </a:cubicBezTo>
                  <a:cubicBezTo>
                    <a:pt x="1828" y="775"/>
                    <a:pt x="1822" y="779"/>
                    <a:pt x="1821" y="785"/>
                  </a:cubicBezTo>
                  <a:cubicBezTo>
                    <a:pt x="1728" y="765"/>
                    <a:pt x="1728" y="765"/>
                    <a:pt x="1728" y="765"/>
                  </a:cubicBezTo>
                  <a:cubicBezTo>
                    <a:pt x="1728" y="763"/>
                    <a:pt x="1729" y="761"/>
                    <a:pt x="1729" y="759"/>
                  </a:cubicBezTo>
                  <a:cubicBezTo>
                    <a:pt x="1729" y="756"/>
                    <a:pt x="1728" y="753"/>
                    <a:pt x="1727" y="751"/>
                  </a:cubicBezTo>
                  <a:cubicBezTo>
                    <a:pt x="1878" y="712"/>
                    <a:pt x="1878" y="712"/>
                    <a:pt x="1878" y="712"/>
                  </a:cubicBezTo>
                  <a:cubicBezTo>
                    <a:pt x="1880" y="721"/>
                    <a:pt x="1889" y="727"/>
                    <a:pt x="1899" y="727"/>
                  </a:cubicBezTo>
                  <a:cubicBezTo>
                    <a:pt x="1902" y="727"/>
                    <a:pt x="1904" y="727"/>
                    <a:pt x="1907" y="726"/>
                  </a:cubicBezTo>
                  <a:cubicBezTo>
                    <a:pt x="1924" y="775"/>
                    <a:pt x="1924" y="775"/>
                    <a:pt x="1924" y="775"/>
                  </a:cubicBezTo>
                  <a:cubicBezTo>
                    <a:pt x="1915" y="779"/>
                    <a:pt x="1908" y="788"/>
                    <a:pt x="1907" y="799"/>
                  </a:cubicBezTo>
                  <a:close/>
                  <a:moveTo>
                    <a:pt x="1757" y="862"/>
                  </a:moveTo>
                  <a:cubicBezTo>
                    <a:pt x="1753" y="862"/>
                    <a:pt x="1750" y="862"/>
                    <a:pt x="1747" y="864"/>
                  </a:cubicBezTo>
                  <a:cubicBezTo>
                    <a:pt x="1708" y="786"/>
                    <a:pt x="1708" y="786"/>
                    <a:pt x="1708" y="786"/>
                  </a:cubicBezTo>
                  <a:cubicBezTo>
                    <a:pt x="1717" y="783"/>
                    <a:pt x="1725" y="776"/>
                    <a:pt x="1727" y="767"/>
                  </a:cubicBezTo>
                  <a:cubicBezTo>
                    <a:pt x="1820" y="787"/>
                    <a:pt x="1820" y="787"/>
                    <a:pt x="1820" y="787"/>
                  </a:cubicBezTo>
                  <a:cubicBezTo>
                    <a:pt x="1820" y="788"/>
                    <a:pt x="1820" y="788"/>
                    <a:pt x="1820" y="789"/>
                  </a:cubicBezTo>
                  <a:cubicBezTo>
                    <a:pt x="1820" y="794"/>
                    <a:pt x="1823" y="799"/>
                    <a:pt x="1827" y="801"/>
                  </a:cubicBezTo>
                  <a:cubicBezTo>
                    <a:pt x="1779" y="872"/>
                    <a:pt x="1779" y="872"/>
                    <a:pt x="1779" y="872"/>
                  </a:cubicBezTo>
                  <a:cubicBezTo>
                    <a:pt x="1774" y="866"/>
                    <a:pt x="1766" y="862"/>
                    <a:pt x="1757" y="862"/>
                  </a:cubicBezTo>
                  <a:close/>
                  <a:moveTo>
                    <a:pt x="1319" y="788"/>
                  </a:moveTo>
                  <a:cubicBezTo>
                    <a:pt x="1316" y="788"/>
                    <a:pt x="1313" y="789"/>
                    <a:pt x="1311" y="790"/>
                  </a:cubicBezTo>
                  <a:cubicBezTo>
                    <a:pt x="1268" y="723"/>
                    <a:pt x="1268" y="723"/>
                    <a:pt x="1268" y="723"/>
                  </a:cubicBezTo>
                  <a:cubicBezTo>
                    <a:pt x="1271" y="721"/>
                    <a:pt x="1272" y="719"/>
                    <a:pt x="1274" y="716"/>
                  </a:cubicBezTo>
                  <a:cubicBezTo>
                    <a:pt x="1394" y="757"/>
                    <a:pt x="1394" y="757"/>
                    <a:pt x="1394" y="757"/>
                  </a:cubicBezTo>
                  <a:cubicBezTo>
                    <a:pt x="1393" y="760"/>
                    <a:pt x="1392" y="764"/>
                    <a:pt x="1392" y="767"/>
                  </a:cubicBezTo>
                  <a:cubicBezTo>
                    <a:pt x="1392" y="772"/>
                    <a:pt x="1393" y="776"/>
                    <a:pt x="1395" y="780"/>
                  </a:cubicBezTo>
                  <a:cubicBezTo>
                    <a:pt x="1334" y="798"/>
                    <a:pt x="1334" y="798"/>
                    <a:pt x="1334" y="798"/>
                  </a:cubicBezTo>
                  <a:cubicBezTo>
                    <a:pt x="1332" y="792"/>
                    <a:pt x="1326" y="788"/>
                    <a:pt x="1319" y="788"/>
                  </a:cubicBezTo>
                  <a:close/>
                  <a:moveTo>
                    <a:pt x="1212" y="783"/>
                  </a:moveTo>
                  <a:cubicBezTo>
                    <a:pt x="1210" y="783"/>
                    <a:pt x="1208" y="783"/>
                    <a:pt x="1206" y="783"/>
                  </a:cubicBezTo>
                  <a:cubicBezTo>
                    <a:pt x="1149" y="688"/>
                    <a:pt x="1149" y="688"/>
                    <a:pt x="1149" y="688"/>
                  </a:cubicBezTo>
                  <a:cubicBezTo>
                    <a:pt x="1152" y="687"/>
                    <a:pt x="1154" y="684"/>
                    <a:pt x="1154" y="681"/>
                  </a:cubicBezTo>
                  <a:cubicBezTo>
                    <a:pt x="1243" y="706"/>
                    <a:pt x="1243" y="706"/>
                    <a:pt x="1243" y="706"/>
                  </a:cubicBezTo>
                  <a:cubicBezTo>
                    <a:pt x="1243" y="707"/>
                    <a:pt x="1243" y="709"/>
                    <a:pt x="1243" y="710"/>
                  </a:cubicBezTo>
                  <a:cubicBezTo>
                    <a:pt x="1243" y="716"/>
                    <a:pt x="1246" y="721"/>
                    <a:pt x="1251" y="724"/>
                  </a:cubicBezTo>
                  <a:cubicBezTo>
                    <a:pt x="1223" y="785"/>
                    <a:pt x="1223" y="785"/>
                    <a:pt x="1223" y="785"/>
                  </a:cubicBezTo>
                  <a:cubicBezTo>
                    <a:pt x="1220" y="783"/>
                    <a:pt x="1216" y="783"/>
                    <a:pt x="1212" y="783"/>
                  </a:cubicBezTo>
                  <a:close/>
                  <a:moveTo>
                    <a:pt x="936" y="801"/>
                  </a:moveTo>
                  <a:cubicBezTo>
                    <a:pt x="935" y="801"/>
                    <a:pt x="934" y="801"/>
                    <a:pt x="933" y="801"/>
                  </a:cubicBezTo>
                  <a:cubicBezTo>
                    <a:pt x="927" y="741"/>
                    <a:pt x="927" y="741"/>
                    <a:pt x="927" y="741"/>
                  </a:cubicBezTo>
                  <a:cubicBezTo>
                    <a:pt x="932" y="740"/>
                    <a:pt x="937" y="735"/>
                    <a:pt x="938" y="730"/>
                  </a:cubicBezTo>
                  <a:cubicBezTo>
                    <a:pt x="1078" y="760"/>
                    <a:pt x="1078" y="760"/>
                    <a:pt x="1078" y="760"/>
                  </a:cubicBezTo>
                  <a:cubicBezTo>
                    <a:pt x="1078" y="762"/>
                    <a:pt x="1078" y="764"/>
                    <a:pt x="1078" y="766"/>
                  </a:cubicBezTo>
                  <a:cubicBezTo>
                    <a:pt x="1078" y="769"/>
                    <a:pt x="1078" y="772"/>
                    <a:pt x="1079" y="775"/>
                  </a:cubicBezTo>
                  <a:cubicBezTo>
                    <a:pt x="963" y="821"/>
                    <a:pt x="963" y="821"/>
                    <a:pt x="963" y="821"/>
                  </a:cubicBezTo>
                  <a:cubicBezTo>
                    <a:pt x="959" y="809"/>
                    <a:pt x="949" y="801"/>
                    <a:pt x="936" y="801"/>
                  </a:cubicBezTo>
                  <a:close/>
                  <a:moveTo>
                    <a:pt x="939" y="728"/>
                  </a:moveTo>
                  <a:cubicBezTo>
                    <a:pt x="939" y="727"/>
                    <a:pt x="939" y="726"/>
                    <a:pt x="939" y="726"/>
                  </a:cubicBezTo>
                  <a:cubicBezTo>
                    <a:pt x="939" y="722"/>
                    <a:pt x="938" y="719"/>
                    <a:pt x="936" y="716"/>
                  </a:cubicBezTo>
                  <a:cubicBezTo>
                    <a:pt x="1016" y="633"/>
                    <a:pt x="1016" y="633"/>
                    <a:pt x="1016" y="633"/>
                  </a:cubicBezTo>
                  <a:cubicBezTo>
                    <a:pt x="1021" y="637"/>
                    <a:pt x="1028" y="640"/>
                    <a:pt x="1035" y="640"/>
                  </a:cubicBezTo>
                  <a:cubicBezTo>
                    <a:pt x="1039" y="640"/>
                    <a:pt x="1043" y="639"/>
                    <a:pt x="1046" y="638"/>
                  </a:cubicBezTo>
                  <a:cubicBezTo>
                    <a:pt x="1093" y="740"/>
                    <a:pt x="1093" y="740"/>
                    <a:pt x="1093" y="740"/>
                  </a:cubicBezTo>
                  <a:cubicBezTo>
                    <a:pt x="1086" y="744"/>
                    <a:pt x="1081" y="751"/>
                    <a:pt x="1078" y="759"/>
                  </a:cubicBezTo>
                  <a:lnTo>
                    <a:pt x="939" y="728"/>
                  </a:lnTo>
                  <a:close/>
                  <a:moveTo>
                    <a:pt x="941" y="476"/>
                  </a:moveTo>
                  <a:cubicBezTo>
                    <a:pt x="1106" y="492"/>
                    <a:pt x="1106" y="492"/>
                    <a:pt x="1106" y="492"/>
                  </a:cubicBezTo>
                  <a:cubicBezTo>
                    <a:pt x="1105" y="493"/>
                    <a:pt x="1105" y="495"/>
                    <a:pt x="1105" y="496"/>
                  </a:cubicBezTo>
                  <a:cubicBezTo>
                    <a:pt x="1105" y="504"/>
                    <a:pt x="1108" y="510"/>
                    <a:pt x="1113" y="515"/>
                  </a:cubicBezTo>
                  <a:cubicBezTo>
                    <a:pt x="1052" y="590"/>
                    <a:pt x="1052" y="590"/>
                    <a:pt x="1052" y="590"/>
                  </a:cubicBezTo>
                  <a:cubicBezTo>
                    <a:pt x="1047" y="586"/>
                    <a:pt x="1041" y="584"/>
                    <a:pt x="1035" y="584"/>
                  </a:cubicBezTo>
                  <a:cubicBezTo>
                    <a:pt x="1028" y="584"/>
                    <a:pt x="1022" y="587"/>
                    <a:pt x="1017" y="591"/>
                  </a:cubicBezTo>
                  <a:cubicBezTo>
                    <a:pt x="933" y="493"/>
                    <a:pt x="933" y="493"/>
                    <a:pt x="933" y="493"/>
                  </a:cubicBezTo>
                  <a:cubicBezTo>
                    <a:pt x="937" y="488"/>
                    <a:pt x="940" y="483"/>
                    <a:pt x="941" y="476"/>
                  </a:cubicBezTo>
                  <a:close/>
                  <a:moveTo>
                    <a:pt x="918" y="369"/>
                  </a:moveTo>
                  <a:cubicBezTo>
                    <a:pt x="1037" y="291"/>
                    <a:pt x="1037" y="291"/>
                    <a:pt x="1037" y="291"/>
                  </a:cubicBezTo>
                  <a:cubicBezTo>
                    <a:pt x="1042" y="297"/>
                    <a:pt x="1050" y="301"/>
                    <a:pt x="1059" y="301"/>
                  </a:cubicBezTo>
                  <a:cubicBezTo>
                    <a:pt x="1061" y="301"/>
                    <a:pt x="1063" y="301"/>
                    <a:pt x="1065" y="300"/>
                  </a:cubicBezTo>
                  <a:cubicBezTo>
                    <a:pt x="1115" y="475"/>
                    <a:pt x="1115" y="475"/>
                    <a:pt x="1115" y="475"/>
                  </a:cubicBezTo>
                  <a:cubicBezTo>
                    <a:pt x="1113" y="477"/>
                    <a:pt x="1112" y="478"/>
                    <a:pt x="1111" y="480"/>
                  </a:cubicBezTo>
                  <a:cubicBezTo>
                    <a:pt x="917" y="376"/>
                    <a:pt x="917" y="376"/>
                    <a:pt x="917" y="376"/>
                  </a:cubicBezTo>
                  <a:cubicBezTo>
                    <a:pt x="918" y="375"/>
                    <a:pt x="918" y="373"/>
                    <a:pt x="918" y="371"/>
                  </a:cubicBezTo>
                  <a:cubicBezTo>
                    <a:pt x="918" y="370"/>
                    <a:pt x="918" y="369"/>
                    <a:pt x="918" y="369"/>
                  </a:cubicBezTo>
                  <a:close/>
                  <a:moveTo>
                    <a:pt x="1133" y="180"/>
                  </a:moveTo>
                  <a:cubicBezTo>
                    <a:pt x="1143" y="180"/>
                    <a:pt x="1152" y="175"/>
                    <a:pt x="1157" y="167"/>
                  </a:cubicBezTo>
                  <a:cubicBezTo>
                    <a:pt x="1284" y="265"/>
                    <a:pt x="1284" y="265"/>
                    <a:pt x="1284" y="265"/>
                  </a:cubicBezTo>
                  <a:cubicBezTo>
                    <a:pt x="1280" y="270"/>
                    <a:pt x="1278" y="275"/>
                    <a:pt x="1278" y="281"/>
                  </a:cubicBezTo>
                  <a:cubicBezTo>
                    <a:pt x="1278" y="288"/>
                    <a:pt x="1281" y="294"/>
                    <a:pt x="1284" y="298"/>
                  </a:cubicBezTo>
                  <a:cubicBezTo>
                    <a:pt x="1233" y="341"/>
                    <a:pt x="1233" y="341"/>
                    <a:pt x="1233" y="341"/>
                  </a:cubicBezTo>
                  <a:cubicBezTo>
                    <a:pt x="1227" y="335"/>
                    <a:pt x="1220" y="331"/>
                    <a:pt x="1211" y="331"/>
                  </a:cubicBezTo>
                  <a:cubicBezTo>
                    <a:pt x="1198" y="331"/>
                    <a:pt x="1188" y="340"/>
                    <a:pt x="1184" y="351"/>
                  </a:cubicBezTo>
                  <a:cubicBezTo>
                    <a:pt x="1173" y="348"/>
                    <a:pt x="1173" y="348"/>
                    <a:pt x="1173" y="348"/>
                  </a:cubicBezTo>
                  <a:cubicBezTo>
                    <a:pt x="1173" y="347"/>
                    <a:pt x="1174" y="346"/>
                    <a:pt x="1174" y="345"/>
                  </a:cubicBezTo>
                  <a:cubicBezTo>
                    <a:pt x="1174" y="336"/>
                    <a:pt x="1166" y="329"/>
                    <a:pt x="1158" y="329"/>
                  </a:cubicBezTo>
                  <a:cubicBezTo>
                    <a:pt x="1153" y="329"/>
                    <a:pt x="1148" y="332"/>
                    <a:pt x="1145" y="335"/>
                  </a:cubicBezTo>
                  <a:cubicBezTo>
                    <a:pt x="1081" y="290"/>
                    <a:pt x="1081" y="290"/>
                    <a:pt x="1081" y="290"/>
                  </a:cubicBezTo>
                  <a:cubicBezTo>
                    <a:pt x="1084" y="285"/>
                    <a:pt x="1086" y="279"/>
                    <a:pt x="1086" y="273"/>
                  </a:cubicBezTo>
                  <a:cubicBezTo>
                    <a:pt x="1086" y="264"/>
                    <a:pt x="1082" y="256"/>
                    <a:pt x="1075" y="251"/>
                  </a:cubicBezTo>
                  <a:cubicBezTo>
                    <a:pt x="1120" y="177"/>
                    <a:pt x="1120" y="177"/>
                    <a:pt x="1120" y="177"/>
                  </a:cubicBezTo>
                  <a:cubicBezTo>
                    <a:pt x="1124" y="179"/>
                    <a:pt x="1128" y="180"/>
                    <a:pt x="1133" y="180"/>
                  </a:cubicBezTo>
                  <a:close/>
                  <a:moveTo>
                    <a:pt x="1304" y="187"/>
                  </a:moveTo>
                  <a:cubicBezTo>
                    <a:pt x="1462" y="245"/>
                    <a:pt x="1462" y="245"/>
                    <a:pt x="1462" y="245"/>
                  </a:cubicBezTo>
                  <a:cubicBezTo>
                    <a:pt x="1461" y="248"/>
                    <a:pt x="1461" y="250"/>
                    <a:pt x="1461" y="254"/>
                  </a:cubicBezTo>
                  <a:cubicBezTo>
                    <a:pt x="1461" y="256"/>
                    <a:pt x="1461" y="258"/>
                    <a:pt x="1462" y="260"/>
                  </a:cubicBezTo>
                  <a:cubicBezTo>
                    <a:pt x="1333" y="277"/>
                    <a:pt x="1333" y="277"/>
                    <a:pt x="1333" y="277"/>
                  </a:cubicBezTo>
                  <a:cubicBezTo>
                    <a:pt x="1331" y="264"/>
                    <a:pt x="1320" y="253"/>
                    <a:pt x="1306" y="253"/>
                  </a:cubicBezTo>
                  <a:cubicBezTo>
                    <a:pt x="1303" y="253"/>
                    <a:pt x="1300" y="254"/>
                    <a:pt x="1297" y="255"/>
                  </a:cubicBezTo>
                  <a:cubicBezTo>
                    <a:pt x="1290" y="199"/>
                    <a:pt x="1290" y="199"/>
                    <a:pt x="1290" y="199"/>
                  </a:cubicBezTo>
                  <a:cubicBezTo>
                    <a:pt x="1296" y="197"/>
                    <a:pt x="1302" y="193"/>
                    <a:pt x="1304" y="187"/>
                  </a:cubicBezTo>
                  <a:close/>
                  <a:moveTo>
                    <a:pt x="1741" y="354"/>
                  </a:moveTo>
                  <a:cubicBezTo>
                    <a:pt x="1741" y="360"/>
                    <a:pt x="1746" y="365"/>
                    <a:pt x="1753" y="366"/>
                  </a:cubicBezTo>
                  <a:cubicBezTo>
                    <a:pt x="1730" y="469"/>
                    <a:pt x="1730" y="469"/>
                    <a:pt x="1730" y="469"/>
                  </a:cubicBezTo>
                  <a:cubicBezTo>
                    <a:pt x="1728" y="469"/>
                    <a:pt x="1726" y="468"/>
                    <a:pt x="1725" y="468"/>
                  </a:cubicBezTo>
                  <a:cubicBezTo>
                    <a:pt x="1717" y="468"/>
                    <a:pt x="1710" y="471"/>
                    <a:pt x="1706" y="476"/>
                  </a:cubicBezTo>
                  <a:cubicBezTo>
                    <a:pt x="1610" y="380"/>
                    <a:pt x="1610" y="380"/>
                    <a:pt x="1610" y="380"/>
                  </a:cubicBezTo>
                  <a:cubicBezTo>
                    <a:pt x="1615" y="375"/>
                    <a:pt x="1619" y="368"/>
                    <a:pt x="1619" y="360"/>
                  </a:cubicBezTo>
                  <a:cubicBezTo>
                    <a:pt x="1619" y="360"/>
                    <a:pt x="1619" y="360"/>
                    <a:pt x="1619" y="359"/>
                  </a:cubicBezTo>
                  <a:lnTo>
                    <a:pt x="1741" y="354"/>
                  </a:lnTo>
                  <a:close/>
                  <a:moveTo>
                    <a:pt x="1994" y="293"/>
                  </a:moveTo>
                  <a:cubicBezTo>
                    <a:pt x="1939" y="350"/>
                    <a:pt x="1939" y="350"/>
                    <a:pt x="1939" y="350"/>
                  </a:cubicBezTo>
                  <a:cubicBezTo>
                    <a:pt x="1934" y="345"/>
                    <a:pt x="1928" y="342"/>
                    <a:pt x="1921" y="342"/>
                  </a:cubicBezTo>
                  <a:cubicBezTo>
                    <a:pt x="1919" y="342"/>
                    <a:pt x="1918" y="343"/>
                    <a:pt x="1916" y="343"/>
                  </a:cubicBezTo>
                  <a:cubicBezTo>
                    <a:pt x="1904" y="279"/>
                    <a:pt x="1904" y="279"/>
                    <a:pt x="1904" y="279"/>
                  </a:cubicBezTo>
                  <a:cubicBezTo>
                    <a:pt x="1918" y="278"/>
                    <a:pt x="1929" y="267"/>
                    <a:pt x="1930" y="253"/>
                  </a:cubicBezTo>
                  <a:cubicBezTo>
                    <a:pt x="1988" y="264"/>
                    <a:pt x="1988" y="264"/>
                    <a:pt x="1988" y="264"/>
                  </a:cubicBezTo>
                  <a:cubicBezTo>
                    <a:pt x="1987" y="267"/>
                    <a:pt x="1986" y="270"/>
                    <a:pt x="1986" y="273"/>
                  </a:cubicBezTo>
                  <a:cubicBezTo>
                    <a:pt x="1986" y="281"/>
                    <a:pt x="1989" y="288"/>
                    <a:pt x="1994" y="293"/>
                  </a:cubicBezTo>
                  <a:close/>
                  <a:moveTo>
                    <a:pt x="1909" y="619"/>
                  </a:moveTo>
                  <a:cubicBezTo>
                    <a:pt x="1871" y="611"/>
                    <a:pt x="1871" y="611"/>
                    <a:pt x="1871" y="611"/>
                  </a:cubicBezTo>
                  <a:cubicBezTo>
                    <a:pt x="1871" y="611"/>
                    <a:pt x="1871" y="610"/>
                    <a:pt x="1871" y="610"/>
                  </a:cubicBezTo>
                  <a:cubicBezTo>
                    <a:pt x="1871" y="604"/>
                    <a:pt x="1868" y="600"/>
                    <a:pt x="1864" y="597"/>
                  </a:cubicBezTo>
                  <a:cubicBezTo>
                    <a:pt x="1893" y="528"/>
                    <a:pt x="1893" y="528"/>
                    <a:pt x="1893" y="528"/>
                  </a:cubicBezTo>
                  <a:cubicBezTo>
                    <a:pt x="1896" y="529"/>
                    <a:pt x="1900" y="530"/>
                    <a:pt x="1903" y="530"/>
                  </a:cubicBezTo>
                  <a:cubicBezTo>
                    <a:pt x="1904" y="530"/>
                    <a:pt x="1904" y="530"/>
                    <a:pt x="1905" y="530"/>
                  </a:cubicBezTo>
                  <a:cubicBezTo>
                    <a:pt x="1927" y="599"/>
                    <a:pt x="1927" y="599"/>
                    <a:pt x="1927" y="599"/>
                  </a:cubicBezTo>
                  <a:cubicBezTo>
                    <a:pt x="1918" y="602"/>
                    <a:pt x="1911" y="609"/>
                    <a:pt x="1909" y="619"/>
                  </a:cubicBezTo>
                  <a:close/>
                  <a:moveTo>
                    <a:pt x="1877" y="705"/>
                  </a:moveTo>
                  <a:cubicBezTo>
                    <a:pt x="1877" y="707"/>
                    <a:pt x="1877" y="708"/>
                    <a:pt x="1877" y="710"/>
                  </a:cubicBezTo>
                  <a:cubicBezTo>
                    <a:pt x="1727" y="749"/>
                    <a:pt x="1727" y="749"/>
                    <a:pt x="1727" y="749"/>
                  </a:cubicBezTo>
                  <a:cubicBezTo>
                    <a:pt x="1726" y="746"/>
                    <a:pt x="1724" y="743"/>
                    <a:pt x="1721" y="740"/>
                  </a:cubicBezTo>
                  <a:cubicBezTo>
                    <a:pt x="1847" y="619"/>
                    <a:pt x="1847" y="619"/>
                    <a:pt x="1847" y="619"/>
                  </a:cubicBezTo>
                  <a:cubicBezTo>
                    <a:pt x="1850" y="622"/>
                    <a:pt x="1854" y="623"/>
                    <a:pt x="1858" y="623"/>
                  </a:cubicBezTo>
                  <a:cubicBezTo>
                    <a:pt x="1859" y="623"/>
                    <a:pt x="1861" y="623"/>
                    <a:pt x="1862" y="623"/>
                  </a:cubicBezTo>
                  <a:cubicBezTo>
                    <a:pt x="1890" y="685"/>
                    <a:pt x="1890" y="685"/>
                    <a:pt x="1890" y="685"/>
                  </a:cubicBezTo>
                  <a:cubicBezTo>
                    <a:pt x="1882" y="688"/>
                    <a:pt x="1877" y="696"/>
                    <a:pt x="1877" y="705"/>
                  </a:cubicBezTo>
                  <a:close/>
                  <a:moveTo>
                    <a:pt x="1141" y="663"/>
                  </a:moveTo>
                  <a:cubicBezTo>
                    <a:pt x="1141" y="663"/>
                    <a:pt x="1141" y="663"/>
                    <a:pt x="1141" y="663"/>
                  </a:cubicBezTo>
                  <a:cubicBezTo>
                    <a:pt x="1138" y="620"/>
                    <a:pt x="1138" y="620"/>
                    <a:pt x="1138" y="620"/>
                  </a:cubicBezTo>
                  <a:cubicBezTo>
                    <a:pt x="1186" y="624"/>
                    <a:pt x="1186" y="624"/>
                    <a:pt x="1186" y="624"/>
                  </a:cubicBezTo>
                  <a:cubicBezTo>
                    <a:pt x="1186" y="624"/>
                    <a:pt x="1186" y="625"/>
                    <a:pt x="1186" y="625"/>
                  </a:cubicBezTo>
                  <a:cubicBezTo>
                    <a:pt x="1186" y="632"/>
                    <a:pt x="1188" y="639"/>
                    <a:pt x="1193" y="644"/>
                  </a:cubicBezTo>
                  <a:cubicBezTo>
                    <a:pt x="1153" y="669"/>
                    <a:pt x="1153" y="669"/>
                    <a:pt x="1153" y="669"/>
                  </a:cubicBezTo>
                  <a:cubicBezTo>
                    <a:pt x="1150" y="665"/>
                    <a:pt x="1146" y="663"/>
                    <a:pt x="1141" y="663"/>
                  </a:cubicBezTo>
                  <a:close/>
                  <a:moveTo>
                    <a:pt x="1130" y="669"/>
                  </a:moveTo>
                  <a:cubicBezTo>
                    <a:pt x="1057" y="628"/>
                    <a:pt x="1057" y="628"/>
                    <a:pt x="1057" y="628"/>
                  </a:cubicBezTo>
                  <a:cubicBezTo>
                    <a:pt x="1060" y="625"/>
                    <a:pt x="1062" y="620"/>
                    <a:pt x="1063" y="615"/>
                  </a:cubicBezTo>
                  <a:cubicBezTo>
                    <a:pt x="1137" y="620"/>
                    <a:pt x="1137" y="620"/>
                    <a:pt x="1137" y="620"/>
                  </a:cubicBezTo>
                  <a:cubicBezTo>
                    <a:pt x="1140" y="663"/>
                    <a:pt x="1140" y="663"/>
                    <a:pt x="1140" y="663"/>
                  </a:cubicBezTo>
                  <a:cubicBezTo>
                    <a:pt x="1135" y="664"/>
                    <a:pt x="1132" y="666"/>
                    <a:pt x="1130" y="669"/>
                  </a:cubicBezTo>
                  <a:close/>
                  <a:moveTo>
                    <a:pt x="1080" y="291"/>
                  </a:moveTo>
                  <a:cubicBezTo>
                    <a:pt x="1144" y="337"/>
                    <a:pt x="1144" y="337"/>
                    <a:pt x="1144" y="337"/>
                  </a:cubicBezTo>
                  <a:cubicBezTo>
                    <a:pt x="1143" y="339"/>
                    <a:pt x="1142" y="342"/>
                    <a:pt x="1142" y="345"/>
                  </a:cubicBezTo>
                  <a:cubicBezTo>
                    <a:pt x="1142" y="352"/>
                    <a:pt x="1147" y="359"/>
                    <a:pt x="1154" y="360"/>
                  </a:cubicBezTo>
                  <a:cubicBezTo>
                    <a:pt x="1132" y="468"/>
                    <a:pt x="1132" y="468"/>
                    <a:pt x="1132" y="468"/>
                  </a:cubicBezTo>
                  <a:cubicBezTo>
                    <a:pt x="1126" y="469"/>
                    <a:pt x="1121" y="471"/>
                    <a:pt x="1116" y="474"/>
                  </a:cubicBezTo>
                  <a:cubicBezTo>
                    <a:pt x="1067" y="300"/>
                    <a:pt x="1067" y="300"/>
                    <a:pt x="1067" y="300"/>
                  </a:cubicBezTo>
                  <a:cubicBezTo>
                    <a:pt x="1072" y="298"/>
                    <a:pt x="1077" y="295"/>
                    <a:pt x="1080" y="291"/>
                  </a:cubicBezTo>
                  <a:close/>
                  <a:moveTo>
                    <a:pt x="1505" y="276"/>
                  </a:moveTo>
                  <a:cubicBezTo>
                    <a:pt x="1569" y="343"/>
                    <a:pt x="1569" y="343"/>
                    <a:pt x="1569" y="343"/>
                  </a:cubicBezTo>
                  <a:cubicBezTo>
                    <a:pt x="1566" y="348"/>
                    <a:pt x="1563" y="354"/>
                    <a:pt x="1563" y="360"/>
                  </a:cubicBezTo>
                  <a:cubicBezTo>
                    <a:pt x="1563" y="361"/>
                    <a:pt x="1564" y="363"/>
                    <a:pt x="1564" y="364"/>
                  </a:cubicBezTo>
                  <a:cubicBezTo>
                    <a:pt x="1481" y="378"/>
                    <a:pt x="1481" y="378"/>
                    <a:pt x="1481" y="378"/>
                  </a:cubicBezTo>
                  <a:cubicBezTo>
                    <a:pt x="1483" y="281"/>
                    <a:pt x="1483" y="281"/>
                    <a:pt x="1483" y="281"/>
                  </a:cubicBezTo>
                  <a:cubicBezTo>
                    <a:pt x="1485" y="281"/>
                    <a:pt x="1487" y="281"/>
                    <a:pt x="1489" y="281"/>
                  </a:cubicBezTo>
                  <a:cubicBezTo>
                    <a:pt x="1495" y="281"/>
                    <a:pt x="1501" y="279"/>
                    <a:pt x="1505" y="276"/>
                  </a:cubicBezTo>
                  <a:close/>
                  <a:moveTo>
                    <a:pt x="1755" y="366"/>
                  </a:moveTo>
                  <a:cubicBezTo>
                    <a:pt x="1756" y="366"/>
                    <a:pt x="1757" y="366"/>
                    <a:pt x="1759" y="365"/>
                  </a:cubicBezTo>
                  <a:cubicBezTo>
                    <a:pt x="1813" y="496"/>
                    <a:pt x="1813" y="496"/>
                    <a:pt x="1813" y="496"/>
                  </a:cubicBezTo>
                  <a:cubicBezTo>
                    <a:pt x="1752" y="496"/>
                    <a:pt x="1752" y="496"/>
                    <a:pt x="1752" y="496"/>
                  </a:cubicBezTo>
                  <a:cubicBezTo>
                    <a:pt x="1752" y="483"/>
                    <a:pt x="1743" y="472"/>
                    <a:pt x="1731" y="469"/>
                  </a:cubicBezTo>
                  <a:lnTo>
                    <a:pt x="1755" y="366"/>
                  </a:lnTo>
                  <a:close/>
                  <a:moveTo>
                    <a:pt x="1720" y="739"/>
                  </a:moveTo>
                  <a:cubicBezTo>
                    <a:pt x="1718" y="737"/>
                    <a:pt x="1716" y="735"/>
                    <a:pt x="1713" y="734"/>
                  </a:cubicBezTo>
                  <a:cubicBezTo>
                    <a:pt x="1772" y="603"/>
                    <a:pt x="1772" y="603"/>
                    <a:pt x="1772" y="603"/>
                  </a:cubicBezTo>
                  <a:cubicBezTo>
                    <a:pt x="1773" y="604"/>
                    <a:pt x="1775" y="604"/>
                    <a:pt x="1777" y="604"/>
                  </a:cubicBezTo>
                  <a:cubicBezTo>
                    <a:pt x="1782" y="604"/>
                    <a:pt x="1787" y="601"/>
                    <a:pt x="1789" y="597"/>
                  </a:cubicBezTo>
                  <a:cubicBezTo>
                    <a:pt x="1844" y="608"/>
                    <a:pt x="1844" y="608"/>
                    <a:pt x="1844" y="608"/>
                  </a:cubicBezTo>
                  <a:cubicBezTo>
                    <a:pt x="1844" y="608"/>
                    <a:pt x="1844" y="609"/>
                    <a:pt x="1844" y="610"/>
                  </a:cubicBezTo>
                  <a:cubicBezTo>
                    <a:pt x="1844" y="613"/>
                    <a:pt x="1845" y="615"/>
                    <a:pt x="1846" y="618"/>
                  </a:cubicBezTo>
                  <a:lnTo>
                    <a:pt x="1720" y="739"/>
                  </a:lnTo>
                  <a:close/>
                  <a:moveTo>
                    <a:pt x="1629" y="635"/>
                  </a:moveTo>
                  <a:cubicBezTo>
                    <a:pt x="1628" y="635"/>
                    <a:pt x="1627" y="635"/>
                    <a:pt x="1627" y="635"/>
                  </a:cubicBezTo>
                  <a:cubicBezTo>
                    <a:pt x="1633" y="575"/>
                    <a:pt x="1633" y="575"/>
                    <a:pt x="1633" y="575"/>
                  </a:cubicBezTo>
                  <a:cubicBezTo>
                    <a:pt x="1633" y="575"/>
                    <a:pt x="1634" y="575"/>
                    <a:pt x="1635" y="575"/>
                  </a:cubicBezTo>
                  <a:cubicBezTo>
                    <a:pt x="1650" y="575"/>
                    <a:pt x="1663" y="562"/>
                    <a:pt x="1663" y="547"/>
                  </a:cubicBezTo>
                  <a:cubicBezTo>
                    <a:pt x="1663" y="543"/>
                    <a:pt x="1662" y="540"/>
                    <a:pt x="1660" y="536"/>
                  </a:cubicBezTo>
                  <a:cubicBezTo>
                    <a:pt x="1701" y="511"/>
                    <a:pt x="1701" y="511"/>
                    <a:pt x="1701" y="511"/>
                  </a:cubicBezTo>
                  <a:cubicBezTo>
                    <a:pt x="1703" y="514"/>
                    <a:pt x="1706" y="517"/>
                    <a:pt x="1709" y="519"/>
                  </a:cubicBezTo>
                  <a:cubicBezTo>
                    <a:pt x="1636" y="637"/>
                    <a:pt x="1636" y="637"/>
                    <a:pt x="1636" y="637"/>
                  </a:cubicBezTo>
                  <a:cubicBezTo>
                    <a:pt x="1634" y="635"/>
                    <a:pt x="1631" y="635"/>
                    <a:pt x="1629" y="635"/>
                  </a:cubicBezTo>
                  <a:close/>
                  <a:moveTo>
                    <a:pt x="1465" y="492"/>
                  </a:moveTo>
                  <a:cubicBezTo>
                    <a:pt x="1465" y="493"/>
                    <a:pt x="1465" y="494"/>
                    <a:pt x="1465" y="494"/>
                  </a:cubicBezTo>
                  <a:cubicBezTo>
                    <a:pt x="1401" y="489"/>
                    <a:pt x="1401" y="489"/>
                    <a:pt x="1401" y="489"/>
                  </a:cubicBezTo>
                  <a:cubicBezTo>
                    <a:pt x="1401" y="489"/>
                    <a:pt x="1401" y="488"/>
                    <a:pt x="1401" y="488"/>
                  </a:cubicBezTo>
                  <a:cubicBezTo>
                    <a:pt x="1401" y="476"/>
                    <a:pt x="1393" y="465"/>
                    <a:pt x="1382" y="462"/>
                  </a:cubicBezTo>
                  <a:cubicBezTo>
                    <a:pt x="1412" y="404"/>
                    <a:pt x="1412" y="404"/>
                    <a:pt x="1412" y="404"/>
                  </a:cubicBezTo>
                  <a:cubicBezTo>
                    <a:pt x="1414" y="405"/>
                    <a:pt x="1416" y="405"/>
                    <a:pt x="1418" y="405"/>
                  </a:cubicBezTo>
                  <a:cubicBezTo>
                    <a:pt x="1425" y="405"/>
                    <a:pt x="1431" y="399"/>
                    <a:pt x="1431" y="391"/>
                  </a:cubicBezTo>
                  <a:cubicBezTo>
                    <a:pt x="1431" y="391"/>
                    <a:pt x="1431" y="390"/>
                    <a:pt x="1431" y="389"/>
                  </a:cubicBezTo>
                  <a:cubicBezTo>
                    <a:pt x="1480" y="380"/>
                    <a:pt x="1480" y="380"/>
                    <a:pt x="1480" y="380"/>
                  </a:cubicBezTo>
                  <a:cubicBezTo>
                    <a:pt x="1478" y="478"/>
                    <a:pt x="1478" y="478"/>
                    <a:pt x="1478" y="478"/>
                  </a:cubicBezTo>
                  <a:cubicBezTo>
                    <a:pt x="1471" y="478"/>
                    <a:pt x="1465" y="484"/>
                    <a:pt x="1465" y="492"/>
                  </a:cubicBezTo>
                  <a:close/>
                  <a:moveTo>
                    <a:pt x="1243" y="624"/>
                  </a:moveTo>
                  <a:cubicBezTo>
                    <a:pt x="1243" y="613"/>
                    <a:pt x="1236" y="604"/>
                    <a:pt x="1227" y="599"/>
                  </a:cubicBezTo>
                  <a:cubicBezTo>
                    <a:pt x="1252" y="541"/>
                    <a:pt x="1252" y="541"/>
                    <a:pt x="1252" y="541"/>
                  </a:cubicBezTo>
                  <a:cubicBezTo>
                    <a:pt x="1254" y="542"/>
                    <a:pt x="1256" y="542"/>
                    <a:pt x="1259" y="542"/>
                  </a:cubicBezTo>
                  <a:cubicBezTo>
                    <a:pt x="1268" y="542"/>
                    <a:pt x="1276" y="538"/>
                    <a:pt x="1281" y="531"/>
                  </a:cubicBezTo>
                  <a:cubicBezTo>
                    <a:pt x="1345" y="610"/>
                    <a:pt x="1345" y="610"/>
                    <a:pt x="1345" y="610"/>
                  </a:cubicBezTo>
                  <a:cubicBezTo>
                    <a:pt x="1342" y="614"/>
                    <a:pt x="1340" y="619"/>
                    <a:pt x="1340" y="624"/>
                  </a:cubicBezTo>
                  <a:lnTo>
                    <a:pt x="1243" y="624"/>
                  </a:lnTo>
                  <a:close/>
                  <a:moveTo>
                    <a:pt x="1211" y="388"/>
                  </a:moveTo>
                  <a:cubicBezTo>
                    <a:pt x="1221" y="388"/>
                    <a:pt x="1229" y="384"/>
                    <a:pt x="1234" y="377"/>
                  </a:cubicBezTo>
                  <a:cubicBezTo>
                    <a:pt x="1349" y="474"/>
                    <a:pt x="1349" y="474"/>
                    <a:pt x="1349" y="474"/>
                  </a:cubicBezTo>
                  <a:cubicBezTo>
                    <a:pt x="1347" y="478"/>
                    <a:pt x="1345" y="483"/>
                    <a:pt x="1345" y="488"/>
                  </a:cubicBezTo>
                  <a:cubicBezTo>
                    <a:pt x="1345" y="490"/>
                    <a:pt x="1346" y="492"/>
                    <a:pt x="1346" y="493"/>
                  </a:cubicBezTo>
                  <a:cubicBezTo>
                    <a:pt x="1286" y="507"/>
                    <a:pt x="1286" y="507"/>
                    <a:pt x="1286" y="507"/>
                  </a:cubicBezTo>
                  <a:cubicBezTo>
                    <a:pt x="1283" y="495"/>
                    <a:pt x="1272" y="486"/>
                    <a:pt x="1259" y="486"/>
                  </a:cubicBezTo>
                  <a:cubicBezTo>
                    <a:pt x="1248" y="486"/>
                    <a:pt x="1238" y="493"/>
                    <a:pt x="1234" y="503"/>
                  </a:cubicBezTo>
                  <a:cubicBezTo>
                    <a:pt x="1224" y="496"/>
                    <a:pt x="1224" y="496"/>
                    <a:pt x="1224" y="496"/>
                  </a:cubicBezTo>
                  <a:cubicBezTo>
                    <a:pt x="1225" y="493"/>
                    <a:pt x="1226" y="491"/>
                    <a:pt x="1226" y="488"/>
                  </a:cubicBezTo>
                  <a:cubicBezTo>
                    <a:pt x="1226" y="480"/>
                    <a:pt x="1220" y="474"/>
                    <a:pt x="1212" y="474"/>
                  </a:cubicBezTo>
                  <a:cubicBezTo>
                    <a:pt x="1205" y="474"/>
                    <a:pt x="1199" y="480"/>
                    <a:pt x="1199" y="488"/>
                  </a:cubicBezTo>
                  <a:cubicBezTo>
                    <a:pt x="1199" y="488"/>
                    <a:pt x="1199" y="488"/>
                    <a:pt x="1199" y="488"/>
                  </a:cubicBezTo>
                  <a:cubicBezTo>
                    <a:pt x="1160" y="492"/>
                    <a:pt x="1160" y="492"/>
                    <a:pt x="1160" y="492"/>
                  </a:cubicBezTo>
                  <a:cubicBezTo>
                    <a:pt x="1159" y="484"/>
                    <a:pt x="1155" y="478"/>
                    <a:pt x="1150" y="474"/>
                  </a:cubicBezTo>
                  <a:cubicBezTo>
                    <a:pt x="1200" y="386"/>
                    <a:pt x="1200" y="386"/>
                    <a:pt x="1200" y="386"/>
                  </a:cubicBezTo>
                  <a:cubicBezTo>
                    <a:pt x="1204" y="388"/>
                    <a:pt x="1207" y="388"/>
                    <a:pt x="1211" y="388"/>
                  </a:cubicBezTo>
                  <a:close/>
                  <a:moveTo>
                    <a:pt x="1325" y="301"/>
                  </a:moveTo>
                  <a:cubicBezTo>
                    <a:pt x="1407" y="382"/>
                    <a:pt x="1407" y="382"/>
                    <a:pt x="1407" y="382"/>
                  </a:cubicBezTo>
                  <a:cubicBezTo>
                    <a:pt x="1405" y="385"/>
                    <a:pt x="1404" y="388"/>
                    <a:pt x="1404" y="391"/>
                  </a:cubicBezTo>
                  <a:cubicBezTo>
                    <a:pt x="1404" y="396"/>
                    <a:pt x="1406" y="401"/>
                    <a:pt x="1410" y="403"/>
                  </a:cubicBezTo>
                  <a:cubicBezTo>
                    <a:pt x="1380" y="461"/>
                    <a:pt x="1380" y="461"/>
                    <a:pt x="1380" y="461"/>
                  </a:cubicBezTo>
                  <a:cubicBezTo>
                    <a:pt x="1378" y="461"/>
                    <a:pt x="1375" y="460"/>
                    <a:pt x="1373" y="460"/>
                  </a:cubicBezTo>
                  <a:cubicBezTo>
                    <a:pt x="1370" y="460"/>
                    <a:pt x="1367" y="461"/>
                    <a:pt x="1364" y="462"/>
                  </a:cubicBezTo>
                  <a:cubicBezTo>
                    <a:pt x="1308" y="309"/>
                    <a:pt x="1308" y="309"/>
                    <a:pt x="1308" y="309"/>
                  </a:cubicBezTo>
                  <a:cubicBezTo>
                    <a:pt x="1315" y="308"/>
                    <a:pt x="1321" y="306"/>
                    <a:pt x="1325" y="301"/>
                  </a:cubicBezTo>
                  <a:close/>
                  <a:moveTo>
                    <a:pt x="1481" y="280"/>
                  </a:moveTo>
                  <a:cubicBezTo>
                    <a:pt x="1480" y="379"/>
                    <a:pt x="1480" y="379"/>
                    <a:pt x="1480" y="379"/>
                  </a:cubicBezTo>
                  <a:cubicBezTo>
                    <a:pt x="1431" y="387"/>
                    <a:pt x="1431" y="387"/>
                    <a:pt x="1431" y="387"/>
                  </a:cubicBezTo>
                  <a:cubicBezTo>
                    <a:pt x="1429" y="383"/>
                    <a:pt x="1426" y="379"/>
                    <a:pt x="1421" y="378"/>
                  </a:cubicBezTo>
                  <a:cubicBezTo>
                    <a:pt x="1476" y="278"/>
                    <a:pt x="1476" y="278"/>
                    <a:pt x="1476" y="278"/>
                  </a:cubicBezTo>
                  <a:cubicBezTo>
                    <a:pt x="1478" y="279"/>
                    <a:pt x="1480" y="280"/>
                    <a:pt x="1481" y="280"/>
                  </a:cubicBezTo>
                  <a:close/>
                  <a:moveTo>
                    <a:pt x="1214" y="596"/>
                  </a:moveTo>
                  <a:cubicBezTo>
                    <a:pt x="1209" y="596"/>
                    <a:pt x="1204" y="598"/>
                    <a:pt x="1200" y="600"/>
                  </a:cubicBezTo>
                  <a:cubicBezTo>
                    <a:pt x="1149" y="519"/>
                    <a:pt x="1149" y="519"/>
                    <a:pt x="1149" y="519"/>
                  </a:cubicBezTo>
                  <a:cubicBezTo>
                    <a:pt x="1156" y="514"/>
                    <a:pt x="1161" y="506"/>
                    <a:pt x="1161" y="496"/>
                  </a:cubicBezTo>
                  <a:cubicBezTo>
                    <a:pt x="1161" y="495"/>
                    <a:pt x="1161" y="494"/>
                    <a:pt x="1161" y="493"/>
                  </a:cubicBezTo>
                  <a:cubicBezTo>
                    <a:pt x="1199" y="490"/>
                    <a:pt x="1199" y="490"/>
                    <a:pt x="1199" y="490"/>
                  </a:cubicBezTo>
                  <a:cubicBezTo>
                    <a:pt x="1200" y="497"/>
                    <a:pt x="1205" y="502"/>
                    <a:pt x="1212" y="502"/>
                  </a:cubicBezTo>
                  <a:cubicBezTo>
                    <a:pt x="1217" y="502"/>
                    <a:pt x="1221" y="500"/>
                    <a:pt x="1223" y="497"/>
                  </a:cubicBezTo>
                  <a:cubicBezTo>
                    <a:pt x="1233" y="504"/>
                    <a:pt x="1233" y="504"/>
                    <a:pt x="1233" y="504"/>
                  </a:cubicBezTo>
                  <a:cubicBezTo>
                    <a:pt x="1232" y="507"/>
                    <a:pt x="1231" y="511"/>
                    <a:pt x="1231" y="514"/>
                  </a:cubicBezTo>
                  <a:cubicBezTo>
                    <a:pt x="1231" y="526"/>
                    <a:pt x="1239" y="537"/>
                    <a:pt x="1250" y="541"/>
                  </a:cubicBezTo>
                  <a:cubicBezTo>
                    <a:pt x="1225" y="599"/>
                    <a:pt x="1225" y="599"/>
                    <a:pt x="1225" y="599"/>
                  </a:cubicBezTo>
                  <a:cubicBezTo>
                    <a:pt x="1222" y="597"/>
                    <a:pt x="1218" y="596"/>
                    <a:pt x="1214" y="596"/>
                  </a:cubicBezTo>
                  <a:close/>
                  <a:moveTo>
                    <a:pt x="1133" y="524"/>
                  </a:moveTo>
                  <a:cubicBezTo>
                    <a:pt x="1138" y="524"/>
                    <a:pt x="1143" y="522"/>
                    <a:pt x="1147" y="520"/>
                  </a:cubicBezTo>
                  <a:cubicBezTo>
                    <a:pt x="1198" y="601"/>
                    <a:pt x="1198" y="601"/>
                    <a:pt x="1198" y="601"/>
                  </a:cubicBezTo>
                  <a:cubicBezTo>
                    <a:pt x="1191" y="606"/>
                    <a:pt x="1187" y="613"/>
                    <a:pt x="1186" y="622"/>
                  </a:cubicBezTo>
                  <a:cubicBezTo>
                    <a:pt x="1138" y="619"/>
                    <a:pt x="1138" y="619"/>
                    <a:pt x="1138" y="619"/>
                  </a:cubicBezTo>
                  <a:cubicBezTo>
                    <a:pt x="1132" y="524"/>
                    <a:pt x="1132" y="524"/>
                    <a:pt x="1132" y="524"/>
                  </a:cubicBezTo>
                  <a:cubicBezTo>
                    <a:pt x="1132" y="524"/>
                    <a:pt x="1133" y="524"/>
                    <a:pt x="1133" y="524"/>
                  </a:cubicBezTo>
                  <a:close/>
                  <a:moveTo>
                    <a:pt x="1366" y="600"/>
                  </a:moveTo>
                  <a:cubicBezTo>
                    <a:pt x="1358" y="600"/>
                    <a:pt x="1351" y="604"/>
                    <a:pt x="1346" y="609"/>
                  </a:cubicBezTo>
                  <a:cubicBezTo>
                    <a:pt x="1282" y="530"/>
                    <a:pt x="1282" y="530"/>
                    <a:pt x="1282" y="530"/>
                  </a:cubicBezTo>
                  <a:cubicBezTo>
                    <a:pt x="1285" y="525"/>
                    <a:pt x="1287" y="520"/>
                    <a:pt x="1287" y="514"/>
                  </a:cubicBezTo>
                  <a:cubicBezTo>
                    <a:pt x="1287" y="512"/>
                    <a:pt x="1286" y="511"/>
                    <a:pt x="1286" y="509"/>
                  </a:cubicBezTo>
                  <a:cubicBezTo>
                    <a:pt x="1346" y="495"/>
                    <a:pt x="1346" y="495"/>
                    <a:pt x="1346" y="495"/>
                  </a:cubicBezTo>
                  <a:cubicBezTo>
                    <a:pt x="1349" y="506"/>
                    <a:pt x="1359" y="515"/>
                    <a:pt x="1371" y="516"/>
                  </a:cubicBezTo>
                  <a:lnTo>
                    <a:pt x="1366" y="600"/>
                  </a:lnTo>
                  <a:close/>
                  <a:moveTo>
                    <a:pt x="1481" y="380"/>
                  </a:moveTo>
                  <a:cubicBezTo>
                    <a:pt x="1564" y="366"/>
                    <a:pt x="1564" y="366"/>
                    <a:pt x="1564" y="366"/>
                  </a:cubicBezTo>
                  <a:cubicBezTo>
                    <a:pt x="1565" y="371"/>
                    <a:pt x="1568" y="376"/>
                    <a:pt x="1572" y="380"/>
                  </a:cubicBezTo>
                  <a:cubicBezTo>
                    <a:pt x="1485" y="480"/>
                    <a:pt x="1485" y="480"/>
                    <a:pt x="1485" y="480"/>
                  </a:cubicBezTo>
                  <a:cubicBezTo>
                    <a:pt x="1484" y="479"/>
                    <a:pt x="1482" y="478"/>
                    <a:pt x="1480" y="478"/>
                  </a:cubicBezTo>
                  <a:lnTo>
                    <a:pt x="1481" y="380"/>
                  </a:lnTo>
                  <a:close/>
                  <a:moveTo>
                    <a:pt x="1487" y="481"/>
                  </a:moveTo>
                  <a:cubicBezTo>
                    <a:pt x="1574" y="381"/>
                    <a:pt x="1574" y="381"/>
                    <a:pt x="1574" y="381"/>
                  </a:cubicBezTo>
                  <a:cubicBezTo>
                    <a:pt x="1578" y="385"/>
                    <a:pt x="1585" y="388"/>
                    <a:pt x="1591" y="388"/>
                  </a:cubicBezTo>
                  <a:cubicBezTo>
                    <a:pt x="1593" y="388"/>
                    <a:pt x="1594" y="387"/>
                    <a:pt x="1596" y="387"/>
                  </a:cubicBezTo>
                  <a:cubicBezTo>
                    <a:pt x="1627" y="521"/>
                    <a:pt x="1627" y="521"/>
                    <a:pt x="1627" y="521"/>
                  </a:cubicBezTo>
                  <a:cubicBezTo>
                    <a:pt x="1618" y="523"/>
                    <a:pt x="1611" y="530"/>
                    <a:pt x="1609" y="539"/>
                  </a:cubicBezTo>
                  <a:cubicBezTo>
                    <a:pt x="1492" y="493"/>
                    <a:pt x="1492" y="493"/>
                    <a:pt x="1492" y="493"/>
                  </a:cubicBezTo>
                  <a:cubicBezTo>
                    <a:pt x="1492" y="492"/>
                    <a:pt x="1492" y="492"/>
                    <a:pt x="1492" y="492"/>
                  </a:cubicBezTo>
                  <a:cubicBezTo>
                    <a:pt x="1492" y="487"/>
                    <a:pt x="1490" y="483"/>
                    <a:pt x="1487" y="481"/>
                  </a:cubicBezTo>
                  <a:close/>
                  <a:moveTo>
                    <a:pt x="1637" y="638"/>
                  </a:moveTo>
                  <a:cubicBezTo>
                    <a:pt x="1711" y="520"/>
                    <a:pt x="1711" y="520"/>
                    <a:pt x="1711" y="520"/>
                  </a:cubicBezTo>
                  <a:cubicBezTo>
                    <a:pt x="1715" y="522"/>
                    <a:pt x="1719" y="524"/>
                    <a:pt x="1725" y="524"/>
                  </a:cubicBezTo>
                  <a:cubicBezTo>
                    <a:pt x="1729" y="524"/>
                    <a:pt x="1733" y="523"/>
                    <a:pt x="1737" y="521"/>
                  </a:cubicBezTo>
                  <a:cubicBezTo>
                    <a:pt x="1769" y="579"/>
                    <a:pt x="1769" y="579"/>
                    <a:pt x="1769" y="579"/>
                  </a:cubicBezTo>
                  <a:cubicBezTo>
                    <a:pt x="1765" y="581"/>
                    <a:pt x="1763" y="586"/>
                    <a:pt x="1763" y="590"/>
                  </a:cubicBezTo>
                  <a:cubicBezTo>
                    <a:pt x="1763" y="593"/>
                    <a:pt x="1763" y="595"/>
                    <a:pt x="1764" y="596"/>
                  </a:cubicBezTo>
                  <a:cubicBezTo>
                    <a:pt x="1641" y="644"/>
                    <a:pt x="1641" y="644"/>
                    <a:pt x="1641" y="644"/>
                  </a:cubicBezTo>
                  <a:cubicBezTo>
                    <a:pt x="1641" y="641"/>
                    <a:pt x="1639" y="639"/>
                    <a:pt x="1637" y="638"/>
                  </a:cubicBezTo>
                  <a:close/>
                  <a:moveTo>
                    <a:pt x="1844" y="606"/>
                  </a:moveTo>
                  <a:cubicBezTo>
                    <a:pt x="1790" y="595"/>
                    <a:pt x="1790" y="595"/>
                    <a:pt x="1790" y="595"/>
                  </a:cubicBezTo>
                  <a:cubicBezTo>
                    <a:pt x="1790" y="594"/>
                    <a:pt x="1790" y="592"/>
                    <a:pt x="1790" y="590"/>
                  </a:cubicBezTo>
                  <a:cubicBezTo>
                    <a:pt x="1790" y="583"/>
                    <a:pt x="1784" y="577"/>
                    <a:pt x="1777" y="577"/>
                  </a:cubicBezTo>
                  <a:cubicBezTo>
                    <a:pt x="1774" y="577"/>
                    <a:pt x="1772" y="577"/>
                    <a:pt x="1771" y="578"/>
                  </a:cubicBezTo>
                  <a:cubicBezTo>
                    <a:pt x="1739" y="520"/>
                    <a:pt x="1739" y="520"/>
                    <a:pt x="1739" y="520"/>
                  </a:cubicBezTo>
                  <a:cubicBezTo>
                    <a:pt x="1746" y="515"/>
                    <a:pt x="1752" y="507"/>
                    <a:pt x="1752" y="497"/>
                  </a:cubicBezTo>
                  <a:cubicBezTo>
                    <a:pt x="1813" y="498"/>
                    <a:pt x="1813" y="498"/>
                    <a:pt x="1813" y="498"/>
                  </a:cubicBezTo>
                  <a:cubicBezTo>
                    <a:pt x="1854" y="596"/>
                    <a:pt x="1854" y="596"/>
                    <a:pt x="1854" y="596"/>
                  </a:cubicBezTo>
                  <a:cubicBezTo>
                    <a:pt x="1849" y="598"/>
                    <a:pt x="1845" y="601"/>
                    <a:pt x="1844" y="606"/>
                  </a:cubicBezTo>
                  <a:close/>
                  <a:moveTo>
                    <a:pt x="1700" y="510"/>
                  </a:moveTo>
                  <a:cubicBezTo>
                    <a:pt x="1660" y="535"/>
                    <a:pt x="1660" y="535"/>
                    <a:pt x="1660" y="535"/>
                  </a:cubicBezTo>
                  <a:cubicBezTo>
                    <a:pt x="1655" y="526"/>
                    <a:pt x="1646" y="519"/>
                    <a:pt x="1635" y="519"/>
                  </a:cubicBezTo>
                  <a:cubicBezTo>
                    <a:pt x="1633" y="519"/>
                    <a:pt x="1630" y="520"/>
                    <a:pt x="1628" y="520"/>
                  </a:cubicBezTo>
                  <a:cubicBezTo>
                    <a:pt x="1597" y="387"/>
                    <a:pt x="1597" y="387"/>
                    <a:pt x="1597" y="387"/>
                  </a:cubicBezTo>
                  <a:cubicBezTo>
                    <a:pt x="1601" y="386"/>
                    <a:pt x="1605" y="384"/>
                    <a:pt x="1608" y="382"/>
                  </a:cubicBezTo>
                  <a:cubicBezTo>
                    <a:pt x="1704" y="477"/>
                    <a:pt x="1704" y="477"/>
                    <a:pt x="1704" y="477"/>
                  </a:cubicBezTo>
                  <a:cubicBezTo>
                    <a:pt x="1700" y="482"/>
                    <a:pt x="1697" y="489"/>
                    <a:pt x="1697" y="496"/>
                  </a:cubicBezTo>
                  <a:cubicBezTo>
                    <a:pt x="1697" y="501"/>
                    <a:pt x="1698" y="506"/>
                    <a:pt x="1700" y="510"/>
                  </a:cubicBezTo>
                  <a:close/>
                  <a:moveTo>
                    <a:pt x="1475" y="277"/>
                  </a:moveTo>
                  <a:cubicBezTo>
                    <a:pt x="1419" y="378"/>
                    <a:pt x="1419" y="378"/>
                    <a:pt x="1419" y="378"/>
                  </a:cubicBezTo>
                  <a:cubicBezTo>
                    <a:pt x="1419" y="378"/>
                    <a:pt x="1418" y="378"/>
                    <a:pt x="1418" y="378"/>
                  </a:cubicBezTo>
                  <a:cubicBezTo>
                    <a:pt x="1414" y="378"/>
                    <a:pt x="1411" y="379"/>
                    <a:pt x="1408" y="381"/>
                  </a:cubicBezTo>
                  <a:cubicBezTo>
                    <a:pt x="1326" y="300"/>
                    <a:pt x="1326" y="300"/>
                    <a:pt x="1326" y="300"/>
                  </a:cubicBezTo>
                  <a:cubicBezTo>
                    <a:pt x="1331" y="295"/>
                    <a:pt x="1334" y="289"/>
                    <a:pt x="1334" y="281"/>
                  </a:cubicBezTo>
                  <a:cubicBezTo>
                    <a:pt x="1334" y="280"/>
                    <a:pt x="1334" y="279"/>
                    <a:pt x="1334" y="278"/>
                  </a:cubicBezTo>
                  <a:cubicBezTo>
                    <a:pt x="1462" y="261"/>
                    <a:pt x="1462" y="261"/>
                    <a:pt x="1462" y="261"/>
                  </a:cubicBezTo>
                  <a:cubicBezTo>
                    <a:pt x="1464" y="268"/>
                    <a:pt x="1469" y="274"/>
                    <a:pt x="1475" y="277"/>
                  </a:cubicBezTo>
                  <a:close/>
                  <a:moveTo>
                    <a:pt x="1306" y="309"/>
                  </a:moveTo>
                  <a:cubicBezTo>
                    <a:pt x="1363" y="462"/>
                    <a:pt x="1363" y="462"/>
                    <a:pt x="1363" y="462"/>
                  </a:cubicBezTo>
                  <a:cubicBezTo>
                    <a:pt x="1358" y="464"/>
                    <a:pt x="1353" y="468"/>
                    <a:pt x="1350" y="473"/>
                  </a:cubicBezTo>
                  <a:cubicBezTo>
                    <a:pt x="1235" y="375"/>
                    <a:pt x="1235" y="375"/>
                    <a:pt x="1235" y="375"/>
                  </a:cubicBezTo>
                  <a:cubicBezTo>
                    <a:pt x="1238" y="371"/>
                    <a:pt x="1240" y="366"/>
                    <a:pt x="1240" y="360"/>
                  </a:cubicBezTo>
                  <a:cubicBezTo>
                    <a:pt x="1240" y="353"/>
                    <a:pt x="1238" y="347"/>
                    <a:pt x="1234" y="342"/>
                  </a:cubicBezTo>
                  <a:cubicBezTo>
                    <a:pt x="1285" y="300"/>
                    <a:pt x="1285" y="300"/>
                    <a:pt x="1285" y="300"/>
                  </a:cubicBezTo>
                  <a:cubicBezTo>
                    <a:pt x="1290" y="305"/>
                    <a:pt x="1298" y="309"/>
                    <a:pt x="1306" y="309"/>
                  </a:cubicBezTo>
                  <a:close/>
                  <a:moveTo>
                    <a:pt x="1199" y="385"/>
                  </a:moveTo>
                  <a:cubicBezTo>
                    <a:pt x="1148" y="473"/>
                    <a:pt x="1148" y="473"/>
                    <a:pt x="1148" y="473"/>
                  </a:cubicBezTo>
                  <a:cubicBezTo>
                    <a:pt x="1144" y="470"/>
                    <a:pt x="1139" y="469"/>
                    <a:pt x="1134" y="469"/>
                  </a:cubicBezTo>
                  <a:cubicBezTo>
                    <a:pt x="1155" y="361"/>
                    <a:pt x="1155" y="361"/>
                    <a:pt x="1155" y="361"/>
                  </a:cubicBezTo>
                  <a:cubicBezTo>
                    <a:pt x="1156" y="361"/>
                    <a:pt x="1157" y="361"/>
                    <a:pt x="1158" y="361"/>
                  </a:cubicBezTo>
                  <a:cubicBezTo>
                    <a:pt x="1165" y="361"/>
                    <a:pt x="1171" y="356"/>
                    <a:pt x="1173" y="350"/>
                  </a:cubicBezTo>
                  <a:cubicBezTo>
                    <a:pt x="1183" y="353"/>
                    <a:pt x="1183" y="353"/>
                    <a:pt x="1183" y="353"/>
                  </a:cubicBezTo>
                  <a:cubicBezTo>
                    <a:pt x="1183" y="355"/>
                    <a:pt x="1183" y="358"/>
                    <a:pt x="1183" y="360"/>
                  </a:cubicBezTo>
                  <a:cubicBezTo>
                    <a:pt x="1183" y="371"/>
                    <a:pt x="1189" y="381"/>
                    <a:pt x="1199" y="385"/>
                  </a:cubicBezTo>
                  <a:close/>
                  <a:moveTo>
                    <a:pt x="1114" y="517"/>
                  </a:moveTo>
                  <a:cubicBezTo>
                    <a:pt x="1119" y="520"/>
                    <a:pt x="1124" y="523"/>
                    <a:pt x="1130" y="524"/>
                  </a:cubicBezTo>
                  <a:cubicBezTo>
                    <a:pt x="1136" y="619"/>
                    <a:pt x="1136" y="619"/>
                    <a:pt x="1136" y="619"/>
                  </a:cubicBezTo>
                  <a:cubicBezTo>
                    <a:pt x="1063" y="613"/>
                    <a:pt x="1063" y="613"/>
                    <a:pt x="1063" y="613"/>
                  </a:cubicBezTo>
                  <a:cubicBezTo>
                    <a:pt x="1063" y="613"/>
                    <a:pt x="1063" y="612"/>
                    <a:pt x="1063" y="612"/>
                  </a:cubicBezTo>
                  <a:cubicBezTo>
                    <a:pt x="1063" y="604"/>
                    <a:pt x="1059" y="596"/>
                    <a:pt x="1053" y="591"/>
                  </a:cubicBezTo>
                  <a:lnTo>
                    <a:pt x="1114" y="517"/>
                  </a:lnTo>
                  <a:close/>
                  <a:moveTo>
                    <a:pt x="1154" y="670"/>
                  </a:moveTo>
                  <a:cubicBezTo>
                    <a:pt x="1194" y="645"/>
                    <a:pt x="1194" y="645"/>
                    <a:pt x="1194" y="645"/>
                  </a:cubicBezTo>
                  <a:cubicBezTo>
                    <a:pt x="1199" y="650"/>
                    <a:pt x="1206" y="654"/>
                    <a:pt x="1214" y="654"/>
                  </a:cubicBezTo>
                  <a:cubicBezTo>
                    <a:pt x="1219" y="654"/>
                    <a:pt x="1223" y="653"/>
                    <a:pt x="1227" y="651"/>
                  </a:cubicBezTo>
                  <a:cubicBezTo>
                    <a:pt x="1251" y="696"/>
                    <a:pt x="1251" y="696"/>
                    <a:pt x="1251" y="696"/>
                  </a:cubicBezTo>
                  <a:cubicBezTo>
                    <a:pt x="1248" y="698"/>
                    <a:pt x="1245" y="701"/>
                    <a:pt x="1244" y="705"/>
                  </a:cubicBezTo>
                  <a:cubicBezTo>
                    <a:pt x="1155" y="680"/>
                    <a:pt x="1155" y="680"/>
                    <a:pt x="1155" y="680"/>
                  </a:cubicBezTo>
                  <a:cubicBezTo>
                    <a:pt x="1155" y="679"/>
                    <a:pt x="1155" y="678"/>
                    <a:pt x="1155" y="677"/>
                  </a:cubicBezTo>
                  <a:cubicBezTo>
                    <a:pt x="1155" y="674"/>
                    <a:pt x="1155" y="672"/>
                    <a:pt x="1154" y="670"/>
                  </a:cubicBezTo>
                  <a:close/>
                  <a:moveTo>
                    <a:pt x="1259" y="694"/>
                  </a:moveTo>
                  <a:cubicBezTo>
                    <a:pt x="1256" y="694"/>
                    <a:pt x="1254" y="694"/>
                    <a:pt x="1252" y="695"/>
                  </a:cubicBezTo>
                  <a:cubicBezTo>
                    <a:pt x="1228" y="650"/>
                    <a:pt x="1228" y="650"/>
                    <a:pt x="1228" y="650"/>
                  </a:cubicBezTo>
                  <a:cubicBezTo>
                    <a:pt x="1237" y="645"/>
                    <a:pt x="1243" y="636"/>
                    <a:pt x="1243" y="626"/>
                  </a:cubicBezTo>
                  <a:cubicBezTo>
                    <a:pt x="1339" y="626"/>
                    <a:pt x="1339" y="626"/>
                    <a:pt x="1339" y="626"/>
                  </a:cubicBezTo>
                  <a:cubicBezTo>
                    <a:pt x="1339" y="626"/>
                    <a:pt x="1339" y="627"/>
                    <a:pt x="1339" y="628"/>
                  </a:cubicBezTo>
                  <a:cubicBezTo>
                    <a:pt x="1339" y="635"/>
                    <a:pt x="1342" y="642"/>
                    <a:pt x="1347" y="647"/>
                  </a:cubicBezTo>
                  <a:cubicBezTo>
                    <a:pt x="1271" y="700"/>
                    <a:pt x="1271" y="700"/>
                    <a:pt x="1271" y="700"/>
                  </a:cubicBezTo>
                  <a:cubicBezTo>
                    <a:pt x="1268" y="696"/>
                    <a:pt x="1264" y="694"/>
                    <a:pt x="1259" y="694"/>
                  </a:cubicBezTo>
                  <a:close/>
                  <a:moveTo>
                    <a:pt x="1367" y="600"/>
                  </a:moveTo>
                  <a:cubicBezTo>
                    <a:pt x="1372" y="516"/>
                    <a:pt x="1372" y="516"/>
                    <a:pt x="1372" y="516"/>
                  </a:cubicBezTo>
                  <a:cubicBezTo>
                    <a:pt x="1373" y="516"/>
                    <a:pt x="1373" y="516"/>
                    <a:pt x="1373" y="516"/>
                  </a:cubicBezTo>
                  <a:cubicBezTo>
                    <a:pt x="1387" y="516"/>
                    <a:pt x="1399" y="505"/>
                    <a:pt x="1401" y="491"/>
                  </a:cubicBezTo>
                  <a:cubicBezTo>
                    <a:pt x="1465" y="496"/>
                    <a:pt x="1465" y="496"/>
                    <a:pt x="1465" y="496"/>
                  </a:cubicBezTo>
                  <a:cubicBezTo>
                    <a:pt x="1466" y="499"/>
                    <a:pt x="1468" y="502"/>
                    <a:pt x="1471" y="503"/>
                  </a:cubicBezTo>
                  <a:cubicBezTo>
                    <a:pt x="1378" y="602"/>
                    <a:pt x="1378" y="602"/>
                    <a:pt x="1378" y="602"/>
                  </a:cubicBezTo>
                  <a:cubicBezTo>
                    <a:pt x="1375" y="601"/>
                    <a:pt x="1371" y="600"/>
                    <a:pt x="1367" y="600"/>
                  </a:cubicBezTo>
                  <a:close/>
                  <a:moveTo>
                    <a:pt x="1492" y="494"/>
                  </a:moveTo>
                  <a:cubicBezTo>
                    <a:pt x="1608" y="540"/>
                    <a:pt x="1608" y="540"/>
                    <a:pt x="1608" y="540"/>
                  </a:cubicBezTo>
                  <a:cubicBezTo>
                    <a:pt x="1607" y="542"/>
                    <a:pt x="1607" y="545"/>
                    <a:pt x="1607" y="547"/>
                  </a:cubicBezTo>
                  <a:cubicBezTo>
                    <a:pt x="1607" y="553"/>
                    <a:pt x="1609" y="558"/>
                    <a:pt x="1611" y="562"/>
                  </a:cubicBezTo>
                  <a:cubicBezTo>
                    <a:pt x="1539" y="600"/>
                    <a:pt x="1539" y="600"/>
                    <a:pt x="1539" y="600"/>
                  </a:cubicBezTo>
                  <a:cubicBezTo>
                    <a:pt x="1535" y="589"/>
                    <a:pt x="1525" y="582"/>
                    <a:pt x="1513" y="582"/>
                  </a:cubicBezTo>
                  <a:cubicBezTo>
                    <a:pt x="1510" y="582"/>
                    <a:pt x="1507" y="582"/>
                    <a:pt x="1504" y="583"/>
                  </a:cubicBezTo>
                  <a:cubicBezTo>
                    <a:pt x="1482" y="505"/>
                    <a:pt x="1482" y="505"/>
                    <a:pt x="1482" y="505"/>
                  </a:cubicBezTo>
                  <a:cubicBezTo>
                    <a:pt x="1487" y="504"/>
                    <a:pt x="1491" y="500"/>
                    <a:pt x="1492" y="494"/>
                  </a:cubicBezTo>
                  <a:close/>
                  <a:moveTo>
                    <a:pt x="1539" y="602"/>
                  </a:moveTo>
                  <a:cubicBezTo>
                    <a:pt x="1612" y="563"/>
                    <a:pt x="1612" y="563"/>
                    <a:pt x="1612" y="563"/>
                  </a:cubicBezTo>
                  <a:cubicBezTo>
                    <a:pt x="1617" y="569"/>
                    <a:pt x="1623" y="573"/>
                    <a:pt x="1631" y="574"/>
                  </a:cubicBezTo>
                  <a:cubicBezTo>
                    <a:pt x="1625" y="635"/>
                    <a:pt x="1625" y="635"/>
                    <a:pt x="1625" y="635"/>
                  </a:cubicBezTo>
                  <a:cubicBezTo>
                    <a:pt x="1621" y="636"/>
                    <a:pt x="1617" y="640"/>
                    <a:pt x="1616" y="644"/>
                  </a:cubicBezTo>
                  <a:cubicBezTo>
                    <a:pt x="1538" y="621"/>
                    <a:pt x="1538" y="621"/>
                    <a:pt x="1538" y="621"/>
                  </a:cubicBezTo>
                  <a:cubicBezTo>
                    <a:pt x="1540" y="617"/>
                    <a:pt x="1541" y="614"/>
                    <a:pt x="1541" y="610"/>
                  </a:cubicBezTo>
                  <a:cubicBezTo>
                    <a:pt x="1541" y="607"/>
                    <a:pt x="1540" y="604"/>
                    <a:pt x="1539" y="602"/>
                  </a:cubicBezTo>
                  <a:close/>
                  <a:moveTo>
                    <a:pt x="1642" y="649"/>
                  </a:moveTo>
                  <a:cubicBezTo>
                    <a:pt x="1642" y="648"/>
                    <a:pt x="1642" y="646"/>
                    <a:pt x="1642" y="645"/>
                  </a:cubicBezTo>
                  <a:cubicBezTo>
                    <a:pt x="1765" y="598"/>
                    <a:pt x="1765" y="598"/>
                    <a:pt x="1765" y="598"/>
                  </a:cubicBezTo>
                  <a:cubicBezTo>
                    <a:pt x="1766" y="600"/>
                    <a:pt x="1768" y="602"/>
                    <a:pt x="1770" y="603"/>
                  </a:cubicBezTo>
                  <a:cubicBezTo>
                    <a:pt x="1711" y="733"/>
                    <a:pt x="1711" y="733"/>
                    <a:pt x="1711" y="733"/>
                  </a:cubicBezTo>
                  <a:cubicBezTo>
                    <a:pt x="1708" y="732"/>
                    <a:pt x="1705" y="731"/>
                    <a:pt x="1701" y="731"/>
                  </a:cubicBezTo>
                  <a:cubicBezTo>
                    <a:pt x="1695" y="731"/>
                    <a:pt x="1690" y="733"/>
                    <a:pt x="1686" y="736"/>
                  </a:cubicBezTo>
                  <a:cubicBezTo>
                    <a:pt x="1637" y="659"/>
                    <a:pt x="1637" y="659"/>
                    <a:pt x="1637" y="659"/>
                  </a:cubicBezTo>
                  <a:cubicBezTo>
                    <a:pt x="1640" y="657"/>
                    <a:pt x="1642" y="653"/>
                    <a:pt x="1642" y="649"/>
                  </a:cubicBezTo>
                  <a:close/>
                  <a:moveTo>
                    <a:pt x="1891" y="527"/>
                  </a:moveTo>
                  <a:cubicBezTo>
                    <a:pt x="1862" y="597"/>
                    <a:pt x="1862" y="597"/>
                    <a:pt x="1862" y="597"/>
                  </a:cubicBezTo>
                  <a:cubicBezTo>
                    <a:pt x="1861" y="596"/>
                    <a:pt x="1859" y="596"/>
                    <a:pt x="1858" y="596"/>
                  </a:cubicBezTo>
                  <a:cubicBezTo>
                    <a:pt x="1857" y="596"/>
                    <a:pt x="1856" y="596"/>
                    <a:pt x="1856" y="596"/>
                  </a:cubicBezTo>
                  <a:cubicBezTo>
                    <a:pt x="1815" y="498"/>
                    <a:pt x="1815" y="498"/>
                    <a:pt x="1815" y="498"/>
                  </a:cubicBezTo>
                  <a:cubicBezTo>
                    <a:pt x="1876" y="499"/>
                    <a:pt x="1876" y="499"/>
                    <a:pt x="1876" y="499"/>
                  </a:cubicBezTo>
                  <a:cubicBezTo>
                    <a:pt x="1875" y="500"/>
                    <a:pt x="1875" y="501"/>
                    <a:pt x="1875" y="502"/>
                  </a:cubicBezTo>
                  <a:cubicBezTo>
                    <a:pt x="1875" y="513"/>
                    <a:pt x="1882" y="523"/>
                    <a:pt x="1891" y="527"/>
                  </a:cubicBezTo>
                  <a:close/>
                  <a:moveTo>
                    <a:pt x="1903" y="474"/>
                  </a:moveTo>
                  <a:cubicBezTo>
                    <a:pt x="1890" y="474"/>
                    <a:pt x="1878" y="484"/>
                    <a:pt x="1876" y="497"/>
                  </a:cubicBezTo>
                  <a:cubicBezTo>
                    <a:pt x="1815" y="496"/>
                    <a:pt x="1815" y="496"/>
                    <a:pt x="1815" y="496"/>
                  </a:cubicBezTo>
                  <a:cubicBezTo>
                    <a:pt x="1760" y="365"/>
                    <a:pt x="1760" y="365"/>
                    <a:pt x="1760" y="365"/>
                  </a:cubicBezTo>
                  <a:cubicBezTo>
                    <a:pt x="1763" y="364"/>
                    <a:pt x="1764" y="362"/>
                    <a:pt x="1766" y="360"/>
                  </a:cubicBezTo>
                  <a:cubicBezTo>
                    <a:pt x="1893" y="374"/>
                    <a:pt x="1893" y="374"/>
                    <a:pt x="1893" y="374"/>
                  </a:cubicBezTo>
                  <a:cubicBezTo>
                    <a:pt x="1895" y="385"/>
                    <a:pt x="1903" y="394"/>
                    <a:pt x="1914" y="397"/>
                  </a:cubicBezTo>
                  <a:cubicBezTo>
                    <a:pt x="1905" y="474"/>
                    <a:pt x="1905" y="474"/>
                    <a:pt x="1905" y="474"/>
                  </a:cubicBezTo>
                  <a:cubicBezTo>
                    <a:pt x="1904" y="474"/>
                    <a:pt x="1904" y="474"/>
                    <a:pt x="1903" y="474"/>
                  </a:cubicBezTo>
                  <a:close/>
                  <a:moveTo>
                    <a:pt x="1902" y="279"/>
                  </a:moveTo>
                  <a:cubicBezTo>
                    <a:pt x="1915" y="343"/>
                    <a:pt x="1915" y="343"/>
                    <a:pt x="1915" y="343"/>
                  </a:cubicBezTo>
                  <a:cubicBezTo>
                    <a:pt x="1902" y="346"/>
                    <a:pt x="1893" y="357"/>
                    <a:pt x="1893" y="370"/>
                  </a:cubicBezTo>
                  <a:cubicBezTo>
                    <a:pt x="1893" y="371"/>
                    <a:pt x="1893" y="371"/>
                    <a:pt x="1893" y="372"/>
                  </a:cubicBezTo>
                  <a:cubicBezTo>
                    <a:pt x="1767" y="359"/>
                    <a:pt x="1767" y="359"/>
                    <a:pt x="1767" y="359"/>
                  </a:cubicBezTo>
                  <a:cubicBezTo>
                    <a:pt x="1768" y="357"/>
                    <a:pt x="1768" y="355"/>
                    <a:pt x="1768" y="352"/>
                  </a:cubicBezTo>
                  <a:cubicBezTo>
                    <a:pt x="1768" y="350"/>
                    <a:pt x="1768" y="347"/>
                    <a:pt x="1766" y="345"/>
                  </a:cubicBezTo>
                  <a:cubicBezTo>
                    <a:pt x="1878" y="264"/>
                    <a:pt x="1878" y="264"/>
                    <a:pt x="1878" y="264"/>
                  </a:cubicBezTo>
                  <a:cubicBezTo>
                    <a:pt x="1883" y="273"/>
                    <a:pt x="1892" y="278"/>
                    <a:pt x="1902" y="279"/>
                  </a:cubicBezTo>
                  <a:close/>
                  <a:moveTo>
                    <a:pt x="1591" y="332"/>
                  </a:moveTo>
                  <a:cubicBezTo>
                    <a:pt x="1583" y="332"/>
                    <a:pt x="1575" y="336"/>
                    <a:pt x="1570" y="342"/>
                  </a:cubicBezTo>
                  <a:cubicBezTo>
                    <a:pt x="1507" y="275"/>
                    <a:pt x="1507" y="275"/>
                    <a:pt x="1507" y="275"/>
                  </a:cubicBezTo>
                  <a:cubicBezTo>
                    <a:pt x="1513" y="270"/>
                    <a:pt x="1516" y="262"/>
                    <a:pt x="1516" y="254"/>
                  </a:cubicBezTo>
                  <a:cubicBezTo>
                    <a:pt x="1516" y="252"/>
                    <a:pt x="1516" y="251"/>
                    <a:pt x="1516" y="249"/>
                  </a:cubicBezTo>
                  <a:cubicBezTo>
                    <a:pt x="1621" y="230"/>
                    <a:pt x="1621" y="230"/>
                    <a:pt x="1621" y="230"/>
                  </a:cubicBezTo>
                  <a:cubicBezTo>
                    <a:pt x="1597" y="333"/>
                    <a:pt x="1597" y="333"/>
                    <a:pt x="1597" y="333"/>
                  </a:cubicBezTo>
                  <a:cubicBezTo>
                    <a:pt x="1595" y="332"/>
                    <a:pt x="1593" y="332"/>
                    <a:pt x="1591" y="332"/>
                  </a:cubicBezTo>
                  <a:close/>
                  <a:moveTo>
                    <a:pt x="1106" y="737"/>
                  </a:moveTo>
                  <a:cubicBezTo>
                    <a:pt x="1102" y="737"/>
                    <a:pt x="1098" y="738"/>
                    <a:pt x="1095" y="739"/>
                  </a:cubicBezTo>
                  <a:cubicBezTo>
                    <a:pt x="1047" y="637"/>
                    <a:pt x="1047" y="637"/>
                    <a:pt x="1047" y="637"/>
                  </a:cubicBezTo>
                  <a:cubicBezTo>
                    <a:pt x="1051" y="635"/>
                    <a:pt x="1054" y="633"/>
                    <a:pt x="1056" y="630"/>
                  </a:cubicBezTo>
                  <a:cubicBezTo>
                    <a:pt x="1129" y="671"/>
                    <a:pt x="1129" y="671"/>
                    <a:pt x="1129" y="671"/>
                  </a:cubicBezTo>
                  <a:cubicBezTo>
                    <a:pt x="1128" y="673"/>
                    <a:pt x="1128" y="675"/>
                    <a:pt x="1128" y="677"/>
                  </a:cubicBezTo>
                  <a:cubicBezTo>
                    <a:pt x="1128" y="682"/>
                    <a:pt x="1131" y="687"/>
                    <a:pt x="1136" y="689"/>
                  </a:cubicBezTo>
                  <a:cubicBezTo>
                    <a:pt x="1116" y="739"/>
                    <a:pt x="1116" y="739"/>
                    <a:pt x="1116" y="739"/>
                  </a:cubicBezTo>
                  <a:cubicBezTo>
                    <a:pt x="1113" y="738"/>
                    <a:pt x="1110" y="737"/>
                    <a:pt x="1106" y="737"/>
                  </a:cubicBezTo>
                  <a:close/>
                  <a:moveTo>
                    <a:pt x="1394" y="756"/>
                  </a:moveTo>
                  <a:cubicBezTo>
                    <a:pt x="1274" y="714"/>
                    <a:pt x="1274" y="714"/>
                    <a:pt x="1274" y="714"/>
                  </a:cubicBezTo>
                  <a:cubicBezTo>
                    <a:pt x="1275" y="713"/>
                    <a:pt x="1275" y="711"/>
                    <a:pt x="1275" y="710"/>
                  </a:cubicBezTo>
                  <a:cubicBezTo>
                    <a:pt x="1275" y="707"/>
                    <a:pt x="1274" y="704"/>
                    <a:pt x="1272" y="701"/>
                  </a:cubicBezTo>
                  <a:cubicBezTo>
                    <a:pt x="1348" y="648"/>
                    <a:pt x="1348" y="648"/>
                    <a:pt x="1348" y="648"/>
                  </a:cubicBezTo>
                  <a:cubicBezTo>
                    <a:pt x="1353" y="653"/>
                    <a:pt x="1360" y="655"/>
                    <a:pt x="1367" y="655"/>
                  </a:cubicBezTo>
                  <a:cubicBezTo>
                    <a:pt x="1371" y="655"/>
                    <a:pt x="1375" y="654"/>
                    <a:pt x="1379" y="653"/>
                  </a:cubicBezTo>
                  <a:cubicBezTo>
                    <a:pt x="1412" y="738"/>
                    <a:pt x="1412" y="738"/>
                    <a:pt x="1412" y="738"/>
                  </a:cubicBezTo>
                  <a:cubicBezTo>
                    <a:pt x="1404" y="741"/>
                    <a:pt x="1397" y="747"/>
                    <a:pt x="1394" y="756"/>
                  </a:cubicBezTo>
                  <a:close/>
                  <a:moveTo>
                    <a:pt x="1380" y="603"/>
                  </a:moveTo>
                  <a:cubicBezTo>
                    <a:pt x="1472" y="504"/>
                    <a:pt x="1472" y="504"/>
                    <a:pt x="1472" y="504"/>
                  </a:cubicBezTo>
                  <a:cubicBezTo>
                    <a:pt x="1474" y="505"/>
                    <a:pt x="1476" y="506"/>
                    <a:pt x="1479" y="506"/>
                  </a:cubicBezTo>
                  <a:cubicBezTo>
                    <a:pt x="1479" y="506"/>
                    <a:pt x="1480" y="506"/>
                    <a:pt x="1480" y="506"/>
                  </a:cubicBezTo>
                  <a:cubicBezTo>
                    <a:pt x="1502" y="584"/>
                    <a:pt x="1502" y="584"/>
                    <a:pt x="1502" y="584"/>
                  </a:cubicBezTo>
                  <a:cubicBezTo>
                    <a:pt x="1494" y="588"/>
                    <a:pt x="1487" y="596"/>
                    <a:pt x="1486" y="605"/>
                  </a:cubicBezTo>
                  <a:cubicBezTo>
                    <a:pt x="1393" y="618"/>
                    <a:pt x="1393" y="618"/>
                    <a:pt x="1393" y="618"/>
                  </a:cubicBezTo>
                  <a:cubicBezTo>
                    <a:pt x="1390" y="611"/>
                    <a:pt x="1386" y="606"/>
                    <a:pt x="1380" y="603"/>
                  </a:cubicBezTo>
                  <a:close/>
                  <a:moveTo>
                    <a:pt x="1538" y="622"/>
                  </a:moveTo>
                  <a:cubicBezTo>
                    <a:pt x="1615" y="646"/>
                    <a:pt x="1615" y="646"/>
                    <a:pt x="1615" y="646"/>
                  </a:cubicBezTo>
                  <a:cubicBezTo>
                    <a:pt x="1615" y="647"/>
                    <a:pt x="1615" y="648"/>
                    <a:pt x="1615" y="649"/>
                  </a:cubicBezTo>
                  <a:cubicBezTo>
                    <a:pt x="1615" y="652"/>
                    <a:pt x="1616" y="655"/>
                    <a:pt x="1618" y="658"/>
                  </a:cubicBezTo>
                  <a:cubicBezTo>
                    <a:pt x="1554" y="723"/>
                    <a:pt x="1554" y="723"/>
                    <a:pt x="1554" y="723"/>
                  </a:cubicBezTo>
                  <a:cubicBezTo>
                    <a:pt x="1549" y="719"/>
                    <a:pt x="1543" y="716"/>
                    <a:pt x="1536" y="716"/>
                  </a:cubicBezTo>
                  <a:cubicBezTo>
                    <a:pt x="1536" y="716"/>
                    <a:pt x="1535" y="716"/>
                    <a:pt x="1535" y="716"/>
                  </a:cubicBezTo>
                  <a:cubicBezTo>
                    <a:pt x="1517" y="637"/>
                    <a:pt x="1517" y="637"/>
                    <a:pt x="1517" y="637"/>
                  </a:cubicBezTo>
                  <a:cubicBezTo>
                    <a:pt x="1526" y="636"/>
                    <a:pt x="1534" y="630"/>
                    <a:pt x="1538" y="622"/>
                  </a:cubicBezTo>
                  <a:close/>
                  <a:moveTo>
                    <a:pt x="1556" y="724"/>
                  </a:moveTo>
                  <a:cubicBezTo>
                    <a:pt x="1619" y="659"/>
                    <a:pt x="1619" y="659"/>
                    <a:pt x="1619" y="659"/>
                  </a:cubicBezTo>
                  <a:cubicBezTo>
                    <a:pt x="1622" y="661"/>
                    <a:pt x="1625" y="663"/>
                    <a:pt x="1629" y="663"/>
                  </a:cubicBezTo>
                  <a:cubicBezTo>
                    <a:pt x="1631" y="663"/>
                    <a:pt x="1634" y="662"/>
                    <a:pt x="1636" y="660"/>
                  </a:cubicBezTo>
                  <a:cubicBezTo>
                    <a:pt x="1684" y="736"/>
                    <a:pt x="1684" y="736"/>
                    <a:pt x="1684" y="736"/>
                  </a:cubicBezTo>
                  <a:cubicBezTo>
                    <a:pt x="1678" y="741"/>
                    <a:pt x="1674" y="748"/>
                    <a:pt x="1673" y="755"/>
                  </a:cubicBezTo>
                  <a:cubicBezTo>
                    <a:pt x="1564" y="742"/>
                    <a:pt x="1564" y="742"/>
                    <a:pt x="1564" y="742"/>
                  </a:cubicBezTo>
                  <a:cubicBezTo>
                    <a:pt x="1563" y="735"/>
                    <a:pt x="1560" y="729"/>
                    <a:pt x="1556" y="724"/>
                  </a:cubicBezTo>
                  <a:close/>
                  <a:moveTo>
                    <a:pt x="1907" y="475"/>
                  </a:moveTo>
                  <a:cubicBezTo>
                    <a:pt x="1916" y="397"/>
                    <a:pt x="1916" y="397"/>
                    <a:pt x="1916" y="397"/>
                  </a:cubicBezTo>
                  <a:cubicBezTo>
                    <a:pt x="1917" y="398"/>
                    <a:pt x="1919" y="398"/>
                    <a:pt x="1921" y="398"/>
                  </a:cubicBezTo>
                  <a:cubicBezTo>
                    <a:pt x="1932" y="398"/>
                    <a:pt x="1941" y="392"/>
                    <a:pt x="1946" y="383"/>
                  </a:cubicBezTo>
                  <a:cubicBezTo>
                    <a:pt x="2059" y="435"/>
                    <a:pt x="2059" y="435"/>
                    <a:pt x="2059" y="435"/>
                  </a:cubicBezTo>
                  <a:cubicBezTo>
                    <a:pt x="2054" y="440"/>
                    <a:pt x="2051" y="447"/>
                    <a:pt x="2051" y="454"/>
                  </a:cubicBezTo>
                  <a:cubicBezTo>
                    <a:pt x="2051" y="455"/>
                    <a:pt x="2051" y="455"/>
                    <a:pt x="2051" y="455"/>
                  </a:cubicBezTo>
                  <a:cubicBezTo>
                    <a:pt x="1929" y="492"/>
                    <a:pt x="1929" y="492"/>
                    <a:pt x="1929" y="492"/>
                  </a:cubicBezTo>
                  <a:cubicBezTo>
                    <a:pt x="1926" y="483"/>
                    <a:pt x="1917" y="476"/>
                    <a:pt x="1907" y="475"/>
                  </a:cubicBezTo>
                  <a:close/>
                  <a:moveTo>
                    <a:pt x="2079" y="427"/>
                  </a:moveTo>
                  <a:cubicBezTo>
                    <a:pt x="2077" y="427"/>
                    <a:pt x="2074" y="427"/>
                    <a:pt x="2072" y="427"/>
                  </a:cubicBezTo>
                  <a:cubicBezTo>
                    <a:pt x="2043" y="348"/>
                    <a:pt x="2043" y="348"/>
                    <a:pt x="2043" y="348"/>
                  </a:cubicBezTo>
                  <a:cubicBezTo>
                    <a:pt x="2124" y="332"/>
                    <a:pt x="2124" y="332"/>
                    <a:pt x="2124" y="332"/>
                  </a:cubicBezTo>
                  <a:cubicBezTo>
                    <a:pt x="2086" y="428"/>
                    <a:pt x="2086" y="428"/>
                    <a:pt x="2086" y="428"/>
                  </a:cubicBezTo>
                  <a:cubicBezTo>
                    <a:pt x="2084" y="427"/>
                    <a:pt x="2081" y="427"/>
                    <a:pt x="2079" y="427"/>
                  </a:cubicBezTo>
                  <a:close/>
                  <a:moveTo>
                    <a:pt x="2071" y="428"/>
                  </a:moveTo>
                  <a:cubicBezTo>
                    <a:pt x="2067" y="429"/>
                    <a:pt x="2063" y="431"/>
                    <a:pt x="2061" y="433"/>
                  </a:cubicBezTo>
                  <a:cubicBezTo>
                    <a:pt x="1946" y="381"/>
                    <a:pt x="1946" y="381"/>
                    <a:pt x="1946" y="381"/>
                  </a:cubicBezTo>
                  <a:cubicBezTo>
                    <a:pt x="1948" y="378"/>
                    <a:pt x="1948" y="374"/>
                    <a:pt x="1948" y="370"/>
                  </a:cubicBezTo>
                  <a:cubicBezTo>
                    <a:pt x="1948" y="369"/>
                    <a:pt x="1948" y="367"/>
                    <a:pt x="1948" y="366"/>
                  </a:cubicBezTo>
                  <a:cubicBezTo>
                    <a:pt x="2041" y="348"/>
                    <a:pt x="2041" y="348"/>
                    <a:pt x="2041" y="348"/>
                  </a:cubicBezTo>
                  <a:lnTo>
                    <a:pt x="2071" y="428"/>
                  </a:lnTo>
                  <a:close/>
                  <a:moveTo>
                    <a:pt x="1948" y="364"/>
                  </a:moveTo>
                  <a:cubicBezTo>
                    <a:pt x="1947" y="359"/>
                    <a:pt x="1944" y="354"/>
                    <a:pt x="1941" y="351"/>
                  </a:cubicBezTo>
                  <a:cubicBezTo>
                    <a:pt x="1995" y="294"/>
                    <a:pt x="1995" y="294"/>
                    <a:pt x="1995" y="294"/>
                  </a:cubicBezTo>
                  <a:cubicBezTo>
                    <a:pt x="2000" y="298"/>
                    <a:pt x="2007" y="301"/>
                    <a:pt x="2014" y="301"/>
                  </a:cubicBezTo>
                  <a:cubicBezTo>
                    <a:pt x="2017" y="301"/>
                    <a:pt x="2020" y="301"/>
                    <a:pt x="2023" y="300"/>
                  </a:cubicBezTo>
                  <a:cubicBezTo>
                    <a:pt x="2040" y="346"/>
                    <a:pt x="2040" y="346"/>
                    <a:pt x="2040" y="346"/>
                  </a:cubicBezTo>
                  <a:lnTo>
                    <a:pt x="1948" y="364"/>
                  </a:lnTo>
                  <a:close/>
                  <a:moveTo>
                    <a:pt x="1925" y="169"/>
                  </a:moveTo>
                  <a:cubicBezTo>
                    <a:pt x="1904" y="223"/>
                    <a:pt x="1904" y="223"/>
                    <a:pt x="1904" y="223"/>
                  </a:cubicBezTo>
                  <a:cubicBezTo>
                    <a:pt x="1904" y="223"/>
                    <a:pt x="1903" y="223"/>
                    <a:pt x="1903" y="223"/>
                  </a:cubicBezTo>
                  <a:cubicBezTo>
                    <a:pt x="1899" y="223"/>
                    <a:pt x="1895" y="224"/>
                    <a:pt x="1891" y="226"/>
                  </a:cubicBezTo>
                  <a:cubicBezTo>
                    <a:pt x="1867" y="180"/>
                    <a:pt x="1867" y="180"/>
                    <a:pt x="1867" y="180"/>
                  </a:cubicBezTo>
                  <a:cubicBezTo>
                    <a:pt x="1875" y="175"/>
                    <a:pt x="1881" y="166"/>
                    <a:pt x="1881" y="156"/>
                  </a:cubicBezTo>
                  <a:cubicBezTo>
                    <a:pt x="1912" y="156"/>
                    <a:pt x="1912" y="156"/>
                    <a:pt x="1912" y="156"/>
                  </a:cubicBezTo>
                  <a:cubicBezTo>
                    <a:pt x="1912" y="163"/>
                    <a:pt x="1918" y="169"/>
                    <a:pt x="1925" y="169"/>
                  </a:cubicBezTo>
                  <a:close/>
                  <a:moveTo>
                    <a:pt x="1853" y="183"/>
                  </a:moveTo>
                  <a:cubicBezTo>
                    <a:pt x="1858" y="183"/>
                    <a:pt x="1862" y="182"/>
                    <a:pt x="1865" y="180"/>
                  </a:cubicBezTo>
                  <a:cubicBezTo>
                    <a:pt x="1890" y="226"/>
                    <a:pt x="1890" y="226"/>
                    <a:pt x="1890" y="226"/>
                  </a:cubicBezTo>
                  <a:cubicBezTo>
                    <a:pt x="1881" y="231"/>
                    <a:pt x="1876" y="239"/>
                    <a:pt x="1875" y="249"/>
                  </a:cubicBezTo>
                  <a:cubicBezTo>
                    <a:pt x="1814" y="232"/>
                    <a:pt x="1814" y="232"/>
                    <a:pt x="1814" y="232"/>
                  </a:cubicBezTo>
                  <a:cubicBezTo>
                    <a:pt x="1841" y="180"/>
                    <a:pt x="1841" y="180"/>
                    <a:pt x="1841" y="180"/>
                  </a:cubicBezTo>
                  <a:cubicBezTo>
                    <a:pt x="1845" y="182"/>
                    <a:pt x="1849" y="183"/>
                    <a:pt x="1853" y="183"/>
                  </a:cubicBezTo>
                  <a:close/>
                  <a:moveTo>
                    <a:pt x="1875" y="251"/>
                  </a:moveTo>
                  <a:cubicBezTo>
                    <a:pt x="1875" y="251"/>
                    <a:pt x="1875" y="251"/>
                    <a:pt x="1875" y="251"/>
                  </a:cubicBezTo>
                  <a:cubicBezTo>
                    <a:pt x="1875" y="255"/>
                    <a:pt x="1876" y="259"/>
                    <a:pt x="1878" y="263"/>
                  </a:cubicBezTo>
                  <a:cubicBezTo>
                    <a:pt x="1765" y="344"/>
                    <a:pt x="1765" y="344"/>
                    <a:pt x="1765" y="344"/>
                  </a:cubicBezTo>
                  <a:cubicBezTo>
                    <a:pt x="1764" y="342"/>
                    <a:pt x="1761" y="340"/>
                    <a:pt x="1758" y="339"/>
                  </a:cubicBezTo>
                  <a:cubicBezTo>
                    <a:pt x="1813" y="233"/>
                    <a:pt x="1813" y="233"/>
                    <a:pt x="1813" y="233"/>
                  </a:cubicBezTo>
                  <a:lnTo>
                    <a:pt x="1875" y="251"/>
                  </a:lnTo>
                  <a:close/>
                  <a:moveTo>
                    <a:pt x="1749" y="340"/>
                  </a:moveTo>
                  <a:cubicBezTo>
                    <a:pt x="1744" y="342"/>
                    <a:pt x="1741" y="346"/>
                    <a:pt x="1740" y="352"/>
                  </a:cubicBezTo>
                  <a:cubicBezTo>
                    <a:pt x="1619" y="358"/>
                    <a:pt x="1619" y="358"/>
                    <a:pt x="1619" y="358"/>
                  </a:cubicBezTo>
                  <a:cubicBezTo>
                    <a:pt x="1619" y="355"/>
                    <a:pt x="1618" y="352"/>
                    <a:pt x="1617" y="349"/>
                  </a:cubicBezTo>
                  <a:cubicBezTo>
                    <a:pt x="1727" y="230"/>
                    <a:pt x="1727" y="230"/>
                    <a:pt x="1727" y="230"/>
                  </a:cubicBezTo>
                  <a:cubicBezTo>
                    <a:pt x="1731" y="232"/>
                    <a:pt x="1736" y="234"/>
                    <a:pt x="1742" y="234"/>
                  </a:cubicBezTo>
                  <a:cubicBezTo>
                    <a:pt x="1743" y="234"/>
                    <a:pt x="1744" y="234"/>
                    <a:pt x="1746" y="234"/>
                  </a:cubicBezTo>
                  <a:lnTo>
                    <a:pt x="1749" y="340"/>
                  </a:lnTo>
                  <a:close/>
                  <a:moveTo>
                    <a:pt x="1725" y="229"/>
                  </a:moveTo>
                  <a:cubicBezTo>
                    <a:pt x="1616" y="347"/>
                    <a:pt x="1616" y="347"/>
                    <a:pt x="1616" y="347"/>
                  </a:cubicBezTo>
                  <a:cubicBezTo>
                    <a:pt x="1612" y="340"/>
                    <a:pt x="1606" y="335"/>
                    <a:pt x="1598" y="333"/>
                  </a:cubicBezTo>
                  <a:cubicBezTo>
                    <a:pt x="1623" y="230"/>
                    <a:pt x="1623" y="230"/>
                    <a:pt x="1623" y="230"/>
                  </a:cubicBezTo>
                  <a:cubicBezTo>
                    <a:pt x="1715" y="213"/>
                    <a:pt x="1715" y="213"/>
                    <a:pt x="1715" y="213"/>
                  </a:cubicBezTo>
                  <a:cubicBezTo>
                    <a:pt x="1717" y="219"/>
                    <a:pt x="1720" y="225"/>
                    <a:pt x="1725" y="229"/>
                  </a:cubicBezTo>
                  <a:close/>
                  <a:moveTo>
                    <a:pt x="1118" y="176"/>
                  </a:moveTo>
                  <a:cubicBezTo>
                    <a:pt x="1074" y="250"/>
                    <a:pt x="1074" y="250"/>
                    <a:pt x="1074" y="250"/>
                  </a:cubicBezTo>
                  <a:cubicBezTo>
                    <a:pt x="1069" y="247"/>
                    <a:pt x="1064" y="246"/>
                    <a:pt x="1059" y="246"/>
                  </a:cubicBezTo>
                  <a:cubicBezTo>
                    <a:pt x="1044" y="246"/>
                    <a:pt x="1032" y="257"/>
                    <a:pt x="1031" y="271"/>
                  </a:cubicBezTo>
                  <a:cubicBezTo>
                    <a:pt x="958" y="245"/>
                    <a:pt x="958" y="245"/>
                    <a:pt x="958" y="245"/>
                  </a:cubicBezTo>
                  <a:cubicBezTo>
                    <a:pt x="960" y="242"/>
                    <a:pt x="961" y="237"/>
                    <a:pt x="961" y="233"/>
                  </a:cubicBezTo>
                  <a:cubicBezTo>
                    <a:pt x="961" y="228"/>
                    <a:pt x="960" y="223"/>
                    <a:pt x="957" y="219"/>
                  </a:cubicBezTo>
                  <a:cubicBezTo>
                    <a:pt x="1106" y="159"/>
                    <a:pt x="1106" y="159"/>
                    <a:pt x="1106" y="159"/>
                  </a:cubicBezTo>
                  <a:cubicBezTo>
                    <a:pt x="1108" y="166"/>
                    <a:pt x="1112" y="172"/>
                    <a:pt x="1118" y="176"/>
                  </a:cubicBezTo>
                  <a:close/>
                  <a:moveTo>
                    <a:pt x="874" y="205"/>
                  </a:moveTo>
                  <a:cubicBezTo>
                    <a:pt x="876" y="203"/>
                    <a:pt x="878" y="202"/>
                    <a:pt x="879" y="200"/>
                  </a:cubicBezTo>
                  <a:cubicBezTo>
                    <a:pt x="909" y="220"/>
                    <a:pt x="909" y="220"/>
                    <a:pt x="909" y="220"/>
                  </a:cubicBezTo>
                  <a:cubicBezTo>
                    <a:pt x="907" y="224"/>
                    <a:pt x="906" y="228"/>
                    <a:pt x="906" y="233"/>
                  </a:cubicBezTo>
                  <a:cubicBezTo>
                    <a:pt x="906" y="248"/>
                    <a:pt x="918" y="260"/>
                    <a:pt x="933" y="260"/>
                  </a:cubicBezTo>
                  <a:cubicBezTo>
                    <a:pt x="943" y="260"/>
                    <a:pt x="952" y="255"/>
                    <a:pt x="957" y="247"/>
                  </a:cubicBezTo>
                  <a:cubicBezTo>
                    <a:pt x="1031" y="273"/>
                    <a:pt x="1031" y="273"/>
                    <a:pt x="1031" y="273"/>
                  </a:cubicBezTo>
                  <a:cubicBezTo>
                    <a:pt x="1031" y="273"/>
                    <a:pt x="1031" y="273"/>
                    <a:pt x="1031" y="273"/>
                  </a:cubicBezTo>
                  <a:cubicBezTo>
                    <a:pt x="1031" y="279"/>
                    <a:pt x="1033" y="285"/>
                    <a:pt x="1036" y="289"/>
                  </a:cubicBezTo>
                  <a:cubicBezTo>
                    <a:pt x="918" y="367"/>
                    <a:pt x="918" y="367"/>
                    <a:pt x="918" y="367"/>
                  </a:cubicBezTo>
                  <a:cubicBezTo>
                    <a:pt x="916" y="361"/>
                    <a:pt x="911" y="357"/>
                    <a:pt x="905" y="357"/>
                  </a:cubicBezTo>
                  <a:cubicBezTo>
                    <a:pt x="904" y="357"/>
                    <a:pt x="903" y="357"/>
                    <a:pt x="903" y="357"/>
                  </a:cubicBezTo>
                  <a:lnTo>
                    <a:pt x="874" y="205"/>
                  </a:lnTo>
                  <a:close/>
                  <a:moveTo>
                    <a:pt x="916" y="378"/>
                  </a:moveTo>
                  <a:cubicBezTo>
                    <a:pt x="1110" y="481"/>
                    <a:pt x="1110" y="481"/>
                    <a:pt x="1110" y="481"/>
                  </a:cubicBezTo>
                  <a:cubicBezTo>
                    <a:pt x="1108" y="484"/>
                    <a:pt x="1107" y="487"/>
                    <a:pt x="1106" y="490"/>
                  </a:cubicBezTo>
                  <a:cubicBezTo>
                    <a:pt x="941" y="474"/>
                    <a:pt x="941" y="474"/>
                    <a:pt x="941" y="474"/>
                  </a:cubicBezTo>
                  <a:cubicBezTo>
                    <a:pt x="941" y="474"/>
                    <a:pt x="941" y="473"/>
                    <a:pt x="941" y="473"/>
                  </a:cubicBezTo>
                  <a:cubicBezTo>
                    <a:pt x="941" y="457"/>
                    <a:pt x="929" y="445"/>
                    <a:pt x="913" y="445"/>
                  </a:cubicBezTo>
                  <a:cubicBezTo>
                    <a:pt x="913" y="445"/>
                    <a:pt x="912" y="445"/>
                    <a:pt x="912" y="445"/>
                  </a:cubicBezTo>
                  <a:cubicBezTo>
                    <a:pt x="907" y="384"/>
                    <a:pt x="907" y="384"/>
                    <a:pt x="907" y="384"/>
                  </a:cubicBezTo>
                  <a:cubicBezTo>
                    <a:pt x="911" y="384"/>
                    <a:pt x="914" y="381"/>
                    <a:pt x="916" y="378"/>
                  </a:cubicBezTo>
                  <a:close/>
                  <a:moveTo>
                    <a:pt x="913" y="500"/>
                  </a:moveTo>
                  <a:cubicBezTo>
                    <a:pt x="920" y="500"/>
                    <a:pt x="926" y="498"/>
                    <a:pt x="931" y="494"/>
                  </a:cubicBezTo>
                  <a:cubicBezTo>
                    <a:pt x="1016" y="592"/>
                    <a:pt x="1016" y="592"/>
                    <a:pt x="1016" y="592"/>
                  </a:cubicBezTo>
                  <a:cubicBezTo>
                    <a:pt x="1011" y="597"/>
                    <a:pt x="1007" y="604"/>
                    <a:pt x="1007" y="612"/>
                  </a:cubicBezTo>
                  <a:cubicBezTo>
                    <a:pt x="1007" y="614"/>
                    <a:pt x="1008" y="617"/>
                    <a:pt x="1008" y="619"/>
                  </a:cubicBezTo>
                  <a:cubicBezTo>
                    <a:pt x="873" y="614"/>
                    <a:pt x="873" y="614"/>
                    <a:pt x="873" y="614"/>
                  </a:cubicBezTo>
                  <a:cubicBezTo>
                    <a:pt x="872" y="603"/>
                    <a:pt x="865" y="594"/>
                    <a:pt x="855" y="590"/>
                  </a:cubicBezTo>
                  <a:cubicBezTo>
                    <a:pt x="907" y="500"/>
                    <a:pt x="907" y="500"/>
                    <a:pt x="907" y="500"/>
                  </a:cubicBezTo>
                  <a:cubicBezTo>
                    <a:pt x="909" y="500"/>
                    <a:pt x="911" y="500"/>
                    <a:pt x="913" y="500"/>
                  </a:cubicBezTo>
                  <a:close/>
                  <a:moveTo>
                    <a:pt x="873" y="616"/>
                  </a:moveTo>
                  <a:cubicBezTo>
                    <a:pt x="873" y="616"/>
                    <a:pt x="873" y="616"/>
                    <a:pt x="873" y="616"/>
                  </a:cubicBezTo>
                  <a:cubicBezTo>
                    <a:pt x="1009" y="621"/>
                    <a:pt x="1009" y="621"/>
                    <a:pt x="1009" y="621"/>
                  </a:cubicBezTo>
                  <a:cubicBezTo>
                    <a:pt x="1010" y="625"/>
                    <a:pt x="1012" y="628"/>
                    <a:pt x="1015" y="631"/>
                  </a:cubicBezTo>
                  <a:cubicBezTo>
                    <a:pt x="935" y="715"/>
                    <a:pt x="935" y="715"/>
                    <a:pt x="935" y="715"/>
                  </a:cubicBezTo>
                  <a:cubicBezTo>
                    <a:pt x="932" y="712"/>
                    <a:pt x="928" y="710"/>
                    <a:pt x="923" y="710"/>
                  </a:cubicBezTo>
                  <a:cubicBezTo>
                    <a:pt x="920" y="710"/>
                    <a:pt x="917" y="711"/>
                    <a:pt x="914" y="712"/>
                  </a:cubicBezTo>
                  <a:cubicBezTo>
                    <a:pt x="860" y="640"/>
                    <a:pt x="860" y="640"/>
                    <a:pt x="860" y="640"/>
                  </a:cubicBezTo>
                  <a:cubicBezTo>
                    <a:pt x="868" y="635"/>
                    <a:pt x="873" y="626"/>
                    <a:pt x="873" y="616"/>
                  </a:cubicBezTo>
                  <a:close/>
                  <a:moveTo>
                    <a:pt x="1118" y="739"/>
                  </a:moveTo>
                  <a:cubicBezTo>
                    <a:pt x="1137" y="690"/>
                    <a:pt x="1137" y="690"/>
                    <a:pt x="1137" y="690"/>
                  </a:cubicBezTo>
                  <a:cubicBezTo>
                    <a:pt x="1138" y="690"/>
                    <a:pt x="1140" y="691"/>
                    <a:pt x="1141" y="691"/>
                  </a:cubicBezTo>
                  <a:cubicBezTo>
                    <a:pt x="1144" y="691"/>
                    <a:pt x="1146" y="690"/>
                    <a:pt x="1148" y="689"/>
                  </a:cubicBezTo>
                  <a:cubicBezTo>
                    <a:pt x="1204" y="784"/>
                    <a:pt x="1204" y="784"/>
                    <a:pt x="1204" y="784"/>
                  </a:cubicBezTo>
                  <a:cubicBezTo>
                    <a:pt x="1197" y="786"/>
                    <a:pt x="1190" y="792"/>
                    <a:pt x="1187" y="799"/>
                  </a:cubicBezTo>
                  <a:cubicBezTo>
                    <a:pt x="1133" y="776"/>
                    <a:pt x="1133" y="776"/>
                    <a:pt x="1133" y="776"/>
                  </a:cubicBezTo>
                  <a:cubicBezTo>
                    <a:pt x="1134" y="773"/>
                    <a:pt x="1135" y="769"/>
                    <a:pt x="1135" y="766"/>
                  </a:cubicBezTo>
                  <a:cubicBezTo>
                    <a:pt x="1135" y="754"/>
                    <a:pt x="1128" y="744"/>
                    <a:pt x="1118" y="739"/>
                  </a:cubicBezTo>
                  <a:close/>
                  <a:moveTo>
                    <a:pt x="1225" y="786"/>
                  </a:moveTo>
                  <a:cubicBezTo>
                    <a:pt x="1253" y="724"/>
                    <a:pt x="1253" y="724"/>
                    <a:pt x="1253" y="724"/>
                  </a:cubicBezTo>
                  <a:cubicBezTo>
                    <a:pt x="1255" y="725"/>
                    <a:pt x="1257" y="726"/>
                    <a:pt x="1259" y="726"/>
                  </a:cubicBezTo>
                  <a:cubicBezTo>
                    <a:pt x="1262" y="726"/>
                    <a:pt x="1264" y="725"/>
                    <a:pt x="1267" y="724"/>
                  </a:cubicBezTo>
                  <a:cubicBezTo>
                    <a:pt x="1309" y="791"/>
                    <a:pt x="1309" y="791"/>
                    <a:pt x="1309" y="791"/>
                  </a:cubicBezTo>
                  <a:cubicBezTo>
                    <a:pt x="1306" y="794"/>
                    <a:pt x="1303" y="798"/>
                    <a:pt x="1303" y="804"/>
                  </a:cubicBezTo>
                  <a:cubicBezTo>
                    <a:pt x="1303" y="804"/>
                    <a:pt x="1303" y="804"/>
                    <a:pt x="1303" y="804"/>
                  </a:cubicBezTo>
                  <a:cubicBezTo>
                    <a:pt x="1240" y="808"/>
                    <a:pt x="1240" y="808"/>
                    <a:pt x="1240" y="808"/>
                  </a:cubicBezTo>
                  <a:cubicBezTo>
                    <a:pt x="1239" y="798"/>
                    <a:pt x="1233" y="790"/>
                    <a:pt x="1225" y="786"/>
                  </a:cubicBezTo>
                  <a:close/>
                  <a:moveTo>
                    <a:pt x="1390" y="644"/>
                  </a:moveTo>
                  <a:cubicBezTo>
                    <a:pt x="1393" y="639"/>
                    <a:pt x="1395" y="634"/>
                    <a:pt x="1395" y="628"/>
                  </a:cubicBezTo>
                  <a:cubicBezTo>
                    <a:pt x="1395" y="625"/>
                    <a:pt x="1394" y="622"/>
                    <a:pt x="1393" y="619"/>
                  </a:cubicBezTo>
                  <a:cubicBezTo>
                    <a:pt x="1485" y="607"/>
                    <a:pt x="1485" y="607"/>
                    <a:pt x="1485" y="607"/>
                  </a:cubicBezTo>
                  <a:cubicBezTo>
                    <a:pt x="1485" y="608"/>
                    <a:pt x="1485" y="609"/>
                    <a:pt x="1485" y="610"/>
                  </a:cubicBezTo>
                  <a:cubicBezTo>
                    <a:pt x="1485" y="625"/>
                    <a:pt x="1498" y="637"/>
                    <a:pt x="1513" y="637"/>
                  </a:cubicBezTo>
                  <a:cubicBezTo>
                    <a:pt x="1514" y="637"/>
                    <a:pt x="1515" y="637"/>
                    <a:pt x="1516" y="637"/>
                  </a:cubicBezTo>
                  <a:cubicBezTo>
                    <a:pt x="1533" y="717"/>
                    <a:pt x="1533" y="717"/>
                    <a:pt x="1533" y="717"/>
                  </a:cubicBezTo>
                  <a:cubicBezTo>
                    <a:pt x="1523" y="718"/>
                    <a:pt x="1515" y="724"/>
                    <a:pt x="1511" y="734"/>
                  </a:cubicBezTo>
                  <a:lnTo>
                    <a:pt x="1390" y="644"/>
                  </a:lnTo>
                  <a:close/>
                  <a:moveTo>
                    <a:pt x="1564" y="744"/>
                  </a:moveTo>
                  <a:cubicBezTo>
                    <a:pt x="1673" y="757"/>
                    <a:pt x="1673" y="757"/>
                    <a:pt x="1673" y="757"/>
                  </a:cubicBezTo>
                  <a:cubicBezTo>
                    <a:pt x="1673" y="758"/>
                    <a:pt x="1673" y="758"/>
                    <a:pt x="1673" y="759"/>
                  </a:cubicBezTo>
                  <a:cubicBezTo>
                    <a:pt x="1673" y="767"/>
                    <a:pt x="1676" y="774"/>
                    <a:pt x="1681" y="779"/>
                  </a:cubicBezTo>
                  <a:cubicBezTo>
                    <a:pt x="1649" y="819"/>
                    <a:pt x="1649" y="819"/>
                    <a:pt x="1649" y="819"/>
                  </a:cubicBezTo>
                  <a:cubicBezTo>
                    <a:pt x="1558" y="761"/>
                    <a:pt x="1558" y="761"/>
                    <a:pt x="1558" y="761"/>
                  </a:cubicBezTo>
                  <a:cubicBezTo>
                    <a:pt x="1562" y="756"/>
                    <a:pt x="1564" y="750"/>
                    <a:pt x="1564" y="744"/>
                  </a:cubicBezTo>
                  <a:cubicBezTo>
                    <a:pt x="1564" y="744"/>
                    <a:pt x="1564" y="744"/>
                    <a:pt x="1564" y="744"/>
                  </a:cubicBezTo>
                  <a:close/>
                  <a:moveTo>
                    <a:pt x="1683" y="780"/>
                  </a:moveTo>
                  <a:cubicBezTo>
                    <a:pt x="1688" y="784"/>
                    <a:pt x="1694" y="787"/>
                    <a:pt x="1701" y="787"/>
                  </a:cubicBezTo>
                  <a:cubicBezTo>
                    <a:pt x="1703" y="787"/>
                    <a:pt x="1704" y="786"/>
                    <a:pt x="1706" y="786"/>
                  </a:cubicBezTo>
                  <a:cubicBezTo>
                    <a:pt x="1745" y="864"/>
                    <a:pt x="1745" y="864"/>
                    <a:pt x="1745" y="864"/>
                  </a:cubicBezTo>
                  <a:cubicBezTo>
                    <a:pt x="1741" y="867"/>
                    <a:pt x="1737" y="870"/>
                    <a:pt x="1734" y="874"/>
                  </a:cubicBezTo>
                  <a:cubicBezTo>
                    <a:pt x="1651" y="820"/>
                    <a:pt x="1651" y="820"/>
                    <a:pt x="1651" y="820"/>
                  </a:cubicBezTo>
                  <a:lnTo>
                    <a:pt x="1683" y="780"/>
                  </a:lnTo>
                  <a:close/>
                  <a:moveTo>
                    <a:pt x="1780" y="873"/>
                  </a:moveTo>
                  <a:cubicBezTo>
                    <a:pt x="1829" y="802"/>
                    <a:pt x="1829" y="802"/>
                    <a:pt x="1829" y="802"/>
                  </a:cubicBezTo>
                  <a:cubicBezTo>
                    <a:pt x="1830" y="802"/>
                    <a:pt x="1832" y="803"/>
                    <a:pt x="1834" y="803"/>
                  </a:cubicBezTo>
                  <a:cubicBezTo>
                    <a:pt x="1840" y="803"/>
                    <a:pt x="1845" y="799"/>
                    <a:pt x="1847" y="794"/>
                  </a:cubicBezTo>
                  <a:cubicBezTo>
                    <a:pt x="1907" y="800"/>
                    <a:pt x="1907" y="800"/>
                    <a:pt x="1907" y="800"/>
                  </a:cubicBezTo>
                  <a:cubicBezTo>
                    <a:pt x="1907" y="800"/>
                    <a:pt x="1907" y="801"/>
                    <a:pt x="1907" y="801"/>
                  </a:cubicBezTo>
                  <a:cubicBezTo>
                    <a:pt x="1907" y="805"/>
                    <a:pt x="1908" y="809"/>
                    <a:pt x="1909" y="812"/>
                  </a:cubicBezTo>
                  <a:cubicBezTo>
                    <a:pt x="1782" y="876"/>
                    <a:pt x="1782" y="876"/>
                    <a:pt x="1782" y="876"/>
                  </a:cubicBezTo>
                  <a:cubicBezTo>
                    <a:pt x="1781" y="875"/>
                    <a:pt x="1781" y="874"/>
                    <a:pt x="1780" y="873"/>
                  </a:cubicBezTo>
                  <a:close/>
                  <a:moveTo>
                    <a:pt x="1962" y="799"/>
                  </a:moveTo>
                  <a:cubicBezTo>
                    <a:pt x="1961" y="784"/>
                    <a:pt x="1949" y="773"/>
                    <a:pt x="1934" y="773"/>
                  </a:cubicBezTo>
                  <a:cubicBezTo>
                    <a:pt x="1931" y="773"/>
                    <a:pt x="1928" y="773"/>
                    <a:pt x="1926" y="774"/>
                  </a:cubicBezTo>
                  <a:cubicBezTo>
                    <a:pt x="1908" y="725"/>
                    <a:pt x="1908" y="725"/>
                    <a:pt x="1908" y="725"/>
                  </a:cubicBezTo>
                  <a:cubicBezTo>
                    <a:pt x="1915" y="722"/>
                    <a:pt x="1920" y="716"/>
                    <a:pt x="1921" y="708"/>
                  </a:cubicBezTo>
                  <a:cubicBezTo>
                    <a:pt x="1968" y="719"/>
                    <a:pt x="1968" y="719"/>
                    <a:pt x="1968" y="719"/>
                  </a:cubicBezTo>
                  <a:cubicBezTo>
                    <a:pt x="1967" y="719"/>
                    <a:pt x="1967" y="720"/>
                    <a:pt x="1967" y="721"/>
                  </a:cubicBezTo>
                  <a:cubicBezTo>
                    <a:pt x="1967" y="729"/>
                    <a:pt x="1974" y="735"/>
                    <a:pt x="1981" y="735"/>
                  </a:cubicBezTo>
                  <a:cubicBezTo>
                    <a:pt x="1984" y="735"/>
                    <a:pt x="1986" y="734"/>
                    <a:pt x="1989" y="733"/>
                  </a:cubicBezTo>
                  <a:cubicBezTo>
                    <a:pt x="2017" y="772"/>
                    <a:pt x="2017" y="772"/>
                    <a:pt x="2017" y="772"/>
                  </a:cubicBezTo>
                  <a:cubicBezTo>
                    <a:pt x="2014" y="775"/>
                    <a:pt x="2012" y="779"/>
                    <a:pt x="2012" y="783"/>
                  </a:cubicBezTo>
                  <a:cubicBezTo>
                    <a:pt x="2012" y="784"/>
                    <a:pt x="2012" y="785"/>
                    <a:pt x="2012" y="786"/>
                  </a:cubicBezTo>
                  <a:lnTo>
                    <a:pt x="1962" y="799"/>
                  </a:lnTo>
                  <a:close/>
                  <a:moveTo>
                    <a:pt x="2080" y="679"/>
                  </a:moveTo>
                  <a:cubicBezTo>
                    <a:pt x="2032" y="770"/>
                    <a:pt x="2032" y="770"/>
                    <a:pt x="2032" y="770"/>
                  </a:cubicBezTo>
                  <a:cubicBezTo>
                    <a:pt x="2030" y="769"/>
                    <a:pt x="2028" y="769"/>
                    <a:pt x="2026" y="769"/>
                  </a:cubicBezTo>
                  <a:cubicBezTo>
                    <a:pt x="2023" y="769"/>
                    <a:pt x="2021" y="770"/>
                    <a:pt x="2019" y="771"/>
                  </a:cubicBezTo>
                  <a:cubicBezTo>
                    <a:pt x="1990" y="732"/>
                    <a:pt x="1990" y="732"/>
                    <a:pt x="1990" y="732"/>
                  </a:cubicBezTo>
                  <a:cubicBezTo>
                    <a:pt x="1993" y="729"/>
                    <a:pt x="1995" y="725"/>
                    <a:pt x="1995" y="721"/>
                  </a:cubicBezTo>
                  <a:cubicBezTo>
                    <a:pt x="1995" y="713"/>
                    <a:pt x="1989" y="707"/>
                    <a:pt x="1981" y="707"/>
                  </a:cubicBezTo>
                  <a:cubicBezTo>
                    <a:pt x="1975" y="707"/>
                    <a:pt x="1970" y="711"/>
                    <a:pt x="1968" y="717"/>
                  </a:cubicBezTo>
                  <a:cubicBezTo>
                    <a:pt x="1921" y="707"/>
                    <a:pt x="1921" y="707"/>
                    <a:pt x="1921" y="707"/>
                  </a:cubicBezTo>
                  <a:cubicBezTo>
                    <a:pt x="1921" y="706"/>
                    <a:pt x="1921" y="706"/>
                    <a:pt x="1921" y="705"/>
                  </a:cubicBezTo>
                  <a:cubicBezTo>
                    <a:pt x="1921" y="701"/>
                    <a:pt x="1920" y="697"/>
                    <a:pt x="1918" y="694"/>
                  </a:cubicBezTo>
                  <a:cubicBezTo>
                    <a:pt x="2040" y="642"/>
                    <a:pt x="2040" y="642"/>
                    <a:pt x="2040" y="642"/>
                  </a:cubicBezTo>
                  <a:cubicBezTo>
                    <a:pt x="2042" y="646"/>
                    <a:pt x="2047" y="649"/>
                    <a:pt x="2052" y="649"/>
                  </a:cubicBezTo>
                  <a:cubicBezTo>
                    <a:pt x="2056" y="649"/>
                    <a:pt x="2059" y="648"/>
                    <a:pt x="2061" y="646"/>
                  </a:cubicBezTo>
                  <a:cubicBezTo>
                    <a:pt x="2074" y="658"/>
                    <a:pt x="2074" y="658"/>
                    <a:pt x="2074" y="658"/>
                  </a:cubicBezTo>
                  <a:cubicBezTo>
                    <a:pt x="2072" y="661"/>
                    <a:pt x="2071" y="663"/>
                    <a:pt x="2071" y="666"/>
                  </a:cubicBezTo>
                  <a:cubicBezTo>
                    <a:pt x="2071" y="672"/>
                    <a:pt x="2075" y="677"/>
                    <a:pt x="2080" y="679"/>
                  </a:cubicBezTo>
                  <a:close/>
                  <a:moveTo>
                    <a:pt x="2049" y="622"/>
                  </a:moveTo>
                  <a:cubicBezTo>
                    <a:pt x="2043" y="623"/>
                    <a:pt x="2039" y="628"/>
                    <a:pt x="2038" y="633"/>
                  </a:cubicBezTo>
                  <a:cubicBezTo>
                    <a:pt x="1964" y="627"/>
                    <a:pt x="1964" y="627"/>
                    <a:pt x="1964" y="627"/>
                  </a:cubicBezTo>
                  <a:cubicBezTo>
                    <a:pt x="1964" y="626"/>
                    <a:pt x="1964" y="626"/>
                    <a:pt x="1964" y="625"/>
                  </a:cubicBezTo>
                  <a:cubicBezTo>
                    <a:pt x="1964" y="620"/>
                    <a:pt x="1962" y="616"/>
                    <a:pt x="1960" y="612"/>
                  </a:cubicBezTo>
                  <a:cubicBezTo>
                    <a:pt x="2024" y="591"/>
                    <a:pt x="2024" y="591"/>
                    <a:pt x="2024" y="591"/>
                  </a:cubicBezTo>
                  <a:cubicBezTo>
                    <a:pt x="2029" y="596"/>
                    <a:pt x="2036" y="599"/>
                    <a:pt x="2044" y="599"/>
                  </a:cubicBezTo>
                  <a:cubicBezTo>
                    <a:pt x="2044" y="599"/>
                    <a:pt x="2044" y="599"/>
                    <a:pt x="2044" y="599"/>
                  </a:cubicBezTo>
                  <a:lnTo>
                    <a:pt x="2049" y="622"/>
                  </a:lnTo>
                  <a:close/>
                  <a:moveTo>
                    <a:pt x="2161" y="470"/>
                  </a:moveTo>
                  <a:cubicBezTo>
                    <a:pt x="2161" y="471"/>
                    <a:pt x="2161" y="472"/>
                    <a:pt x="2161" y="472"/>
                  </a:cubicBezTo>
                  <a:cubicBezTo>
                    <a:pt x="2161" y="475"/>
                    <a:pt x="2162" y="478"/>
                    <a:pt x="2163" y="480"/>
                  </a:cubicBezTo>
                  <a:cubicBezTo>
                    <a:pt x="2066" y="554"/>
                    <a:pt x="2066" y="554"/>
                    <a:pt x="2066" y="554"/>
                  </a:cubicBezTo>
                  <a:cubicBezTo>
                    <a:pt x="2060" y="548"/>
                    <a:pt x="2053" y="544"/>
                    <a:pt x="2044" y="544"/>
                  </a:cubicBezTo>
                  <a:cubicBezTo>
                    <a:pt x="2033" y="544"/>
                    <a:pt x="2024" y="550"/>
                    <a:pt x="2019" y="558"/>
                  </a:cubicBezTo>
                  <a:cubicBezTo>
                    <a:pt x="1928" y="514"/>
                    <a:pt x="1928" y="514"/>
                    <a:pt x="1928" y="514"/>
                  </a:cubicBezTo>
                  <a:cubicBezTo>
                    <a:pt x="1930" y="510"/>
                    <a:pt x="1931" y="506"/>
                    <a:pt x="1931" y="502"/>
                  </a:cubicBezTo>
                  <a:cubicBezTo>
                    <a:pt x="1931" y="499"/>
                    <a:pt x="1930" y="497"/>
                    <a:pt x="1930" y="494"/>
                  </a:cubicBezTo>
                  <a:cubicBezTo>
                    <a:pt x="2051" y="457"/>
                    <a:pt x="2051" y="457"/>
                    <a:pt x="2051" y="457"/>
                  </a:cubicBezTo>
                  <a:cubicBezTo>
                    <a:pt x="2053" y="471"/>
                    <a:pt x="2064" y="482"/>
                    <a:pt x="2079" y="482"/>
                  </a:cubicBezTo>
                  <a:cubicBezTo>
                    <a:pt x="2092" y="482"/>
                    <a:pt x="2103" y="473"/>
                    <a:pt x="2106" y="460"/>
                  </a:cubicBezTo>
                  <a:lnTo>
                    <a:pt x="2161" y="470"/>
                  </a:lnTo>
                  <a:close/>
                  <a:moveTo>
                    <a:pt x="2098" y="434"/>
                  </a:moveTo>
                  <a:cubicBezTo>
                    <a:pt x="2095" y="432"/>
                    <a:pt x="2092" y="429"/>
                    <a:pt x="2088" y="428"/>
                  </a:cubicBezTo>
                  <a:cubicBezTo>
                    <a:pt x="2126" y="332"/>
                    <a:pt x="2126" y="332"/>
                    <a:pt x="2126" y="332"/>
                  </a:cubicBezTo>
                  <a:cubicBezTo>
                    <a:pt x="2199" y="318"/>
                    <a:pt x="2199" y="318"/>
                    <a:pt x="2199" y="318"/>
                  </a:cubicBezTo>
                  <a:cubicBezTo>
                    <a:pt x="2201" y="322"/>
                    <a:pt x="2204" y="326"/>
                    <a:pt x="2207" y="329"/>
                  </a:cubicBezTo>
                  <a:lnTo>
                    <a:pt x="2098" y="434"/>
                  </a:lnTo>
                  <a:close/>
                  <a:moveTo>
                    <a:pt x="2292" y="246"/>
                  </a:moveTo>
                  <a:cubicBezTo>
                    <a:pt x="2245" y="288"/>
                    <a:pt x="2245" y="288"/>
                    <a:pt x="2245" y="288"/>
                  </a:cubicBezTo>
                  <a:cubicBezTo>
                    <a:pt x="2240" y="283"/>
                    <a:pt x="2233" y="280"/>
                    <a:pt x="2225" y="280"/>
                  </a:cubicBezTo>
                  <a:cubicBezTo>
                    <a:pt x="2221" y="280"/>
                    <a:pt x="2217" y="281"/>
                    <a:pt x="2214" y="282"/>
                  </a:cubicBezTo>
                  <a:cubicBezTo>
                    <a:pt x="2187" y="221"/>
                    <a:pt x="2187" y="221"/>
                    <a:pt x="2187" y="221"/>
                  </a:cubicBezTo>
                  <a:cubicBezTo>
                    <a:pt x="2196" y="219"/>
                    <a:pt x="2202" y="213"/>
                    <a:pt x="2206" y="205"/>
                  </a:cubicBezTo>
                  <a:cubicBezTo>
                    <a:pt x="2281" y="225"/>
                    <a:pt x="2281" y="225"/>
                    <a:pt x="2281" y="225"/>
                  </a:cubicBezTo>
                  <a:cubicBezTo>
                    <a:pt x="2281" y="234"/>
                    <a:pt x="2285" y="241"/>
                    <a:pt x="2292" y="246"/>
                  </a:cubicBezTo>
                  <a:close/>
                  <a:moveTo>
                    <a:pt x="2180" y="222"/>
                  </a:moveTo>
                  <a:cubicBezTo>
                    <a:pt x="2182" y="222"/>
                    <a:pt x="2184" y="222"/>
                    <a:pt x="2186" y="221"/>
                  </a:cubicBezTo>
                  <a:cubicBezTo>
                    <a:pt x="2212" y="283"/>
                    <a:pt x="2212" y="283"/>
                    <a:pt x="2212" y="283"/>
                  </a:cubicBezTo>
                  <a:cubicBezTo>
                    <a:pt x="2203" y="288"/>
                    <a:pt x="2197" y="297"/>
                    <a:pt x="2197" y="308"/>
                  </a:cubicBezTo>
                  <a:cubicBezTo>
                    <a:pt x="2197" y="311"/>
                    <a:pt x="2198" y="313"/>
                    <a:pt x="2199" y="316"/>
                  </a:cubicBezTo>
                  <a:cubicBezTo>
                    <a:pt x="2126" y="330"/>
                    <a:pt x="2126" y="330"/>
                    <a:pt x="2126" y="330"/>
                  </a:cubicBezTo>
                  <a:cubicBezTo>
                    <a:pt x="2170" y="220"/>
                    <a:pt x="2170" y="220"/>
                    <a:pt x="2170" y="220"/>
                  </a:cubicBezTo>
                  <a:cubicBezTo>
                    <a:pt x="2173" y="221"/>
                    <a:pt x="2177" y="222"/>
                    <a:pt x="2180" y="222"/>
                  </a:cubicBezTo>
                  <a:close/>
                  <a:moveTo>
                    <a:pt x="2304" y="336"/>
                  </a:moveTo>
                  <a:cubicBezTo>
                    <a:pt x="2303" y="336"/>
                    <a:pt x="2303" y="336"/>
                    <a:pt x="2302" y="336"/>
                  </a:cubicBezTo>
                  <a:cubicBezTo>
                    <a:pt x="2293" y="336"/>
                    <a:pt x="2285" y="340"/>
                    <a:pt x="2280" y="347"/>
                  </a:cubicBezTo>
                  <a:cubicBezTo>
                    <a:pt x="2247" y="325"/>
                    <a:pt x="2247" y="325"/>
                    <a:pt x="2247" y="325"/>
                  </a:cubicBezTo>
                  <a:cubicBezTo>
                    <a:pt x="2251" y="320"/>
                    <a:pt x="2253" y="314"/>
                    <a:pt x="2253" y="308"/>
                  </a:cubicBezTo>
                  <a:cubicBezTo>
                    <a:pt x="2253" y="301"/>
                    <a:pt x="2250" y="294"/>
                    <a:pt x="2246" y="290"/>
                  </a:cubicBezTo>
                  <a:cubicBezTo>
                    <a:pt x="2293" y="247"/>
                    <a:pt x="2293" y="247"/>
                    <a:pt x="2293" y="247"/>
                  </a:cubicBezTo>
                  <a:cubicBezTo>
                    <a:pt x="2297" y="249"/>
                    <a:pt x="2303" y="251"/>
                    <a:pt x="2308" y="251"/>
                  </a:cubicBezTo>
                  <a:cubicBezTo>
                    <a:pt x="2309" y="251"/>
                    <a:pt x="2311" y="251"/>
                    <a:pt x="2312" y="251"/>
                  </a:cubicBezTo>
                  <a:lnTo>
                    <a:pt x="2304" y="336"/>
                  </a:lnTo>
                  <a:close/>
                  <a:moveTo>
                    <a:pt x="2245" y="177"/>
                  </a:moveTo>
                  <a:cubicBezTo>
                    <a:pt x="2247" y="182"/>
                    <a:pt x="2252" y="186"/>
                    <a:pt x="2258" y="186"/>
                  </a:cubicBezTo>
                  <a:cubicBezTo>
                    <a:pt x="2262" y="186"/>
                    <a:pt x="2265" y="185"/>
                    <a:pt x="2267" y="183"/>
                  </a:cubicBezTo>
                  <a:cubicBezTo>
                    <a:pt x="2289" y="203"/>
                    <a:pt x="2289" y="203"/>
                    <a:pt x="2289" y="203"/>
                  </a:cubicBezTo>
                  <a:cubicBezTo>
                    <a:pt x="2284" y="208"/>
                    <a:pt x="2280" y="215"/>
                    <a:pt x="2280" y="223"/>
                  </a:cubicBezTo>
                  <a:cubicBezTo>
                    <a:pt x="2280" y="224"/>
                    <a:pt x="2280" y="224"/>
                    <a:pt x="2280" y="224"/>
                  </a:cubicBezTo>
                  <a:cubicBezTo>
                    <a:pt x="2206" y="203"/>
                    <a:pt x="2206" y="203"/>
                    <a:pt x="2206" y="203"/>
                  </a:cubicBezTo>
                  <a:cubicBezTo>
                    <a:pt x="2207" y="200"/>
                    <a:pt x="2208" y="197"/>
                    <a:pt x="2208" y="194"/>
                  </a:cubicBezTo>
                  <a:cubicBezTo>
                    <a:pt x="2208" y="192"/>
                    <a:pt x="2208" y="190"/>
                    <a:pt x="2207" y="187"/>
                  </a:cubicBezTo>
                  <a:lnTo>
                    <a:pt x="2245" y="177"/>
                  </a:lnTo>
                  <a:close/>
                  <a:moveTo>
                    <a:pt x="2155" y="183"/>
                  </a:moveTo>
                  <a:cubicBezTo>
                    <a:pt x="2154" y="184"/>
                    <a:pt x="2154" y="184"/>
                    <a:pt x="2154" y="185"/>
                  </a:cubicBezTo>
                  <a:cubicBezTo>
                    <a:pt x="2127" y="176"/>
                    <a:pt x="2127" y="176"/>
                    <a:pt x="2127" y="176"/>
                  </a:cubicBezTo>
                  <a:lnTo>
                    <a:pt x="2155" y="183"/>
                  </a:lnTo>
                  <a:close/>
                  <a:moveTo>
                    <a:pt x="2154" y="186"/>
                  </a:moveTo>
                  <a:cubicBezTo>
                    <a:pt x="2153" y="189"/>
                    <a:pt x="2152" y="191"/>
                    <a:pt x="2152" y="194"/>
                  </a:cubicBezTo>
                  <a:cubicBezTo>
                    <a:pt x="2152" y="205"/>
                    <a:pt x="2159" y="215"/>
                    <a:pt x="2168" y="219"/>
                  </a:cubicBezTo>
                  <a:cubicBezTo>
                    <a:pt x="2124" y="330"/>
                    <a:pt x="2124" y="330"/>
                    <a:pt x="2124" y="330"/>
                  </a:cubicBezTo>
                  <a:cubicBezTo>
                    <a:pt x="2042" y="346"/>
                    <a:pt x="2042" y="346"/>
                    <a:pt x="2042" y="346"/>
                  </a:cubicBezTo>
                  <a:cubicBezTo>
                    <a:pt x="2025" y="299"/>
                    <a:pt x="2025" y="299"/>
                    <a:pt x="2025" y="299"/>
                  </a:cubicBezTo>
                  <a:cubicBezTo>
                    <a:pt x="2035" y="295"/>
                    <a:pt x="2042" y="285"/>
                    <a:pt x="2042" y="273"/>
                  </a:cubicBezTo>
                  <a:cubicBezTo>
                    <a:pt x="2042" y="264"/>
                    <a:pt x="2037" y="256"/>
                    <a:pt x="2030" y="251"/>
                  </a:cubicBezTo>
                  <a:cubicBezTo>
                    <a:pt x="2066" y="196"/>
                    <a:pt x="2066" y="196"/>
                    <a:pt x="2066" y="196"/>
                  </a:cubicBezTo>
                  <a:cubicBezTo>
                    <a:pt x="2070" y="199"/>
                    <a:pt x="2075" y="200"/>
                    <a:pt x="2081" y="200"/>
                  </a:cubicBezTo>
                  <a:cubicBezTo>
                    <a:pt x="2096" y="200"/>
                    <a:pt x="2108" y="188"/>
                    <a:pt x="2108" y="172"/>
                  </a:cubicBezTo>
                  <a:cubicBezTo>
                    <a:pt x="2108" y="172"/>
                    <a:pt x="2108" y="172"/>
                    <a:pt x="2108" y="172"/>
                  </a:cubicBezTo>
                  <a:lnTo>
                    <a:pt x="2154" y="186"/>
                  </a:lnTo>
                  <a:close/>
                  <a:moveTo>
                    <a:pt x="2055" y="163"/>
                  </a:moveTo>
                  <a:cubicBezTo>
                    <a:pt x="2054" y="166"/>
                    <a:pt x="2053" y="169"/>
                    <a:pt x="2053" y="172"/>
                  </a:cubicBezTo>
                  <a:cubicBezTo>
                    <a:pt x="2053" y="182"/>
                    <a:pt x="2058" y="190"/>
                    <a:pt x="2065" y="195"/>
                  </a:cubicBezTo>
                  <a:cubicBezTo>
                    <a:pt x="2029" y="250"/>
                    <a:pt x="2029" y="250"/>
                    <a:pt x="2029" y="250"/>
                  </a:cubicBezTo>
                  <a:cubicBezTo>
                    <a:pt x="2024" y="247"/>
                    <a:pt x="2019" y="246"/>
                    <a:pt x="2014" y="246"/>
                  </a:cubicBezTo>
                  <a:cubicBezTo>
                    <a:pt x="2009" y="246"/>
                    <a:pt x="2004" y="247"/>
                    <a:pt x="1999" y="250"/>
                  </a:cubicBezTo>
                  <a:cubicBezTo>
                    <a:pt x="1935" y="166"/>
                    <a:pt x="1935" y="166"/>
                    <a:pt x="1935" y="166"/>
                  </a:cubicBezTo>
                  <a:cubicBezTo>
                    <a:pt x="1938" y="163"/>
                    <a:pt x="1940" y="160"/>
                    <a:pt x="1940" y="156"/>
                  </a:cubicBezTo>
                  <a:cubicBezTo>
                    <a:pt x="1940" y="156"/>
                    <a:pt x="1940" y="156"/>
                    <a:pt x="1940" y="156"/>
                  </a:cubicBezTo>
                  <a:lnTo>
                    <a:pt x="2055" y="163"/>
                  </a:lnTo>
                  <a:close/>
                  <a:moveTo>
                    <a:pt x="1829" y="169"/>
                  </a:moveTo>
                  <a:cubicBezTo>
                    <a:pt x="1831" y="173"/>
                    <a:pt x="1835" y="177"/>
                    <a:pt x="1840" y="180"/>
                  </a:cubicBezTo>
                  <a:cubicBezTo>
                    <a:pt x="1813" y="231"/>
                    <a:pt x="1813" y="231"/>
                    <a:pt x="1813" y="231"/>
                  </a:cubicBezTo>
                  <a:cubicBezTo>
                    <a:pt x="1767" y="218"/>
                    <a:pt x="1767" y="218"/>
                    <a:pt x="1767" y="218"/>
                  </a:cubicBezTo>
                  <a:cubicBezTo>
                    <a:pt x="1769" y="215"/>
                    <a:pt x="1770" y="211"/>
                    <a:pt x="1770" y="206"/>
                  </a:cubicBezTo>
                  <a:cubicBezTo>
                    <a:pt x="1770" y="204"/>
                    <a:pt x="1769" y="202"/>
                    <a:pt x="1769" y="200"/>
                  </a:cubicBezTo>
                  <a:lnTo>
                    <a:pt x="1829" y="169"/>
                  </a:lnTo>
                  <a:close/>
                  <a:moveTo>
                    <a:pt x="1715" y="199"/>
                  </a:moveTo>
                  <a:cubicBezTo>
                    <a:pt x="1715" y="201"/>
                    <a:pt x="1714" y="204"/>
                    <a:pt x="1714" y="206"/>
                  </a:cubicBezTo>
                  <a:cubicBezTo>
                    <a:pt x="1714" y="208"/>
                    <a:pt x="1714" y="210"/>
                    <a:pt x="1715" y="211"/>
                  </a:cubicBezTo>
                  <a:cubicBezTo>
                    <a:pt x="1623" y="228"/>
                    <a:pt x="1623" y="228"/>
                    <a:pt x="1623" y="228"/>
                  </a:cubicBezTo>
                  <a:cubicBezTo>
                    <a:pt x="1631" y="192"/>
                    <a:pt x="1631" y="192"/>
                    <a:pt x="1631" y="192"/>
                  </a:cubicBezTo>
                  <a:cubicBezTo>
                    <a:pt x="1634" y="192"/>
                    <a:pt x="1636" y="193"/>
                    <a:pt x="1638" y="193"/>
                  </a:cubicBezTo>
                  <a:cubicBezTo>
                    <a:pt x="1649" y="193"/>
                    <a:pt x="1659" y="186"/>
                    <a:pt x="1664" y="177"/>
                  </a:cubicBezTo>
                  <a:lnTo>
                    <a:pt x="1715" y="199"/>
                  </a:lnTo>
                  <a:close/>
                  <a:moveTo>
                    <a:pt x="1569" y="135"/>
                  </a:moveTo>
                  <a:cubicBezTo>
                    <a:pt x="1572" y="138"/>
                    <a:pt x="1575" y="139"/>
                    <a:pt x="1579" y="139"/>
                  </a:cubicBezTo>
                  <a:cubicBezTo>
                    <a:pt x="1584" y="139"/>
                    <a:pt x="1588" y="136"/>
                    <a:pt x="1591" y="133"/>
                  </a:cubicBezTo>
                  <a:cubicBezTo>
                    <a:pt x="1613" y="145"/>
                    <a:pt x="1613" y="145"/>
                    <a:pt x="1613" y="145"/>
                  </a:cubicBezTo>
                  <a:cubicBezTo>
                    <a:pt x="1610" y="150"/>
                    <a:pt x="1608" y="156"/>
                    <a:pt x="1608" y="162"/>
                  </a:cubicBezTo>
                  <a:cubicBezTo>
                    <a:pt x="1608" y="164"/>
                    <a:pt x="1608" y="165"/>
                    <a:pt x="1608" y="166"/>
                  </a:cubicBezTo>
                  <a:cubicBezTo>
                    <a:pt x="1573" y="170"/>
                    <a:pt x="1573" y="170"/>
                    <a:pt x="1573" y="170"/>
                  </a:cubicBezTo>
                  <a:cubicBezTo>
                    <a:pt x="1572" y="160"/>
                    <a:pt x="1565" y="151"/>
                    <a:pt x="1556" y="147"/>
                  </a:cubicBezTo>
                  <a:lnTo>
                    <a:pt x="1569" y="135"/>
                  </a:lnTo>
                  <a:close/>
                  <a:moveTo>
                    <a:pt x="1494" y="125"/>
                  </a:moveTo>
                  <a:cubicBezTo>
                    <a:pt x="1494" y="125"/>
                    <a:pt x="1494" y="125"/>
                    <a:pt x="1494" y="125"/>
                  </a:cubicBezTo>
                  <a:cubicBezTo>
                    <a:pt x="1494" y="133"/>
                    <a:pt x="1500" y="139"/>
                    <a:pt x="1508" y="139"/>
                  </a:cubicBezTo>
                  <a:cubicBezTo>
                    <a:pt x="1511" y="139"/>
                    <a:pt x="1513" y="138"/>
                    <a:pt x="1515" y="137"/>
                  </a:cubicBezTo>
                  <a:cubicBezTo>
                    <a:pt x="1526" y="152"/>
                    <a:pt x="1526" y="152"/>
                    <a:pt x="1526" y="152"/>
                  </a:cubicBezTo>
                  <a:cubicBezTo>
                    <a:pt x="1521" y="157"/>
                    <a:pt x="1517" y="164"/>
                    <a:pt x="1517" y="172"/>
                  </a:cubicBezTo>
                  <a:cubicBezTo>
                    <a:pt x="1517" y="181"/>
                    <a:pt x="1521" y="189"/>
                    <a:pt x="1527" y="194"/>
                  </a:cubicBezTo>
                  <a:cubicBezTo>
                    <a:pt x="1501" y="229"/>
                    <a:pt x="1501" y="229"/>
                    <a:pt x="1501" y="229"/>
                  </a:cubicBezTo>
                  <a:cubicBezTo>
                    <a:pt x="1497" y="227"/>
                    <a:pt x="1493" y="226"/>
                    <a:pt x="1489" y="226"/>
                  </a:cubicBezTo>
                  <a:cubicBezTo>
                    <a:pt x="1482" y="226"/>
                    <a:pt x="1476" y="228"/>
                    <a:pt x="1471" y="232"/>
                  </a:cubicBezTo>
                  <a:cubicBezTo>
                    <a:pt x="1386" y="134"/>
                    <a:pt x="1386" y="134"/>
                    <a:pt x="1386" y="134"/>
                  </a:cubicBezTo>
                  <a:cubicBezTo>
                    <a:pt x="1391" y="129"/>
                    <a:pt x="1394" y="123"/>
                    <a:pt x="1395" y="117"/>
                  </a:cubicBezTo>
                  <a:lnTo>
                    <a:pt x="1494" y="125"/>
                  </a:lnTo>
                  <a:close/>
                  <a:moveTo>
                    <a:pt x="1258" y="107"/>
                  </a:moveTo>
                  <a:cubicBezTo>
                    <a:pt x="1260" y="112"/>
                    <a:pt x="1265" y="116"/>
                    <a:pt x="1271" y="116"/>
                  </a:cubicBezTo>
                  <a:cubicBezTo>
                    <a:pt x="1278" y="116"/>
                    <a:pt x="1283" y="111"/>
                    <a:pt x="1284" y="104"/>
                  </a:cubicBezTo>
                  <a:cubicBezTo>
                    <a:pt x="1339" y="111"/>
                    <a:pt x="1339" y="111"/>
                    <a:pt x="1339" y="111"/>
                  </a:cubicBezTo>
                  <a:cubicBezTo>
                    <a:pt x="1339" y="112"/>
                    <a:pt x="1339" y="113"/>
                    <a:pt x="1339" y="113"/>
                  </a:cubicBezTo>
                  <a:cubicBezTo>
                    <a:pt x="1339" y="120"/>
                    <a:pt x="1341" y="126"/>
                    <a:pt x="1345" y="130"/>
                  </a:cubicBezTo>
                  <a:cubicBezTo>
                    <a:pt x="1302" y="165"/>
                    <a:pt x="1302" y="165"/>
                    <a:pt x="1302" y="165"/>
                  </a:cubicBezTo>
                  <a:cubicBezTo>
                    <a:pt x="1298" y="160"/>
                    <a:pt x="1292" y="156"/>
                    <a:pt x="1284" y="156"/>
                  </a:cubicBezTo>
                  <a:cubicBezTo>
                    <a:pt x="1274" y="156"/>
                    <a:pt x="1265" y="163"/>
                    <a:pt x="1262" y="172"/>
                  </a:cubicBezTo>
                  <a:cubicBezTo>
                    <a:pt x="1161" y="151"/>
                    <a:pt x="1161" y="151"/>
                    <a:pt x="1161" y="151"/>
                  </a:cubicBezTo>
                  <a:cubicBezTo>
                    <a:pt x="1161" y="149"/>
                    <a:pt x="1160" y="146"/>
                    <a:pt x="1159" y="144"/>
                  </a:cubicBezTo>
                  <a:lnTo>
                    <a:pt x="1258" y="107"/>
                  </a:lnTo>
                  <a:close/>
                  <a:moveTo>
                    <a:pt x="1106" y="157"/>
                  </a:moveTo>
                  <a:cubicBezTo>
                    <a:pt x="957" y="218"/>
                    <a:pt x="957" y="218"/>
                    <a:pt x="957" y="218"/>
                  </a:cubicBezTo>
                  <a:cubicBezTo>
                    <a:pt x="952" y="211"/>
                    <a:pt x="946" y="207"/>
                    <a:pt x="938" y="205"/>
                  </a:cubicBezTo>
                  <a:cubicBezTo>
                    <a:pt x="956" y="168"/>
                    <a:pt x="956" y="168"/>
                    <a:pt x="956" y="168"/>
                  </a:cubicBezTo>
                  <a:cubicBezTo>
                    <a:pt x="956" y="169"/>
                    <a:pt x="957" y="169"/>
                    <a:pt x="958" y="169"/>
                  </a:cubicBezTo>
                  <a:cubicBezTo>
                    <a:pt x="966" y="169"/>
                    <a:pt x="973" y="162"/>
                    <a:pt x="973" y="154"/>
                  </a:cubicBezTo>
                  <a:cubicBezTo>
                    <a:pt x="1105" y="155"/>
                    <a:pt x="1105" y="155"/>
                    <a:pt x="1105" y="155"/>
                  </a:cubicBezTo>
                  <a:cubicBezTo>
                    <a:pt x="1106" y="156"/>
                    <a:pt x="1106" y="156"/>
                    <a:pt x="1106" y="157"/>
                  </a:cubicBezTo>
                  <a:close/>
                  <a:moveTo>
                    <a:pt x="888" y="102"/>
                  </a:moveTo>
                  <a:cubicBezTo>
                    <a:pt x="890" y="103"/>
                    <a:pt x="892" y="103"/>
                    <a:pt x="894" y="103"/>
                  </a:cubicBezTo>
                  <a:cubicBezTo>
                    <a:pt x="899" y="103"/>
                    <a:pt x="904" y="100"/>
                    <a:pt x="906" y="95"/>
                  </a:cubicBezTo>
                  <a:cubicBezTo>
                    <a:pt x="948" y="140"/>
                    <a:pt x="948" y="140"/>
                    <a:pt x="948" y="140"/>
                  </a:cubicBezTo>
                  <a:cubicBezTo>
                    <a:pt x="944" y="143"/>
                    <a:pt x="942" y="148"/>
                    <a:pt x="942" y="153"/>
                  </a:cubicBezTo>
                  <a:cubicBezTo>
                    <a:pt x="942" y="155"/>
                    <a:pt x="942" y="156"/>
                    <a:pt x="943" y="158"/>
                  </a:cubicBezTo>
                  <a:cubicBezTo>
                    <a:pt x="881" y="184"/>
                    <a:pt x="881" y="184"/>
                    <a:pt x="881" y="184"/>
                  </a:cubicBezTo>
                  <a:cubicBezTo>
                    <a:pt x="878" y="178"/>
                    <a:pt x="873" y="175"/>
                    <a:pt x="867" y="175"/>
                  </a:cubicBezTo>
                  <a:cubicBezTo>
                    <a:pt x="858" y="175"/>
                    <a:pt x="851" y="182"/>
                    <a:pt x="851" y="190"/>
                  </a:cubicBezTo>
                  <a:cubicBezTo>
                    <a:pt x="851" y="192"/>
                    <a:pt x="851" y="194"/>
                    <a:pt x="852" y="196"/>
                  </a:cubicBezTo>
                  <a:cubicBezTo>
                    <a:pt x="828" y="203"/>
                    <a:pt x="828" y="203"/>
                    <a:pt x="828" y="203"/>
                  </a:cubicBezTo>
                  <a:cubicBezTo>
                    <a:pt x="827" y="198"/>
                    <a:pt x="824" y="194"/>
                    <a:pt x="820" y="191"/>
                  </a:cubicBezTo>
                  <a:lnTo>
                    <a:pt x="888" y="102"/>
                  </a:lnTo>
                  <a:close/>
                  <a:moveTo>
                    <a:pt x="775" y="207"/>
                  </a:moveTo>
                  <a:cubicBezTo>
                    <a:pt x="775" y="209"/>
                    <a:pt x="775" y="210"/>
                    <a:pt x="775" y="212"/>
                  </a:cubicBezTo>
                  <a:cubicBezTo>
                    <a:pt x="775" y="225"/>
                    <a:pt x="783" y="235"/>
                    <a:pt x="794" y="239"/>
                  </a:cubicBezTo>
                  <a:cubicBezTo>
                    <a:pt x="761" y="321"/>
                    <a:pt x="761" y="321"/>
                    <a:pt x="761" y="321"/>
                  </a:cubicBezTo>
                  <a:cubicBezTo>
                    <a:pt x="757" y="319"/>
                    <a:pt x="753" y="317"/>
                    <a:pt x="748" y="317"/>
                  </a:cubicBezTo>
                  <a:cubicBezTo>
                    <a:pt x="744" y="317"/>
                    <a:pt x="741" y="318"/>
                    <a:pt x="738" y="319"/>
                  </a:cubicBezTo>
                  <a:cubicBezTo>
                    <a:pt x="673" y="207"/>
                    <a:pt x="673" y="207"/>
                    <a:pt x="673" y="207"/>
                  </a:cubicBezTo>
                  <a:cubicBezTo>
                    <a:pt x="679" y="203"/>
                    <a:pt x="683" y="197"/>
                    <a:pt x="685" y="189"/>
                  </a:cubicBezTo>
                  <a:lnTo>
                    <a:pt x="775" y="207"/>
                  </a:lnTo>
                  <a:close/>
                  <a:moveTo>
                    <a:pt x="630" y="183"/>
                  </a:moveTo>
                  <a:cubicBezTo>
                    <a:pt x="630" y="183"/>
                    <a:pt x="630" y="183"/>
                    <a:pt x="630" y="183"/>
                  </a:cubicBezTo>
                  <a:cubicBezTo>
                    <a:pt x="630" y="195"/>
                    <a:pt x="637" y="204"/>
                    <a:pt x="647" y="209"/>
                  </a:cubicBezTo>
                  <a:cubicBezTo>
                    <a:pt x="602" y="326"/>
                    <a:pt x="602" y="326"/>
                    <a:pt x="602" y="326"/>
                  </a:cubicBezTo>
                  <a:cubicBezTo>
                    <a:pt x="599" y="325"/>
                    <a:pt x="595" y="325"/>
                    <a:pt x="592" y="325"/>
                  </a:cubicBezTo>
                  <a:cubicBezTo>
                    <a:pt x="586" y="325"/>
                    <a:pt x="581" y="326"/>
                    <a:pt x="577" y="329"/>
                  </a:cubicBezTo>
                  <a:cubicBezTo>
                    <a:pt x="517" y="198"/>
                    <a:pt x="517" y="198"/>
                    <a:pt x="517" y="198"/>
                  </a:cubicBezTo>
                  <a:cubicBezTo>
                    <a:pt x="525" y="194"/>
                    <a:pt x="531" y="187"/>
                    <a:pt x="533" y="178"/>
                  </a:cubicBezTo>
                  <a:lnTo>
                    <a:pt x="630" y="183"/>
                  </a:lnTo>
                  <a:close/>
                  <a:moveTo>
                    <a:pt x="230" y="567"/>
                  </a:moveTo>
                  <a:cubicBezTo>
                    <a:pt x="229" y="567"/>
                    <a:pt x="227" y="567"/>
                    <a:pt x="226" y="567"/>
                  </a:cubicBezTo>
                  <a:cubicBezTo>
                    <a:pt x="214" y="567"/>
                    <a:pt x="204" y="577"/>
                    <a:pt x="204" y="589"/>
                  </a:cubicBezTo>
                  <a:cubicBezTo>
                    <a:pt x="204" y="590"/>
                    <a:pt x="204" y="591"/>
                    <a:pt x="204" y="591"/>
                  </a:cubicBezTo>
                  <a:cubicBezTo>
                    <a:pt x="185" y="595"/>
                    <a:pt x="185" y="595"/>
                    <a:pt x="185" y="595"/>
                  </a:cubicBezTo>
                  <a:cubicBezTo>
                    <a:pt x="184" y="588"/>
                    <a:pt x="180" y="583"/>
                    <a:pt x="176" y="579"/>
                  </a:cubicBezTo>
                  <a:cubicBezTo>
                    <a:pt x="233" y="510"/>
                    <a:pt x="233" y="510"/>
                    <a:pt x="233" y="510"/>
                  </a:cubicBezTo>
                  <a:cubicBezTo>
                    <a:pt x="235" y="512"/>
                    <a:pt x="237" y="513"/>
                    <a:pt x="240" y="514"/>
                  </a:cubicBezTo>
                  <a:lnTo>
                    <a:pt x="230" y="567"/>
                  </a:lnTo>
                  <a:close/>
                  <a:moveTo>
                    <a:pt x="267" y="495"/>
                  </a:moveTo>
                  <a:cubicBezTo>
                    <a:pt x="267" y="494"/>
                    <a:pt x="267" y="493"/>
                    <a:pt x="267" y="492"/>
                  </a:cubicBezTo>
                  <a:cubicBezTo>
                    <a:pt x="267" y="488"/>
                    <a:pt x="267" y="485"/>
                    <a:pt x="265" y="482"/>
                  </a:cubicBezTo>
                  <a:cubicBezTo>
                    <a:pt x="334" y="438"/>
                    <a:pt x="334" y="438"/>
                    <a:pt x="334" y="438"/>
                  </a:cubicBezTo>
                  <a:cubicBezTo>
                    <a:pt x="338" y="444"/>
                    <a:pt x="345" y="447"/>
                    <a:pt x="352" y="447"/>
                  </a:cubicBezTo>
                  <a:cubicBezTo>
                    <a:pt x="354" y="447"/>
                    <a:pt x="357" y="447"/>
                    <a:pt x="359" y="446"/>
                  </a:cubicBezTo>
                  <a:cubicBezTo>
                    <a:pt x="371" y="483"/>
                    <a:pt x="371" y="483"/>
                    <a:pt x="371" y="483"/>
                  </a:cubicBezTo>
                  <a:cubicBezTo>
                    <a:pt x="361" y="487"/>
                    <a:pt x="354" y="495"/>
                    <a:pt x="353" y="505"/>
                  </a:cubicBezTo>
                  <a:lnTo>
                    <a:pt x="267" y="495"/>
                  </a:lnTo>
                  <a:close/>
                  <a:moveTo>
                    <a:pt x="461" y="434"/>
                  </a:moveTo>
                  <a:cubicBezTo>
                    <a:pt x="449" y="437"/>
                    <a:pt x="441" y="448"/>
                    <a:pt x="441" y="461"/>
                  </a:cubicBezTo>
                  <a:cubicBezTo>
                    <a:pt x="441" y="465"/>
                    <a:pt x="442" y="470"/>
                    <a:pt x="444" y="473"/>
                  </a:cubicBezTo>
                  <a:cubicBezTo>
                    <a:pt x="404" y="495"/>
                    <a:pt x="404" y="495"/>
                    <a:pt x="404" y="495"/>
                  </a:cubicBezTo>
                  <a:cubicBezTo>
                    <a:pt x="401" y="490"/>
                    <a:pt x="397" y="486"/>
                    <a:pt x="392" y="484"/>
                  </a:cubicBezTo>
                  <a:cubicBezTo>
                    <a:pt x="431" y="387"/>
                    <a:pt x="431" y="387"/>
                    <a:pt x="431" y="387"/>
                  </a:cubicBezTo>
                  <a:cubicBezTo>
                    <a:pt x="433" y="387"/>
                    <a:pt x="435" y="388"/>
                    <a:pt x="438" y="388"/>
                  </a:cubicBezTo>
                  <a:cubicBezTo>
                    <a:pt x="442" y="388"/>
                    <a:pt x="445" y="387"/>
                    <a:pt x="449" y="385"/>
                  </a:cubicBezTo>
                  <a:lnTo>
                    <a:pt x="461" y="434"/>
                  </a:lnTo>
                  <a:close/>
                  <a:moveTo>
                    <a:pt x="465" y="354"/>
                  </a:moveTo>
                  <a:cubicBezTo>
                    <a:pt x="462" y="342"/>
                    <a:pt x="451" y="332"/>
                    <a:pt x="438" y="332"/>
                  </a:cubicBezTo>
                  <a:cubicBezTo>
                    <a:pt x="434" y="332"/>
                    <a:pt x="430" y="333"/>
                    <a:pt x="427" y="334"/>
                  </a:cubicBezTo>
                  <a:cubicBezTo>
                    <a:pt x="383" y="278"/>
                    <a:pt x="383" y="278"/>
                    <a:pt x="383" y="278"/>
                  </a:cubicBezTo>
                  <a:cubicBezTo>
                    <a:pt x="388" y="273"/>
                    <a:pt x="392" y="266"/>
                    <a:pt x="392" y="258"/>
                  </a:cubicBezTo>
                  <a:cubicBezTo>
                    <a:pt x="392" y="257"/>
                    <a:pt x="392" y="256"/>
                    <a:pt x="392" y="255"/>
                  </a:cubicBezTo>
                  <a:cubicBezTo>
                    <a:pt x="417" y="251"/>
                    <a:pt x="417" y="251"/>
                    <a:pt x="417" y="251"/>
                  </a:cubicBezTo>
                  <a:cubicBezTo>
                    <a:pt x="420" y="263"/>
                    <a:pt x="431" y="273"/>
                    <a:pt x="444" y="273"/>
                  </a:cubicBezTo>
                  <a:cubicBezTo>
                    <a:pt x="459" y="273"/>
                    <a:pt x="471" y="261"/>
                    <a:pt x="471" y="246"/>
                  </a:cubicBezTo>
                  <a:cubicBezTo>
                    <a:pt x="471" y="238"/>
                    <a:pt x="468" y="231"/>
                    <a:pt x="463" y="226"/>
                  </a:cubicBezTo>
                  <a:cubicBezTo>
                    <a:pt x="490" y="195"/>
                    <a:pt x="490" y="195"/>
                    <a:pt x="490" y="195"/>
                  </a:cubicBezTo>
                  <a:cubicBezTo>
                    <a:pt x="494" y="198"/>
                    <a:pt x="500" y="200"/>
                    <a:pt x="506" y="200"/>
                  </a:cubicBezTo>
                  <a:cubicBezTo>
                    <a:pt x="509" y="200"/>
                    <a:pt x="512" y="200"/>
                    <a:pt x="515" y="198"/>
                  </a:cubicBezTo>
                  <a:cubicBezTo>
                    <a:pt x="576" y="330"/>
                    <a:pt x="576" y="330"/>
                    <a:pt x="576" y="330"/>
                  </a:cubicBezTo>
                  <a:cubicBezTo>
                    <a:pt x="569" y="334"/>
                    <a:pt x="565" y="342"/>
                    <a:pt x="564" y="350"/>
                  </a:cubicBezTo>
                  <a:lnTo>
                    <a:pt x="465" y="354"/>
                  </a:lnTo>
                  <a:close/>
                  <a:moveTo>
                    <a:pt x="619" y="510"/>
                  </a:moveTo>
                  <a:cubicBezTo>
                    <a:pt x="617" y="510"/>
                    <a:pt x="615" y="510"/>
                    <a:pt x="613" y="510"/>
                  </a:cubicBezTo>
                  <a:cubicBezTo>
                    <a:pt x="598" y="510"/>
                    <a:pt x="586" y="522"/>
                    <a:pt x="586" y="538"/>
                  </a:cubicBezTo>
                  <a:cubicBezTo>
                    <a:pt x="586" y="539"/>
                    <a:pt x="586" y="540"/>
                    <a:pt x="586" y="541"/>
                  </a:cubicBezTo>
                  <a:cubicBezTo>
                    <a:pt x="534" y="544"/>
                    <a:pt x="534" y="544"/>
                    <a:pt x="534" y="544"/>
                  </a:cubicBezTo>
                  <a:cubicBezTo>
                    <a:pt x="533" y="539"/>
                    <a:pt x="530" y="534"/>
                    <a:pt x="525" y="532"/>
                  </a:cubicBezTo>
                  <a:cubicBezTo>
                    <a:pt x="583" y="379"/>
                    <a:pt x="583" y="379"/>
                    <a:pt x="583" y="379"/>
                  </a:cubicBezTo>
                  <a:cubicBezTo>
                    <a:pt x="586" y="380"/>
                    <a:pt x="589" y="380"/>
                    <a:pt x="592" y="380"/>
                  </a:cubicBezTo>
                  <a:cubicBezTo>
                    <a:pt x="596" y="380"/>
                    <a:pt x="600" y="379"/>
                    <a:pt x="604" y="377"/>
                  </a:cubicBezTo>
                  <a:cubicBezTo>
                    <a:pt x="622" y="424"/>
                    <a:pt x="622" y="424"/>
                    <a:pt x="622" y="424"/>
                  </a:cubicBezTo>
                  <a:cubicBezTo>
                    <a:pt x="615" y="427"/>
                    <a:pt x="610" y="433"/>
                    <a:pt x="610" y="441"/>
                  </a:cubicBezTo>
                  <a:cubicBezTo>
                    <a:pt x="610" y="450"/>
                    <a:pt x="617" y="458"/>
                    <a:pt x="626" y="460"/>
                  </a:cubicBezTo>
                  <a:lnTo>
                    <a:pt x="619" y="510"/>
                  </a:lnTo>
                  <a:close/>
                  <a:moveTo>
                    <a:pt x="648" y="444"/>
                  </a:moveTo>
                  <a:cubicBezTo>
                    <a:pt x="649" y="443"/>
                    <a:pt x="649" y="442"/>
                    <a:pt x="649" y="441"/>
                  </a:cubicBezTo>
                  <a:cubicBezTo>
                    <a:pt x="649" y="438"/>
                    <a:pt x="648" y="434"/>
                    <a:pt x="646" y="432"/>
                  </a:cubicBezTo>
                  <a:cubicBezTo>
                    <a:pt x="729" y="365"/>
                    <a:pt x="729" y="365"/>
                    <a:pt x="729" y="365"/>
                  </a:cubicBezTo>
                  <a:cubicBezTo>
                    <a:pt x="733" y="369"/>
                    <a:pt x="739" y="372"/>
                    <a:pt x="745" y="373"/>
                  </a:cubicBezTo>
                  <a:cubicBezTo>
                    <a:pt x="737" y="466"/>
                    <a:pt x="737" y="466"/>
                    <a:pt x="737" y="466"/>
                  </a:cubicBezTo>
                  <a:cubicBezTo>
                    <a:pt x="737" y="466"/>
                    <a:pt x="737" y="466"/>
                    <a:pt x="737" y="466"/>
                  </a:cubicBezTo>
                  <a:cubicBezTo>
                    <a:pt x="731" y="466"/>
                    <a:pt x="726" y="470"/>
                    <a:pt x="724" y="474"/>
                  </a:cubicBezTo>
                  <a:lnTo>
                    <a:pt x="648" y="444"/>
                  </a:lnTo>
                  <a:close/>
                  <a:moveTo>
                    <a:pt x="750" y="479"/>
                  </a:moveTo>
                  <a:cubicBezTo>
                    <a:pt x="750" y="477"/>
                    <a:pt x="750" y="475"/>
                    <a:pt x="749" y="473"/>
                  </a:cubicBezTo>
                  <a:cubicBezTo>
                    <a:pt x="893" y="379"/>
                    <a:pt x="893" y="379"/>
                    <a:pt x="893" y="379"/>
                  </a:cubicBezTo>
                  <a:cubicBezTo>
                    <a:pt x="896" y="382"/>
                    <a:pt x="900" y="385"/>
                    <a:pt x="905" y="385"/>
                  </a:cubicBezTo>
                  <a:cubicBezTo>
                    <a:pt x="905" y="385"/>
                    <a:pt x="905" y="385"/>
                    <a:pt x="905" y="385"/>
                  </a:cubicBezTo>
                  <a:cubicBezTo>
                    <a:pt x="910" y="445"/>
                    <a:pt x="910" y="445"/>
                    <a:pt x="910" y="445"/>
                  </a:cubicBezTo>
                  <a:cubicBezTo>
                    <a:pt x="896" y="447"/>
                    <a:pt x="886" y="458"/>
                    <a:pt x="886" y="473"/>
                  </a:cubicBezTo>
                  <a:cubicBezTo>
                    <a:pt x="886" y="473"/>
                    <a:pt x="886" y="473"/>
                    <a:pt x="886" y="473"/>
                  </a:cubicBezTo>
                  <a:lnTo>
                    <a:pt x="750" y="479"/>
                  </a:lnTo>
                  <a:close/>
                  <a:moveTo>
                    <a:pt x="892" y="490"/>
                  </a:moveTo>
                  <a:cubicBezTo>
                    <a:pt x="895" y="494"/>
                    <a:pt x="900" y="498"/>
                    <a:pt x="905" y="499"/>
                  </a:cubicBezTo>
                  <a:cubicBezTo>
                    <a:pt x="853" y="590"/>
                    <a:pt x="853" y="590"/>
                    <a:pt x="853" y="590"/>
                  </a:cubicBezTo>
                  <a:cubicBezTo>
                    <a:pt x="851" y="589"/>
                    <a:pt x="848" y="589"/>
                    <a:pt x="846" y="589"/>
                  </a:cubicBezTo>
                  <a:cubicBezTo>
                    <a:pt x="831" y="589"/>
                    <a:pt x="820" y="599"/>
                    <a:pt x="818" y="613"/>
                  </a:cubicBezTo>
                  <a:cubicBezTo>
                    <a:pt x="759" y="613"/>
                    <a:pt x="759" y="613"/>
                    <a:pt x="759" y="613"/>
                  </a:cubicBezTo>
                  <a:cubicBezTo>
                    <a:pt x="759" y="613"/>
                    <a:pt x="759" y="612"/>
                    <a:pt x="759" y="612"/>
                  </a:cubicBezTo>
                  <a:cubicBezTo>
                    <a:pt x="759" y="606"/>
                    <a:pt x="757" y="600"/>
                    <a:pt x="754" y="596"/>
                  </a:cubicBezTo>
                  <a:lnTo>
                    <a:pt x="892" y="490"/>
                  </a:lnTo>
                  <a:close/>
                  <a:moveTo>
                    <a:pt x="745" y="636"/>
                  </a:moveTo>
                  <a:cubicBezTo>
                    <a:pt x="752" y="632"/>
                    <a:pt x="758" y="624"/>
                    <a:pt x="759" y="615"/>
                  </a:cubicBezTo>
                  <a:cubicBezTo>
                    <a:pt x="818" y="615"/>
                    <a:pt x="818" y="615"/>
                    <a:pt x="818" y="615"/>
                  </a:cubicBezTo>
                  <a:cubicBezTo>
                    <a:pt x="818" y="616"/>
                    <a:pt x="818" y="616"/>
                    <a:pt x="818" y="616"/>
                  </a:cubicBezTo>
                  <a:cubicBezTo>
                    <a:pt x="818" y="632"/>
                    <a:pt x="830" y="644"/>
                    <a:pt x="846" y="644"/>
                  </a:cubicBezTo>
                  <a:cubicBezTo>
                    <a:pt x="850" y="644"/>
                    <a:pt x="855" y="643"/>
                    <a:pt x="859" y="641"/>
                  </a:cubicBezTo>
                  <a:cubicBezTo>
                    <a:pt x="913" y="713"/>
                    <a:pt x="913" y="713"/>
                    <a:pt x="913" y="713"/>
                  </a:cubicBezTo>
                  <a:cubicBezTo>
                    <a:pt x="909" y="716"/>
                    <a:pt x="907" y="721"/>
                    <a:pt x="907" y="726"/>
                  </a:cubicBezTo>
                  <a:cubicBezTo>
                    <a:pt x="907" y="731"/>
                    <a:pt x="910" y="736"/>
                    <a:pt x="914" y="739"/>
                  </a:cubicBezTo>
                  <a:cubicBezTo>
                    <a:pt x="861" y="812"/>
                    <a:pt x="861" y="812"/>
                    <a:pt x="861" y="812"/>
                  </a:cubicBezTo>
                  <a:cubicBezTo>
                    <a:pt x="857" y="810"/>
                    <a:pt x="852" y="809"/>
                    <a:pt x="847" y="809"/>
                  </a:cubicBezTo>
                  <a:cubicBezTo>
                    <a:pt x="842" y="809"/>
                    <a:pt x="838" y="810"/>
                    <a:pt x="834" y="812"/>
                  </a:cubicBezTo>
                  <a:lnTo>
                    <a:pt x="745" y="636"/>
                  </a:lnTo>
                  <a:close/>
                  <a:moveTo>
                    <a:pt x="907" y="1004"/>
                  </a:moveTo>
                  <a:cubicBezTo>
                    <a:pt x="818" y="984"/>
                    <a:pt x="818" y="984"/>
                    <a:pt x="818" y="984"/>
                  </a:cubicBezTo>
                  <a:cubicBezTo>
                    <a:pt x="818" y="984"/>
                    <a:pt x="818" y="983"/>
                    <a:pt x="818" y="982"/>
                  </a:cubicBezTo>
                  <a:cubicBezTo>
                    <a:pt x="818" y="973"/>
                    <a:pt x="811" y="966"/>
                    <a:pt x="802" y="966"/>
                  </a:cubicBezTo>
                  <a:cubicBezTo>
                    <a:pt x="796" y="966"/>
                    <a:pt x="792" y="969"/>
                    <a:pt x="789" y="973"/>
                  </a:cubicBezTo>
                  <a:cubicBezTo>
                    <a:pt x="705" y="922"/>
                    <a:pt x="705" y="922"/>
                    <a:pt x="705" y="922"/>
                  </a:cubicBezTo>
                  <a:cubicBezTo>
                    <a:pt x="707" y="920"/>
                    <a:pt x="707" y="917"/>
                    <a:pt x="707" y="914"/>
                  </a:cubicBezTo>
                  <a:cubicBezTo>
                    <a:pt x="707" y="906"/>
                    <a:pt x="700" y="898"/>
                    <a:pt x="691" y="898"/>
                  </a:cubicBezTo>
                  <a:cubicBezTo>
                    <a:pt x="691" y="898"/>
                    <a:pt x="690" y="898"/>
                    <a:pt x="690" y="898"/>
                  </a:cubicBezTo>
                  <a:cubicBezTo>
                    <a:pt x="681" y="842"/>
                    <a:pt x="681" y="842"/>
                    <a:pt x="681" y="842"/>
                  </a:cubicBezTo>
                  <a:cubicBezTo>
                    <a:pt x="688" y="841"/>
                    <a:pt x="694" y="838"/>
                    <a:pt x="699" y="832"/>
                  </a:cubicBezTo>
                  <a:cubicBezTo>
                    <a:pt x="912" y="994"/>
                    <a:pt x="912" y="994"/>
                    <a:pt x="912" y="994"/>
                  </a:cubicBezTo>
                  <a:cubicBezTo>
                    <a:pt x="910" y="997"/>
                    <a:pt x="908" y="1000"/>
                    <a:pt x="907" y="1004"/>
                  </a:cubicBezTo>
                  <a:close/>
                  <a:moveTo>
                    <a:pt x="853" y="1232"/>
                  </a:moveTo>
                  <a:cubicBezTo>
                    <a:pt x="788" y="1219"/>
                    <a:pt x="788" y="1219"/>
                    <a:pt x="788" y="1219"/>
                  </a:cubicBezTo>
                  <a:cubicBezTo>
                    <a:pt x="788" y="1218"/>
                    <a:pt x="788" y="1217"/>
                    <a:pt x="788" y="1217"/>
                  </a:cubicBezTo>
                  <a:cubicBezTo>
                    <a:pt x="788" y="1212"/>
                    <a:pt x="785" y="1207"/>
                    <a:pt x="781" y="1205"/>
                  </a:cubicBezTo>
                  <a:cubicBezTo>
                    <a:pt x="815" y="1107"/>
                    <a:pt x="815" y="1107"/>
                    <a:pt x="815" y="1107"/>
                  </a:cubicBezTo>
                  <a:cubicBezTo>
                    <a:pt x="816" y="1107"/>
                    <a:pt x="817" y="1107"/>
                    <a:pt x="818" y="1107"/>
                  </a:cubicBezTo>
                  <a:cubicBezTo>
                    <a:pt x="820" y="1107"/>
                    <a:pt x="821" y="1107"/>
                    <a:pt x="823" y="1106"/>
                  </a:cubicBezTo>
                  <a:cubicBezTo>
                    <a:pt x="868" y="1213"/>
                    <a:pt x="868" y="1213"/>
                    <a:pt x="868" y="1213"/>
                  </a:cubicBezTo>
                  <a:cubicBezTo>
                    <a:pt x="861" y="1217"/>
                    <a:pt x="855" y="1224"/>
                    <a:pt x="853" y="1232"/>
                  </a:cubicBezTo>
                  <a:close/>
                  <a:moveTo>
                    <a:pt x="733" y="1476"/>
                  </a:moveTo>
                  <a:cubicBezTo>
                    <a:pt x="682" y="1437"/>
                    <a:pt x="682" y="1437"/>
                    <a:pt x="682" y="1437"/>
                  </a:cubicBezTo>
                  <a:cubicBezTo>
                    <a:pt x="728" y="1391"/>
                    <a:pt x="728" y="1391"/>
                    <a:pt x="728" y="1391"/>
                  </a:cubicBezTo>
                  <a:cubicBezTo>
                    <a:pt x="730" y="1393"/>
                    <a:pt x="733" y="1394"/>
                    <a:pt x="737" y="1394"/>
                  </a:cubicBezTo>
                  <a:cubicBezTo>
                    <a:pt x="737" y="1394"/>
                    <a:pt x="738" y="1394"/>
                    <a:pt x="738" y="1394"/>
                  </a:cubicBezTo>
                  <a:cubicBezTo>
                    <a:pt x="750" y="1466"/>
                    <a:pt x="750" y="1466"/>
                    <a:pt x="750" y="1466"/>
                  </a:cubicBezTo>
                  <a:cubicBezTo>
                    <a:pt x="743" y="1467"/>
                    <a:pt x="737" y="1471"/>
                    <a:pt x="733" y="1476"/>
                  </a:cubicBezTo>
                  <a:close/>
                  <a:moveTo>
                    <a:pt x="686" y="1617"/>
                  </a:moveTo>
                  <a:cubicBezTo>
                    <a:pt x="591" y="1616"/>
                    <a:pt x="591" y="1616"/>
                    <a:pt x="591" y="1616"/>
                  </a:cubicBezTo>
                  <a:cubicBezTo>
                    <a:pt x="590" y="1611"/>
                    <a:pt x="587" y="1608"/>
                    <a:pt x="582" y="1606"/>
                  </a:cubicBezTo>
                  <a:cubicBezTo>
                    <a:pt x="594" y="1550"/>
                    <a:pt x="594" y="1550"/>
                    <a:pt x="594" y="1550"/>
                  </a:cubicBezTo>
                  <a:cubicBezTo>
                    <a:pt x="596" y="1550"/>
                    <a:pt x="598" y="1550"/>
                    <a:pt x="599" y="1550"/>
                  </a:cubicBezTo>
                  <a:cubicBezTo>
                    <a:pt x="609" y="1550"/>
                    <a:pt x="617" y="1546"/>
                    <a:pt x="622" y="1540"/>
                  </a:cubicBezTo>
                  <a:cubicBezTo>
                    <a:pt x="692" y="1597"/>
                    <a:pt x="692" y="1597"/>
                    <a:pt x="692" y="1597"/>
                  </a:cubicBezTo>
                  <a:cubicBezTo>
                    <a:pt x="688" y="1602"/>
                    <a:pt x="685" y="1608"/>
                    <a:pt x="685" y="1615"/>
                  </a:cubicBezTo>
                  <a:cubicBezTo>
                    <a:pt x="685" y="1616"/>
                    <a:pt x="685" y="1616"/>
                    <a:pt x="686" y="1617"/>
                  </a:cubicBezTo>
                  <a:close/>
                  <a:moveTo>
                    <a:pt x="468" y="1531"/>
                  </a:moveTo>
                  <a:cubicBezTo>
                    <a:pt x="499" y="1460"/>
                    <a:pt x="499" y="1460"/>
                    <a:pt x="499" y="1460"/>
                  </a:cubicBezTo>
                  <a:cubicBezTo>
                    <a:pt x="502" y="1461"/>
                    <a:pt x="506" y="1462"/>
                    <a:pt x="510" y="1462"/>
                  </a:cubicBezTo>
                  <a:cubicBezTo>
                    <a:pt x="518" y="1462"/>
                    <a:pt x="525" y="1459"/>
                    <a:pt x="531" y="1454"/>
                  </a:cubicBezTo>
                  <a:cubicBezTo>
                    <a:pt x="577" y="1499"/>
                    <a:pt x="577" y="1499"/>
                    <a:pt x="577" y="1499"/>
                  </a:cubicBezTo>
                  <a:cubicBezTo>
                    <a:pt x="572" y="1505"/>
                    <a:pt x="569" y="1512"/>
                    <a:pt x="569" y="1520"/>
                  </a:cubicBezTo>
                  <a:cubicBezTo>
                    <a:pt x="569" y="1522"/>
                    <a:pt x="570" y="1525"/>
                    <a:pt x="570" y="1527"/>
                  </a:cubicBezTo>
                  <a:cubicBezTo>
                    <a:pt x="485" y="1550"/>
                    <a:pt x="485" y="1550"/>
                    <a:pt x="485" y="1550"/>
                  </a:cubicBezTo>
                  <a:cubicBezTo>
                    <a:pt x="483" y="1541"/>
                    <a:pt x="476" y="1534"/>
                    <a:pt x="468" y="1531"/>
                  </a:cubicBezTo>
                  <a:close/>
                  <a:moveTo>
                    <a:pt x="471" y="1367"/>
                  </a:moveTo>
                  <a:cubicBezTo>
                    <a:pt x="509" y="1331"/>
                    <a:pt x="509" y="1331"/>
                    <a:pt x="509" y="1331"/>
                  </a:cubicBezTo>
                  <a:cubicBezTo>
                    <a:pt x="582" y="1370"/>
                    <a:pt x="582" y="1370"/>
                    <a:pt x="582" y="1370"/>
                  </a:cubicBezTo>
                  <a:cubicBezTo>
                    <a:pt x="580" y="1374"/>
                    <a:pt x="578" y="1379"/>
                    <a:pt x="578" y="1384"/>
                  </a:cubicBezTo>
                  <a:cubicBezTo>
                    <a:pt x="578" y="1388"/>
                    <a:pt x="579" y="1392"/>
                    <a:pt x="581" y="1396"/>
                  </a:cubicBezTo>
                  <a:cubicBezTo>
                    <a:pt x="536" y="1418"/>
                    <a:pt x="536" y="1418"/>
                    <a:pt x="536" y="1418"/>
                  </a:cubicBezTo>
                  <a:cubicBezTo>
                    <a:pt x="531" y="1408"/>
                    <a:pt x="521" y="1402"/>
                    <a:pt x="510" y="1402"/>
                  </a:cubicBezTo>
                  <a:cubicBezTo>
                    <a:pt x="501" y="1402"/>
                    <a:pt x="494" y="1405"/>
                    <a:pt x="488" y="1411"/>
                  </a:cubicBezTo>
                  <a:cubicBezTo>
                    <a:pt x="471" y="1394"/>
                    <a:pt x="471" y="1394"/>
                    <a:pt x="471" y="1394"/>
                  </a:cubicBezTo>
                  <a:cubicBezTo>
                    <a:pt x="475" y="1391"/>
                    <a:pt x="477" y="1386"/>
                    <a:pt x="477" y="1381"/>
                  </a:cubicBezTo>
                  <a:cubicBezTo>
                    <a:pt x="477" y="1375"/>
                    <a:pt x="475" y="1370"/>
                    <a:pt x="471" y="1367"/>
                  </a:cubicBezTo>
                  <a:close/>
                  <a:moveTo>
                    <a:pt x="460" y="1276"/>
                  </a:moveTo>
                  <a:cubicBezTo>
                    <a:pt x="548" y="1187"/>
                    <a:pt x="548" y="1187"/>
                    <a:pt x="548" y="1187"/>
                  </a:cubicBezTo>
                  <a:cubicBezTo>
                    <a:pt x="551" y="1189"/>
                    <a:pt x="554" y="1191"/>
                    <a:pt x="557" y="1191"/>
                  </a:cubicBezTo>
                  <a:cubicBezTo>
                    <a:pt x="559" y="1191"/>
                    <a:pt x="561" y="1190"/>
                    <a:pt x="562" y="1190"/>
                  </a:cubicBezTo>
                  <a:cubicBezTo>
                    <a:pt x="584" y="1241"/>
                    <a:pt x="584" y="1241"/>
                    <a:pt x="584" y="1241"/>
                  </a:cubicBezTo>
                  <a:cubicBezTo>
                    <a:pt x="579" y="1243"/>
                    <a:pt x="576" y="1248"/>
                    <a:pt x="576" y="1253"/>
                  </a:cubicBezTo>
                  <a:cubicBezTo>
                    <a:pt x="576" y="1257"/>
                    <a:pt x="577" y="1260"/>
                    <a:pt x="579" y="1262"/>
                  </a:cubicBezTo>
                  <a:cubicBezTo>
                    <a:pt x="509" y="1329"/>
                    <a:pt x="509" y="1329"/>
                    <a:pt x="509" y="1329"/>
                  </a:cubicBezTo>
                  <a:cubicBezTo>
                    <a:pt x="470" y="1308"/>
                    <a:pt x="470" y="1308"/>
                    <a:pt x="470" y="1308"/>
                  </a:cubicBezTo>
                  <a:cubicBezTo>
                    <a:pt x="471" y="1305"/>
                    <a:pt x="472" y="1302"/>
                    <a:pt x="472" y="1299"/>
                  </a:cubicBezTo>
                  <a:cubicBezTo>
                    <a:pt x="472" y="1289"/>
                    <a:pt x="467" y="1281"/>
                    <a:pt x="460" y="1276"/>
                  </a:cubicBezTo>
                  <a:close/>
                  <a:moveTo>
                    <a:pt x="44" y="911"/>
                  </a:moveTo>
                  <a:cubicBezTo>
                    <a:pt x="154" y="891"/>
                    <a:pt x="154" y="891"/>
                    <a:pt x="154" y="891"/>
                  </a:cubicBezTo>
                  <a:cubicBezTo>
                    <a:pt x="155" y="896"/>
                    <a:pt x="160" y="900"/>
                    <a:pt x="166" y="900"/>
                  </a:cubicBezTo>
                  <a:cubicBezTo>
                    <a:pt x="167" y="900"/>
                    <a:pt x="167" y="900"/>
                    <a:pt x="168" y="900"/>
                  </a:cubicBezTo>
                  <a:cubicBezTo>
                    <a:pt x="184" y="976"/>
                    <a:pt x="184" y="976"/>
                    <a:pt x="184" y="976"/>
                  </a:cubicBezTo>
                  <a:cubicBezTo>
                    <a:pt x="175" y="979"/>
                    <a:pt x="168" y="985"/>
                    <a:pt x="165" y="994"/>
                  </a:cubicBezTo>
                  <a:cubicBezTo>
                    <a:pt x="43" y="928"/>
                    <a:pt x="43" y="928"/>
                    <a:pt x="43" y="928"/>
                  </a:cubicBezTo>
                  <a:cubicBezTo>
                    <a:pt x="44" y="925"/>
                    <a:pt x="45" y="921"/>
                    <a:pt x="45" y="918"/>
                  </a:cubicBezTo>
                  <a:cubicBezTo>
                    <a:pt x="45" y="916"/>
                    <a:pt x="45" y="913"/>
                    <a:pt x="44" y="911"/>
                  </a:cubicBezTo>
                  <a:close/>
                  <a:moveTo>
                    <a:pt x="215" y="835"/>
                  </a:moveTo>
                  <a:cubicBezTo>
                    <a:pt x="216" y="836"/>
                    <a:pt x="218" y="837"/>
                    <a:pt x="220" y="838"/>
                  </a:cubicBezTo>
                  <a:cubicBezTo>
                    <a:pt x="196" y="976"/>
                    <a:pt x="196" y="976"/>
                    <a:pt x="196" y="976"/>
                  </a:cubicBezTo>
                  <a:cubicBezTo>
                    <a:pt x="194" y="976"/>
                    <a:pt x="192" y="975"/>
                    <a:pt x="191" y="975"/>
                  </a:cubicBezTo>
                  <a:cubicBezTo>
                    <a:pt x="189" y="975"/>
                    <a:pt x="187" y="976"/>
                    <a:pt x="186" y="976"/>
                  </a:cubicBezTo>
                  <a:cubicBezTo>
                    <a:pt x="170" y="900"/>
                    <a:pt x="170" y="900"/>
                    <a:pt x="170" y="900"/>
                  </a:cubicBezTo>
                  <a:cubicBezTo>
                    <a:pt x="175" y="898"/>
                    <a:pt x="179" y="893"/>
                    <a:pt x="179" y="888"/>
                  </a:cubicBezTo>
                  <a:cubicBezTo>
                    <a:pt x="179" y="884"/>
                    <a:pt x="177" y="881"/>
                    <a:pt x="175" y="879"/>
                  </a:cubicBezTo>
                  <a:lnTo>
                    <a:pt x="215" y="835"/>
                  </a:lnTo>
                  <a:close/>
                  <a:moveTo>
                    <a:pt x="212" y="986"/>
                  </a:moveTo>
                  <a:cubicBezTo>
                    <a:pt x="275" y="914"/>
                    <a:pt x="275" y="914"/>
                    <a:pt x="275" y="914"/>
                  </a:cubicBezTo>
                  <a:cubicBezTo>
                    <a:pt x="280" y="918"/>
                    <a:pt x="286" y="921"/>
                    <a:pt x="293" y="921"/>
                  </a:cubicBezTo>
                  <a:cubicBezTo>
                    <a:pt x="294" y="921"/>
                    <a:pt x="295" y="921"/>
                    <a:pt x="296" y="921"/>
                  </a:cubicBezTo>
                  <a:cubicBezTo>
                    <a:pt x="318" y="1059"/>
                    <a:pt x="318" y="1059"/>
                    <a:pt x="318" y="1059"/>
                  </a:cubicBezTo>
                  <a:cubicBezTo>
                    <a:pt x="310" y="1060"/>
                    <a:pt x="303" y="1065"/>
                    <a:pt x="299" y="1071"/>
                  </a:cubicBezTo>
                  <a:cubicBezTo>
                    <a:pt x="212" y="1020"/>
                    <a:pt x="212" y="1020"/>
                    <a:pt x="212" y="1020"/>
                  </a:cubicBezTo>
                  <a:cubicBezTo>
                    <a:pt x="216" y="1016"/>
                    <a:pt x="218" y="1010"/>
                    <a:pt x="218" y="1003"/>
                  </a:cubicBezTo>
                  <a:cubicBezTo>
                    <a:pt x="218" y="997"/>
                    <a:pt x="216" y="990"/>
                    <a:pt x="212" y="986"/>
                  </a:cubicBezTo>
                  <a:close/>
                  <a:moveTo>
                    <a:pt x="323" y="1058"/>
                  </a:moveTo>
                  <a:cubicBezTo>
                    <a:pt x="321" y="1058"/>
                    <a:pt x="320" y="1058"/>
                    <a:pt x="319" y="1059"/>
                  </a:cubicBezTo>
                  <a:cubicBezTo>
                    <a:pt x="298" y="920"/>
                    <a:pt x="298" y="920"/>
                    <a:pt x="298" y="920"/>
                  </a:cubicBezTo>
                  <a:cubicBezTo>
                    <a:pt x="305" y="919"/>
                    <a:pt x="311" y="915"/>
                    <a:pt x="315" y="910"/>
                  </a:cubicBezTo>
                  <a:cubicBezTo>
                    <a:pt x="386" y="960"/>
                    <a:pt x="386" y="960"/>
                    <a:pt x="386" y="960"/>
                  </a:cubicBezTo>
                  <a:cubicBezTo>
                    <a:pt x="384" y="964"/>
                    <a:pt x="382" y="969"/>
                    <a:pt x="382" y="974"/>
                  </a:cubicBezTo>
                  <a:cubicBezTo>
                    <a:pt x="382" y="990"/>
                    <a:pt x="394" y="1002"/>
                    <a:pt x="410" y="1002"/>
                  </a:cubicBezTo>
                  <a:cubicBezTo>
                    <a:pt x="414" y="1002"/>
                    <a:pt x="418" y="1001"/>
                    <a:pt x="421" y="1000"/>
                  </a:cubicBezTo>
                  <a:cubicBezTo>
                    <a:pt x="451" y="1064"/>
                    <a:pt x="451" y="1064"/>
                    <a:pt x="451" y="1064"/>
                  </a:cubicBezTo>
                  <a:cubicBezTo>
                    <a:pt x="444" y="1069"/>
                    <a:pt x="439" y="1077"/>
                    <a:pt x="438" y="1086"/>
                  </a:cubicBezTo>
                  <a:cubicBezTo>
                    <a:pt x="350" y="1085"/>
                    <a:pt x="350" y="1085"/>
                    <a:pt x="350" y="1085"/>
                  </a:cubicBezTo>
                  <a:cubicBezTo>
                    <a:pt x="350" y="1070"/>
                    <a:pt x="338" y="1058"/>
                    <a:pt x="323" y="1058"/>
                  </a:cubicBezTo>
                  <a:close/>
                  <a:moveTo>
                    <a:pt x="466" y="1059"/>
                  </a:moveTo>
                  <a:cubicBezTo>
                    <a:pt x="461" y="1059"/>
                    <a:pt x="456" y="1061"/>
                    <a:pt x="452" y="1063"/>
                  </a:cubicBezTo>
                  <a:cubicBezTo>
                    <a:pt x="423" y="999"/>
                    <a:pt x="423" y="999"/>
                    <a:pt x="423" y="999"/>
                  </a:cubicBezTo>
                  <a:cubicBezTo>
                    <a:pt x="431" y="994"/>
                    <a:pt x="438" y="985"/>
                    <a:pt x="438" y="974"/>
                  </a:cubicBezTo>
                  <a:cubicBezTo>
                    <a:pt x="438" y="966"/>
                    <a:pt x="434" y="959"/>
                    <a:pt x="429" y="954"/>
                  </a:cubicBezTo>
                  <a:cubicBezTo>
                    <a:pt x="492" y="884"/>
                    <a:pt x="492" y="884"/>
                    <a:pt x="492" y="884"/>
                  </a:cubicBezTo>
                  <a:cubicBezTo>
                    <a:pt x="497" y="888"/>
                    <a:pt x="503" y="890"/>
                    <a:pt x="510" y="890"/>
                  </a:cubicBezTo>
                  <a:cubicBezTo>
                    <a:pt x="514" y="890"/>
                    <a:pt x="517" y="889"/>
                    <a:pt x="521" y="888"/>
                  </a:cubicBezTo>
                  <a:cubicBezTo>
                    <a:pt x="565" y="983"/>
                    <a:pt x="565" y="983"/>
                    <a:pt x="565" y="983"/>
                  </a:cubicBezTo>
                  <a:cubicBezTo>
                    <a:pt x="555" y="987"/>
                    <a:pt x="547" y="997"/>
                    <a:pt x="547" y="1009"/>
                  </a:cubicBezTo>
                  <a:cubicBezTo>
                    <a:pt x="547" y="1014"/>
                    <a:pt x="548" y="1018"/>
                    <a:pt x="550" y="1021"/>
                  </a:cubicBezTo>
                  <a:cubicBezTo>
                    <a:pt x="488" y="1069"/>
                    <a:pt x="488" y="1069"/>
                    <a:pt x="488" y="1069"/>
                  </a:cubicBezTo>
                  <a:cubicBezTo>
                    <a:pt x="482" y="1063"/>
                    <a:pt x="475" y="1059"/>
                    <a:pt x="466" y="1059"/>
                  </a:cubicBezTo>
                  <a:close/>
                  <a:moveTo>
                    <a:pt x="597" y="992"/>
                  </a:moveTo>
                  <a:cubicBezTo>
                    <a:pt x="680" y="925"/>
                    <a:pt x="680" y="925"/>
                    <a:pt x="680" y="925"/>
                  </a:cubicBezTo>
                  <a:cubicBezTo>
                    <a:pt x="682" y="927"/>
                    <a:pt x="684" y="929"/>
                    <a:pt x="687" y="930"/>
                  </a:cubicBezTo>
                  <a:cubicBezTo>
                    <a:pt x="663" y="1052"/>
                    <a:pt x="663" y="1052"/>
                    <a:pt x="663" y="1052"/>
                  </a:cubicBezTo>
                  <a:cubicBezTo>
                    <a:pt x="662" y="1052"/>
                    <a:pt x="660" y="1051"/>
                    <a:pt x="658" y="1051"/>
                  </a:cubicBezTo>
                  <a:cubicBezTo>
                    <a:pt x="649" y="1051"/>
                    <a:pt x="642" y="1055"/>
                    <a:pt x="636" y="1061"/>
                  </a:cubicBezTo>
                  <a:cubicBezTo>
                    <a:pt x="597" y="1027"/>
                    <a:pt x="597" y="1027"/>
                    <a:pt x="597" y="1027"/>
                  </a:cubicBezTo>
                  <a:cubicBezTo>
                    <a:pt x="600" y="1022"/>
                    <a:pt x="603" y="1016"/>
                    <a:pt x="603" y="1009"/>
                  </a:cubicBezTo>
                  <a:cubicBezTo>
                    <a:pt x="603" y="1003"/>
                    <a:pt x="601" y="997"/>
                    <a:pt x="597" y="992"/>
                  </a:cubicBezTo>
                  <a:close/>
                  <a:moveTo>
                    <a:pt x="788" y="990"/>
                  </a:moveTo>
                  <a:cubicBezTo>
                    <a:pt x="683" y="1064"/>
                    <a:pt x="683" y="1064"/>
                    <a:pt x="683" y="1064"/>
                  </a:cubicBezTo>
                  <a:cubicBezTo>
                    <a:pt x="678" y="1058"/>
                    <a:pt x="672" y="1054"/>
                    <a:pt x="665" y="1052"/>
                  </a:cubicBezTo>
                  <a:cubicBezTo>
                    <a:pt x="689" y="930"/>
                    <a:pt x="689" y="930"/>
                    <a:pt x="689" y="930"/>
                  </a:cubicBezTo>
                  <a:cubicBezTo>
                    <a:pt x="690" y="930"/>
                    <a:pt x="691" y="930"/>
                    <a:pt x="691" y="930"/>
                  </a:cubicBezTo>
                  <a:cubicBezTo>
                    <a:pt x="697" y="930"/>
                    <a:pt x="702" y="927"/>
                    <a:pt x="704" y="923"/>
                  </a:cubicBezTo>
                  <a:cubicBezTo>
                    <a:pt x="788" y="974"/>
                    <a:pt x="788" y="974"/>
                    <a:pt x="788" y="974"/>
                  </a:cubicBezTo>
                  <a:cubicBezTo>
                    <a:pt x="787" y="977"/>
                    <a:pt x="786" y="979"/>
                    <a:pt x="786" y="982"/>
                  </a:cubicBezTo>
                  <a:cubicBezTo>
                    <a:pt x="786" y="985"/>
                    <a:pt x="787" y="988"/>
                    <a:pt x="788" y="990"/>
                  </a:cubicBezTo>
                  <a:close/>
                  <a:moveTo>
                    <a:pt x="813" y="1106"/>
                  </a:moveTo>
                  <a:cubicBezTo>
                    <a:pt x="779" y="1205"/>
                    <a:pt x="779" y="1205"/>
                    <a:pt x="779" y="1205"/>
                  </a:cubicBezTo>
                  <a:cubicBezTo>
                    <a:pt x="778" y="1204"/>
                    <a:pt x="777" y="1204"/>
                    <a:pt x="776" y="1204"/>
                  </a:cubicBezTo>
                  <a:cubicBezTo>
                    <a:pt x="773" y="1204"/>
                    <a:pt x="771" y="1205"/>
                    <a:pt x="769" y="1206"/>
                  </a:cubicBezTo>
                  <a:cubicBezTo>
                    <a:pt x="734" y="1157"/>
                    <a:pt x="734" y="1157"/>
                    <a:pt x="734" y="1157"/>
                  </a:cubicBezTo>
                  <a:cubicBezTo>
                    <a:pt x="737" y="1155"/>
                    <a:pt x="739" y="1151"/>
                    <a:pt x="739" y="1147"/>
                  </a:cubicBezTo>
                  <a:cubicBezTo>
                    <a:pt x="739" y="1145"/>
                    <a:pt x="739" y="1143"/>
                    <a:pt x="738" y="1141"/>
                  </a:cubicBezTo>
                  <a:cubicBezTo>
                    <a:pt x="807" y="1101"/>
                    <a:pt x="807" y="1101"/>
                    <a:pt x="807" y="1101"/>
                  </a:cubicBezTo>
                  <a:cubicBezTo>
                    <a:pt x="808" y="1103"/>
                    <a:pt x="810" y="1105"/>
                    <a:pt x="813" y="1106"/>
                  </a:cubicBezTo>
                  <a:close/>
                  <a:moveTo>
                    <a:pt x="714" y="1148"/>
                  </a:moveTo>
                  <a:cubicBezTo>
                    <a:pt x="672" y="1156"/>
                    <a:pt x="672" y="1156"/>
                    <a:pt x="672" y="1156"/>
                  </a:cubicBezTo>
                  <a:cubicBezTo>
                    <a:pt x="664" y="1111"/>
                    <a:pt x="664" y="1111"/>
                    <a:pt x="664" y="1111"/>
                  </a:cubicBezTo>
                  <a:cubicBezTo>
                    <a:pt x="670" y="1110"/>
                    <a:pt x="675" y="1107"/>
                    <a:pt x="679" y="1103"/>
                  </a:cubicBezTo>
                  <a:cubicBezTo>
                    <a:pt x="717" y="1139"/>
                    <a:pt x="717" y="1139"/>
                    <a:pt x="717" y="1139"/>
                  </a:cubicBezTo>
                  <a:cubicBezTo>
                    <a:pt x="715" y="1141"/>
                    <a:pt x="714" y="1144"/>
                    <a:pt x="714" y="1147"/>
                  </a:cubicBezTo>
                  <a:cubicBezTo>
                    <a:pt x="714" y="1148"/>
                    <a:pt x="714" y="1148"/>
                    <a:pt x="714" y="1148"/>
                  </a:cubicBezTo>
                  <a:close/>
                  <a:moveTo>
                    <a:pt x="580" y="1264"/>
                  </a:moveTo>
                  <a:cubicBezTo>
                    <a:pt x="583" y="1266"/>
                    <a:pt x="586" y="1267"/>
                    <a:pt x="590" y="1267"/>
                  </a:cubicBezTo>
                  <a:cubicBezTo>
                    <a:pt x="590" y="1267"/>
                    <a:pt x="591" y="1267"/>
                    <a:pt x="591" y="1267"/>
                  </a:cubicBezTo>
                  <a:cubicBezTo>
                    <a:pt x="602" y="1356"/>
                    <a:pt x="602" y="1356"/>
                    <a:pt x="602" y="1356"/>
                  </a:cubicBezTo>
                  <a:cubicBezTo>
                    <a:pt x="594" y="1357"/>
                    <a:pt x="587" y="1362"/>
                    <a:pt x="583" y="1368"/>
                  </a:cubicBezTo>
                  <a:cubicBezTo>
                    <a:pt x="510" y="1329"/>
                    <a:pt x="510" y="1329"/>
                    <a:pt x="510" y="1329"/>
                  </a:cubicBezTo>
                  <a:lnTo>
                    <a:pt x="580" y="1264"/>
                  </a:lnTo>
                  <a:close/>
                  <a:moveTo>
                    <a:pt x="607" y="1355"/>
                  </a:moveTo>
                  <a:cubicBezTo>
                    <a:pt x="606" y="1355"/>
                    <a:pt x="605" y="1355"/>
                    <a:pt x="604" y="1356"/>
                  </a:cubicBezTo>
                  <a:cubicBezTo>
                    <a:pt x="593" y="1267"/>
                    <a:pt x="593" y="1267"/>
                    <a:pt x="593" y="1267"/>
                  </a:cubicBezTo>
                  <a:cubicBezTo>
                    <a:pt x="599" y="1266"/>
                    <a:pt x="604" y="1260"/>
                    <a:pt x="604" y="1253"/>
                  </a:cubicBezTo>
                  <a:cubicBezTo>
                    <a:pt x="604" y="1253"/>
                    <a:pt x="604" y="1252"/>
                    <a:pt x="604" y="1252"/>
                  </a:cubicBezTo>
                  <a:cubicBezTo>
                    <a:pt x="657" y="1241"/>
                    <a:pt x="657" y="1241"/>
                    <a:pt x="657" y="1241"/>
                  </a:cubicBezTo>
                  <a:cubicBezTo>
                    <a:pt x="660" y="1249"/>
                    <a:pt x="666" y="1255"/>
                    <a:pt x="674" y="1258"/>
                  </a:cubicBezTo>
                  <a:cubicBezTo>
                    <a:pt x="618" y="1358"/>
                    <a:pt x="618" y="1358"/>
                    <a:pt x="618" y="1358"/>
                  </a:cubicBezTo>
                  <a:cubicBezTo>
                    <a:pt x="615" y="1356"/>
                    <a:pt x="611" y="1355"/>
                    <a:pt x="607" y="1355"/>
                  </a:cubicBezTo>
                  <a:close/>
                  <a:moveTo>
                    <a:pt x="656" y="1232"/>
                  </a:moveTo>
                  <a:cubicBezTo>
                    <a:pt x="656" y="1234"/>
                    <a:pt x="656" y="1237"/>
                    <a:pt x="657" y="1240"/>
                  </a:cubicBezTo>
                  <a:cubicBezTo>
                    <a:pt x="603" y="1250"/>
                    <a:pt x="603" y="1250"/>
                    <a:pt x="603" y="1250"/>
                  </a:cubicBezTo>
                  <a:cubicBezTo>
                    <a:pt x="602" y="1244"/>
                    <a:pt x="596" y="1240"/>
                    <a:pt x="590" y="1240"/>
                  </a:cubicBezTo>
                  <a:cubicBezTo>
                    <a:pt x="588" y="1240"/>
                    <a:pt x="587" y="1240"/>
                    <a:pt x="585" y="1240"/>
                  </a:cubicBezTo>
                  <a:cubicBezTo>
                    <a:pt x="564" y="1189"/>
                    <a:pt x="564" y="1189"/>
                    <a:pt x="564" y="1189"/>
                  </a:cubicBezTo>
                  <a:cubicBezTo>
                    <a:pt x="568" y="1187"/>
                    <a:pt x="571" y="1182"/>
                    <a:pt x="571" y="1177"/>
                  </a:cubicBezTo>
                  <a:cubicBezTo>
                    <a:pt x="571" y="1176"/>
                    <a:pt x="571" y="1176"/>
                    <a:pt x="571" y="1175"/>
                  </a:cubicBezTo>
                  <a:cubicBezTo>
                    <a:pt x="670" y="1158"/>
                    <a:pt x="670" y="1158"/>
                    <a:pt x="670" y="1158"/>
                  </a:cubicBezTo>
                  <a:cubicBezTo>
                    <a:pt x="678" y="1204"/>
                    <a:pt x="678" y="1204"/>
                    <a:pt x="678" y="1204"/>
                  </a:cubicBezTo>
                  <a:cubicBezTo>
                    <a:pt x="665" y="1207"/>
                    <a:pt x="656" y="1218"/>
                    <a:pt x="656" y="1232"/>
                  </a:cubicBezTo>
                  <a:close/>
                  <a:moveTo>
                    <a:pt x="658" y="1112"/>
                  </a:moveTo>
                  <a:cubicBezTo>
                    <a:pt x="660" y="1112"/>
                    <a:pt x="661" y="1112"/>
                    <a:pt x="662" y="1111"/>
                  </a:cubicBezTo>
                  <a:cubicBezTo>
                    <a:pt x="670" y="1156"/>
                    <a:pt x="670" y="1156"/>
                    <a:pt x="670" y="1156"/>
                  </a:cubicBezTo>
                  <a:cubicBezTo>
                    <a:pt x="571" y="1174"/>
                    <a:pt x="571" y="1174"/>
                    <a:pt x="571" y="1174"/>
                  </a:cubicBezTo>
                  <a:cubicBezTo>
                    <a:pt x="570" y="1171"/>
                    <a:pt x="569" y="1169"/>
                    <a:pt x="568" y="1168"/>
                  </a:cubicBezTo>
                  <a:cubicBezTo>
                    <a:pt x="637" y="1103"/>
                    <a:pt x="637" y="1103"/>
                    <a:pt x="637" y="1103"/>
                  </a:cubicBezTo>
                  <a:cubicBezTo>
                    <a:pt x="642" y="1108"/>
                    <a:pt x="650" y="1112"/>
                    <a:pt x="658" y="1112"/>
                  </a:cubicBezTo>
                  <a:close/>
                  <a:moveTo>
                    <a:pt x="620" y="1498"/>
                  </a:moveTo>
                  <a:cubicBezTo>
                    <a:pt x="615" y="1493"/>
                    <a:pt x="607" y="1490"/>
                    <a:pt x="599" y="1490"/>
                  </a:cubicBezTo>
                  <a:cubicBezTo>
                    <a:pt x="591" y="1490"/>
                    <a:pt x="584" y="1493"/>
                    <a:pt x="579" y="1498"/>
                  </a:cubicBezTo>
                  <a:cubicBezTo>
                    <a:pt x="532" y="1452"/>
                    <a:pt x="532" y="1452"/>
                    <a:pt x="532" y="1452"/>
                  </a:cubicBezTo>
                  <a:cubicBezTo>
                    <a:pt x="537" y="1447"/>
                    <a:pt x="540" y="1440"/>
                    <a:pt x="540" y="1432"/>
                  </a:cubicBezTo>
                  <a:cubicBezTo>
                    <a:pt x="540" y="1428"/>
                    <a:pt x="539" y="1423"/>
                    <a:pt x="537" y="1419"/>
                  </a:cubicBezTo>
                  <a:cubicBezTo>
                    <a:pt x="582" y="1397"/>
                    <a:pt x="582" y="1397"/>
                    <a:pt x="582" y="1397"/>
                  </a:cubicBezTo>
                  <a:cubicBezTo>
                    <a:pt x="586" y="1407"/>
                    <a:pt x="596" y="1413"/>
                    <a:pt x="607" y="1413"/>
                  </a:cubicBezTo>
                  <a:cubicBezTo>
                    <a:pt x="617" y="1413"/>
                    <a:pt x="625" y="1408"/>
                    <a:pt x="630" y="1401"/>
                  </a:cubicBezTo>
                  <a:cubicBezTo>
                    <a:pt x="679" y="1438"/>
                    <a:pt x="679" y="1438"/>
                    <a:pt x="679" y="1438"/>
                  </a:cubicBezTo>
                  <a:lnTo>
                    <a:pt x="620" y="1498"/>
                  </a:lnTo>
                  <a:close/>
                  <a:moveTo>
                    <a:pt x="631" y="1399"/>
                  </a:moveTo>
                  <a:cubicBezTo>
                    <a:pt x="634" y="1395"/>
                    <a:pt x="636" y="1390"/>
                    <a:pt x="636" y="1384"/>
                  </a:cubicBezTo>
                  <a:cubicBezTo>
                    <a:pt x="723" y="1382"/>
                    <a:pt x="723" y="1382"/>
                    <a:pt x="723" y="1382"/>
                  </a:cubicBezTo>
                  <a:cubicBezTo>
                    <a:pt x="723" y="1385"/>
                    <a:pt x="724" y="1388"/>
                    <a:pt x="726" y="1390"/>
                  </a:cubicBezTo>
                  <a:cubicBezTo>
                    <a:pt x="681" y="1436"/>
                    <a:pt x="681" y="1436"/>
                    <a:pt x="681" y="1436"/>
                  </a:cubicBezTo>
                  <a:lnTo>
                    <a:pt x="631" y="1399"/>
                  </a:lnTo>
                  <a:close/>
                  <a:moveTo>
                    <a:pt x="723" y="1380"/>
                  </a:moveTo>
                  <a:cubicBezTo>
                    <a:pt x="635" y="1382"/>
                    <a:pt x="635" y="1382"/>
                    <a:pt x="635" y="1382"/>
                  </a:cubicBezTo>
                  <a:cubicBezTo>
                    <a:pt x="635" y="1372"/>
                    <a:pt x="629" y="1363"/>
                    <a:pt x="620" y="1359"/>
                  </a:cubicBezTo>
                  <a:cubicBezTo>
                    <a:pt x="676" y="1258"/>
                    <a:pt x="676" y="1258"/>
                    <a:pt x="676" y="1258"/>
                  </a:cubicBezTo>
                  <a:cubicBezTo>
                    <a:pt x="678" y="1259"/>
                    <a:pt x="681" y="1259"/>
                    <a:pt x="683" y="1259"/>
                  </a:cubicBezTo>
                  <a:cubicBezTo>
                    <a:pt x="686" y="1259"/>
                    <a:pt x="689" y="1259"/>
                    <a:pt x="692" y="1258"/>
                  </a:cubicBezTo>
                  <a:cubicBezTo>
                    <a:pt x="731" y="1368"/>
                    <a:pt x="731" y="1368"/>
                    <a:pt x="731" y="1368"/>
                  </a:cubicBezTo>
                  <a:cubicBezTo>
                    <a:pt x="726" y="1370"/>
                    <a:pt x="723" y="1374"/>
                    <a:pt x="723" y="1380"/>
                  </a:cubicBezTo>
                  <a:close/>
                  <a:moveTo>
                    <a:pt x="683" y="1204"/>
                  </a:moveTo>
                  <a:cubicBezTo>
                    <a:pt x="682" y="1204"/>
                    <a:pt x="681" y="1204"/>
                    <a:pt x="680" y="1204"/>
                  </a:cubicBezTo>
                  <a:cubicBezTo>
                    <a:pt x="672" y="1158"/>
                    <a:pt x="672" y="1158"/>
                    <a:pt x="672" y="1158"/>
                  </a:cubicBezTo>
                  <a:cubicBezTo>
                    <a:pt x="714" y="1150"/>
                    <a:pt x="714" y="1150"/>
                    <a:pt x="714" y="1150"/>
                  </a:cubicBezTo>
                  <a:cubicBezTo>
                    <a:pt x="715" y="1156"/>
                    <a:pt x="720" y="1160"/>
                    <a:pt x="726" y="1160"/>
                  </a:cubicBezTo>
                  <a:cubicBezTo>
                    <a:pt x="729" y="1160"/>
                    <a:pt x="731" y="1159"/>
                    <a:pt x="733" y="1158"/>
                  </a:cubicBezTo>
                  <a:cubicBezTo>
                    <a:pt x="768" y="1207"/>
                    <a:pt x="768" y="1207"/>
                    <a:pt x="768" y="1207"/>
                  </a:cubicBezTo>
                  <a:cubicBezTo>
                    <a:pt x="765" y="1209"/>
                    <a:pt x="763" y="1213"/>
                    <a:pt x="763" y="1217"/>
                  </a:cubicBezTo>
                  <a:cubicBezTo>
                    <a:pt x="763" y="1218"/>
                    <a:pt x="763" y="1218"/>
                    <a:pt x="763" y="1219"/>
                  </a:cubicBezTo>
                  <a:cubicBezTo>
                    <a:pt x="711" y="1229"/>
                    <a:pt x="711" y="1229"/>
                    <a:pt x="711" y="1229"/>
                  </a:cubicBezTo>
                  <a:cubicBezTo>
                    <a:pt x="709" y="1215"/>
                    <a:pt x="698" y="1204"/>
                    <a:pt x="683" y="1204"/>
                  </a:cubicBezTo>
                  <a:close/>
                  <a:moveTo>
                    <a:pt x="804" y="1093"/>
                  </a:moveTo>
                  <a:cubicBezTo>
                    <a:pt x="804" y="1095"/>
                    <a:pt x="805" y="1098"/>
                    <a:pt x="806" y="1099"/>
                  </a:cubicBezTo>
                  <a:cubicBezTo>
                    <a:pt x="737" y="1140"/>
                    <a:pt x="737" y="1140"/>
                    <a:pt x="737" y="1140"/>
                  </a:cubicBezTo>
                  <a:cubicBezTo>
                    <a:pt x="735" y="1137"/>
                    <a:pt x="731" y="1134"/>
                    <a:pt x="726" y="1134"/>
                  </a:cubicBezTo>
                  <a:cubicBezTo>
                    <a:pt x="723" y="1134"/>
                    <a:pt x="720" y="1136"/>
                    <a:pt x="718" y="1138"/>
                  </a:cubicBezTo>
                  <a:cubicBezTo>
                    <a:pt x="681" y="1102"/>
                    <a:pt x="681" y="1102"/>
                    <a:pt x="681" y="1102"/>
                  </a:cubicBezTo>
                  <a:cubicBezTo>
                    <a:pt x="685" y="1096"/>
                    <a:pt x="688" y="1089"/>
                    <a:pt x="688" y="1082"/>
                  </a:cubicBezTo>
                  <a:cubicBezTo>
                    <a:pt x="688" y="1075"/>
                    <a:pt x="687" y="1070"/>
                    <a:pt x="683" y="1065"/>
                  </a:cubicBezTo>
                  <a:cubicBezTo>
                    <a:pt x="789" y="992"/>
                    <a:pt x="789" y="992"/>
                    <a:pt x="789" y="992"/>
                  </a:cubicBezTo>
                  <a:cubicBezTo>
                    <a:pt x="792" y="995"/>
                    <a:pt x="797" y="998"/>
                    <a:pt x="802" y="998"/>
                  </a:cubicBezTo>
                  <a:cubicBezTo>
                    <a:pt x="802" y="998"/>
                    <a:pt x="803" y="998"/>
                    <a:pt x="803" y="998"/>
                  </a:cubicBezTo>
                  <a:cubicBezTo>
                    <a:pt x="815" y="1080"/>
                    <a:pt x="815" y="1080"/>
                    <a:pt x="815" y="1080"/>
                  </a:cubicBezTo>
                  <a:cubicBezTo>
                    <a:pt x="809" y="1081"/>
                    <a:pt x="804" y="1087"/>
                    <a:pt x="804" y="1093"/>
                  </a:cubicBezTo>
                  <a:close/>
                  <a:moveTo>
                    <a:pt x="651" y="823"/>
                  </a:moveTo>
                  <a:cubicBezTo>
                    <a:pt x="654" y="834"/>
                    <a:pt x="665" y="843"/>
                    <a:pt x="677" y="843"/>
                  </a:cubicBezTo>
                  <a:cubicBezTo>
                    <a:pt x="678" y="843"/>
                    <a:pt x="678" y="843"/>
                    <a:pt x="679" y="843"/>
                  </a:cubicBezTo>
                  <a:cubicBezTo>
                    <a:pt x="688" y="899"/>
                    <a:pt x="688" y="899"/>
                    <a:pt x="688" y="899"/>
                  </a:cubicBezTo>
                  <a:cubicBezTo>
                    <a:pt x="681" y="900"/>
                    <a:pt x="675" y="907"/>
                    <a:pt x="675" y="914"/>
                  </a:cubicBezTo>
                  <a:cubicBezTo>
                    <a:pt x="675" y="918"/>
                    <a:pt x="677" y="921"/>
                    <a:pt x="679" y="924"/>
                  </a:cubicBezTo>
                  <a:cubicBezTo>
                    <a:pt x="596" y="991"/>
                    <a:pt x="596" y="991"/>
                    <a:pt x="596" y="991"/>
                  </a:cubicBezTo>
                  <a:cubicBezTo>
                    <a:pt x="591" y="985"/>
                    <a:pt x="583" y="982"/>
                    <a:pt x="575" y="982"/>
                  </a:cubicBezTo>
                  <a:cubicBezTo>
                    <a:pt x="572" y="982"/>
                    <a:pt x="570" y="982"/>
                    <a:pt x="567" y="983"/>
                  </a:cubicBezTo>
                  <a:cubicBezTo>
                    <a:pt x="522" y="887"/>
                    <a:pt x="522" y="887"/>
                    <a:pt x="522" y="887"/>
                  </a:cubicBezTo>
                  <a:cubicBezTo>
                    <a:pt x="531" y="883"/>
                    <a:pt x="537" y="873"/>
                    <a:pt x="537" y="863"/>
                  </a:cubicBezTo>
                  <a:cubicBezTo>
                    <a:pt x="537" y="860"/>
                    <a:pt x="537" y="858"/>
                    <a:pt x="536" y="856"/>
                  </a:cubicBezTo>
                  <a:lnTo>
                    <a:pt x="651" y="823"/>
                  </a:lnTo>
                  <a:close/>
                  <a:moveTo>
                    <a:pt x="491" y="842"/>
                  </a:moveTo>
                  <a:cubicBezTo>
                    <a:pt x="485" y="847"/>
                    <a:pt x="482" y="855"/>
                    <a:pt x="482" y="863"/>
                  </a:cubicBezTo>
                  <a:cubicBezTo>
                    <a:pt x="482" y="871"/>
                    <a:pt x="485" y="878"/>
                    <a:pt x="491" y="883"/>
                  </a:cubicBezTo>
                  <a:cubicBezTo>
                    <a:pt x="428" y="953"/>
                    <a:pt x="428" y="953"/>
                    <a:pt x="428" y="953"/>
                  </a:cubicBezTo>
                  <a:cubicBezTo>
                    <a:pt x="423" y="949"/>
                    <a:pt x="418" y="947"/>
                    <a:pt x="412" y="947"/>
                  </a:cubicBezTo>
                  <a:cubicBezTo>
                    <a:pt x="424" y="795"/>
                    <a:pt x="424" y="795"/>
                    <a:pt x="424" y="795"/>
                  </a:cubicBezTo>
                  <a:cubicBezTo>
                    <a:pt x="424" y="795"/>
                    <a:pt x="425" y="795"/>
                    <a:pt x="425" y="795"/>
                  </a:cubicBezTo>
                  <a:cubicBezTo>
                    <a:pt x="432" y="795"/>
                    <a:pt x="439" y="793"/>
                    <a:pt x="444" y="789"/>
                  </a:cubicBezTo>
                  <a:lnTo>
                    <a:pt x="491" y="842"/>
                  </a:lnTo>
                  <a:close/>
                  <a:moveTo>
                    <a:pt x="396" y="764"/>
                  </a:moveTo>
                  <a:cubicBezTo>
                    <a:pt x="396" y="765"/>
                    <a:pt x="396" y="766"/>
                    <a:pt x="396" y="767"/>
                  </a:cubicBezTo>
                  <a:cubicBezTo>
                    <a:pt x="396" y="782"/>
                    <a:pt x="408" y="794"/>
                    <a:pt x="422" y="795"/>
                  </a:cubicBezTo>
                  <a:cubicBezTo>
                    <a:pt x="410" y="946"/>
                    <a:pt x="410" y="946"/>
                    <a:pt x="410" y="946"/>
                  </a:cubicBezTo>
                  <a:cubicBezTo>
                    <a:pt x="410" y="946"/>
                    <a:pt x="410" y="946"/>
                    <a:pt x="410" y="946"/>
                  </a:cubicBezTo>
                  <a:cubicBezTo>
                    <a:pt x="400" y="946"/>
                    <a:pt x="392" y="951"/>
                    <a:pt x="387" y="958"/>
                  </a:cubicBezTo>
                  <a:cubicBezTo>
                    <a:pt x="316" y="908"/>
                    <a:pt x="316" y="908"/>
                    <a:pt x="316" y="908"/>
                  </a:cubicBezTo>
                  <a:cubicBezTo>
                    <a:pt x="319" y="904"/>
                    <a:pt x="321" y="899"/>
                    <a:pt x="321" y="893"/>
                  </a:cubicBezTo>
                  <a:cubicBezTo>
                    <a:pt x="321" y="879"/>
                    <a:pt x="311" y="868"/>
                    <a:pt x="298" y="866"/>
                  </a:cubicBezTo>
                  <a:cubicBezTo>
                    <a:pt x="310" y="784"/>
                    <a:pt x="310" y="784"/>
                    <a:pt x="310" y="784"/>
                  </a:cubicBezTo>
                  <a:cubicBezTo>
                    <a:pt x="311" y="784"/>
                    <a:pt x="312" y="784"/>
                    <a:pt x="313" y="784"/>
                  </a:cubicBezTo>
                  <a:cubicBezTo>
                    <a:pt x="328" y="784"/>
                    <a:pt x="341" y="773"/>
                    <a:pt x="343" y="758"/>
                  </a:cubicBezTo>
                  <a:lnTo>
                    <a:pt x="396" y="764"/>
                  </a:lnTo>
                  <a:close/>
                  <a:moveTo>
                    <a:pt x="154" y="760"/>
                  </a:moveTo>
                  <a:cubicBezTo>
                    <a:pt x="159" y="769"/>
                    <a:pt x="168" y="776"/>
                    <a:pt x="179" y="776"/>
                  </a:cubicBezTo>
                  <a:cubicBezTo>
                    <a:pt x="195" y="776"/>
                    <a:pt x="207" y="763"/>
                    <a:pt x="207" y="748"/>
                  </a:cubicBezTo>
                  <a:cubicBezTo>
                    <a:pt x="207" y="747"/>
                    <a:pt x="207" y="747"/>
                    <a:pt x="207" y="746"/>
                  </a:cubicBezTo>
                  <a:cubicBezTo>
                    <a:pt x="283" y="753"/>
                    <a:pt x="283" y="753"/>
                    <a:pt x="283" y="753"/>
                  </a:cubicBezTo>
                  <a:cubicBezTo>
                    <a:pt x="283" y="753"/>
                    <a:pt x="283" y="754"/>
                    <a:pt x="283" y="754"/>
                  </a:cubicBezTo>
                  <a:cubicBezTo>
                    <a:pt x="283" y="769"/>
                    <a:pt x="294" y="781"/>
                    <a:pt x="308" y="784"/>
                  </a:cubicBezTo>
                  <a:cubicBezTo>
                    <a:pt x="296" y="866"/>
                    <a:pt x="296" y="866"/>
                    <a:pt x="296" y="866"/>
                  </a:cubicBezTo>
                  <a:cubicBezTo>
                    <a:pt x="295" y="865"/>
                    <a:pt x="294" y="865"/>
                    <a:pt x="293" y="865"/>
                  </a:cubicBezTo>
                  <a:cubicBezTo>
                    <a:pt x="278" y="865"/>
                    <a:pt x="265" y="878"/>
                    <a:pt x="265" y="893"/>
                  </a:cubicBezTo>
                  <a:cubicBezTo>
                    <a:pt x="265" y="901"/>
                    <a:pt x="269" y="908"/>
                    <a:pt x="274" y="913"/>
                  </a:cubicBezTo>
                  <a:cubicBezTo>
                    <a:pt x="211" y="984"/>
                    <a:pt x="211" y="984"/>
                    <a:pt x="211" y="984"/>
                  </a:cubicBezTo>
                  <a:cubicBezTo>
                    <a:pt x="207" y="980"/>
                    <a:pt x="203" y="978"/>
                    <a:pt x="197" y="976"/>
                  </a:cubicBezTo>
                  <a:cubicBezTo>
                    <a:pt x="222" y="838"/>
                    <a:pt x="222" y="838"/>
                    <a:pt x="222" y="838"/>
                  </a:cubicBezTo>
                  <a:cubicBezTo>
                    <a:pt x="222" y="838"/>
                    <a:pt x="223" y="838"/>
                    <a:pt x="223" y="838"/>
                  </a:cubicBezTo>
                  <a:cubicBezTo>
                    <a:pt x="231" y="838"/>
                    <a:pt x="237" y="832"/>
                    <a:pt x="237" y="824"/>
                  </a:cubicBezTo>
                  <a:cubicBezTo>
                    <a:pt x="237" y="817"/>
                    <a:pt x="231" y="811"/>
                    <a:pt x="223" y="811"/>
                  </a:cubicBezTo>
                  <a:cubicBezTo>
                    <a:pt x="216" y="811"/>
                    <a:pt x="210" y="817"/>
                    <a:pt x="210" y="824"/>
                  </a:cubicBezTo>
                  <a:cubicBezTo>
                    <a:pt x="210" y="828"/>
                    <a:pt x="211" y="832"/>
                    <a:pt x="214" y="834"/>
                  </a:cubicBezTo>
                  <a:cubicBezTo>
                    <a:pt x="174" y="878"/>
                    <a:pt x="174" y="878"/>
                    <a:pt x="174" y="878"/>
                  </a:cubicBezTo>
                  <a:cubicBezTo>
                    <a:pt x="172" y="876"/>
                    <a:pt x="169" y="875"/>
                    <a:pt x="166" y="875"/>
                  </a:cubicBezTo>
                  <a:cubicBezTo>
                    <a:pt x="162" y="875"/>
                    <a:pt x="158" y="877"/>
                    <a:pt x="155" y="881"/>
                  </a:cubicBezTo>
                  <a:cubicBezTo>
                    <a:pt x="83" y="840"/>
                    <a:pt x="83" y="840"/>
                    <a:pt x="83" y="840"/>
                  </a:cubicBezTo>
                  <a:cubicBezTo>
                    <a:pt x="86" y="836"/>
                    <a:pt x="87" y="832"/>
                    <a:pt x="87" y="827"/>
                  </a:cubicBezTo>
                  <a:cubicBezTo>
                    <a:pt x="87" y="821"/>
                    <a:pt x="85" y="816"/>
                    <a:pt x="82" y="811"/>
                  </a:cubicBezTo>
                  <a:lnTo>
                    <a:pt x="154" y="760"/>
                  </a:lnTo>
                  <a:close/>
                  <a:moveTo>
                    <a:pt x="46" y="853"/>
                  </a:moveTo>
                  <a:cubicBezTo>
                    <a:pt x="49" y="854"/>
                    <a:pt x="54" y="855"/>
                    <a:pt x="58" y="855"/>
                  </a:cubicBezTo>
                  <a:cubicBezTo>
                    <a:pt x="69" y="855"/>
                    <a:pt x="78" y="850"/>
                    <a:pt x="83" y="842"/>
                  </a:cubicBezTo>
                  <a:cubicBezTo>
                    <a:pt x="155" y="882"/>
                    <a:pt x="155" y="882"/>
                    <a:pt x="155" y="882"/>
                  </a:cubicBezTo>
                  <a:cubicBezTo>
                    <a:pt x="154" y="884"/>
                    <a:pt x="153" y="886"/>
                    <a:pt x="153" y="888"/>
                  </a:cubicBezTo>
                  <a:cubicBezTo>
                    <a:pt x="153" y="888"/>
                    <a:pt x="153" y="889"/>
                    <a:pt x="153" y="889"/>
                  </a:cubicBezTo>
                  <a:cubicBezTo>
                    <a:pt x="43" y="910"/>
                    <a:pt x="43" y="910"/>
                    <a:pt x="43" y="910"/>
                  </a:cubicBezTo>
                  <a:cubicBezTo>
                    <a:pt x="41" y="904"/>
                    <a:pt x="36" y="899"/>
                    <a:pt x="30" y="897"/>
                  </a:cubicBezTo>
                  <a:lnTo>
                    <a:pt x="46" y="853"/>
                  </a:lnTo>
                  <a:close/>
                  <a:moveTo>
                    <a:pt x="19" y="977"/>
                  </a:moveTo>
                  <a:cubicBezTo>
                    <a:pt x="24" y="975"/>
                    <a:pt x="27" y="971"/>
                    <a:pt x="27" y="966"/>
                  </a:cubicBezTo>
                  <a:cubicBezTo>
                    <a:pt x="27" y="960"/>
                    <a:pt x="23" y="955"/>
                    <a:pt x="17" y="953"/>
                  </a:cubicBezTo>
                  <a:cubicBezTo>
                    <a:pt x="20" y="940"/>
                    <a:pt x="20" y="940"/>
                    <a:pt x="20" y="940"/>
                  </a:cubicBezTo>
                  <a:cubicBezTo>
                    <a:pt x="21" y="940"/>
                    <a:pt x="22" y="940"/>
                    <a:pt x="23" y="940"/>
                  </a:cubicBezTo>
                  <a:cubicBezTo>
                    <a:pt x="31" y="940"/>
                    <a:pt x="38" y="936"/>
                    <a:pt x="42" y="929"/>
                  </a:cubicBezTo>
                  <a:cubicBezTo>
                    <a:pt x="164" y="995"/>
                    <a:pt x="164" y="995"/>
                    <a:pt x="164" y="995"/>
                  </a:cubicBezTo>
                  <a:cubicBezTo>
                    <a:pt x="163" y="998"/>
                    <a:pt x="163" y="1000"/>
                    <a:pt x="163" y="1003"/>
                  </a:cubicBezTo>
                  <a:cubicBezTo>
                    <a:pt x="163" y="1005"/>
                    <a:pt x="163" y="1007"/>
                    <a:pt x="163" y="1008"/>
                  </a:cubicBezTo>
                  <a:cubicBezTo>
                    <a:pt x="66" y="1029"/>
                    <a:pt x="66" y="1029"/>
                    <a:pt x="66" y="1029"/>
                  </a:cubicBezTo>
                  <a:cubicBezTo>
                    <a:pt x="63" y="1017"/>
                    <a:pt x="52" y="1008"/>
                    <a:pt x="39" y="1008"/>
                  </a:cubicBezTo>
                  <a:cubicBezTo>
                    <a:pt x="36" y="1008"/>
                    <a:pt x="33" y="1009"/>
                    <a:pt x="30" y="1010"/>
                  </a:cubicBezTo>
                  <a:lnTo>
                    <a:pt x="19" y="977"/>
                  </a:lnTo>
                  <a:close/>
                  <a:moveTo>
                    <a:pt x="236" y="1123"/>
                  </a:moveTo>
                  <a:cubicBezTo>
                    <a:pt x="231" y="1113"/>
                    <a:pt x="222" y="1107"/>
                    <a:pt x="211" y="1107"/>
                  </a:cubicBezTo>
                  <a:cubicBezTo>
                    <a:pt x="197" y="1107"/>
                    <a:pt x="185" y="1117"/>
                    <a:pt x="183" y="1131"/>
                  </a:cubicBezTo>
                  <a:cubicBezTo>
                    <a:pt x="120" y="1126"/>
                    <a:pt x="120" y="1126"/>
                    <a:pt x="120" y="1126"/>
                  </a:cubicBezTo>
                  <a:cubicBezTo>
                    <a:pt x="120" y="1126"/>
                    <a:pt x="120" y="1125"/>
                    <a:pt x="120" y="1125"/>
                  </a:cubicBezTo>
                  <a:cubicBezTo>
                    <a:pt x="120" y="1110"/>
                    <a:pt x="107" y="1097"/>
                    <a:pt x="92" y="1097"/>
                  </a:cubicBezTo>
                  <a:cubicBezTo>
                    <a:pt x="87" y="1097"/>
                    <a:pt x="83" y="1098"/>
                    <a:pt x="79" y="1101"/>
                  </a:cubicBezTo>
                  <a:cubicBezTo>
                    <a:pt x="54" y="1059"/>
                    <a:pt x="54" y="1059"/>
                    <a:pt x="54" y="1059"/>
                  </a:cubicBezTo>
                  <a:cubicBezTo>
                    <a:pt x="61" y="1055"/>
                    <a:pt x="66" y="1046"/>
                    <a:pt x="66" y="1036"/>
                  </a:cubicBezTo>
                  <a:cubicBezTo>
                    <a:pt x="66" y="1034"/>
                    <a:pt x="66" y="1033"/>
                    <a:pt x="66" y="1031"/>
                  </a:cubicBezTo>
                  <a:cubicBezTo>
                    <a:pt x="164" y="1010"/>
                    <a:pt x="164" y="1010"/>
                    <a:pt x="164" y="1010"/>
                  </a:cubicBezTo>
                  <a:cubicBezTo>
                    <a:pt x="167" y="1022"/>
                    <a:pt x="178" y="1031"/>
                    <a:pt x="191" y="1031"/>
                  </a:cubicBezTo>
                  <a:cubicBezTo>
                    <a:pt x="199" y="1031"/>
                    <a:pt x="206" y="1027"/>
                    <a:pt x="211" y="1022"/>
                  </a:cubicBezTo>
                  <a:cubicBezTo>
                    <a:pt x="298" y="1073"/>
                    <a:pt x="298" y="1073"/>
                    <a:pt x="298" y="1073"/>
                  </a:cubicBezTo>
                  <a:cubicBezTo>
                    <a:pt x="296" y="1077"/>
                    <a:pt x="295" y="1081"/>
                    <a:pt x="295" y="1086"/>
                  </a:cubicBezTo>
                  <a:cubicBezTo>
                    <a:pt x="295" y="1090"/>
                    <a:pt x="296" y="1093"/>
                    <a:pt x="297" y="1096"/>
                  </a:cubicBezTo>
                  <a:lnTo>
                    <a:pt x="236" y="1123"/>
                  </a:lnTo>
                  <a:close/>
                  <a:moveTo>
                    <a:pt x="398" y="1220"/>
                  </a:moveTo>
                  <a:cubicBezTo>
                    <a:pt x="402" y="1218"/>
                    <a:pt x="405" y="1213"/>
                    <a:pt x="405" y="1208"/>
                  </a:cubicBezTo>
                  <a:cubicBezTo>
                    <a:pt x="405" y="1204"/>
                    <a:pt x="403" y="1200"/>
                    <a:pt x="400" y="1197"/>
                  </a:cubicBezTo>
                  <a:cubicBezTo>
                    <a:pt x="448" y="1108"/>
                    <a:pt x="448" y="1108"/>
                    <a:pt x="448" y="1108"/>
                  </a:cubicBezTo>
                  <a:cubicBezTo>
                    <a:pt x="453" y="1112"/>
                    <a:pt x="459" y="1115"/>
                    <a:pt x="466" y="1115"/>
                  </a:cubicBezTo>
                  <a:cubicBezTo>
                    <a:pt x="481" y="1115"/>
                    <a:pt x="494" y="1102"/>
                    <a:pt x="494" y="1087"/>
                  </a:cubicBezTo>
                  <a:cubicBezTo>
                    <a:pt x="494" y="1081"/>
                    <a:pt x="492" y="1075"/>
                    <a:pt x="489" y="1071"/>
                  </a:cubicBezTo>
                  <a:cubicBezTo>
                    <a:pt x="551" y="1023"/>
                    <a:pt x="551" y="1023"/>
                    <a:pt x="551" y="1023"/>
                  </a:cubicBezTo>
                  <a:cubicBezTo>
                    <a:pt x="556" y="1031"/>
                    <a:pt x="565" y="1037"/>
                    <a:pt x="575" y="1037"/>
                  </a:cubicBezTo>
                  <a:cubicBezTo>
                    <a:pt x="583" y="1037"/>
                    <a:pt x="590" y="1034"/>
                    <a:pt x="595" y="1028"/>
                  </a:cubicBezTo>
                  <a:cubicBezTo>
                    <a:pt x="635" y="1062"/>
                    <a:pt x="635" y="1062"/>
                    <a:pt x="635" y="1062"/>
                  </a:cubicBezTo>
                  <a:cubicBezTo>
                    <a:pt x="631" y="1068"/>
                    <a:pt x="628" y="1074"/>
                    <a:pt x="628" y="1082"/>
                  </a:cubicBezTo>
                  <a:cubicBezTo>
                    <a:pt x="628" y="1089"/>
                    <a:pt x="631" y="1096"/>
                    <a:pt x="636" y="1102"/>
                  </a:cubicBezTo>
                  <a:cubicBezTo>
                    <a:pt x="567" y="1167"/>
                    <a:pt x="567" y="1167"/>
                    <a:pt x="567" y="1167"/>
                  </a:cubicBezTo>
                  <a:cubicBezTo>
                    <a:pt x="564" y="1164"/>
                    <a:pt x="561" y="1163"/>
                    <a:pt x="557" y="1163"/>
                  </a:cubicBezTo>
                  <a:cubicBezTo>
                    <a:pt x="550" y="1163"/>
                    <a:pt x="543" y="1169"/>
                    <a:pt x="543" y="1177"/>
                  </a:cubicBezTo>
                  <a:cubicBezTo>
                    <a:pt x="543" y="1180"/>
                    <a:pt x="545" y="1183"/>
                    <a:pt x="547" y="1186"/>
                  </a:cubicBezTo>
                  <a:cubicBezTo>
                    <a:pt x="458" y="1275"/>
                    <a:pt x="458" y="1275"/>
                    <a:pt x="458" y="1275"/>
                  </a:cubicBezTo>
                  <a:cubicBezTo>
                    <a:pt x="454" y="1272"/>
                    <a:pt x="449" y="1271"/>
                    <a:pt x="444" y="1271"/>
                  </a:cubicBezTo>
                  <a:cubicBezTo>
                    <a:pt x="439" y="1271"/>
                    <a:pt x="435" y="1272"/>
                    <a:pt x="431" y="1274"/>
                  </a:cubicBezTo>
                  <a:lnTo>
                    <a:pt x="398" y="1220"/>
                  </a:lnTo>
                  <a:close/>
                  <a:moveTo>
                    <a:pt x="447" y="1326"/>
                  </a:moveTo>
                  <a:cubicBezTo>
                    <a:pt x="457" y="1325"/>
                    <a:pt x="466" y="1318"/>
                    <a:pt x="469" y="1309"/>
                  </a:cubicBezTo>
                  <a:cubicBezTo>
                    <a:pt x="507" y="1330"/>
                    <a:pt x="507" y="1330"/>
                    <a:pt x="507" y="1330"/>
                  </a:cubicBezTo>
                  <a:cubicBezTo>
                    <a:pt x="470" y="1365"/>
                    <a:pt x="470" y="1365"/>
                    <a:pt x="470" y="1365"/>
                  </a:cubicBezTo>
                  <a:cubicBezTo>
                    <a:pt x="466" y="1363"/>
                    <a:pt x="462" y="1361"/>
                    <a:pt x="458" y="1361"/>
                  </a:cubicBezTo>
                  <a:cubicBezTo>
                    <a:pt x="456" y="1361"/>
                    <a:pt x="454" y="1362"/>
                    <a:pt x="453" y="1362"/>
                  </a:cubicBezTo>
                  <a:lnTo>
                    <a:pt x="447" y="1326"/>
                  </a:lnTo>
                  <a:close/>
                  <a:moveTo>
                    <a:pt x="449" y="1520"/>
                  </a:moveTo>
                  <a:cubicBezTo>
                    <a:pt x="455" y="1518"/>
                    <a:pt x="459" y="1513"/>
                    <a:pt x="459" y="1507"/>
                  </a:cubicBezTo>
                  <a:cubicBezTo>
                    <a:pt x="459" y="1501"/>
                    <a:pt x="454" y="1495"/>
                    <a:pt x="448" y="1495"/>
                  </a:cubicBezTo>
                  <a:cubicBezTo>
                    <a:pt x="454" y="1399"/>
                    <a:pt x="454" y="1399"/>
                    <a:pt x="454" y="1399"/>
                  </a:cubicBezTo>
                  <a:cubicBezTo>
                    <a:pt x="456" y="1400"/>
                    <a:pt x="457" y="1400"/>
                    <a:pt x="458" y="1400"/>
                  </a:cubicBezTo>
                  <a:cubicBezTo>
                    <a:pt x="462" y="1400"/>
                    <a:pt x="466" y="1398"/>
                    <a:pt x="470" y="1396"/>
                  </a:cubicBezTo>
                  <a:cubicBezTo>
                    <a:pt x="487" y="1412"/>
                    <a:pt x="487" y="1412"/>
                    <a:pt x="487" y="1412"/>
                  </a:cubicBezTo>
                  <a:cubicBezTo>
                    <a:pt x="482" y="1417"/>
                    <a:pt x="479" y="1424"/>
                    <a:pt x="479" y="1432"/>
                  </a:cubicBezTo>
                  <a:cubicBezTo>
                    <a:pt x="479" y="1444"/>
                    <a:pt x="487" y="1455"/>
                    <a:pt x="497" y="1459"/>
                  </a:cubicBezTo>
                  <a:cubicBezTo>
                    <a:pt x="466" y="1531"/>
                    <a:pt x="466" y="1531"/>
                    <a:pt x="466" y="1531"/>
                  </a:cubicBezTo>
                  <a:cubicBezTo>
                    <a:pt x="464" y="1530"/>
                    <a:pt x="461" y="1529"/>
                    <a:pt x="458" y="1529"/>
                  </a:cubicBezTo>
                  <a:cubicBezTo>
                    <a:pt x="456" y="1529"/>
                    <a:pt x="453" y="1530"/>
                    <a:pt x="451" y="1530"/>
                  </a:cubicBezTo>
                  <a:lnTo>
                    <a:pt x="449" y="1520"/>
                  </a:lnTo>
                  <a:close/>
                  <a:moveTo>
                    <a:pt x="482" y="1571"/>
                  </a:moveTo>
                  <a:cubicBezTo>
                    <a:pt x="485" y="1567"/>
                    <a:pt x="486" y="1562"/>
                    <a:pt x="486" y="1557"/>
                  </a:cubicBezTo>
                  <a:cubicBezTo>
                    <a:pt x="486" y="1555"/>
                    <a:pt x="486" y="1554"/>
                    <a:pt x="486" y="1552"/>
                  </a:cubicBezTo>
                  <a:cubicBezTo>
                    <a:pt x="571" y="1529"/>
                    <a:pt x="571" y="1529"/>
                    <a:pt x="571" y="1529"/>
                  </a:cubicBezTo>
                  <a:cubicBezTo>
                    <a:pt x="574" y="1539"/>
                    <a:pt x="582" y="1547"/>
                    <a:pt x="593" y="1549"/>
                  </a:cubicBezTo>
                  <a:cubicBezTo>
                    <a:pt x="581" y="1605"/>
                    <a:pt x="581" y="1605"/>
                    <a:pt x="581" y="1605"/>
                  </a:cubicBezTo>
                  <a:cubicBezTo>
                    <a:pt x="580" y="1605"/>
                    <a:pt x="579" y="1605"/>
                    <a:pt x="578" y="1605"/>
                  </a:cubicBezTo>
                  <a:cubicBezTo>
                    <a:pt x="574" y="1605"/>
                    <a:pt x="570" y="1607"/>
                    <a:pt x="567" y="1610"/>
                  </a:cubicBezTo>
                  <a:lnTo>
                    <a:pt x="482" y="1571"/>
                  </a:lnTo>
                  <a:close/>
                  <a:moveTo>
                    <a:pt x="695" y="1712"/>
                  </a:moveTo>
                  <a:cubicBezTo>
                    <a:pt x="693" y="1711"/>
                    <a:pt x="691" y="1711"/>
                    <a:pt x="689" y="1711"/>
                  </a:cubicBezTo>
                  <a:cubicBezTo>
                    <a:pt x="673" y="1711"/>
                    <a:pt x="661" y="1723"/>
                    <a:pt x="661" y="1739"/>
                  </a:cubicBezTo>
                  <a:cubicBezTo>
                    <a:pt x="661" y="1741"/>
                    <a:pt x="661" y="1743"/>
                    <a:pt x="662" y="1745"/>
                  </a:cubicBezTo>
                  <a:cubicBezTo>
                    <a:pt x="605" y="1760"/>
                    <a:pt x="605" y="1760"/>
                    <a:pt x="605" y="1760"/>
                  </a:cubicBezTo>
                  <a:cubicBezTo>
                    <a:pt x="602" y="1749"/>
                    <a:pt x="591" y="1740"/>
                    <a:pt x="579" y="1740"/>
                  </a:cubicBezTo>
                  <a:cubicBezTo>
                    <a:pt x="563" y="1740"/>
                    <a:pt x="551" y="1753"/>
                    <a:pt x="551" y="1768"/>
                  </a:cubicBezTo>
                  <a:cubicBezTo>
                    <a:pt x="551" y="1776"/>
                    <a:pt x="555" y="1784"/>
                    <a:pt x="560" y="1789"/>
                  </a:cubicBezTo>
                  <a:cubicBezTo>
                    <a:pt x="524" y="1833"/>
                    <a:pt x="524" y="1833"/>
                    <a:pt x="524" y="1833"/>
                  </a:cubicBezTo>
                  <a:cubicBezTo>
                    <a:pt x="521" y="1830"/>
                    <a:pt x="517" y="1829"/>
                    <a:pt x="513" y="1829"/>
                  </a:cubicBezTo>
                  <a:cubicBezTo>
                    <a:pt x="507" y="1688"/>
                    <a:pt x="507" y="1688"/>
                    <a:pt x="507" y="1688"/>
                  </a:cubicBezTo>
                  <a:cubicBezTo>
                    <a:pt x="521" y="1687"/>
                    <a:pt x="532" y="1675"/>
                    <a:pt x="532" y="1660"/>
                  </a:cubicBezTo>
                  <a:cubicBezTo>
                    <a:pt x="532" y="1655"/>
                    <a:pt x="530" y="1649"/>
                    <a:pt x="527" y="1645"/>
                  </a:cubicBezTo>
                  <a:cubicBezTo>
                    <a:pt x="565" y="1625"/>
                    <a:pt x="565" y="1625"/>
                    <a:pt x="565" y="1625"/>
                  </a:cubicBezTo>
                  <a:cubicBezTo>
                    <a:pt x="567" y="1630"/>
                    <a:pt x="572" y="1633"/>
                    <a:pt x="578" y="1633"/>
                  </a:cubicBezTo>
                  <a:cubicBezTo>
                    <a:pt x="585" y="1633"/>
                    <a:pt x="592" y="1627"/>
                    <a:pt x="592" y="1619"/>
                  </a:cubicBezTo>
                  <a:cubicBezTo>
                    <a:pt x="592" y="1618"/>
                    <a:pt x="591" y="1618"/>
                    <a:pt x="591" y="1617"/>
                  </a:cubicBezTo>
                  <a:cubicBezTo>
                    <a:pt x="686" y="1619"/>
                    <a:pt x="686" y="1619"/>
                    <a:pt x="686" y="1619"/>
                  </a:cubicBezTo>
                  <a:cubicBezTo>
                    <a:pt x="688" y="1632"/>
                    <a:pt x="699" y="1642"/>
                    <a:pt x="713" y="1642"/>
                  </a:cubicBezTo>
                  <a:cubicBezTo>
                    <a:pt x="713" y="1642"/>
                    <a:pt x="713" y="1642"/>
                    <a:pt x="713" y="1642"/>
                  </a:cubicBezTo>
                  <a:lnTo>
                    <a:pt x="695" y="1712"/>
                  </a:lnTo>
                  <a:close/>
                  <a:moveTo>
                    <a:pt x="727" y="1591"/>
                  </a:moveTo>
                  <a:cubicBezTo>
                    <a:pt x="723" y="1588"/>
                    <a:pt x="718" y="1587"/>
                    <a:pt x="713" y="1587"/>
                  </a:cubicBezTo>
                  <a:cubicBezTo>
                    <a:pt x="705" y="1587"/>
                    <a:pt x="698" y="1590"/>
                    <a:pt x="693" y="1595"/>
                  </a:cubicBezTo>
                  <a:cubicBezTo>
                    <a:pt x="623" y="1538"/>
                    <a:pt x="623" y="1538"/>
                    <a:pt x="623" y="1538"/>
                  </a:cubicBezTo>
                  <a:cubicBezTo>
                    <a:pt x="627" y="1533"/>
                    <a:pt x="630" y="1527"/>
                    <a:pt x="630" y="1520"/>
                  </a:cubicBezTo>
                  <a:cubicBezTo>
                    <a:pt x="630" y="1512"/>
                    <a:pt x="626" y="1504"/>
                    <a:pt x="621" y="1499"/>
                  </a:cubicBezTo>
                  <a:cubicBezTo>
                    <a:pt x="681" y="1439"/>
                    <a:pt x="681" y="1439"/>
                    <a:pt x="681" y="1439"/>
                  </a:cubicBezTo>
                  <a:cubicBezTo>
                    <a:pt x="732" y="1477"/>
                    <a:pt x="732" y="1477"/>
                    <a:pt x="732" y="1477"/>
                  </a:cubicBezTo>
                  <a:cubicBezTo>
                    <a:pt x="729" y="1482"/>
                    <a:pt x="727" y="1487"/>
                    <a:pt x="727" y="1493"/>
                  </a:cubicBezTo>
                  <a:cubicBezTo>
                    <a:pt x="727" y="1506"/>
                    <a:pt x="735" y="1516"/>
                    <a:pt x="747" y="1520"/>
                  </a:cubicBezTo>
                  <a:lnTo>
                    <a:pt x="727" y="1591"/>
                  </a:lnTo>
                  <a:close/>
                  <a:moveTo>
                    <a:pt x="833" y="1441"/>
                  </a:moveTo>
                  <a:cubicBezTo>
                    <a:pt x="832" y="1443"/>
                    <a:pt x="832" y="1446"/>
                    <a:pt x="832" y="1448"/>
                  </a:cubicBezTo>
                  <a:cubicBezTo>
                    <a:pt x="832" y="1455"/>
                    <a:pt x="837" y="1461"/>
                    <a:pt x="844" y="1462"/>
                  </a:cubicBezTo>
                  <a:cubicBezTo>
                    <a:pt x="841" y="1532"/>
                    <a:pt x="841" y="1532"/>
                    <a:pt x="841" y="1532"/>
                  </a:cubicBezTo>
                  <a:cubicBezTo>
                    <a:pt x="836" y="1532"/>
                    <a:pt x="832" y="1535"/>
                    <a:pt x="830" y="1538"/>
                  </a:cubicBezTo>
                  <a:cubicBezTo>
                    <a:pt x="779" y="1507"/>
                    <a:pt x="779" y="1507"/>
                    <a:pt x="779" y="1507"/>
                  </a:cubicBezTo>
                  <a:cubicBezTo>
                    <a:pt x="781" y="1503"/>
                    <a:pt x="783" y="1498"/>
                    <a:pt x="783" y="1493"/>
                  </a:cubicBezTo>
                  <a:cubicBezTo>
                    <a:pt x="783" y="1478"/>
                    <a:pt x="770" y="1466"/>
                    <a:pt x="755" y="1466"/>
                  </a:cubicBezTo>
                  <a:cubicBezTo>
                    <a:pt x="754" y="1466"/>
                    <a:pt x="753" y="1466"/>
                    <a:pt x="751" y="1466"/>
                  </a:cubicBezTo>
                  <a:cubicBezTo>
                    <a:pt x="740" y="1394"/>
                    <a:pt x="740" y="1394"/>
                    <a:pt x="740" y="1394"/>
                  </a:cubicBezTo>
                  <a:cubicBezTo>
                    <a:pt x="743" y="1393"/>
                    <a:pt x="746" y="1391"/>
                    <a:pt x="748" y="1388"/>
                  </a:cubicBezTo>
                  <a:lnTo>
                    <a:pt x="833" y="1441"/>
                  </a:lnTo>
                  <a:close/>
                  <a:moveTo>
                    <a:pt x="838" y="1302"/>
                  </a:moveTo>
                  <a:cubicBezTo>
                    <a:pt x="835" y="1300"/>
                    <a:pt x="833" y="1300"/>
                    <a:pt x="830" y="1300"/>
                  </a:cubicBezTo>
                  <a:cubicBezTo>
                    <a:pt x="822" y="1300"/>
                    <a:pt x="816" y="1306"/>
                    <a:pt x="816" y="1313"/>
                  </a:cubicBezTo>
                  <a:cubicBezTo>
                    <a:pt x="816" y="1317"/>
                    <a:pt x="817" y="1320"/>
                    <a:pt x="819" y="1322"/>
                  </a:cubicBezTo>
                  <a:cubicBezTo>
                    <a:pt x="748" y="1372"/>
                    <a:pt x="748" y="1372"/>
                    <a:pt x="748" y="1372"/>
                  </a:cubicBezTo>
                  <a:cubicBezTo>
                    <a:pt x="745" y="1369"/>
                    <a:pt x="741" y="1367"/>
                    <a:pt x="737" y="1367"/>
                  </a:cubicBezTo>
                  <a:cubicBezTo>
                    <a:pt x="735" y="1367"/>
                    <a:pt x="734" y="1367"/>
                    <a:pt x="733" y="1367"/>
                  </a:cubicBezTo>
                  <a:cubicBezTo>
                    <a:pt x="693" y="1257"/>
                    <a:pt x="693" y="1257"/>
                    <a:pt x="693" y="1257"/>
                  </a:cubicBezTo>
                  <a:cubicBezTo>
                    <a:pt x="704" y="1253"/>
                    <a:pt x="711" y="1243"/>
                    <a:pt x="711" y="1232"/>
                  </a:cubicBezTo>
                  <a:cubicBezTo>
                    <a:pt x="711" y="1231"/>
                    <a:pt x="711" y="1231"/>
                    <a:pt x="711" y="1230"/>
                  </a:cubicBezTo>
                  <a:cubicBezTo>
                    <a:pt x="764" y="1221"/>
                    <a:pt x="764" y="1221"/>
                    <a:pt x="764" y="1221"/>
                  </a:cubicBezTo>
                  <a:cubicBezTo>
                    <a:pt x="765" y="1226"/>
                    <a:pt x="770" y="1230"/>
                    <a:pt x="776" y="1230"/>
                  </a:cubicBezTo>
                  <a:cubicBezTo>
                    <a:pt x="782" y="1230"/>
                    <a:pt x="786" y="1226"/>
                    <a:pt x="788" y="1220"/>
                  </a:cubicBezTo>
                  <a:cubicBezTo>
                    <a:pt x="853" y="1234"/>
                    <a:pt x="853" y="1234"/>
                    <a:pt x="853" y="1234"/>
                  </a:cubicBezTo>
                  <a:cubicBezTo>
                    <a:pt x="853" y="1235"/>
                    <a:pt x="853" y="1237"/>
                    <a:pt x="853" y="1239"/>
                  </a:cubicBezTo>
                  <a:cubicBezTo>
                    <a:pt x="853" y="1248"/>
                    <a:pt x="857" y="1257"/>
                    <a:pt x="864" y="1262"/>
                  </a:cubicBezTo>
                  <a:lnTo>
                    <a:pt x="838" y="1302"/>
                  </a:lnTo>
                  <a:close/>
                  <a:moveTo>
                    <a:pt x="946" y="1121"/>
                  </a:moveTo>
                  <a:cubicBezTo>
                    <a:pt x="932" y="1122"/>
                    <a:pt x="921" y="1133"/>
                    <a:pt x="921" y="1148"/>
                  </a:cubicBezTo>
                  <a:cubicBezTo>
                    <a:pt x="921" y="1158"/>
                    <a:pt x="926" y="1166"/>
                    <a:pt x="933" y="1171"/>
                  </a:cubicBezTo>
                  <a:cubicBezTo>
                    <a:pt x="898" y="1216"/>
                    <a:pt x="898" y="1216"/>
                    <a:pt x="898" y="1216"/>
                  </a:cubicBezTo>
                  <a:cubicBezTo>
                    <a:pt x="893" y="1212"/>
                    <a:pt x="888" y="1210"/>
                    <a:pt x="881" y="1210"/>
                  </a:cubicBezTo>
                  <a:cubicBezTo>
                    <a:pt x="877" y="1210"/>
                    <a:pt x="873" y="1211"/>
                    <a:pt x="870" y="1213"/>
                  </a:cubicBezTo>
                  <a:cubicBezTo>
                    <a:pt x="824" y="1106"/>
                    <a:pt x="824" y="1106"/>
                    <a:pt x="824" y="1106"/>
                  </a:cubicBezTo>
                  <a:cubicBezTo>
                    <a:pt x="829" y="1103"/>
                    <a:pt x="832" y="1099"/>
                    <a:pt x="832" y="1093"/>
                  </a:cubicBezTo>
                  <a:cubicBezTo>
                    <a:pt x="832" y="1086"/>
                    <a:pt x="826" y="1079"/>
                    <a:pt x="818" y="1079"/>
                  </a:cubicBezTo>
                  <a:cubicBezTo>
                    <a:pt x="818" y="1079"/>
                    <a:pt x="817" y="1079"/>
                    <a:pt x="817" y="1079"/>
                  </a:cubicBezTo>
                  <a:cubicBezTo>
                    <a:pt x="805" y="997"/>
                    <a:pt x="805" y="997"/>
                    <a:pt x="805" y="997"/>
                  </a:cubicBezTo>
                  <a:cubicBezTo>
                    <a:pt x="811" y="996"/>
                    <a:pt x="816" y="992"/>
                    <a:pt x="817" y="986"/>
                  </a:cubicBezTo>
                  <a:cubicBezTo>
                    <a:pt x="907" y="1005"/>
                    <a:pt x="907" y="1005"/>
                    <a:pt x="907" y="1005"/>
                  </a:cubicBezTo>
                  <a:cubicBezTo>
                    <a:pt x="907" y="1007"/>
                    <a:pt x="907" y="1009"/>
                    <a:pt x="907" y="1010"/>
                  </a:cubicBezTo>
                  <a:cubicBezTo>
                    <a:pt x="907" y="1026"/>
                    <a:pt x="919" y="1038"/>
                    <a:pt x="934" y="1038"/>
                  </a:cubicBezTo>
                  <a:cubicBezTo>
                    <a:pt x="935" y="1038"/>
                    <a:pt x="936" y="1038"/>
                    <a:pt x="937" y="1038"/>
                  </a:cubicBezTo>
                  <a:lnTo>
                    <a:pt x="946" y="1121"/>
                  </a:lnTo>
                  <a:close/>
                  <a:moveTo>
                    <a:pt x="954" y="991"/>
                  </a:moveTo>
                  <a:cubicBezTo>
                    <a:pt x="949" y="986"/>
                    <a:pt x="942" y="983"/>
                    <a:pt x="934" y="983"/>
                  </a:cubicBezTo>
                  <a:cubicBezTo>
                    <a:pt x="926" y="983"/>
                    <a:pt x="918" y="987"/>
                    <a:pt x="913" y="993"/>
                  </a:cubicBezTo>
                  <a:cubicBezTo>
                    <a:pt x="700" y="831"/>
                    <a:pt x="700" y="831"/>
                    <a:pt x="700" y="831"/>
                  </a:cubicBezTo>
                  <a:cubicBezTo>
                    <a:pt x="702" y="828"/>
                    <a:pt x="704" y="824"/>
                    <a:pt x="705" y="819"/>
                  </a:cubicBezTo>
                  <a:cubicBezTo>
                    <a:pt x="818" y="834"/>
                    <a:pt x="818" y="834"/>
                    <a:pt x="818" y="834"/>
                  </a:cubicBezTo>
                  <a:cubicBezTo>
                    <a:pt x="818" y="835"/>
                    <a:pt x="818" y="836"/>
                    <a:pt x="818" y="837"/>
                  </a:cubicBezTo>
                  <a:cubicBezTo>
                    <a:pt x="818" y="853"/>
                    <a:pt x="831" y="866"/>
                    <a:pt x="847" y="866"/>
                  </a:cubicBezTo>
                  <a:cubicBezTo>
                    <a:pt x="863" y="866"/>
                    <a:pt x="876" y="853"/>
                    <a:pt x="876" y="837"/>
                  </a:cubicBezTo>
                  <a:cubicBezTo>
                    <a:pt x="876" y="837"/>
                    <a:pt x="875" y="836"/>
                    <a:pt x="875" y="835"/>
                  </a:cubicBezTo>
                  <a:cubicBezTo>
                    <a:pt x="908" y="832"/>
                    <a:pt x="908" y="832"/>
                    <a:pt x="908" y="832"/>
                  </a:cubicBezTo>
                  <a:cubicBezTo>
                    <a:pt x="910" y="846"/>
                    <a:pt x="922" y="856"/>
                    <a:pt x="936" y="856"/>
                  </a:cubicBezTo>
                  <a:cubicBezTo>
                    <a:pt x="942" y="856"/>
                    <a:pt x="947" y="855"/>
                    <a:pt x="952" y="852"/>
                  </a:cubicBezTo>
                  <a:cubicBezTo>
                    <a:pt x="994" y="910"/>
                    <a:pt x="994" y="910"/>
                    <a:pt x="994" y="910"/>
                  </a:cubicBezTo>
                  <a:cubicBezTo>
                    <a:pt x="985" y="915"/>
                    <a:pt x="979" y="924"/>
                    <a:pt x="979" y="935"/>
                  </a:cubicBezTo>
                  <a:cubicBezTo>
                    <a:pt x="979" y="944"/>
                    <a:pt x="983" y="952"/>
                    <a:pt x="990" y="957"/>
                  </a:cubicBezTo>
                  <a:lnTo>
                    <a:pt x="954" y="991"/>
                  </a:lnTo>
                  <a:close/>
                  <a:moveTo>
                    <a:pt x="1030" y="920"/>
                  </a:moveTo>
                  <a:cubicBezTo>
                    <a:pt x="1028" y="916"/>
                    <a:pt x="1025" y="914"/>
                    <a:pt x="1022" y="911"/>
                  </a:cubicBezTo>
                  <a:cubicBezTo>
                    <a:pt x="1092" y="791"/>
                    <a:pt x="1092" y="791"/>
                    <a:pt x="1092" y="791"/>
                  </a:cubicBezTo>
                  <a:cubicBezTo>
                    <a:pt x="1097" y="793"/>
                    <a:pt x="1101" y="794"/>
                    <a:pt x="1106" y="794"/>
                  </a:cubicBezTo>
                  <a:cubicBezTo>
                    <a:pt x="1118" y="794"/>
                    <a:pt x="1128" y="787"/>
                    <a:pt x="1132" y="778"/>
                  </a:cubicBezTo>
                  <a:cubicBezTo>
                    <a:pt x="1187" y="800"/>
                    <a:pt x="1187" y="800"/>
                    <a:pt x="1187" y="800"/>
                  </a:cubicBezTo>
                  <a:cubicBezTo>
                    <a:pt x="1185" y="803"/>
                    <a:pt x="1185" y="807"/>
                    <a:pt x="1185" y="810"/>
                  </a:cubicBezTo>
                  <a:cubicBezTo>
                    <a:pt x="1185" y="815"/>
                    <a:pt x="1186" y="820"/>
                    <a:pt x="1188" y="824"/>
                  </a:cubicBezTo>
                  <a:lnTo>
                    <a:pt x="1030" y="920"/>
                  </a:lnTo>
                  <a:close/>
                  <a:moveTo>
                    <a:pt x="1237" y="822"/>
                  </a:moveTo>
                  <a:cubicBezTo>
                    <a:pt x="1239" y="819"/>
                    <a:pt x="1240" y="815"/>
                    <a:pt x="1240" y="810"/>
                  </a:cubicBezTo>
                  <a:cubicBezTo>
                    <a:pt x="1240" y="810"/>
                    <a:pt x="1240" y="810"/>
                    <a:pt x="1240" y="809"/>
                  </a:cubicBezTo>
                  <a:cubicBezTo>
                    <a:pt x="1303" y="805"/>
                    <a:pt x="1303" y="805"/>
                    <a:pt x="1303" y="805"/>
                  </a:cubicBezTo>
                  <a:cubicBezTo>
                    <a:pt x="1304" y="813"/>
                    <a:pt x="1311" y="819"/>
                    <a:pt x="1319" y="819"/>
                  </a:cubicBezTo>
                  <a:cubicBezTo>
                    <a:pt x="1329" y="880"/>
                    <a:pt x="1329" y="880"/>
                    <a:pt x="1329" y="880"/>
                  </a:cubicBezTo>
                  <a:cubicBezTo>
                    <a:pt x="1324" y="882"/>
                    <a:pt x="1320" y="885"/>
                    <a:pt x="1317" y="889"/>
                  </a:cubicBezTo>
                  <a:lnTo>
                    <a:pt x="1237" y="822"/>
                  </a:lnTo>
                  <a:close/>
                  <a:moveTo>
                    <a:pt x="1366" y="910"/>
                  </a:moveTo>
                  <a:cubicBezTo>
                    <a:pt x="1366" y="908"/>
                    <a:pt x="1367" y="907"/>
                    <a:pt x="1367" y="906"/>
                  </a:cubicBezTo>
                  <a:cubicBezTo>
                    <a:pt x="1367" y="896"/>
                    <a:pt x="1362" y="888"/>
                    <a:pt x="1355" y="883"/>
                  </a:cubicBezTo>
                  <a:cubicBezTo>
                    <a:pt x="1411" y="796"/>
                    <a:pt x="1411" y="796"/>
                    <a:pt x="1411" y="796"/>
                  </a:cubicBezTo>
                  <a:cubicBezTo>
                    <a:pt x="1415" y="798"/>
                    <a:pt x="1419" y="799"/>
                    <a:pt x="1424" y="799"/>
                  </a:cubicBezTo>
                  <a:cubicBezTo>
                    <a:pt x="1428" y="799"/>
                    <a:pt x="1433" y="798"/>
                    <a:pt x="1437" y="796"/>
                  </a:cubicBezTo>
                  <a:cubicBezTo>
                    <a:pt x="1465" y="887"/>
                    <a:pt x="1465" y="887"/>
                    <a:pt x="1465" y="887"/>
                  </a:cubicBezTo>
                  <a:cubicBezTo>
                    <a:pt x="1451" y="888"/>
                    <a:pt x="1440" y="900"/>
                    <a:pt x="1440" y="914"/>
                  </a:cubicBezTo>
                  <a:cubicBezTo>
                    <a:pt x="1440" y="916"/>
                    <a:pt x="1441" y="918"/>
                    <a:pt x="1441" y="920"/>
                  </a:cubicBezTo>
                  <a:lnTo>
                    <a:pt x="1366" y="910"/>
                  </a:lnTo>
                  <a:close/>
                  <a:moveTo>
                    <a:pt x="1490" y="898"/>
                  </a:moveTo>
                  <a:cubicBezTo>
                    <a:pt x="1485" y="891"/>
                    <a:pt x="1477" y="887"/>
                    <a:pt x="1468" y="887"/>
                  </a:cubicBezTo>
                  <a:cubicBezTo>
                    <a:pt x="1468" y="887"/>
                    <a:pt x="1467" y="887"/>
                    <a:pt x="1467" y="887"/>
                  </a:cubicBezTo>
                  <a:cubicBezTo>
                    <a:pt x="1438" y="795"/>
                    <a:pt x="1438" y="795"/>
                    <a:pt x="1438" y="795"/>
                  </a:cubicBezTo>
                  <a:cubicBezTo>
                    <a:pt x="1442" y="793"/>
                    <a:pt x="1446" y="790"/>
                    <a:pt x="1449" y="786"/>
                  </a:cubicBezTo>
                  <a:cubicBezTo>
                    <a:pt x="1520" y="864"/>
                    <a:pt x="1520" y="864"/>
                    <a:pt x="1520" y="864"/>
                  </a:cubicBezTo>
                  <a:cubicBezTo>
                    <a:pt x="1518" y="867"/>
                    <a:pt x="1516" y="870"/>
                    <a:pt x="1516" y="874"/>
                  </a:cubicBezTo>
                  <a:cubicBezTo>
                    <a:pt x="1516" y="876"/>
                    <a:pt x="1517" y="879"/>
                    <a:pt x="1518" y="880"/>
                  </a:cubicBezTo>
                  <a:lnTo>
                    <a:pt x="1490" y="898"/>
                  </a:lnTo>
                  <a:close/>
                  <a:moveTo>
                    <a:pt x="1543" y="870"/>
                  </a:moveTo>
                  <a:cubicBezTo>
                    <a:pt x="1542" y="865"/>
                    <a:pt x="1537" y="861"/>
                    <a:pt x="1532" y="860"/>
                  </a:cubicBezTo>
                  <a:cubicBezTo>
                    <a:pt x="1539" y="772"/>
                    <a:pt x="1539" y="772"/>
                    <a:pt x="1539" y="772"/>
                  </a:cubicBezTo>
                  <a:cubicBezTo>
                    <a:pt x="1546" y="771"/>
                    <a:pt x="1553" y="768"/>
                    <a:pt x="1557" y="762"/>
                  </a:cubicBezTo>
                  <a:cubicBezTo>
                    <a:pt x="1648" y="820"/>
                    <a:pt x="1648" y="820"/>
                    <a:pt x="1648" y="820"/>
                  </a:cubicBezTo>
                  <a:cubicBezTo>
                    <a:pt x="1641" y="828"/>
                    <a:pt x="1641" y="828"/>
                    <a:pt x="1641" y="828"/>
                  </a:cubicBezTo>
                  <a:cubicBezTo>
                    <a:pt x="1637" y="825"/>
                    <a:pt x="1631" y="823"/>
                    <a:pt x="1624" y="823"/>
                  </a:cubicBezTo>
                  <a:cubicBezTo>
                    <a:pt x="1608" y="823"/>
                    <a:pt x="1596" y="835"/>
                    <a:pt x="1596" y="851"/>
                  </a:cubicBezTo>
                  <a:cubicBezTo>
                    <a:pt x="1596" y="853"/>
                    <a:pt x="1596" y="855"/>
                    <a:pt x="1596" y="857"/>
                  </a:cubicBezTo>
                  <a:lnTo>
                    <a:pt x="1543" y="870"/>
                  </a:lnTo>
                  <a:close/>
                  <a:moveTo>
                    <a:pt x="1652" y="860"/>
                  </a:moveTo>
                  <a:cubicBezTo>
                    <a:pt x="1652" y="857"/>
                    <a:pt x="1653" y="854"/>
                    <a:pt x="1653" y="851"/>
                  </a:cubicBezTo>
                  <a:cubicBezTo>
                    <a:pt x="1653" y="843"/>
                    <a:pt x="1649" y="835"/>
                    <a:pt x="1643" y="829"/>
                  </a:cubicBezTo>
                  <a:cubicBezTo>
                    <a:pt x="1650" y="821"/>
                    <a:pt x="1650" y="821"/>
                    <a:pt x="1650" y="821"/>
                  </a:cubicBezTo>
                  <a:cubicBezTo>
                    <a:pt x="1734" y="875"/>
                    <a:pt x="1734" y="875"/>
                    <a:pt x="1734" y="875"/>
                  </a:cubicBezTo>
                  <a:cubicBezTo>
                    <a:pt x="1732" y="878"/>
                    <a:pt x="1730" y="882"/>
                    <a:pt x="1730" y="886"/>
                  </a:cubicBezTo>
                  <a:lnTo>
                    <a:pt x="1652" y="860"/>
                  </a:lnTo>
                  <a:close/>
                  <a:moveTo>
                    <a:pt x="1792" y="1027"/>
                  </a:moveTo>
                  <a:cubicBezTo>
                    <a:pt x="1767" y="915"/>
                    <a:pt x="1767" y="915"/>
                    <a:pt x="1767" y="915"/>
                  </a:cubicBezTo>
                  <a:cubicBezTo>
                    <a:pt x="1778" y="911"/>
                    <a:pt x="1785" y="901"/>
                    <a:pt x="1785" y="889"/>
                  </a:cubicBezTo>
                  <a:cubicBezTo>
                    <a:pt x="1785" y="885"/>
                    <a:pt x="1784" y="881"/>
                    <a:pt x="1782" y="878"/>
                  </a:cubicBezTo>
                  <a:cubicBezTo>
                    <a:pt x="1910" y="814"/>
                    <a:pt x="1910" y="814"/>
                    <a:pt x="1910" y="814"/>
                  </a:cubicBezTo>
                  <a:cubicBezTo>
                    <a:pt x="1913" y="820"/>
                    <a:pt x="1919" y="825"/>
                    <a:pt x="1927" y="827"/>
                  </a:cubicBezTo>
                  <a:cubicBezTo>
                    <a:pt x="1902" y="877"/>
                    <a:pt x="1902" y="877"/>
                    <a:pt x="1902" y="877"/>
                  </a:cubicBezTo>
                  <a:cubicBezTo>
                    <a:pt x="1899" y="876"/>
                    <a:pt x="1896" y="875"/>
                    <a:pt x="1892" y="875"/>
                  </a:cubicBezTo>
                  <a:cubicBezTo>
                    <a:pt x="1878" y="875"/>
                    <a:pt x="1867" y="886"/>
                    <a:pt x="1867" y="900"/>
                  </a:cubicBezTo>
                  <a:cubicBezTo>
                    <a:pt x="1867" y="906"/>
                    <a:pt x="1869" y="912"/>
                    <a:pt x="1872" y="916"/>
                  </a:cubicBezTo>
                  <a:cubicBezTo>
                    <a:pt x="1828" y="954"/>
                    <a:pt x="1828" y="954"/>
                    <a:pt x="1828" y="954"/>
                  </a:cubicBezTo>
                  <a:cubicBezTo>
                    <a:pt x="1825" y="951"/>
                    <a:pt x="1821" y="949"/>
                    <a:pt x="1818" y="949"/>
                  </a:cubicBezTo>
                  <a:cubicBezTo>
                    <a:pt x="1810" y="949"/>
                    <a:pt x="1804" y="956"/>
                    <a:pt x="1804" y="963"/>
                  </a:cubicBezTo>
                  <a:cubicBezTo>
                    <a:pt x="1804" y="971"/>
                    <a:pt x="1810" y="977"/>
                    <a:pt x="1818" y="977"/>
                  </a:cubicBezTo>
                  <a:cubicBezTo>
                    <a:pt x="1819" y="977"/>
                    <a:pt x="1821" y="977"/>
                    <a:pt x="1822" y="976"/>
                  </a:cubicBezTo>
                  <a:cubicBezTo>
                    <a:pt x="1846" y="1035"/>
                    <a:pt x="1846" y="1035"/>
                    <a:pt x="1846" y="1035"/>
                  </a:cubicBezTo>
                  <a:cubicBezTo>
                    <a:pt x="1842" y="1037"/>
                    <a:pt x="1838" y="1040"/>
                    <a:pt x="1836" y="1044"/>
                  </a:cubicBezTo>
                  <a:lnTo>
                    <a:pt x="1792" y="1027"/>
                  </a:lnTo>
                  <a:close/>
                  <a:moveTo>
                    <a:pt x="2016" y="1231"/>
                  </a:moveTo>
                  <a:cubicBezTo>
                    <a:pt x="2015" y="1232"/>
                    <a:pt x="2015" y="1234"/>
                    <a:pt x="2015" y="1236"/>
                  </a:cubicBezTo>
                  <a:cubicBezTo>
                    <a:pt x="2015" y="1239"/>
                    <a:pt x="2016" y="1242"/>
                    <a:pt x="2018" y="1244"/>
                  </a:cubicBezTo>
                  <a:cubicBezTo>
                    <a:pt x="2000" y="1260"/>
                    <a:pt x="2000" y="1260"/>
                    <a:pt x="2000" y="1260"/>
                  </a:cubicBezTo>
                  <a:cubicBezTo>
                    <a:pt x="1995" y="1256"/>
                    <a:pt x="1989" y="1254"/>
                    <a:pt x="1982" y="1253"/>
                  </a:cubicBezTo>
                  <a:cubicBezTo>
                    <a:pt x="1984" y="1239"/>
                    <a:pt x="1984" y="1239"/>
                    <a:pt x="1984" y="1239"/>
                  </a:cubicBezTo>
                  <a:cubicBezTo>
                    <a:pt x="1985" y="1239"/>
                    <a:pt x="1985" y="1239"/>
                    <a:pt x="1985" y="1239"/>
                  </a:cubicBezTo>
                  <a:cubicBezTo>
                    <a:pt x="1992" y="1239"/>
                    <a:pt x="1998" y="1235"/>
                    <a:pt x="1999" y="1228"/>
                  </a:cubicBezTo>
                  <a:lnTo>
                    <a:pt x="2016" y="1231"/>
                  </a:lnTo>
                  <a:close/>
                  <a:moveTo>
                    <a:pt x="1839" y="1318"/>
                  </a:moveTo>
                  <a:cubicBezTo>
                    <a:pt x="1839" y="1318"/>
                    <a:pt x="1839" y="1317"/>
                    <a:pt x="1838" y="1316"/>
                  </a:cubicBezTo>
                  <a:cubicBezTo>
                    <a:pt x="1974" y="1233"/>
                    <a:pt x="1974" y="1233"/>
                    <a:pt x="1974" y="1233"/>
                  </a:cubicBezTo>
                  <a:cubicBezTo>
                    <a:pt x="1976" y="1236"/>
                    <a:pt x="1979" y="1238"/>
                    <a:pt x="1983" y="1239"/>
                  </a:cubicBezTo>
                  <a:cubicBezTo>
                    <a:pt x="1981" y="1253"/>
                    <a:pt x="1981" y="1253"/>
                    <a:pt x="1981" y="1253"/>
                  </a:cubicBezTo>
                  <a:cubicBezTo>
                    <a:pt x="1966" y="1254"/>
                    <a:pt x="1953" y="1266"/>
                    <a:pt x="1953" y="1281"/>
                  </a:cubicBezTo>
                  <a:cubicBezTo>
                    <a:pt x="1953" y="1284"/>
                    <a:pt x="1954" y="1286"/>
                    <a:pt x="1955" y="1289"/>
                  </a:cubicBezTo>
                  <a:lnTo>
                    <a:pt x="1839" y="1318"/>
                  </a:lnTo>
                  <a:close/>
                  <a:moveTo>
                    <a:pt x="2111" y="1324"/>
                  </a:moveTo>
                  <a:cubicBezTo>
                    <a:pt x="2110" y="1317"/>
                    <a:pt x="2104" y="1311"/>
                    <a:pt x="2097" y="1311"/>
                  </a:cubicBezTo>
                  <a:cubicBezTo>
                    <a:pt x="2091" y="1311"/>
                    <a:pt x="2086" y="1315"/>
                    <a:pt x="2084" y="1319"/>
                  </a:cubicBezTo>
                  <a:cubicBezTo>
                    <a:pt x="2007" y="1291"/>
                    <a:pt x="2007" y="1291"/>
                    <a:pt x="2007" y="1291"/>
                  </a:cubicBezTo>
                  <a:cubicBezTo>
                    <a:pt x="2008" y="1288"/>
                    <a:pt x="2009" y="1284"/>
                    <a:pt x="2009" y="1281"/>
                  </a:cubicBezTo>
                  <a:cubicBezTo>
                    <a:pt x="2009" y="1273"/>
                    <a:pt x="2006" y="1266"/>
                    <a:pt x="2001" y="1261"/>
                  </a:cubicBezTo>
                  <a:cubicBezTo>
                    <a:pt x="2019" y="1245"/>
                    <a:pt x="2019" y="1245"/>
                    <a:pt x="2019" y="1245"/>
                  </a:cubicBezTo>
                  <a:cubicBezTo>
                    <a:pt x="2021" y="1248"/>
                    <a:pt x="2025" y="1250"/>
                    <a:pt x="2029" y="1250"/>
                  </a:cubicBezTo>
                  <a:cubicBezTo>
                    <a:pt x="2036" y="1250"/>
                    <a:pt x="2042" y="1244"/>
                    <a:pt x="2043" y="1236"/>
                  </a:cubicBezTo>
                  <a:cubicBezTo>
                    <a:pt x="2344" y="1320"/>
                    <a:pt x="2344" y="1320"/>
                    <a:pt x="2344" y="1320"/>
                  </a:cubicBezTo>
                  <a:cubicBezTo>
                    <a:pt x="2344" y="1321"/>
                    <a:pt x="2344" y="1322"/>
                    <a:pt x="2344" y="1323"/>
                  </a:cubicBezTo>
                  <a:cubicBezTo>
                    <a:pt x="2344" y="1323"/>
                    <a:pt x="2344" y="1324"/>
                    <a:pt x="2344" y="1324"/>
                  </a:cubicBezTo>
                  <a:lnTo>
                    <a:pt x="2111" y="1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4">
              <a:extLst>
                <a:ext uri="{FF2B5EF4-FFF2-40B4-BE49-F238E27FC236}">
                  <a16:creationId xmlns:a16="http://schemas.microsoft.com/office/drawing/2014/main" xmlns="" id="{DF88535B-AC47-499D-9E11-A80204960A38}"/>
                </a:ext>
              </a:extLst>
            </p:cNvPr>
            <p:cNvSpPr>
              <a:spLocks noEditPoints="1"/>
            </p:cNvSpPr>
            <p:nvPr/>
          </p:nvSpPr>
          <p:spPr bwMode="auto">
            <a:xfrm>
              <a:off x="5672138" y="4110038"/>
              <a:ext cx="715963" cy="525463"/>
            </a:xfrm>
            <a:custGeom>
              <a:avLst/>
              <a:gdLst>
                <a:gd name="T0" fmla="*/ 478 w 525"/>
                <a:gd name="T1" fmla="*/ 14 h 386"/>
                <a:gd name="T2" fmla="*/ 432 w 525"/>
                <a:gd name="T3" fmla="*/ 122 h 386"/>
                <a:gd name="T4" fmla="*/ 368 w 525"/>
                <a:gd name="T5" fmla="*/ 94 h 386"/>
                <a:gd name="T6" fmla="*/ 321 w 525"/>
                <a:gd name="T7" fmla="*/ 26 h 386"/>
                <a:gd name="T8" fmla="*/ 222 w 525"/>
                <a:gd name="T9" fmla="*/ 67 h 386"/>
                <a:gd name="T10" fmla="*/ 26 w 525"/>
                <a:gd name="T11" fmla="*/ 166 h 386"/>
                <a:gd name="T12" fmla="*/ 18 w 525"/>
                <a:gd name="T13" fmla="*/ 297 h 386"/>
                <a:gd name="T14" fmla="*/ 157 w 525"/>
                <a:gd name="T15" fmla="*/ 317 h 386"/>
                <a:gd name="T16" fmla="*/ 222 w 525"/>
                <a:gd name="T17" fmla="*/ 270 h 386"/>
                <a:gd name="T18" fmla="*/ 296 w 525"/>
                <a:gd name="T19" fmla="*/ 316 h 386"/>
                <a:gd name="T20" fmla="*/ 335 w 525"/>
                <a:gd name="T21" fmla="*/ 331 h 386"/>
                <a:gd name="T22" fmla="*/ 399 w 525"/>
                <a:gd name="T23" fmla="*/ 372 h 386"/>
                <a:gd name="T24" fmla="*/ 502 w 525"/>
                <a:gd name="T25" fmla="*/ 345 h 386"/>
                <a:gd name="T26" fmla="*/ 486 w 525"/>
                <a:gd name="T27" fmla="*/ 211 h 386"/>
                <a:gd name="T28" fmla="*/ 503 w 525"/>
                <a:gd name="T29" fmla="*/ 116 h 386"/>
                <a:gd name="T30" fmla="*/ 453 w 525"/>
                <a:gd name="T31" fmla="*/ 252 h 386"/>
                <a:gd name="T32" fmla="*/ 325 w 525"/>
                <a:gd name="T33" fmla="*/ 307 h 386"/>
                <a:gd name="T34" fmla="*/ 361 w 525"/>
                <a:gd name="T35" fmla="*/ 227 h 386"/>
                <a:gd name="T36" fmla="*/ 157 w 525"/>
                <a:gd name="T37" fmla="*/ 188 h 386"/>
                <a:gd name="T38" fmla="*/ 313 w 525"/>
                <a:gd name="T39" fmla="*/ 96 h 386"/>
                <a:gd name="T40" fmla="*/ 340 w 525"/>
                <a:gd name="T41" fmla="*/ 122 h 386"/>
                <a:gd name="T42" fmla="*/ 296 w 525"/>
                <a:gd name="T43" fmla="*/ 219 h 386"/>
                <a:gd name="T44" fmla="*/ 363 w 525"/>
                <a:gd name="T45" fmla="*/ 227 h 386"/>
                <a:gd name="T46" fmla="*/ 373 w 525"/>
                <a:gd name="T47" fmla="*/ 294 h 386"/>
                <a:gd name="T48" fmla="*/ 346 w 525"/>
                <a:gd name="T49" fmla="*/ 121 h 386"/>
                <a:gd name="T50" fmla="*/ 295 w 525"/>
                <a:gd name="T51" fmla="*/ 33 h 386"/>
                <a:gd name="T52" fmla="*/ 313 w 525"/>
                <a:gd name="T53" fmla="*/ 94 h 386"/>
                <a:gd name="T54" fmla="*/ 222 w 525"/>
                <a:gd name="T55" fmla="*/ 69 h 386"/>
                <a:gd name="T56" fmla="*/ 155 w 525"/>
                <a:gd name="T57" fmla="*/ 187 h 386"/>
                <a:gd name="T58" fmla="*/ 28 w 525"/>
                <a:gd name="T59" fmla="*/ 173 h 386"/>
                <a:gd name="T60" fmla="*/ 14 w 525"/>
                <a:gd name="T61" fmla="*/ 186 h 386"/>
                <a:gd name="T62" fmla="*/ 126 w 525"/>
                <a:gd name="T63" fmla="*/ 232 h 386"/>
                <a:gd name="T64" fmla="*/ 13 w 525"/>
                <a:gd name="T65" fmla="*/ 186 h 386"/>
                <a:gd name="T66" fmla="*/ 34 w 525"/>
                <a:gd name="T67" fmla="*/ 312 h 386"/>
                <a:gd name="T68" fmla="*/ 146 w 525"/>
                <a:gd name="T69" fmla="*/ 241 h 386"/>
                <a:gd name="T70" fmla="*/ 222 w 525"/>
                <a:gd name="T71" fmla="*/ 268 h 386"/>
                <a:gd name="T72" fmla="*/ 318 w 525"/>
                <a:gd name="T73" fmla="*/ 110 h 386"/>
                <a:gd name="T74" fmla="*/ 252 w 525"/>
                <a:gd name="T75" fmla="*/ 219 h 386"/>
                <a:gd name="T76" fmla="*/ 296 w 525"/>
                <a:gd name="T77" fmla="*/ 313 h 386"/>
                <a:gd name="T78" fmla="*/ 259 w 525"/>
                <a:gd name="T79" fmla="*/ 235 h 386"/>
                <a:gd name="T80" fmla="*/ 311 w 525"/>
                <a:gd name="T81" fmla="*/ 318 h 386"/>
                <a:gd name="T82" fmla="*/ 337 w 525"/>
                <a:gd name="T83" fmla="*/ 315 h 386"/>
                <a:gd name="T84" fmla="*/ 336 w 525"/>
                <a:gd name="T85" fmla="*/ 329 h 386"/>
                <a:gd name="T86" fmla="*/ 447 w 525"/>
                <a:gd name="T87" fmla="*/ 353 h 386"/>
                <a:gd name="T88" fmla="*/ 476 w 525"/>
                <a:gd name="T89" fmla="*/ 265 h 386"/>
                <a:gd name="T90" fmla="*/ 476 w 525"/>
                <a:gd name="T91" fmla="*/ 210 h 386"/>
                <a:gd name="T92" fmla="*/ 416 w 525"/>
                <a:gd name="T93" fmla="*/ 130 h 386"/>
                <a:gd name="T94" fmla="*/ 434 w 525"/>
                <a:gd name="T95" fmla="*/ 122 h 386"/>
                <a:gd name="T96" fmla="*/ 495 w 525"/>
                <a:gd name="T97" fmla="*/ 118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5" h="386">
                  <a:moveTo>
                    <a:pt x="503" y="116"/>
                  </a:moveTo>
                  <a:cubicBezTo>
                    <a:pt x="501" y="116"/>
                    <a:pt x="499" y="117"/>
                    <a:pt x="497" y="117"/>
                  </a:cubicBezTo>
                  <a:cubicBezTo>
                    <a:pt x="469" y="27"/>
                    <a:pt x="469" y="27"/>
                    <a:pt x="469" y="27"/>
                  </a:cubicBezTo>
                  <a:cubicBezTo>
                    <a:pt x="474" y="25"/>
                    <a:pt x="478" y="20"/>
                    <a:pt x="478" y="14"/>
                  </a:cubicBezTo>
                  <a:cubicBezTo>
                    <a:pt x="478" y="7"/>
                    <a:pt x="471" y="0"/>
                    <a:pt x="464" y="0"/>
                  </a:cubicBezTo>
                  <a:cubicBezTo>
                    <a:pt x="456" y="0"/>
                    <a:pt x="450" y="7"/>
                    <a:pt x="450" y="14"/>
                  </a:cubicBezTo>
                  <a:cubicBezTo>
                    <a:pt x="450" y="20"/>
                    <a:pt x="454" y="25"/>
                    <a:pt x="459" y="27"/>
                  </a:cubicBezTo>
                  <a:cubicBezTo>
                    <a:pt x="432" y="122"/>
                    <a:pt x="432" y="122"/>
                    <a:pt x="432" y="122"/>
                  </a:cubicBezTo>
                  <a:cubicBezTo>
                    <a:pt x="431" y="121"/>
                    <a:pt x="430" y="121"/>
                    <a:pt x="429" y="121"/>
                  </a:cubicBezTo>
                  <a:cubicBezTo>
                    <a:pt x="424" y="121"/>
                    <a:pt x="419" y="124"/>
                    <a:pt x="417" y="129"/>
                  </a:cubicBezTo>
                  <a:cubicBezTo>
                    <a:pt x="366" y="105"/>
                    <a:pt x="366" y="105"/>
                    <a:pt x="366" y="105"/>
                  </a:cubicBezTo>
                  <a:cubicBezTo>
                    <a:pt x="367" y="102"/>
                    <a:pt x="368" y="98"/>
                    <a:pt x="368" y="94"/>
                  </a:cubicBezTo>
                  <a:cubicBezTo>
                    <a:pt x="368" y="79"/>
                    <a:pt x="356" y="67"/>
                    <a:pt x="340" y="67"/>
                  </a:cubicBezTo>
                  <a:cubicBezTo>
                    <a:pt x="336" y="67"/>
                    <a:pt x="333" y="67"/>
                    <a:pt x="329" y="69"/>
                  </a:cubicBezTo>
                  <a:cubicBezTo>
                    <a:pt x="314" y="38"/>
                    <a:pt x="314" y="38"/>
                    <a:pt x="314" y="38"/>
                  </a:cubicBezTo>
                  <a:cubicBezTo>
                    <a:pt x="318" y="36"/>
                    <a:pt x="321" y="31"/>
                    <a:pt x="321" y="26"/>
                  </a:cubicBezTo>
                  <a:cubicBezTo>
                    <a:pt x="321" y="18"/>
                    <a:pt x="315" y="12"/>
                    <a:pt x="307" y="12"/>
                  </a:cubicBezTo>
                  <a:cubicBezTo>
                    <a:pt x="300" y="12"/>
                    <a:pt x="294" y="18"/>
                    <a:pt x="294" y="26"/>
                  </a:cubicBezTo>
                  <a:cubicBezTo>
                    <a:pt x="294" y="28"/>
                    <a:pt x="294" y="30"/>
                    <a:pt x="295" y="31"/>
                  </a:cubicBezTo>
                  <a:cubicBezTo>
                    <a:pt x="222" y="67"/>
                    <a:pt x="222" y="67"/>
                    <a:pt x="222" y="67"/>
                  </a:cubicBezTo>
                  <a:cubicBezTo>
                    <a:pt x="217" y="58"/>
                    <a:pt x="208" y="52"/>
                    <a:pt x="197" y="52"/>
                  </a:cubicBezTo>
                  <a:cubicBezTo>
                    <a:pt x="182" y="52"/>
                    <a:pt x="169" y="65"/>
                    <a:pt x="169" y="80"/>
                  </a:cubicBezTo>
                  <a:cubicBezTo>
                    <a:pt x="169" y="85"/>
                    <a:pt x="171" y="90"/>
                    <a:pt x="173" y="94"/>
                  </a:cubicBezTo>
                  <a:cubicBezTo>
                    <a:pt x="26" y="166"/>
                    <a:pt x="26" y="166"/>
                    <a:pt x="26" y="166"/>
                  </a:cubicBezTo>
                  <a:cubicBezTo>
                    <a:pt x="23" y="162"/>
                    <a:pt x="19" y="159"/>
                    <a:pt x="14" y="159"/>
                  </a:cubicBezTo>
                  <a:cubicBezTo>
                    <a:pt x="6" y="159"/>
                    <a:pt x="0" y="165"/>
                    <a:pt x="0" y="173"/>
                  </a:cubicBezTo>
                  <a:cubicBezTo>
                    <a:pt x="0" y="179"/>
                    <a:pt x="5" y="185"/>
                    <a:pt x="11" y="186"/>
                  </a:cubicBezTo>
                  <a:cubicBezTo>
                    <a:pt x="18" y="297"/>
                    <a:pt x="18" y="297"/>
                    <a:pt x="18" y="297"/>
                  </a:cubicBezTo>
                  <a:cubicBezTo>
                    <a:pt x="12" y="298"/>
                    <a:pt x="6" y="304"/>
                    <a:pt x="6" y="311"/>
                  </a:cubicBezTo>
                  <a:cubicBezTo>
                    <a:pt x="6" y="318"/>
                    <a:pt x="13" y="324"/>
                    <a:pt x="20" y="324"/>
                  </a:cubicBezTo>
                  <a:cubicBezTo>
                    <a:pt x="27" y="324"/>
                    <a:pt x="32" y="320"/>
                    <a:pt x="34" y="314"/>
                  </a:cubicBezTo>
                  <a:cubicBezTo>
                    <a:pt x="157" y="317"/>
                    <a:pt x="157" y="317"/>
                    <a:pt x="157" y="317"/>
                  </a:cubicBezTo>
                  <a:cubicBezTo>
                    <a:pt x="157" y="325"/>
                    <a:pt x="164" y="331"/>
                    <a:pt x="171" y="331"/>
                  </a:cubicBezTo>
                  <a:cubicBezTo>
                    <a:pt x="179" y="331"/>
                    <a:pt x="185" y="324"/>
                    <a:pt x="185" y="317"/>
                  </a:cubicBezTo>
                  <a:cubicBezTo>
                    <a:pt x="185" y="313"/>
                    <a:pt x="184" y="310"/>
                    <a:pt x="182" y="308"/>
                  </a:cubicBezTo>
                  <a:cubicBezTo>
                    <a:pt x="222" y="270"/>
                    <a:pt x="222" y="270"/>
                    <a:pt x="222" y="270"/>
                  </a:cubicBezTo>
                  <a:cubicBezTo>
                    <a:pt x="267" y="304"/>
                    <a:pt x="267" y="304"/>
                    <a:pt x="267" y="304"/>
                  </a:cubicBezTo>
                  <a:cubicBezTo>
                    <a:pt x="265" y="306"/>
                    <a:pt x="264" y="309"/>
                    <a:pt x="264" y="313"/>
                  </a:cubicBezTo>
                  <a:cubicBezTo>
                    <a:pt x="264" y="321"/>
                    <a:pt x="271" y="328"/>
                    <a:pt x="280" y="328"/>
                  </a:cubicBezTo>
                  <a:cubicBezTo>
                    <a:pt x="288" y="328"/>
                    <a:pt x="294" y="323"/>
                    <a:pt x="296" y="316"/>
                  </a:cubicBezTo>
                  <a:cubicBezTo>
                    <a:pt x="311" y="319"/>
                    <a:pt x="311" y="319"/>
                    <a:pt x="311" y="319"/>
                  </a:cubicBezTo>
                  <a:cubicBezTo>
                    <a:pt x="311" y="320"/>
                    <a:pt x="311" y="320"/>
                    <a:pt x="311" y="321"/>
                  </a:cubicBezTo>
                  <a:cubicBezTo>
                    <a:pt x="311" y="329"/>
                    <a:pt x="317" y="335"/>
                    <a:pt x="325" y="335"/>
                  </a:cubicBezTo>
                  <a:cubicBezTo>
                    <a:pt x="329" y="335"/>
                    <a:pt x="332" y="333"/>
                    <a:pt x="335" y="331"/>
                  </a:cubicBezTo>
                  <a:cubicBezTo>
                    <a:pt x="374" y="364"/>
                    <a:pt x="374" y="364"/>
                    <a:pt x="374" y="364"/>
                  </a:cubicBezTo>
                  <a:cubicBezTo>
                    <a:pt x="372" y="366"/>
                    <a:pt x="371" y="369"/>
                    <a:pt x="371" y="372"/>
                  </a:cubicBezTo>
                  <a:cubicBezTo>
                    <a:pt x="371" y="380"/>
                    <a:pt x="377" y="386"/>
                    <a:pt x="385" y="386"/>
                  </a:cubicBezTo>
                  <a:cubicBezTo>
                    <a:pt x="393" y="386"/>
                    <a:pt x="399" y="380"/>
                    <a:pt x="399" y="372"/>
                  </a:cubicBezTo>
                  <a:cubicBezTo>
                    <a:pt x="399" y="371"/>
                    <a:pt x="399" y="370"/>
                    <a:pt x="399" y="369"/>
                  </a:cubicBezTo>
                  <a:cubicBezTo>
                    <a:pt x="448" y="354"/>
                    <a:pt x="448" y="354"/>
                    <a:pt x="448" y="354"/>
                  </a:cubicBezTo>
                  <a:cubicBezTo>
                    <a:pt x="451" y="365"/>
                    <a:pt x="462" y="373"/>
                    <a:pt x="474" y="373"/>
                  </a:cubicBezTo>
                  <a:cubicBezTo>
                    <a:pt x="489" y="373"/>
                    <a:pt x="502" y="361"/>
                    <a:pt x="502" y="345"/>
                  </a:cubicBezTo>
                  <a:cubicBezTo>
                    <a:pt x="502" y="331"/>
                    <a:pt x="491" y="320"/>
                    <a:pt x="478" y="318"/>
                  </a:cubicBezTo>
                  <a:cubicBezTo>
                    <a:pt x="479" y="265"/>
                    <a:pt x="479" y="265"/>
                    <a:pt x="479" y="265"/>
                  </a:cubicBezTo>
                  <a:cubicBezTo>
                    <a:pt x="493" y="263"/>
                    <a:pt x="504" y="252"/>
                    <a:pt x="504" y="237"/>
                  </a:cubicBezTo>
                  <a:cubicBezTo>
                    <a:pt x="504" y="226"/>
                    <a:pt x="497" y="215"/>
                    <a:pt x="486" y="211"/>
                  </a:cubicBezTo>
                  <a:cubicBezTo>
                    <a:pt x="498" y="160"/>
                    <a:pt x="498" y="160"/>
                    <a:pt x="498" y="160"/>
                  </a:cubicBezTo>
                  <a:cubicBezTo>
                    <a:pt x="500" y="161"/>
                    <a:pt x="501" y="161"/>
                    <a:pt x="503" y="161"/>
                  </a:cubicBezTo>
                  <a:cubicBezTo>
                    <a:pt x="515" y="161"/>
                    <a:pt x="525" y="151"/>
                    <a:pt x="525" y="139"/>
                  </a:cubicBezTo>
                  <a:cubicBezTo>
                    <a:pt x="525" y="126"/>
                    <a:pt x="515" y="116"/>
                    <a:pt x="503" y="116"/>
                  </a:cubicBezTo>
                  <a:close/>
                  <a:moveTo>
                    <a:pt x="385" y="358"/>
                  </a:moveTo>
                  <a:cubicBezTo>
                    <a:pt x="385" y="358"/>
                    <a:pt x="384" y="358"/>
                    <a:pt x="384" y="358"/>
                  </a:cubicBezTo>
                  <a:cubicBezTo>
                    <a:pt x="374" y="295"/>
                    <a:pt x="374" y="295"/>
                    <a:pt x="374" y="295"/>
                  </a:cubicBezTo>
                  <a:cubicBezTo>
                    <a:pt x="453" y="252"/>
                    <a:pt x="453" y="252"/>
                    <a:pt x="453" y="252"/>
                  </a:cubicBezTo>
                  <a:cubicBezTo>
                    <a:pt x="455" y="256"/>
                    <a:pt x="458" y="259"/>
                    <a:pt x="462" y="261"/>
                  </a:cubicBezTo>
                  <a:cubicBezTo>
                    <a:pt x="393" y="361"/>
                    <a:pt x="393" y="361"/>
                    <a:pt x="393" y="361"/>
                  </a:cubicBezTo>
                  <a:cubicBezTo>
                    <a:pt x="391" y="359"/>
                    <a:pt x="388" y="358"/>
                    <a:pt x="385" y="358"/>
                  </a:cubicBezTo>
                  <a:close/>
                  <a:moveTo>
                    <a:pt x="325" y="307"/>
                  </a:moveTo>
                  <a:cubicBezTo>
                    <a:pt x="323" y="307"/>
                    <a:pt x="321" y="308"/>
                    <a:pt x="319" y="308"/>
                  </a:cubicBezTo>
                  <a:cubicBezTo>
                    <a:pt x="284" y="238"/>
                    <a:pt x="284" y="238"/>
                    <a:pt x="284" y="238"/>
                  </a:cubicBezTo>
                  <a:cubicBezTo>
                    <a:pt x="291" y="235"/>
                    <a:pt x="295" y="229"/>
                    <a:pt x="296" y="221"/>
                  </a:cubicBezTo>
                  <a:cubicBezTo>
                    <a:pt x="361" y="227"/>
                    <a:pt x="361" y="227"/>
                    <a:pt x="361" y="227"/>
                  </a:cubicBezTo>
                  <a:cubicBezTo>
                    <a:pt x="372" y="294"/>
                    <a:pt x="372" y="294"/>
                    <a:pt x="372" y="294"/>
                  </a:cubicBezTo>
                  <a:cubicBezTo>
                    <a:pt x="337" y="314"/>
                    <a:pt x="337" y="314"/>
                    <a:pt x="337" y="314"/>
                  </a:cubicBezTo>
                  <a:cubicBezTo>
                    <a:pt x="334" y="310"/>
                    <a:pt x="330" y="307"/>
                    <a:pt x="325" y="307"/>
                  </a:cubicBezTo>
                  <a:close/>
                  <a:moveTo>
                    <a:pt x="157" y="188"/>
                  </a:moveTo>
                  <a:cubicBezTo>
                    <a:pt x="188" y="106"/>
                    <a:pt x="188" y="106"/>
                    <a:pt x="188" y="106"/>
                  </a:cubicBezTo>
                  <a:cubicBezTo>
                    <a:pt x="191" y="107"/>
                    <a:pt x="194" y="108"/>
                    <a:pt x="197" y="108"/>
                  </a:cubicBezTo>
                  <a:cubicBezTo>
                    <a:pt x="211" y="108"/>
                    <a:pt x="222" y="98"/>
                    <a:pt x="224" y="85"/>
                  </a:cubicBezTo>
                  <a:cubicBezTo>
                    <a:pt x="313" y="96"/>
                    <a:pt x="313" y="96"/>
                    <a:pt x="313" y="96"/>
                  </a:cubicBezTo>
                  <a:cubicBezTo>
                    <a:pt x="313" y="101"/>
                    <a:pt x="315" y="105"/>
                    <a:pt x="317" y="108"/>
                  </a:cubicBezTo>
                  <a:cubicBezTo>
                    <a:pt x="171" y="202"/>
                    <a:pt x="171" y="202"/>
                    <a:pt x="171" y="202"/>
                  </a:cubicBezTo>
                  <a:cubicBezTo>
                    <a:pt x="168" y="195"/>
                    <a:pt x="163" y="191"/>
                    <a:pt x="157" y="188"/>
                  </a:cubicBezTo>
                  <a:close/>
                  <a:moveTo>
                    <a:pt x="340" y="122"/>
                  </a:moveTo>
                  <a:cubicBezTo>
                    <a:pt x="342" y="122"/>
                    <a:pt x="343" y="122"/>
                    <a:pt x="344" y="122"/>
                  </a:cubicBezTo>
                  <a:cubicBezTo>
                    <a:pt x="361" y="225"/>
                    <a:pt x="361" y="225"/>
                    <a:pt x="361" y="225"/>
                  </a:cubicBezTo>
                  <a:cubicBezTo>
                    <a:pt x="296" y="220"/>
                    <a:pt x="296" y="220"/>
                    <a:pt x="296" y="220"/>
                  </a:cubicBezTo>
                  <a:cubicBezTo>
                    <a:pt x="296" y="219"/>
                    <a:pt x="296" y="219"/>
                    <a:pt x="296" y="219"/>
                  </a:cubicBezTo>
                  <a:cubicBezTo>
                    <a:pt x="296" y="210"/>
                    <a:pt x="292" y="203"/>
                    <a:pt x="285" y="199"/>
                  </a:cubicBezTo>
                  <a:cubicBezTo>
                    <a:pt x="328" y="119"/>
                    <a:pt x="328" y="119"/>
                    <a:pt x="328" y="119"/>
                  </a:cubicBezTo>
                  <a:cubicBezTo>
                    <a:pt x="332" y="121"/>
                    <a:pt x="336" y="122"/>
                    <a:pt x="340" y="122"/>
                  </a:cubicBezTo>
                  <a:close/>
                  <a:moveTo>
                    <a:pt x="363" y="227"/>
                  </a:moveTo>
                  <a:cubicBezTo>
                    <a:pt x="449" y="235"/>
                    <a:pt x="449" y="235"/>
                    <a:pt x="449" y="235"/>
                  </a:cubicBezTo>
                  <a:cubicBezTo>
                    <a:pt x="449" y="236"/>
                    <a:pt x="449" y="237"/>
                    <a:pt x="449" y="237"/>
                  </a:cubicBezTo>
                  <a:cubicBezTo>
                    <a:pt x="449" y="242"/>
                    <a:pt x="450" y="247"/>
                    <a:pt x="452" y="251"/>
                  </a:cubicBezTo>
                  <a:cubicBezTo>
                    <a:pt x="373" y="294"/>
                    <a:pt x="373" y="294"/>
                    <a:pt x="373" y="294"/>
                  </a:cubicBezTo>
                  <a:lnTo>
                    <a:pt x="363" y="227"/>
                  </a:lnTo>
                  <a:close/>
                  <a:moveTo>
                    <a:pt x="449" y="233"/>
                  </a:moveTo>
                  <a:cubicBezTo>
                    <a:pt x="362" y="225"/>
                    <a:pt x="362" y="225"/>
                    <a:pt x="362" y="225"/>
                  </a:cubicBezTo>
                  <a:cubicBezTo>
                    <a:pt x="346" y="121"/>
                    <a:pt x="346" y="121"/>
                    <a:pt x="346" y="121"/>
                  </a:cubicBezTo>
                  <a:cubicBezTo>
                    <a:pt x="351" y="120"/>
                    <a:pt x="355" y="118"/>
                    <a:pt x="359" y="115"/>
                  </a:cubicBezTo>
                  <a:cubicBezTo>
                    <a:pt x="458" y="216"/>
                    <a:pt x="458" y="216"/>
                    <a:pt x="458" y="216"/>
                  </a:cubicBezTo>
                  <a:cubicBezTo>
                    <a:pt x="453" y="221"/>
                    <a:pt x="450" y="226"/>
                    <a:pt x="449" y="233"/>
                  </a:cubicBezTo>
                  <a:close/>
                  <a:moveTo>
                    <a:pt x="295" y="33"/>
                  </a:moveTo>
                  <a:cubicBezTo>
                    <a:pt x="298" y="37"/>
                    <a:pt x="302" y="40"/>
                    <a:pt x="307" y="40"/>
                  </a:cubicBezTo>
                  <a:cubicBezTo>
                    <a:pt x="309" y="40"/>
                    <a:pt x="311" y="39"/>
                    <a:pt x="313" y="39"/>
                  </a:cubicBezTo>
                  <a:cubicBezTo>
                    <a:pt x="328" y="70"/>
                    <a:pt x="328" y="70"/>
                    <a:pt x="328" y="70"/>
                  </a:cubicBezTo>
                  <a:cubicBezTo>
                    <a:pt x="319" y="74"/>
                    <a:pt x="313" y="84"/>
                    <a:pt x="313" y="94"/>
                  </a:cubicBezTo>
                  <a:cubicBezTo>
                    <a:pt x="313" y="94"/>
                    <a:pt x="313" y="94"/>
                    <a:pt x="313" y="95"/>
                  </a:cubicBezTo>
                  <a:cubicBezTo>
                    <a:pt x="224" y="84"/>
                    <a:pt x="224" y="84"/>
                    <a:pt x="224" y="84"/>
                  </a:cubicBezTo>
                  <a:cubicBezTo>
                    <a:pt x="225" y="83"/>
                    <a:pt x="225" y="81"/>
                    <a:pt x="225" y="80"/>
                  </a:cubicBezTo>
                  <a:cubicBezTo>
                    <a:pt x="225" y="76"/>
                    <a:pt x="224" y="72"/>
                    <a:pt x="222" y="69"/>
                  </a:cubicBezTo>
                  <a:lnTo>
                    <a:pt x="295" y="33"/>
                  </a:lnTo>
                  <a:close/>
                  <a:moveTo>
                    <a:pt x="174" y="95"/>
                  </a:moveTo>
                  <a:cubicBezTo>
                    <a:pt x="177" y="100"/>
                    <a:pt x="181" y="104"/>
                    <a:pt x="186" y="106"/>
                  </a:cubicBezTo>
                  <a:cubicBezTo>
                    <a:pt x="155" y="187"/>
                    <a:pt x="155" y="187"/>
                    <a:pt x="155" y="187"/>
                  </a:cubicBezTo>
                  <a:cubicBezTo>
                    <a:pt x="152" y="186"/>
                    <a:pt x="149" y="186"/>
                    <a:pt x="146" y="186"/>
                  </a:cubicBezTo>
                  <a:cubicBezTo>
                    <a:pt x="134" y="186"/>
                    <a:pt x="124" y="194"/>
                    <a:pt x="120" y="204"/>
                  </a:cubicBezTo>
                  <a:cubicBezTo>
                    <a:pt x="27" y="176"/>
                    <a:pt x="27" y="176"/>
                    <a:pt x="27" y="176"/>
                  </a:cubicBezTo>
                  <a:cubicBezTo>
                    <a:pt x="28" y="175"/>
                    <a:pt x="28" y="174"/>
                    <a:pt x="28" y="173"/>
                  </a:cubicBezTo>
                  <a:cubicBezTo>
                    <a:pt x="28" y="171"/>
                    <a:pt x="27" y="169"/>
                    <a:pt x="27" y="167"/>
                  </a:cubicBezTo>
                  <a:lnTo>
                    <a:pt x="174" y="95"/>
                  </a:lnTo>
                  <a:close/>
                  <a:moveTo>
                    <a:pt x="13" y="186"/>
                  </a:moveTo>
                  <a:cubicBezTo>
                    <a:pt x="13" y="186"/>
                    <a:pt x="13" y="186"/>
                    <a:pt x="14" y="186"/>
                  </a:cubicBezTo>
                  <a:cubicBezTo>
                    <a:pt x="20" y="186"/>
                    <a:pt x="25" y="183"/>
                    <a:pt x="27" y="177"/>
                  </a:cubicBezTo>
                  <a:cubicBezTo>
                    <a:pt x="120" y="206"/>
                    <a:pt x="120" y="206"/>
                    <a:pt x="120" y="206"/>
                  </a:cubicBezTo>
                  <a:cubicBezTo>
                    <a:pt x="119" y="208"/>
                    <a:pt x="119" y="211"/>
                    <a:pt x="119" y="213"/>
                  </a:cubicBezTo>
                  <a:cubicBezTo>
                    <a:pt x="119" y="221"/>
                    <a:pt x="121" y="227"/>
                    <a:pt x="126" y="232"/>
                  </a:cubicBezTo>
                  <a:cubicBezTo>
                    <a:pt x="31" y="302"/>
                    <a:pt x="31" y="302"/>
                    <a:pt x="31" y="302"/>
                  </a:cubicBezTo>
                  <a:cubicBezTo>
                    <a:pt x="29" y="299"/>
                    <a:pt x="25" y="297"/>
                    <a:pt x="20" y="297"/>
                  </a:cubicBezTo>
                  <a:cubicBezTo>
                    <a:pt x="20" y="297"/>
                    <a:pt x="20" y="297"/>
                    <a:pt x="20" y="297"/>
                  </a:cubicBezTo>
                  <a:lnTo>
                    <a:pt x="13" y="186"/>
                  </a:lnTo>
                  <a:close/>
                  <a:moveTo>
                    <a:pt x="181" y="307"/>
                  </a:moveTo>
                  <a:cubicBezTo>
                    <a:pt x="178" y="304"/>
                    <a:pt x="175" y="303"/>
                    <a:pt x="171" y="303"/>
                  </a:cubicBezTo>
                  <a:cubicBezTo>
                    <a:pt x="164" y="303"/>
                    <a:pt x="158" y="308"/>
                    <a:pt x="157" y="315"/>
                  </a:cubicBezTo>
                  <a:cubicBezTo>
                    <a:pt x="34" y="312"/>
                    <a:pt x="34" y="312"/>
                    <a:pt x="34" y="312"/>
                  </a:cubicBezTo>
                  <a:cubicBezTo>
                    <a:pt x="34" y="312"/>
                    <a:pt x="34" y="311"/>
                    <a:pt x="34" y="311"/>
                  </a:cubicBezTo>
                  <a:cubicBezTo>
                    <a:pt x="34" y="308"/>
                    <a:pt x="33" y="306"/>
                    <a:pt x="32" y="304"/>
                  </a:cubicBezTo>
                  <a:cubicBezTo>
                    <a:pt x="127" y="234"/>
                    <a:pt x="127" y="234"/>
                    <a:pt x="127" y="234"/>
                  </a:cubicBezTo>
                  <a:cubicBezTo>
                    <a:pt x="132" y="238"/>
                    <a:pt x="139" y="241"/>
                    <a:pt x="146" y="241"/>
                  </a:cubicBezTo>
                  <a:cubicBezTo>
                    <a:pt x="155" y="241"/>
                    <a:pt x="163" y="237"/>
                    <a:pt x="168" y="231"/>
                  </a:cubicBezTo>
                  <a:cubicBezTo>
                    <a:pt x="220" y="269"/>
                    <a:pt x="220" y="269"/>
                    <a:pt x="220" y="269"/>
                  </a:cubicBezTo>
                  <a:lnTo>
                    <a:pt x="181" y="307"/>
                  </a:lnTo>
                  <a:close/>
                  <a:moveTo>
                    <a:pt x="222" y="268"/>
                  </a:moveTo>
                  <a:cubicBezTo>
                    <a:pt x="169" y="229"/>
                    <a:pt x="169" y="229"/>
                    <a:pt x="169" y="229"/>
                  </a:cubicBezTo>
                  <a:cubicBezTo>
                    <a:pt x="172" y="225"/>
                    <a:pt x="174" y="219"/>
                    <a:pt x="174" y="213"/>
                  </a:cubicBezTo>
                  <a:cubicBezTo>
                    <a:pt x="174" y="210"/>
                    <a:pt x="173" y="206"/>
                    <a:pt x="172" y="203"/>
                  </a:cubicBezTo>
                  <a:cubicBezTo>
                    <a:pt x="318" y="110"/>
                    <a:pt x="318" y="110"/>
                    <a:pt x="318" y="110"/>
                  </a:cubicBezTo>
                  <a:cubicBezTo>
                    <a:pt x="320" y="113"/>
                    <a:pt x="323" y="116"/>
                    <a:pt x="327" y="118"/>
                  </a:cubicBezTo>
                  <a:cubicBezTo>
                    <a:pt x="284" y="199"/>
                    <a:pt x="284" y="199"/>
                    <a:pt x="284" y="199"/>
                  </a:cubicBezTo>
                  <a:cubicBezTo>
                    <a:pt x="281" y="197"/>
                    <a:pt x="277" y="196"/>
                    <a:pt x="274" y="196"/>
                  </a:cubicBezTo>
                  <a:cubicBezTo>
                    <a:pt x="262" y="196"/>
                    <a:pt x="252" y="206"/>
                    <a:pt x="252" y="219"/>
                  </a:cubicBezTo>
                  <a:cubicBezTo>
                    <a:pt x="252" y="225"/>
                    <a:pt x="254" y="230"/>
                    <a:pt x="258" y="234"/>
                  </a:cubicBezTo>
                  <a:lnTo>
                    <a:pt x="222" y="268"/>
                  </a:lnTo>
                  <a:close/>
                  <a:moveTo>
                    <a:pt x="296" y="315"/>
                  </a:moveTo>
                  <a:cubicBezTo>
                    <a:pt x="296" y="314"/>
                    <a:pt x="296" y="313"/>
                    <a:pt x="296" y="313"/>
                  </a:cubicBezTo>
                  <a:cubicBezTo>
                    <a:pt x="296" y="304"/>
                    <a:pt x="289" y="297"/>
                    <a:pt x="280" y="297"/>
                  </a:cubicBezTo>
                  <a:cubicBezTo>
                    <a:pt x="275" y="297"/>
                    <a:pt x="271" y="299"/>
                    <a:pt x="268" y="302"/>
                  </a:cubicBezTo>
                  <a:cubicBezTo>
                    <a:pt x="223" y="269"/>
                    <a:pt x="223" y="269"/>
                    <a:pt x="223" y="269"/>
                  </a:cubicBezTo>
                  <a:cubicBezTo>
                    <a:pt x="259" y="235"/>
                    <a:pt x="259" y="235"/>
                    <a:pt x="259" y="235"/>
                  </a:cubicBezTo>
                  <a:cubicBezTo>
                    <a:pt x="263" y="239"/>
                    <a:pt x="268" y="241"/>
                    <a:pt x="274" y="241"/>
                  </a:cubicBezTo>
                  <a:cubicBezTo>
                    <a:pt x="277" y="241"/>
                    <a:pt x="280" y="240"/>
                    <a:pt x="283" y="239"/>
                  </a:cubicBezTo>
                  <a:cubicBezTo>
                    <a:pt x="318" y="309"/>
                    <a:pt x="318" y="309"/>
                    <a:pt x="318" y="309"/>
                  </a:cubicBezTo>
                  <a:cubicBezTo>
                    <a:pt x="315" y="311"/>
                    <a:pt x="312" y="314"/>
                    <a:pt x="311" y="318"/>
                  </a:cubicBezTo>
                  <a:lnTo>
                    <a:pt x="296" y="315"/>
                  </a:lnTo>
                  <a:close/>
                  <a:moveTo>
                    <a:pt x="336" y="329"/>
                  </a:moveTo>
                  <a:cubicBezTo>
                    <a:pt x="338" y="327"/>
                    <a:pt x="339" y="324"/>
                    <a:pt x="339" y="321"/>
                  </a:cubicBezTo>
                  <a:cubicBezTo>
                    <a:pt x="339" y="319"/>
                    <a:pt x="338" y="317"/>
                    <a:pt x="337" y="315"/>
                  </a:cubicBezTo>
                  <a:cubicBezTo>
                    <a:pt x="372" y="296"/>
                    <a:pt x="372" y="296"/>
                    <a:pt x="372" y="296"/>
                  </a:cubicBezTo>
                  <a:cubicBezTo>
                    <a:pt x="382" y="358"/>
                    <a:pt x="382" y="358"/>
                    <a:pt x="382" y="358"/>
                  </a:cubicBezTo>
                  <a:cubicBezTo>
                    <a:pt x="379" y="359"/>
                    <a:pt x="377" y="360"/>
                    <a:pt x="375" y="362"/>
                  </a:cubicBezTo>
                  <a:lnTo>
                    <a:pt x="336" y="329"/>
                  </a:lnTo>
                  <a:close/>
                  <a:moveTo>
                    <a:pt x="476" y="318"/>
                  </a:moveTo>
                  <a:cubicBezTo>
                    <a:pt x="475" y="318"/>
                    <a:pt x="475" y="318"/>
                    <a:pt x="474" y="318"/>
                  </a:cubicBezTo>
                  <a:cubicBezTo>
                    <a:pt x="459" y="318"/>
                    <a:pt x="446" y="330"/>
                    <a:pt x="446" y="345"/>
                  </a:cubicBezTo>
                  <a:cubicBezTo>
                    <a:pt x="446" y="348"/>
                    <a:pt x="447" y="350"/>
                    <a:pt x="447" y="353"/>
                  </a:cubicBezTo>
                  <a:cubicBezTo>
                    <a:pt x="398" y="367"/>
                    <a:pt x="398" y="367"/>
                    <a:pt x="398" y="367"/>
                  </a:cubicBezTo>
                  <a:cubicBezTo>
                    <a:pt x="397" y="365"/>
                    <a:pt x="396" y="363"/>
                    <a:pt x="395" y="362"/>
                  </a:cubicBezTo>
                  <a:cubicBezTo>
                    <a:pt x="463" y="262"/>
                    <a:pt x="463" y="262"/>
                    <a:pt x="463" y="262"/>
                  </a:cubicBezTo>
                  <a:cubicBezTo>
                    <a:pt x="467" y="264"/>
                    <a:pt x="472" y="265"/>
                    <a:pt x="476" y="265"/>
                  </a:cubicBezTo>
                  <a:cubicBezTo>
                    <a:pt x="477" y="265"/>
                    <a:pt x="477" y="265"/>
                    <a:pt x="478" y="265"/>
                  </a:cubicBezTo>
                  <a:lnTo>
                    <a:pt x="476" y="318"/>
                  </a:lnTo>
                  <a:close/>
                  <a:moveTo>
                    <a:pt x="485" y="211"/>
                  </a:moveTo>
                  <a:cubicBezTo>
                    <a:pt x="482" y="210"/>
                    <a:pt x="479" y="210"/>
                    <a:pt x="476" y="210"/>
                  </a:cubicBezTo>
                  <a:cubicBezTo>
                    <a:pt x="470" y="210"/>
                    <a:pt x="464" y="212"/>
                    <a:pt x="460" y="215"/>
                  </a:cubicBezTo>
                  <a:cubicBezTo>
                    <a:pt x="360" y="113"/>
                    <a:pt x="360" y="113"/>
                    <a:pt x="360" y="113"/>
                  </a:cubicBezTo>
                  <a:cubicBezTo>
                    <a:pt x="362" y="111"/>
                    <a:pt x="364" y="109"/>
                    <a:pt x="365" y="107"/>
                  </a:cubicBezTo>
                  <a:cubicBezTo>
                    <a:pt x="416" y="130"/>
                    <a:pt x="416" y="130"/>
                    <a:pt x="416" y="130"/>
                  </a:cubicBezTo>
                  <a:cubicBezTo>
                    <a:pt x="415" y="132"/>
                    <a:pt x="415" y="133"/>
                    <a:pt x="415" y="135"/>
                  </a:cubicBezTo>
                  <a:cubicBezTo>
                    <a:pt x="415" y="143"/>
                    <a:pt x="421" y="149"/>
                    <a:pt x="429" y="149"/>
                  </a:cubicBezTo>
                  <a:cubicBezTo>
                    <a:pt x="437" y="149"/>
                    <a:pt x="443" y="143"/>
                    <a:pt x="443" y="135"/>
                  </a:cubicBezTo>
                  <a:cubicBezTo>
                    <a:pt x="443" y="129"/>
                    <a:pt x="439" y="124"/>
                    <a:pt x="434" y="122"/>
                  </a:cubicBezTo>
                  <a:cubicBezTo>
                    <a:pt x="461" y="28"/>
                    <a:pt x="461" y="28"/>
                    <a:pt x="461" y="28"/>
                  </a:cubicBezTo>
                  <a:cubicBezTo>
                    <a:pt x="462" y="28"/>
                    <a:pt x="463" y="28"/>
                    <a:pt x="464" y="28"/>
                  </a:cubicBezTo>
                  <a:cubicBezTo>
                    <a:pt x="465" y="28"/>
                    <a:pt x="466" y="28"/>
                    <a:pt x="467" y="28"/>
                  </a:cubicBezTo>
                  <a:cubicBezTo>
                    <a:pt x="495" y="118"/>
                    <a:pt x="495" y="118"/>
                    <a:pt x="495" y="118"/>
                  </a:cubicBezTo>
                  <a:cubicBezTo>
                    <a:pt x="486" y="121"/>
                    <a:pt x="480" y="129"/>
                    <a:pt x="480" y="139"/>
                  </a:cubicBezTo>
                  <a:cubicBezTo>
                    <a:pt x="480" y="149"/>
                    <a:pt x="487" y="157"/>
                    <a:pt x="497" y="160"/>
                  </a:cubicBezTo>
                  <a:lnTo>
                    <a:pt x="485" y="2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a:extLst>
                <a:ext uri="{FF2B5EF4-FFF2-40B4-BE49-F238E27FC236}">
                  <a16:creationId xmlns:a16="http://schemas.microsoft.com/office/drawing/2014/main" xmlns="" id="{F8A64133-176C-4E93-A39E-A8885BAAB7D1}"/>
                </a:ext>
              </a:extLst>
            </p:cNvPr>
            <p:cNvSpPr>
              <a:spLocks noEditPoints="1"/>
            </p:cNvSpPr>
            <p:nvPr/>
          </p:nvSpPr>
          <p:spPr bwMode="auto">
            <a:xfrm>
              <a:off x="2346326" y="2028825"/>
              <a:ext cx="723900" cy="382588"/>
            </a:xfrm>
            <a:custGeom>
              <a:avLst/>
              <a:gdLst>
                <a:gd name="T0" fmla="*/ 489 w 532"/>
                <a:gd name="T1" fmla="*/ 78 h 281"/>
                <a:gd name="T2" fmla="*/ 532 w 532"/>
                <a:gd name="T3" fmla="*/ 55 h 281"/>
                <a:gd name="T4" fmla="*/ 478 w 532"/>
                <a:gd name="T5" fmla="*/ 46 h 281"/>
                <a:gd name="T6" fmla="*/ 435 w 532"/>
                <a:gd name="T7" fmla="*/ 28 h 281"/>
                <a:gd name="T8" fmla="*/ 380 w 532"/>
                <a:gd name="T9" fmla="*/ 28 h 281"/>
                <a:gd name="T10" fmla="*/ 369 w 532"/>
                <a:gd name="T11" fmla="*/ 32 h 281"/>
                <a:gd name="T12" fmla="*/ 342 w 532"/>
                <a:gd name="T13" fmla="*/ 35 h 281"/>
                <a:gd name="T14" fmla="*/ 261 w 532"/>
                <a:gd name="T15" fmla="*/ 100 h 281"/>
                <a:gd name="T16" fmla="*/ 240 w 532"/>
                <a:gd name="T17" fmla="*/ 98 h 281"/>
                <a:gd name="T18" fmla="*/ 205 w 532"/>
                <a:gd name="T19" fmla="*/ 61 h 281"/>
                <a:gd name="T20" fmla="*/ 180 w 532"/>
                <a:gd name="T21" fmla="*/ 53 h 281"/>
                <a:gd name="T22" fmla="*/ 150 w 532"/>
                <a:gd name="T23" fmla="*/ 39 h 281"/>
                <a:gd name="T24" fmla="*/ 123 w 532"/>
                <a:gd name="T25" fmla="*/ 39 h 281"/>
                <a:gd name="T26" fmla="*/ 14 w 532"/>
                <a:gd name="T27" fmla="*/ 25 h 281"/>
                <a:gd name="T28" fmla="*/ 14 w 532"/>
                <a:gd name="T29" fmla="*/ 53 h 281"/>
                <a:gd name="T30" fmla="*/ 123 w 532"/>
                <a:gd name="T31" fmla="*/ 40 h 281"/>
                <a:gd name="T32" fmla="*/ 149 w 532"/>
                <a:gd name="T33" fmla="*/ 45 h 281"/>
                <a:gd name="T34" fmla="*/ 177 w 532"/>
                <a:gd name="T35" fmla="*/ 61 h 281"/>
                <a:gd name="T36" fmla="*/ 203 w 532"/>
                <a:gd name="T37" fmla="*/ 69 h 281"/>
                <a:gd name="T38" fmla="*/ 237 w 532"/>
                <a:gd name="T39" fmla="*/ 108 h 281"/>
                <a:gd name="T40" fmla="*/ 209 w 532"/>
                <a:gd name="T41" fmla="*/ 226 h 281"/>
                <a:gd name="T42" fmla="*/ 178 w 532"/>
                <a:gd name="T43" fmla="*/ 253 h 281"/>
                <a:gd name="T44" fmla="*/ 233 w 532"/>
                <a:gd name="T45" fmla="*/ 253 h 281"/>
                <a:gd name="T46" fmla="*/ 256 w 532"/>
                <a:gd name="T47" fmla="*/ 220 h 281"/>
                <a:gd name="T48" fmla="*/ 281 w 532"/>
                <a:gd name="T49" fmla="*/ 212 h 281"/>
                <a:gd name="T50" fmla="*/ 304 w 532"/>
                <a:gd name="T51" fmla="*/ 155 h 281"/>
                <a:gd name="T52" fmla="*/ 345 w 532"/>
                <a:gd name="T53" fmla="*/ 135 h 281"/>
                <a:gd name="T54" fmla="*/ 413 w 532"/>
                <a:gd name="T55" fmla="*/ 143 h 281"/>
                <a:gd name="T56" fmla="*/ 468 w 532"/>
                <a:gd name="T57" fmla="*/ 143 h 281"/>
                <a:gd name="T58" fmla="*/ 477 w 532"/>
                <a:gd name="T59" fmla="*/ 48 h 281"/>
                <a:gd name="T60" fmla="*/ 488 w 532"/>
                <a:gd name="T61" fmla="*/ 77 h 281"/>
                <a:gd name="T62" fmla="*/ 441 w 532"/>
                <a:gd name="T63" fmla="*/ 116 h 281"/>
                <a:gd name="T64" fmla="*/ 413 w 532"/>
                <a:gd name="T65" fmla="*/ 55 h 281"/>
                <a:gd name="T66" fmla="*/ 477 w 532"/>
                <a:gd name="T67" fmla="*/ 48 h 281"/>
                <a:gd name="T68" fmla="*/ 356 w 532"/>
                <a:gd name="T69" fmla="*/ 49 h 281"/>
                <a:gd name="T70" fmla="*/ 370 w 532"/>
                <a:gd name="T71" fmla="*/ 34 h 281"/>
                <a:gd name="T72" fmla="*/ 395 w 532"/>
                <a:gd name="T73" fmla="*/ 52 h 281"/>
                <a:gd name="T74" fmla="*/ 318 w 532"/>
                <a:gd name="T75" fmla="*/ 103 h 281"/>
                <a:gd name="T76" fmla="*/ 264 w 532"/>
                <a:gd name="T77" fmla="*/ 112 h 281"/>
                <a:gd name="T78" fmla="*/ 262 w 532"/>
                <a:gd name="T79" fmla="*/ 101 h 281"/>
                <a:gd name="T80" fmla="*/ 273 w 532"/>
                <a:gd name="T81" fmla="*/ 200 h 281"/>
                <a:gd name="T82" fmla="*/ 253 w 532"/>
                <a:gd name="T83" fmla="*/ 212 h 281"/>
                <a:gd name="T84" fmla="*/ 227 w 532"/>
                <a:gd name="T85" fmla="*/ 236 h 281"/>
                <a:gd name="T86" fmla="*/ 247 w 532"/>
                <a:gd name="T87" fmla="*/ 121 h 281"/>
                <a:gd name="T88" fmla="*/ 263 w 532"/>
                <a:gd name="T89" fmla="*/ 113 h 281"/>
                <a:gd name="T90" fmla="*/ 290 w 532"/>
                <a:gd name="T91" fmla="*/ 131 h 281"/>
                <a:gd name="T92" fmla="*/ 273 w 532"/>
                <a:gd name="T93" fmla="*/ 200 h 281"/>
                <a:gd name="T94" fmla="*/ 345 w 532"/>
                <a:gd name="T95" fmla="*/ 131 h 281"/>
                <a:gd name="T96" fmla="*/ 396 w 532"/>
                <a:gd name="T97" fmla="*/ 53 h 281"/>
                <a:gd name="T98" fmla="*/ 411 w 532"/>
                <a:gd name="T99" fmla="*/ 55 h 281"/>
                <a:gd name="T100" fmla="*/ 413 w 532"/>
                <a:gd name="T101" fmla="*/ 1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32" h="281">
                  <a:moveTo>
                    <a:pt x="458" y="122"/>
                  </a:moveTo>
                  <a:cubicBezTo>
                    <a:pt x="489" y="78"/>
                    <a:pt x="489" y="78"/>
                    <a:pt x="489" y="78"/>
                  </a:cubicBezTo>
                  <a:cubicBezTo>
                    <a:pt x="493" y="81"/>
                    <a:pt x="499" y="83"/>
                    <a:pt x="504" y="83"/>
                  </a:cubicBezTo>
                  <a:cubicBezTo>
                    <a:pt x="519" y="83"/>
                    <a:pt x="532" y="70"/>
                    <a:pt x="532" y="55"/>
                  </a:cubicBezTo>
                  <a:cubicBezTo>
                    <a:pt x="532" y="40"/>
                    <a:pt x="519" y="27"/>
                    <a:pt x="504" y="27"/>
                  </a:cubicBezTo>
                  <a:cubicBezTo>
                    <a:pt x="492" y="27"/>
                    <a:pt x="482" y="35"/>
                    <a:pt x="478" y="46"/>
                  </a:cubicBezTo>
                  <a:cubicBezTo>
                    <a:pt x="435" y="32"/>
                    <a:pt x="435" y="32"/>
                    <a:pt x="435" y="32"/>
                  </a:cubicBezTo>
                  <a:cubicBezTo>
                    <a:pt x="435" y="31"/>
                    <a:pt x="435" y="29"/>
                    <a:pt x="435" y="28"/>
                  </a:cubicBezTo>
                  <a:cubicBezTo>
                    <a:pt x="435" y="12"/>
                    <a:pt x="423" y="0"/>
                    <a:pt x="407" y="0"/>
                  </a:cubicBezTo>
                  <a:cubicBezTo>
                    <a:pt x="392" y="0"/>
                    <a:pt x="380" y="12"/>
                    <a:pt x="380" y="28"/>
                  </a:cubicBezTo>
                  <a:cubicBezTo>
                    <a:pt x="380" y="28"/>
                    <a:pt x="380" y="29"/>
                    <a:pt x="380" y="30"/>
                  </a:cubicBezTo>
                  <a:cubicBezTo>
                    <a:pt x="369" y="32"/>
                    <a:pt x="369" y="32"/>
                    <a:pt x="369" y="32"/>
                  </a:cubicBezTo>
                  <a:cubicBezTo>
                    <a:pt x="368" y="26"/>
                    <a:pt x="362" y="21"/>
                    <a:pt x="356" y="21"/>
                  </a:cubicBezTo>
                  <a:cubicBezTo>
                    <a:pt x="348" y="21"/>
                    <a:pt x="342" y="27"/>
                    <a:pt x="342" y="35"/>
                  </a:cubicBezTo>
                  <a:cubicBezTo>
                    <a:pt x="342" y="38"/>
                    <a:pt x="343" y="41"/>
                    <a:pt x="345" y="43"/>
                  </a:cubicBezTo>
                  <a:cubicBezTo>
                    <a:pt x="261" y="100"/>
                    <a:pt x="261" y="100"/>
                    <a:pt x="261" y="100"/>
                  </a:cubicBezTo>
                  <a:cubicBezTo>
                    <a:pt x="259" y="96"/>
                    <a:pt x="255" y="94"/>
                    <a:pt x="250" y="94"/>
                  </a:cubicBezTo>
                  <a:cubicBezTo>
                    <a:pt x="247" y="94"/>
                    <a:pt x="243" y="96"/>
                    <a:pt x="240" y="98"/>
                  </a:cubicBezTo>
                  <a:cubicBezTo>
                    <a:pt x="204" y="67"/>
                    <a:pt x="204" y="67"/>
                    <a:pt x="204" y="67"/>
                  </a:cubicBezTo>
                  <a:cubicBezTo>
                    <a:pt x="205" y="65"/>
                    <a:pt x="205" y="63"/>
                    <a:pt x="205" y="61"/>
                  </a:cubicBezTo>
                  <a:cubicBezTo>
                    <a:pt x="205" y="54"/>
                    <a:pt x="199" y="47"/>
                    <a:pt x="191" y="47"/>
                  </a:cubicBezTo>
                  <a:cubicBezTo>
                    <a:pt x="187" y="47"/>
                    <a:pt x="183" y="50"/>
                    <a:pt x="180" y="53"/>
                  </a:cubicBezTo>
                  <a:cubicBezTo>
                    <a:pt x="150" y="43"/>
                    <a:pt x="150" y="43"/>
                    <a:pt x="150" y="43"/>
                  </a:cubicBezTo>
                  <a:cubicBezTo>
                    <a:pt x="150" y="42"/>
                    <a:pt x="150" y="41"/>
                    <a:pt x="150" y="39"/>
                  </a:cubicBezTo>
                  <a:cubicBezTo>
                    <a:pt x="150" y="32"/>
                    <a:pt x="144" y="26"/>
                    <a:pt x="136" y="26"/>
                  </a:cubicBezTo>
                  <a:cubicBezTo>
                    <a:pt x="129" y="26"/>
                    <a:pt x="123" y="31"/>
                    <a:pt x="123" y="39"/>
                  </a:cubicBezTo>
                  <a:cubicBezTo>
                    <a:pt x="27" y="38"/>
                    <a:pt x="27" y="38"/>
                    <a:pt x="27" y="38"/>
                  </a:cubicBezTo>
                  <a:cubicBezTo>
                    <a:pt x="27" y="31"/>
                    <a:pt x="21" y="25"/>
                    <a:pt x="14" y="25"/>
                  </a:cubicBezTo>
                  <a:cubicBezTo>
                    <a:pt x="6" y="25"/>
                    <a:pt x="0" y="32"/>
                    <a:pt x="0" y="39"/>
                  </a:cubicBezTo>
                  <a:cubicBezTo>
                    <a:pt x="0" y="47"/>
                    <a:pt x="6" y="53"/>
                    <a:pt x="14" y="53"/>
                  </a:cubicBezTo>
                  <a:cubicBezTo>
                    <a:pt x="21" y="53"/>
                    <a:pt x="27" y="47"/>
                    <a:pt x="27" y="40"/>
                  </a:cubicBezTo>
                  <a:cubicBezTo>
                    <a:pt x="123" y="40"/>
                    <a:pt x="123" y="40"/>
                    <a:pt x="123" y="40"/>
                  </a:cubicBezTo>
                  <a:cubicBezTo>
                    <a:pt x="123" y="48"/>
                    <a:pt x="129" y="53"/>
                    <a:pt x="136" y="53"/>
                  </a:cubicBezTo>
                  <a:cubicBezTo>
                    <a:pt x="142" y="53"/>
                    <a:pt x="147" y="50"/>
                    <a:pt x="149" y="45"/>
                  </a:cubicBezTo>
                  <a:cubicBezTo>
                    <a:pt x="179" y="55"/>
                    <a:pt x="179" y="55"/>
                    <a:pt x="179" y="55"/>
                  </a:cubicBezTo>
                  <a:cubicBezTo>
                    <a:pt x="178" y="57"/>
                    <a:pt x="177" y="59"/>
                    <a:pt x="177" y="61"/>
                  </a:cubicBezTo>
                  <a:cubicBezTo>
                    <a:pt x="177" y="69"/>
                    <a:pt x="184" y="75"/>
                    <a:pt x="191" y="75"/>
                  </a:cubicBezTo>
                  <a:cubicBezTo>
                    <a:pt x="196" y="75"/>
                    <a:pt x="201" y="73"/>
                    <a:pt x="203" y="69"/>
                  </a:cubicBezTo>
                  <a:cubicBezTo>
                    <a:pt x="239" y="100"/>
                    <a:pt x="239" y="100"/>
                    <a:pt x="239" y="100"/>
                  </a:cubicBezTo>
                  <a:cubicBezTo>
                    <a:pt x="238" y="102"/>
                    <a:pt x="237" y="105"/>
                    <a:pt x="237" y="108"/>
                  </a:cubicBezTo>
                  <a:cubicBezTo>
                    <a:pt x="237" y="114"/>
                    <a:pt x="240" y="119"/>
                    <a:pt x="245" y="121"/>
                  </a:cubicBezTo>
                  <a:cubicBezTo>
                    <a:pt x="209" y="226"/>
                    <a:pt x="209" y="226"/>
                    <a:pt x="209" y="226"/>
                  </a:cubicBezTo>
                  <a:cubicBezTo>
                    <a:pt x="208" y="226"/>
                    <a:pt x="207" y="226"/>
                    <a:pt x="206" y="226"/>
                  </a:cubicBezTo>
                  <a:cubicBezTo>
                    <a:pt x="190" y="226"/>
                    <a:pt x="178" y="238"/>
                    <a:pt x="178" y="253"/>
                  </a:cubicBezTo>
                  <a:cubicBezTo>
                    <a:pt x="178" y="269"/>
                    <a:pt x="190" y="281"/>
                    <a:pt x="206" y="281"/>
                  </a:cubicBezTo>
                  <a:cubicBezTo>
                    <a:pt x="221" y="281"/>
                    <a:pt x="233" y="269"/>
                    <a:pt x="233" y="253"/>
                  </a:cubicBezTo>
                  <a:cubicBezTo>
                    <a:pt x="233" y="248"/>
                    <a:pt x="232" y="242"/>
                    <a:pt x="229" y="238"/>
                  </a:cubicBezTo>
                  <a:cubicBezTo>
                    <a:pt x="256" y="220"/>
                    <a:pt x="256" y="220"/>
                    <a:pt x="256" y="220"/>
                  </a:cubicBezTo>
                  <a:cubicBezTo>
                    <a:pt x="258" y="224"/>
                    <a:pt x="262" y="226"/>
                    <a:pt x="267" y="226"/>
                  </a:cubicBezTo>
                  <a:cubicBezTo>
                    <a:pt x="275" y="226"/>
                    <a:pt x="281" y="220"/>
                    <a:pt x="281" y="212"/>
                  </a:cubicBezTo>
                  <a:cubicBezTo>
                    <a:pt x="281" y="207"/>
                    <a:pt x="278" y="203"/>
                    <a:pt x="275" y="201"/>
                  </a:cubicBezTo>
                  <a:cubicBezTo>
                    <a:pt x="304" y="155"/>
                    <a:pt x="304" y="155"/>
                    <a:pt x="304" y="155"/>
                  </a:cubicBezTo>
                  <a:cubicBezTo>
                    <a:pt x="308" y="157"/>
                    <a:pt x="313" y="159"/>
                    <a:pt x="318" y="159"/>
                  </a:cubicBezTo>
                  <a:cubicBezTo>
                    <a:pt x="332" y="159"/>
                    <a:pt x="343" y="148"/>
                    <a:pt x="345" y="135"/>
                  </a:cubicBezTo>
                  <a:cubicBezTo>
                    <a:pt x="413" y="143"/>
                    <a:pt x="413" y="143"/>
                    <a:pt x="413" y="143"/>
                  </a:cubicBezTo>
                  <a:cubicBezTo>
                    <a:pt x="413" y="143"/>
                    <a:pt x="413" y="143"/>
                    <a:pt x="413" y="143"/>
                  </a:cubicBezTo>
                  <a:cubicBezTo>
                    <a:pt x="413" y="159"/>
                    <a:pt x="425" y="171"/>
                    <a:pt x="441" y="171"/>
                  </a:cubicBezTo>
                  <a:cubicBezTo>
                    <a:pt x="456" y="171"/>
                    <a:pt x="468" y="159"/>
                    <a:pt x="468" y="143"/>
                  </a:cubicBezTo>
                  <a:cubicBezTo>
                    <a:pt x="468" y="135"/>
                    <a:pt x="464" y="127"/>
                    <a:pt x="458" y="122"/>
                  </a:cubicBezTo>
                  <a:close/>
                  <a:moveTo>
                    <a:pt x="477" y="48"/>
                  </a:moveTo>
                  <a:cubicBezTo>
                    <a:pt x="477" y="50"/>
                    <a:pt x="476" y="53"/>
                    <a:pt x="476" y="55"/>
                  </a:cubicBezTo>
                  <a:cubicBezTo>
                    <a:pt x="476" y="64"/>
                    <a:pt x="481" y="72"/>
                    <a:pt x="488" y="77"/>
                  </a:cubicBezTo>
                  <a:cubicBezTo>
                    <a:pt x="457" y="121"/>
                    <a:pt x="457" y="121"/>
                    <a:pt x="457" y="121"/>
                  </a:cubicBezTo>
                  <a:cubicBezTo>
                    <a:pt x="452" y="118"/>
                    <a:pt x="447" y="116"/>
                    <a:pt x="441" y="116"/>
                  </a:cubicBezTo>
                  <a:cubicBezTo>
                    <a:pt x="438" y="116"/>
                    <a:pt x="435" y="116"/>
                    <a:pt x="433" y="117"/>
                  </a:cubicBezTo>
                  <a:cubicBezTo>
                    <a:pt x="413" y="55"/>
                    <a:pt x="413" y="55"/>
                    <a:pt x="413" y="55"/>
                  </a:cubicBezTo>
                  <a:cubicBezTo>
                    <a:pt x="423" y="53"/>
                    <a:pt x="432" y="45"/>
                    <a:pt x="434" y="34"/>
                  </a:cubicBezTo>
                  <a:lnTo>
                    <a:pt x="477" y="48"/>
                  </a:lnTo>
                  <a:close/>
                  <a:moveTo>
                    <a:pt x="346" y="45"/>
                  </a:moveTo>
                  <a:cubicBezTo>
                    <a:pt x="348" y="47"/>
                    <a:pt x="352" y="49"/>
                    <a:pt x="356" y="49"/>
                  </a:cubicBezTo>
                  <a:cubicBezTo>
                    <a:pt x="364" y="49"/>
                    <a:pt x="370" y="43"/>
                    <a:pt x="370" y="35"/>
                  </a:cubicBezTo>
                  <a:cubicBezTo>
                    <a:pt x="370" y="35"/>
                    <a:pt x="370" y="34"/>
                    <a:pt x="370" y="34"/>
                  </a:cubicBezTo>
                  <a:cubicBezTo>
                    <a:pt x="380" y="31"/>
                    <a:pt x="380" y="31"/>
                    <a:pt x="380" y="31"/>
                  </a:cubicBezTo>
                  <a:cubicBezTo>
                    <a:pt x="381" y="41"/>
                    <a:pt x="387" y="48"/>
                    <a:pt x="395" y="52"/>
                  </a:cubicBezTo>
                  <a:cubicBezTo>
                    <a:pt x="337" y="111"/>
                    <a:pt x="337" y="111"/>
                    <a:pt x="337" y="111"/>
                  </a:cubicBezTo>
                  <a:cubicBezTo>
                    <a:pt x="332" y="106"/>
                    <a:pt x="325" y="103"/>
                    <a:pt x="318" y="103"/>
                  </a:cubicBezTo>
                  <a:cubicBezTo>
                    <a:pt x="306" y="103"/>
                    <a:pt x="296" y="111"/>
                    <a:pt x="292" y="121"/>
                  </a:cubicBezTo>
                  <a:cubicBezTo>
                    <a:pt x="264" y="112"/>
                    <a:pt x="264" y="112"/>
                    <a:pt x="264" y="112"/>
                  </a:cubicBezTo>
                  <a:cubicBezTo>
                    <a:pt x="264" y="111"/>
                    <a:pt x="264" y="109"/>
                    <a:pt x="264" y="108"/>
                  </a:cubicBezTo>
                  <a:cubicBezTo>
                    <a:pt x="264" y="105"/>
                    <a:pt x="264" y="103"/>
                    <a:pt x="262" y="101"/>
                  </a:cubicBezTo>
                  <a:lnTo>
                    <a:pt x="346" y="45"/>
                  </a:lnTo>
                  <a:close/>
                  <a:moveTo>
                    <a:pt x="273" y="200"/>
                  </a:moveTo>
                  <a:cubicBezTo>
                    <a:pt x="271" y="199"/>
                    <a:pt x="269" y="198"/>
                    <a:pt x="267" y="198"/>
                  </a:cubicBezTo>
                  <a:cubicBezTo>
                    <a:pt x="259" y="198"/>
                    <a:pt x="253" y="204"/>
                    <a:pt x="253" y="212"/>
                  </a:cubicBezTo>
                  <a:cubicBezTo>
                    <a:pt x="253" y="215"/>
                    <a:pt x="254" y="217"/>
                    <a:pt x="255" y="219"/>
                  </a:cubicBezTo>
                  <a:cubicBezTo>
                    <a:pt x="227" y="236"/>
                    <a:pt x="227" y="236"/>
                    <a:pt x="227" y="236"/>
                  </a:cubicBezTo>
                  <a:cubicBezTo>
                    <a:pt x="223" y="231"/>
                    <a:pt x="217" y="227"/>
                    <a:pt x="210" y="226"/>
                  </a:cubicBezTo>
                  <a:cubicBezTo>
                    <a:pt x="247" y="121"/>
                    <a:pt x="247" y="121"/>
                    <a:pt x="247" y="121"/>
                  </a:cubicBezTo>
                  <a:cubicBezTo>
                    <a:pt x="248" y="122"/>
                    <a:pt x="249" y="122"/>
                    <a:pt x="250" y="122"/>
                  </a:cubicBezTo>
                  <a:cubicBezTo>
                    <a:pt x="256" y="122"/>
                    <a:pt x="261" y="118"/>
                    <a:pt x="263" y="113"/>
                  </a:cubicBezTo>
                  <a:cubicBezTo>
                    <a:pt x="291" y="123"/>
                    <a:pt x="291" y="123"/>
                    <a:pt x="291" y="123"/>
                  </a:cubicBezTo>
                  <a:cubicBezTo>
                    <a:pt x="290" y="125"/>
                    <a:pt x="290" y="128"/>
                    <a:pt x="290" y="131"/>
                  </a:cubicBezTo>
                  <a:cubicBezTo>
                    <a:pt x="290" y="140"/>
                    <a:pt x="295" y="149"/>
                    <a:pt x="302" y="154"/>
                  </a:cubicBezTo>
                  <a:lnTo>
                    <a:pt x="273" y="200"/>
                  </a:lnTo>
                  <a:close/>
                  <a:moveTo>
                    <a:pt x="345" y="133"/>
                  </a:moveTo>
                  <a:cubicBezTo>
                    <a:pt x="345" y="132"/>
                    <a:pt x="345" y="132"/>
                    <a:pt x="345" y="131"/>
                  </a:cubicBezTo>
                  <a:cubicBezTo>
                    <a:pt x="345" y="123"/>
                    <a:pt x="343" y="117"/>
                    <a:pt x="338" y="112"/>
                  </a:cubicBezTo>
                  <a:cubicBezTo>
                    <a:pt x="396" y="53"/>
                    <a:pt x="396" y="53"/>
                    <a:pt x="396" y="53"/>
                  </a:cubicBezTo>
                  <a:cubicBezTo>
                    <a:pt x="400" y="55"/>
                    <a:pt x="403" y="55"/>
                    <a:pt x="407" y="55"/>
                  </a:cubicBezTo>
                  <a:cubicBezTo>
                    <a:pt x="409" y="55"/>
                    <a:pt x="410" y="55"/>
                    <a:pt x="411" y="55"/>
                  </a:cubicBezTo>
                  <a:cubicBezTo>
                    <a:pt x="431" y="117"/>
                    <a:pt x="431" y="117"/>
                    <a:pt x="431" y="117"/>
                  </a:cubicBezTo>
                  <a:cubicBezTo>
                    <a:pt x="421" y="121"/>
                    <a:pt x="414" y="130"/>
                    <a:pt x="413" y="141"/>
                  </a:cubicBezTo>
                  <a:lnTo>
                    <a:pt x="345"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16">
              <a:extLst>
                <a:ext uri="{FF2B5EF4-FFF2-40B4-BE49-F238E27FC236}">
                  <a16:creationId xmlns:a16="http://schemas.microsoft.com/office/drawing/2014/main" xmlns="" id="{25C2EBD3-BC42-480E-92C3-1A0ADBC3F494}"/>
                </a:ext>
              </a:extLst>
            </p:cNvPr>
            <p:cNvSpPr>
              <a:spLocks noChangeArrowheads="1"/>
            </p:cNvSpPr>
            <p:nvPr/>
          </p:nvSpPr>
          <p:spPr bwMode="auto">
            <a:xfrm>
              <a:off x="2052638" y="4978400"/>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7">
              <a:extLst>
                <a:ext uri="{FF2B5EF4-FFF2-40B4-BE49-F238E27FC236}">
                  <a16:creationId xmlns:a16="http://schemas.microsoft.com/office/drawing/2014/main" xmlns="" id="{5691F8B3-69FE-48B1-89D3-FD5967B7946A}"/>
                </a:ext>
              </a:extLst>
            </p:cNvPr>
            <p:cNvSpPr>
              <a:spLocks noEditPoints="1"/>
            </p:cNvSpPr>
            <p:nvPr/>
          </p:nvSpPr>
          <p:spPr bwMode="auto">
            <a:xfrm>
              <a:off x="658813" y="2227263"/>
              <a:ext cx="1881188" cy="2708275"/>
            </a:xfrm>
            <a:custGeom>
              <a:avLst/>
              <a:gdLst>
                <a:gd name="T0" fmla="*/ 994 w 1380"/>
                <a:gd name="T1" fmla="*/ 1009 h 1986"/>
                <a:gd name="T2" fmla="*/ 912 w 1380"/>
                <a:gd name="T3" fmla="*/ 447 h 1986"/>
                <a:gd name="T4" fmla="*/ 1024 w 1380"/>
                <a:gd name="T5" fmla="*/ 280 h 1986"/>
                <a:gd name="T6" fmla="*/ 728 w 1380"/>
                <a:gd name="T7" fmla="*/ 285 h 1986"/>
                <a:gd name="T8" fmla="*/ 941 w 1380"/>
                <a:gd name="T9" fmla="*/ 67 h 1986"/>
                <a:gd name="T10" fmla="*/ 466 w 1380"/>
                <a:gd name="T11" fmla="*/ 16 h 1986"/>
                <a:gd name="T12" fmla="*/ 75 w 1380"/>
                <a:gd name="T13" fmla="*/ 151 h 1986"/>
                <a:gd name="T14" fmla="*/ 314 w 1380"/>
                <a:gd name="T15" fmla="*/ 182 h 1986"/>
                <a:gd name="T16" fmla="*/ 368 w 1380"/>
                <a:gd name="T17" fmla="*/ 743 h 1986"/>
                <a:gd name="T18" fmla="*/ 626 w 1380"/>
                <a:gd name="T19" fmla="*/ 953 h 1986"/>
                <a:gd name="T20" fmla="*/ 770 w 1380"/>
                <a:gd name="T21" fmla="*/ 1304 h 1986"/>
                <a:gd name="T22" fmla="*/ 969 w 1380"/>
                <a:gd name="T23" fmla="*/ 1842 h 1986"/>
                <a:gd name="T24" fmla="*/ 1326 w 1380"/>
                <a:gd name="T25" fmla="*/ 1462 h 1986"/>
                <a:gd name="T26" fmla="*/ 955 w 1380"/>
                <a:gd name="T27" fmla="*/ 1759 h 1986"/>
                <a:gd name="T28" fmla="*/ 849 w 1380"/>
                <a:gd name="T29" fmla="*/ 1375 h 1986"/>
                <a:gd name="T30" fmla="*/ 903 w 1380"/>
                <a:gd name="T31" fmla="*/ 1053 h 1986"/>
                <a:gd name="T32" fmla="*/ 846 w 1380"/>
                <a:gd name="T33" fmla="*/ 994 h 1986"/>
                <a:gd name="T34" fmla="*/ 1247 w 1380"/>
                <a:gd name="T35" fmla="*/ 1345 h 1986"/>
                <a:gd name="T36" fmla="*/ 1075 w 1380"/>
                <a:gd name="T37" fmla="*/ 1483 h 1986"/>
                <a:gd name="T38" fmla="*/ 994 w 1380"/>
                <a:gd name="T39" fmla="*/ 1236 h 1986"/>
                <a:gd name="T40" fmla="*/ 1066 w 1380"/>
                <a:gd name="T41" fmla="*/ 1360 h 1986"/>
                <a:gd name="T42" fmla="*/ 960 w 1380"/>
                <a:gd name="T43" fmla="*/ 1342 h 1986"/>
                <a:gd name="T44" fmla="*/ 1015 w 1380"/>
                <a:gd name="T45" fmla="*/ 1655 h 1986"/>
                <a:gd name="T46" fmla="*/ 1256 w 1380"/>
                <a:gd name="T47" fmla="*/ 1370 h 1986"/>
                <a:gd name="T48" fmla="*/ 1148 w 1380"/>
                <a:gd name="T49" fmla="*/ 1243 h 1986"/>
                <a:gd name="T50" fmla="*/ 1043 w 1380"/>
                <a:gd name="T51" fmla="*/ 1056 h 1986"/>
                <a:gd name="T52" fmla="*/ 855 w 1380"/>
                <a:gd name="T53" fmla="*/ 983 h 1986"/>
                <a:gd name="T54" fmla="*/ 394 w 1380"/>
                <a:gd name="T55" fmla="*/ 501 h 1986"/>
                <a:gd name="T56" fmla="*/ 435 w 1380"/>
                <a:gd name="T57" fmla="*/ 657 h 1986"/>
                <a:gd name="T58" fmla="*/ 489 w 1380"/>
                <a:gd name="T59" fmla="*/ 170 h 1986"/>
                <a:gd name="T60" fmla="*/ 586 w 1380"/>
                <a:gd name="T61" fmla="*/ 450 h 1986"/>
                <a:gd name="T62" fmla="*/ 570 w 1380"/>
                <a:gd name="T63" fmla="*/ 384 h 1986"/>
                <a:gd name="T64" fmla="*/ 598 w 1380"/>
                <a:gd name="T65" fmla="*/ 300 h 1986"/>
                <a:gd name="T66" fmla="*/ 574 w 1380"/>
                <a:gd name="T67" fmla="*/ 274 h 1986"/>
                <a:gd name="T68" fmla="*/ 427 w 1380"/>
                <a:gd name="T69" fmla="*/ 637 h 1986"/>
                <a:gd name="T70" fmla="*/ 594 w 1380"/>
                <a:gd name="T71" fmla="*/ 538 h 1986"/>
                <a:gd name="T72" fmla="*/ 771 w 1380"/>
                <a:gd name="T73" fmla="*/ 498 h 1986"/>
                <a:gd name="T74" fmla="*/ 679 w 1380"/>
                <a:gd name="T75" fmla="*/ 209 h 1986"/>
                <a:gd name="T76" fmla="*/ 585 w 1380"/>
                <a:gd name="T77" fmla="*/ 153 h 1986"/>
                <a:gd name="T78" fmla="*/ 398 w 1380"/>
                <a:gd name="T79" fmla="*/ 322 h 1986"/>
                <a:gd name="T80" fmla="*/ 405 w 1380"/>
                <a:gd name="T81" fmla="*/ 456 h 1986"/>
                <a:gd name="T82" fmla="*/ 438 w 1380"/>
                <a:gd name="T83" fmla="*/ 762 h 1986"/>
                <a:gd name="T84" fmla="*/ 706 w 1380"/>
                <a:gd name="T85" fmla="*/ 525 h 1986"/>
                <a:gd name="T86" fmla="*/ 1162 w 1380"/>
                <a:gd name="T87" fmla="*/ 216 h 1986"/>
                <a:gd name="T88" fmla="*/ 1132 w 1380"/>
                <a:gd name="T89" fmla="*/ 266 h 1986"/>
                <a:gd name="T90" fmla="*/ 781 w 1380"/>
                <a:gd name="T91" fmla="*/ 220 h 1986"/>
                <a:gd name="T92" fmla="*/ 708 w 1380"/>
                <a:gd name="T93" fmla="*/ 219 h 1986"/>
                <a:gd name="T94" fmla="*/ 703 w 1380"/>
                <a:gd name="T95" fmla="*/ 171 h 1986"/>
                <a:gd name="T96" fmla="*/ 607 w 1380"/>
                <a:gd name="T97" fmla="*/ 142 h 1986"/>
                <a:gd name="T98" fmla="*/ 481 w 1380"/>
                <a:gd name="T99" fmla="*/ 121 h 1986"/>
                <a:gd name="T100" fmla="*/ 208 w 1380"/>
                <a:gd name="T101" fmla="*/ 37 h 1986"/>
                <a:gd name="T102" fmla="*/ 243 w 1380"/>
                <a:gd name="T103" fmla="*/ 116 h 1986"/>
                <a:gd name="T104" fmla="*/ 325 w 1380"/>
                <a:gd name="T105" fmla="*/ 389 h 1986"/>
                <a:gd name="T106" fmla="*/ 259 w 1380"/>
                <a:gd name="T107" fmla="*/ 544 h 1986"/>
                <a:gd name="T108" fmla="*/ 498 w 1380"/>
                <a:gd name="T109" fmla="*/ 711 h 1986"/>
                <a:gd name="T110" fmla="*/ 580 w 1380"/>
                <a:gd name="T111" fmla="*/ 848 h 1986"/>
                <a:gd name="T112" fmla="*/ 678 w 1380"/>
                <a:gd name="T113" fmla="*/ 940 h 1986"/>
                <a:gd name="T114" fmla="*/ 767 w 1380"/>
                <a:gd name="T115" fmla="*/ 1088 h 1986"/>
                <a:gd name="T116" fmla="*/ 925 w 1380"/>
                <a:gd name="T117" fmla="*/ 1441 h 1986"/>
                <a:gd name="T118" fmla="*/ 939 w 1380"/>
                <a:gd name="T119" fmla="*/ 1746 h 1986"/>
                <a:gd name="T120" fmla="*/ 1056 w 1380"/>
                <a:gd name="T121" fmla="*/ 1794 h 1986"/>
                <a:gd name="T122" fmla="*/ 1157 w 1380"/>
                <a:gd name="T123" fmla="*/ 1608 h 1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80" h="1986">
                  <a:moveTo>
                    <a:pt x="1366" y="1403"/>
                  </a:moveTo>
                  <a:cubicBezTo>
                    <a:pt x="1365" y="1403"/>
                    <a:pt x="1363" y="1403"/>
                    <a:pt x="1362" y="1403"/>
                  </a:cubicBezTo>
                  <a:cubicBezTo>
                    <a:pt x="1339" y="1335"/>
                    <a:pt x="1339" y="1335"/>
                    <a:pt x="1339" y="1335"/>
                  </a:cubicBezTo>
                  <a:cubicBezTo>
                    <a:pt x="1345" y="1330"/>
                    <a:pt x="1348" y="1322"/>
                    <a:pt x="1348" y="1314"/>
                  </a:cubicBezTo>
                  <a:cubicBezTo>
                    <a:pt x="1348" y="1299"/>
                    <a:pt x="1336" y="1286"/>
                    <a:pt x="1321" y="1286"/>
                  </a:cubicBezTo>
                  <a:cubicBezTo>
                    <a:pt x="1310" y="1286"/>
                    <a:pt x="1301" y="1292"/>
                    <a:pt x="1297" y="1300"/>
                  </a:cubicBezTo>
                  <a:cubicBezTo>
                    <a:pt x="1147" y="1241"/>
                    <a:pt x="1147" y="1241"/>
                    <a:pt x="1147" y="1241"/>
                  </a:cubicBezTo>
                  <a:cubicBezTo>
                    <a:pt x="1147" y="1241"/>
                    <a:pt x="1147" y="1240"/>
                    <a:pt x="1147" y="1240"/>
                  </a:cubicBezTo>
                  <a:cubicBezTo>
                    <a:pt x="1221" y="1222"/>
                    <a:pt x="1221" y="1222"/>
                    <a:pt x="1221" y="1222"/>
                  </a:cubicBezTo>
                  <a:cubicBezTo>
                    <a:pt x="1225" y="1233"/>
                    <a:pt x="1235" y="1241"/>
                    <a:pt x="1247" y="1241"/>
                  </a:cubicBezTo>
                  <a:cubicBezTo>
                    <a:pt x="1263" y="1241"/>
                    <a:pt x="1275" y="1229"/>
                    <a:pt x="1275" y="1213"/>
                  </a:cubicBezTo>
                  <a:cubicBezTo>
                    <a:pt x="1275" y="1198"/>
                    <a:pt x="1263" y="1186"/>
                    <a:pt x="1247" y="1186"/>
                  </a:cubicBezTo>
                  <a:cubicBezTo>
                    <a:pt x="1239" y="1186"/>
                    <a:pt x="1232" y="1189"/>
                    <a:pt x="1227" y="1195"/>
                  </a:cubicBezTo>
                  <a:cubicBezTo>
                    <a:pt x="1160" y="1133"/>
                    <a:pt x="1160" y="1133"/>
                    <a:pt x="1160" y="1133"/>
                  </a:cubicBezTo>
                  <a:cubicBezTo>
                    <a:pt x="1164" y="1128"/>
                    <a:pt x="1167" y="1122"/>
                    <a:pt x="1167" y="1115"/>
                  </a:cubicBezTo>
                  <a:cubicBezTo>
                    <a:pt x="1167" y="1100"/>
                    <a:pt x="1154" y="1087"/>
                    <a:pt x="1139" y="1087"/>
                  </a:cubicBezTo>
                  <a:cubicBezTo>
                    <a:pt x="1129" y="1087"/>
                    <a:pt x="1121" y="1092"/>
                    <a:pt x="1116" y="1100"/>
                  </a:cubicBezTo>
                  <a:cubicBezTo>
                    <a:pt x="1044" y="1055"/>
                    <a:pt x="1044" y="1055"/>
                    <a:pt x="1044" y="1055"/>
                  </a:cubicBezTo>
                  <a:cubicBezTo>
                    <a:pt x="1045" y="1053"/>
                    <a:pt x="1046" y="1050"/>
                    <a:pt x="1046" y="1048"/>
                  </a:cubicBezTo>
                  <a:cubicBezTo>
                    <a:pt x="1046" y="1040"/>
                    <a:pt x="1039" y="1034"/>
                    <a:pt x="1032" y="1034"/>
                  </a:cubicBezTo>
                  <a:cubicBezTo>
                    <a:pt x="1029" y="1034"/>
                    <a:pt x="1027" y="1035"/>
                    <a:pt x="1024" y="1036"/>
                  </a:cubicBezTo>
                  <a:cubicBezTo>
                    <a:pt x="994" y="1009"/>
                    <a:pt x="994" y="1009"/>
                    <a:pt x="994" y="1009"/>
                  </a:cubicBezTo>
                  <a:cubicBezTo>
                    <a:pt x="995" y="1007"/>
                    <a:pt x="996" y="1005"/>
                    <a:pt x="996" y="1003"/>
                  </a:cubicBezTo>
                  <a:cubicBezTo>
                    <a:pt x="996" y="996"/>
                    <a:pt x="990" y="990"/>
                    <a:pt x="983" y="990"/>
                  </a:cubicBezTo>
                  <a:cubicBezTo>
                    <a:pt x="976" y="990"/>
                    <a:pt x="970" y="996"/>
                    <a:pt x="970" y="1003"/>
                  </a:cubicBezTo>
                  <a:cubicBezTo>
                    <a:pt x="872" y="1002"/>
                    <a:pt x="872" y="1002"/>
                    <a:pt x="872" y="1002"/>
                  </a:cubicBezTo>
                  <a:cubicBezTo>
                    <a:pt x="873" y="1000"/>
                    <a:pt x="874" y="998"/>
                    <a:pt x="874" y="996"/>
                  </a:cubicBezTo>
                  <a:cubicBezTo>
                    <a:pt x="874" y="988"/>
                    <a:pt x="868" y="982"/>
                    <a:pt x="860" y="982"/>
                  </a:cubicBezTo>
                  <a:cubicBezTo>
                    <a:pt x="859" y="982"/>
                    <a:pt x="857" y="982"/>
                    <a:pt x="856" y="982"/>
                  </a:cubicBezTo>
                  <a:cubicBezTo>
                    <a:pt x="818" y="824"/>
                    <a:pt x="818" y="824"/>
                    <a:pt x="818" y="824"/>
                  </a:cubicBezTo>
                  <a:cubicBezTo>
                    <a:pt x="830" y="821"/>
                    <a:pt x="839" y="810"/>
                    <a:pt x="839" y="797"/>
                  </a:cubicBezTo>
                  <a:cubicBezTo>
                    <a:pt x="839" y="782"/>
                    <a:pt x="826" y="770"/>
                    <a:pt x="811" y="770"/>
                  </a:cubicBezTo>
                  <a:cubicBezTo>
                    <a:pt x="806" y="770"/>
                    <a:pt x="801" y="771"/>
                    <a:pt x="796" y="774"/>
                  </a:cubicBezTo>
                  <a:cubicBezTo>
                    <a:pt x="730" y="666"/>
                    <a:pt x="730" y="666"/>
                    <a:pt x="730" y="666"/>
                  </a:cubicBezTo>
                  <a:cubicBezTo>
                    <a:pt x="735" y="661"/>
                    <a:pt x="739" y="654"/>
                    <a:pt x="739" y="646"/>
                  </a:cubicBezTo>
                  <a:cubicBezTo>
                    <a:pt x="739" y="638"/>
                    <a:pt x="736" y="630"/>
                    <a:pt x="730" y="625"/>
                  </a:cubicBezTo>
                  <a:cubicBezTo>
                    <a:pt x="787" y="531"/>
                    <a:pt x="787" y="531"/>
                    <a:pt x="787" y="531"/>
                  </a:cubicBezTo>
                  <a:cubicBezTo>
                    <a:pt x="791" y="533"/>
                    <a:pt x="794" y="533"/>
                    <a:pt x="797" y="533"/>
                  </a:cubicBezTo>
                  <a:cubicBezTo>
                    <a:pt x="813" y="533"/>
                    <a:pt x="825" y="521"/>
                    <a:pt x="825" y="506"/>
                  </a:cubicBezTo>
                  <a:cubicBezTo>
                    <a:pt x="825" y="501"/>
                    <a:pt x="824" y="496"/>
                    <a:pt x="822" y="492"/>
                  </a:cubicBezTo>
                  <a:cubicBezTo>
                    <a:pt x="863" y="475"/>
                    <a:pt x="863" y="475"/>
                    <a:pt x="863" y="475"/>
                  </a:cubicBezTo>
                  <a:cubicBezTo>
                    <a:pt x="868" y="483"/>
                    <a:pt x="877" y="489"/>
                    <a:pt x="887" y="489"/>
                  </a:cubicBezTo>
                  <a:cubicBezTo>
                    <a:pt x="903" y="489"/>
                    <a:pt x="916" y="476"/>
                    <a:pt x="916" y="460"/>
                  </a:cubicBezTo>
                  <a:cubicBezTo>
                    <a:pt x="916" y="455"/>
                    <a:pt x="914" y="451"/>
                    <a:pt x="912" y="447"/>
                  </a:cubicBezTo>
                  <a:cubicBezTo>
                    <a:pt x="1042" y="395"/>
                    <a:pt x="1042" y="395"/>
                    <a:pt x="1042" y="395"/>
                  </a:cubicBezTo>
                  <a:cubicBezTo>
                    <a:pt x="1046" y="404"/>
                    <a:pt x="1055" y="409"/>
                    <a:pt x="1066" y="409"/>
                  </a:cubicBezTo>
                  <a:cubicBezTo>
                    <a:pt x="1081" y="409"/>
                    <a:pt x="1094" y="397"/>
                    <a:pt x="1094" y="382"/>
                  </a:cubicBezTo>
                  <a:cubicBezTo>
                    <a:pt x="1094" y="377"/>
                    <a:pt x="1093" y="373"/>
                    <a:pt x="1091" y="369"/>
                  </a:cubicBezTo>
                  <a:cubicBezTo>
                    <a:pt x="1188" y="334"/>
                    <a:pt x="1188" y="334"/>
                    <a:pt x="1188" y="334"/>
                  </a:cubicBezTo>
                  <a:cubicBezTo>
                    <a:pt x="1193" y="339"/>
                    <a:pt x="1200" y="342"/>
                    <a:pt x="1207" y="342"/>
                  </a:cubicBezTo>
                  <a:cubicBezTo>
                    <a:pt x="1223" y="342"/>
                    <a:pt x="1235" y="329"/>
                    <a:pt x="1235" y="314"/>
                  </a:cubicBezTo>
                  <a:cubicBezTo>
                    <a:pt x="1235" y="299"/>
                    <a:pt x="1223" y="286"/>
                    <a:pt x="1207" y="286"/>
                  </a:cubicBezTo>
                  <a:cubicBezTo>
                    <a:pt x="1205" y="286"/>
                    <a:pt x="1203" y="287"/>
                    <a:pt x="1201" y="287"/>
                  </a:cubicBezTo>
                  <a:cubicBezTo>
                    <a:pt x="1174" y="216"/>
                    <a:pt x="1174" y="216"/>
                    <a:pt x="1174" y="216"/>
                  </a:cubicBezTo>
                  <a:cubicBezTo>
                    <a:pt x="1179" y="214"/>
                    <a:pt x="1182" y="209"/>
                    <a:pt x="1182" y="203"/>
                  </a:cubicBezTo>
                  <a:cubicBezTo>
                    <a:pt x="1182" y="195"/>
                    <a:pt x="1176" y="189"/>
                    <a:pt x="1168" y="189"/>
                  </a:cubicBezTo>
                  <a:cubicBezTo>
                    <a:pt x="1161" y="189"/>
                    <a:pt x="1155" y="195"/>
                    <a:pt x="1155" y="203"/>
                  </a:cubicBezTo>
                  <a:cubicBezTo>
                    <a:pt x="1155" y="204"/>
                    <a:pt x="1155" y="205"/>
                    <a:pt x="1155" y="206"/>
                  </a:cubicBezTo>
                  <a:cubicBezTo>
                    <a:pt x="1112" y="219"/>
                    <a:pt x="1112" y="219"/>
                    <a:pt x="1112" y="219"/>
                  </a:cubicBezTo>
                  <a:cubicBezTo>
                    <a:pt x="1108" y="208"/>
                    <a:pt x="1098" y="200"/>
                    <a:pt x="1086" y="200"/>
                  </a:cubicBezTo>
                  <a:cubicBezTo>
                    <a:pt x="1071" y="200"/>
                    <a:pt x="1058" y="213"/>
                    <a:pt x="1058" y="228"/>
                  </a:cubicBezTo>
                  <a:cubicBezTo>
                    <a:pt x="1058" y="239"/>
                    <a:pt x="1064" y="248"/>
                    <a:pt x="1073" y="253"/>
                  </a:cubicBezTo>
                  <a:cubicBezTo>
                    <a:pt x="1063" y="295"/>
                    <a:pt x="1063" y="295"/>
                    <a:pt x="1063" y="295"/>
                  </a:cubicBezTo>
                  <a:cubicBezTo>
                    <a:pt x="1059" y="296"/>
                    <a:pt x="1055" y="299"/>
                    <a:pt x="1054" y="303"/>
                  </a:cubicBezTo>
                  <a:cubicBezTo>
                    <a:pt x="1022" y="287"/>
                    <a:pt x="1022" y="287"/>
                    <a:pt x="1022" y="287"/>
                  </a:cubicBezTo>
                  <a:cubicBezTo>
                    <a:pt x="1023" y="285"/>
                    <a:pt x="1024" y="282"/>
                    <a:pt x="1024" y="280"/>
                  </a:cubicBezTo>
                  <a:cubicBezTo>
                    <a:pt x="1024" y="272"/>
                    <a:pt x="1017" y="266"/>
                    <a:pt x="1010" y="266"/>
                  </a:cubicBezTo>
                  <a:cubicBezTo>
                    <a:pt x="1002" y="266"/>
                    <a:pt x="996" y="272"/>
                    <a:pt x="996" y="280"/>
                  </a:cubicBezTo>
                  <a:cubicBezTo>
                    <a:pt x="996" y="284"/>
                    <a:pt x="998" y="288"/>
                    <a:pt x="1001" y="290"/>
                  </a:cubicBezTo>
                  <a:cubicBezTo>
                    <a:pt x="951" y="342"/>
                    <a:pt x="951" y="342"/>
                    <a:pt x="951" y="342"/>
                  </a:cubicBezTo>
                  <a:cubicBezTo>
                    <a:pt x="949" y="340"/>
                    <a:pt x="946" y="339"/>
                    <a:pt x="943" y="339"/>
                  </a:cubicBezTo>
                  <a:cubicBezTo>
                    <a:pt x="936" y="339"/>
                    <a:pt x="930" y="344"/>
                    <a:pt x="929" y="350"/>
                  </a:cubicBezTo>
                  <a:cubicBezTo>
                    <a:pt x="862" y="341"/>
                    <a:pt x="862" y="341"/>
                    <a:pt x="862" y="341"/>
                  </a:cubicBezTo>
                  <a:cubicBezTo>
                    <a:pt x="862" y="341"/>
                    <a:pt x="862" y="341"/>
                    <a:pt x="862" y="341"/>
                  </a:cubicBezTo>
                  <a:cubicBezTo>
                    <a:pt x="862" y="334"/>
                    <a:pt x="856" y="328"/>
                    <a:pt x="849" y="328"/>
                  </a:cubicBezTo>
                  <a:cubicBezTo>
                    <a:pt x="848" y="328"/>
                    <a:pt x="847" y="328"/>
                    <a:pt x="846" y="328"/>
                  </a:cubicBezTo>
                  <a:cubicBezTo>
                    <a:pt x="836" y="301"/>
                    <a:pt x="836" y="301"/>
                    <a:pt x="836" y="301"/>
                  </a:cubicBezTo>
                  <a:cubicBezTo>
                    <a:pt x="846" y="296"/>
                    <a:pt x="852" y="286"/>
                    <a:pt x="852" y="275"/>
                  </a:cubicBezTo>
                  <a:cubicBezTo>
                    <a:pt x="852" y="260"/>
                    <a:pt x="840" y="247"/>
                    <a:pt x="825" y="247"/>
                  </a:cubicBezTo>
                  <a:cubicBezTo>
                    <a:pt x="820" y="247"/>
                    <a:pt x="816" y="249"/>
                    <a:pt x="812" y="250"/>
                  </a:cubicBezTo>
                  <a:cubicBezTo>
                    <a:pt x="795" y="220"/>
                    <a:pt x="795" y="220"/>
                    <a:pt x="795" y="220"/>
                  </a:cubicBezTo>
                  <a:cubicBezTo>
                    <a:pt x="799" y="217"/>
                    <a:pt x="802" y="213"/>
                    <a:pt x="802" y="208"/>
                  </a:cubicBezTo>
                  <a:cubicBezTo>
                    <a:pt x="802" y="200"/>
                    <a:pt x="795" y="194"/>
                    <a:pt x="788" y="194"/>
                  </a:cubicBezTo>
                  <a:cubicBezTo>
                    <a:pt x="780" y="194"/>
                    <a:pt x="774" y="200"/>
                    <a:pt x="774" y="208"/>
                  </a:cubicBezTo>
                  <a:cubicBezTo>
                    <a:pt x="774" y="213"/>
                    <a:pt x="776" y="217"/>
                    <a:pt x="780" y="219"/>
                  </a:cubicBezTo>
                  <a:cubicBezTo>
                    <a:pt x="738" y="286"/>
                    <a:pt x="738" y="286"/>
                    <a:pt x="738" y="286"/>
                  </a:cubicBezTo>
                  <a:cubicBezTo>
                    <a:pt x="736" y="285"/>
                    <a:pt x="734" y="284"/>
                    <a:pt x="731" y="284"/>
                  </a:cubicBezTo>
                  <a:cubicBezTo>
                    <a:pt x="730" y="284"/>
                    <a:pt x="729" y="284"/>
                    <a:pt x="728" y="285"/>
                  </a:cubicBezTo>
                  <a:cubicBezTo>
                    <a:pt x="710" y="219"/>
                    <a:pt x="710" y="219"/>
                    <a:pt x="710" y="219"/>
                  </a:cubicBezTo>
                  <a:cubicBezTo>
                    <a:pt x="719" y="215"/>
                    <a:pt x="725" y="206"/>
                    <a:pt x="725" y="196"/>
                  </a:cubicBezTo>
                  <a:cubicBezTo>
                    <a:pt x="725" y="189"/>
                    <a:pt x="722" y="183"/>
                    <a:pt x="717" y="178"/>
                  </a:cubicBezTo>
                  <a:cubicBezTo>
                    <a:pt x="778" y="54"/>
                    <a:pt x="778" y="54"/>
                    <a:pt x="778" y="54"/>
                  </a:cubicBezTo>
                  <a:cubicBezTo>
                    <a:pt x="781" y="55"/>
                    <a:pt x="783" y="55"/>
                    <a:pt x="786" y="55"/>
                  </a:cubicBezTo>
                  <a:cubicBezTo>
                    <a:pt x="787" y="55"/>
                    <a:pt x="787" y="55"/>
                    <a:pt x="788" y="55"/>
                  </a:cubicBezTo>
                  <a:cubicBezTo>
                    <a:pt x="798" y="95"/>
                    <a:pt x="798" y="95"/>
                    <a:pt x="798" y="95"/>
                  </a:cubicBezTo>
                  <a:cubicBezTo>
                    <a:pt x="798" y="95"/>
                    <a:pt x="798" y="95"/>
                    <a:pt x="797" y="95"/>
                  </a:cubicBezTo>
                  <a:cubicBezTo>
                    <a:pt x="784" y="95"/>
                    <a:pt x="773" y="106"/>
                    <a:pt x="773" y="119"/>
                  </a:cubicBezTo>
                  <a:cubicBezTo>
                    <a:pt x="773" y="132"/>
                    <a:pt x="784" y="143"/>
                    <a:pt x="797" y="143"/>
                  </a:cubicBezTo>
                  <a:cubicBezTo>
                    <a:pt x="811" y="143"/>
                    <a:pt x="822" y="132"/>
                    <a:pt x="822" y="119"/>
                  </a:cubicBezTo>
                  <a:cubicBezTo>
                    <a:pt x="822" y="113"/>
                    <a:pt x="820" y="108"/>
                    <a:pt x="817" y="104"/>
                  </a:cubicBezTo>
                  <a:cubicBezTo>
                    <a:pt x="835" y="88"/>
                    <a:pt x="835" y="88"/>
                    <a:pt x="835" y="88"/>
                  </a:cubicBezTo>
                  <a:cubicBezTo>
                    <a:pt x="837" y="90"/>
                    <a:pt x="840" y="91"/>
                    <a:pt x="843" y="91"/>
                  </a:cubicBezTo>
                  <a:cubicBezTo>
                    <a:pt x="850" y="91"/>
                    <a:pt x="855" y="86"/>
                    <a:pt x="857" y="80"/>
                  </a:cubicBezTo>
                  <a:cubicBezTo>
                    <a:pt x="893" y="83"/>
                    <a:pt x="893" y="83"/>
                    <a:pt x="893" y="83"/>
                  </a:cubicBezTo>
                  <a:cubicBezTo>
                    <a:pt x="893" y="83"/>
                    <a:pt x="893" y="83"/>
                    <a:pt x="893" y="84"/>
                  </a:cubicBezTo>
                  <a:cubicBezTo>
                    <a:pt x="894" y="96"/>
                    <a:pt x="904" y="105"/>
                    <a:pt x="916" y="105"/>
                  </a:cubicBezTo>
                  <a:cubicBezTo>
                    <a:pt x="916" y="105"/>
                    <a:pt x="917" y="105"/>
                    <a:pt x="917" y="105"/>
                  </a:cubicBezTo>
                  <a:cubicBezTo>
                    <a:pt x="929" y="104"/>
                    <a:pt x="939" y="94"/>
                    <a:pt x="938" y="81"/>
                  </a:cubicBezTo>
                  <a:cubicBezTo>
                    <a:pt x="938" y="77"/>
                    <a:pt x="936" y="74"/>
                    <a:pt x="934" y="70"/>
                  </a:cubicBezTo>
                  <a:cubicBezTo>
                    <a:pt x="941" y="67"/>
                    <a:pt x="941" y="67"/>
                    <a:pt x="941" y="67"/>
                  </a:cubicBezTo>
                  <a:cubicBezTo>
                    <a:pt x="943" y="71"/>
                    <a:pt x="948" y="74"/>
                    <a:pt x="953" y="74"/>
                  </a:cubicBezTo>
                  <a:cubicBezTo>
                    <a:pt x="960" y="74"/>
                    <a:pt x="967" y="67"/>
                    <a:pt x="967" y="60"/>
                  </a:cubicBezTo>
                  <a:cubicBezTo>
                    <a:pt x="967" y="52"/>
                    <a:pt x="960" y="46"/>
                    <a:pt x="953" y="46"/>
                  </a:cubicBezTo>
                  <a:cubicBezTo>
                    <a:pt x="946" y="46"/>
                    <a:pt x="941" y="50"/>
                    <a:pt x="939" y="56"/>
                  </a:cubicBezTo>
                  <a:cubicBezTo>
                    <a:pt x="814" y="28"/>
                    <a:pt x="814" y="28"/>
                    <a:pt x="814" y="28"/>
                  </a:cubicBezTo>
                  <a:cubicBezTo>
                    <a:pt x="814" y="28"/>
                    <a:pt x="814" y="28"/>
                    <a:pt x="814" y="28"/>
                  </a:cubicBezTo>
                  <a:cubicBezTo>
                    <a:pt x="814" y="12"/>
                    <a:pt x="801" y="0"/>
                    <a:pt x="786" y="0"/>
                  </a:cubicBezTo>
                  <a:cubicBezTo>
                    <a:pt x="770" y="0"/>
                    <a:pt x="758" y="12"/>
                    <a:pt x="758" y="28"/>
                  </a:cubicBezTo>
                  <a:cubicBezTo>
                    <a:pt x="758" y="32"/>
                    <a:pt x="759" y="37"/>
                    <a:pt x="761" y="41"/>
                  </a:cubicBezTo>
                  <a:cubicBezTo>
                    <a:pt x="729" y="70"/>
                    <a:pt x="729" y="70"/>
                    <a:pt x="729" y="70"/>
                  </a:cubicBezTo>
                  <a:cubicBezTo>
                    <a:pt x="724" y="65"/>
                    <a:pt x="717" y="61"/>
                    <a:pt x="709" y="61"/>
                  </a:cubicBezTo>
                  <a:cubicBezTo>
                    <a:pt x="696" y="61"/>
                    <a:pt x="685" y="70"/>
                    <a:pt x="683" y="82"/>
                  </a:cubicBezTo>
                  <a:cubicBezTo>
                    <a:pt x="672" y="80"/>
                    <a:pt x="672" y="80"/>
                    <a:pt x="672" y="80"/>
                  </a:cubicBezTo>
                  <a:cubicBezTo>
                    <a:pt x="672" y="78"/>
                    <a:pt x="672" y="77"/>
                    <a:pt x="672" y="75"/>
                  </a:cubicBezTo>
                  <a:cubicBezTo>
                    <a:pt x="672" y="65"/>
                    <a:pt x="664" y="57"/>
                    <a:pt x="654" y="57"/>
                  </a:cubicBezTo>
                  <a:cubicBezTo>
                    <a:pt x="647" y="57"/>
                    <a:pt x="640" y="62"/>
                    <a:pt x="637" y="69"/>
                  </a:cubicBezTo>
                  <a:cubicBezTo>
                    <a:pt x="595" y="55"/>
                    <a:pt x="595" y="55"/>
                    <a:pt x="595" y="55"/>
                  </a:cubicBezTo>
                  <a:cubicBezTo>
                    <a:pt x="596" y="54"/>
                    <a:pt x="596" y="52"/>
                    <a:pt x="596" y="51"/>
                  </a:cubicBezTo>
                  <a:cubicBezTo>
                    <a:pt x="596" y="44"/>
                    <a:pt x="590" y="37"/>
                    <a:pt x="582" y="37"/>
                  </a:cubicBezTo>
                  <a:cubicBezTo>
                    <a:pt x="575" y="37"/>
                    <a:pt x="569" y="42"/>
                    <a:pt x="568" y="49"/>
                  </a:cubicBezTo>
                  <a:cubicBezTo>
                    <a:pt x="494" y="43"/>
                    <a:pt x="494" y="43"/>
                    <a:pt x="494" y="43"/>
                  </a:cubicBezTo>
                  <a:cubicBezTo>
                    <a:pt x="493" y="28"/>
                    <a:pt x="481" y="16"/>
                    <a:pt x="466" y="16"/>
                  </a:cubicBezTo>
                  <a:cubicBezTo>
                    <a:pt x="451" y="16"/>
                    <a:pt x="439" y="28"/>
                    <a:pt x="438" y="43"/>
                  </a:cubicBezTo>
                  <a:cubicBezTo>
                    <a:pt x="436" y="43"/>
                    <a:pt x="436" y="43"/>
                    <a:pt x="436" y="43"/>
                  </a:cubicBezTo>
                  <a:cubicBezTo>
                    <a:pt x="360" y="47"/>
                    <a:pt x="360" y="47"/>
                    <a:pt x="360" y="47"/>
                  </a:cubicBezTo>
                  <a:cubicBezTo>
                    <a:pt x="357" y="34"/>
                    <a:pt x="346" y="25"/>
                    <a:pt x="333" y="25"/>
                  </a:cubicBezTo>
                  <a:cubicBezTo>
                    <a:pt x="319" y="25"/>
                    <a:pt x="307" y="36"/>
                    <a:pt x="305" y="50"/>
                  </a:cubicBezTo>
                  <a:cubicBezTo>
                    <a:pt x="256" y="41"/>
                    <a:pt x="256" y="41"/>
                    <a:pt x="256" y="41"/>
                  </a:cubicBezTo>
                  <a:cubicBezTo>
                    <a:pt x="257" y="40"/>
                    <a:pt x="257" y="39"/>
                    <a:pt x="257" y="38"/>
                  </a:cubicBezTo>
                  <a:cubicBezTo>
                    <a:pt x="257" y="24"/>
                    <a:pt x="246" y="14"/>
                    <a:pt x="233" y="14"/>
                  </a:cubicBezTo>
                  <a:cubicBezTo>
                    <a:pt x="220" y="14"/>
                    <a:pt x="210" y="23"/>
                    <a:pt x="209" y="35"/>
                  </a:cubicBezTo>
                  <a:cubicBezTo>
                    <a:pt x="196" y="34"/>
                    <a:pt x="196" y="34"/>
                    <a:pt x="196" y="34"/>
                  </a:cubicBezTo>
                  <a:cubicBezTo>
                    <a:pt x="196" y="33"/>
                    <a:pt x="196" y="33"/>
                    <a:pt x="196" y="32"/>
                  </a:cubicBezTo>
                  <a:cubicBezTo>
                    <a:pt x="196" y="24"/>
                    <a:pt x="189" y="17"/>
                    <a:pt x="181" y="17"/>
                  </a:cubicBezTo>
                  <a:cubicBezTo>
                    <a:pt x="173" y="17"/>
                    <a:pt x="166" y="24"/>
                    <a:pt x="166" y="32"/>
                  </a:cubicBezTo>
                  <a:cubicBezTo>
                    <a:pt x="166" y="36"/>
                    <a:pt x="168" y="40"/>
                    <a:pt x="170" y="42"/>
                  </a:cubicBezTo>
                  <a:cubicBezTo>
                    <a:pt x="129" y="77"/>
                    <a:pt x="129" y="77"/>
                    <a:pt x="129" y="77"/>
                  </a:cubicBezTo>
                  <a:cubicBezTo>
                    <a:pt x="127" y="78"/>
                    <a:pt x="127" y="78"/>
                    <a:pt x="127" y="78"/>
                  </a:cubicBezTo>
                  <a:cubicBezTo>
                    <a:pt x="123" y="73"/>
                    <a:pt x="116" y="69"/>
                    <a:pt x="108" y="69"/>
                  </a:cubicBezTo>
                  <a:cubicBezTo>
                    <a:pt x="94" y="69"/>
                    <a:pt x="83" y="81"/>
                    <a:pt x="83" y="95"/>
                  </a:cubicBezTo>
                  <a:cubicBezTo>
                    <a:pt x="83" y="106"/>
                    <a:pt x="90" y="116"/>
                    <a:pt x="100" y="119"/>
                  </a:cubicBezTo>
                  <a:cubicBezTo>
                    <a:pt x="95" y="136"/>
                    <a:pt x="95" y="136"/>
                    <a:pt x="95" y="136"/>
                  </a:cubicBezTo>
                  <a:cubicBezTo>
                    <a:pt x="94" y="135"/>
                    <a:pt x="93" y="135"/>
                    <a:pt x="91" y="135"/>
                  </a:cubicBezTo>
                  <a:cubicBezTo>
                    <a:pt x="82" y="135"/>
                    <a:pt x="75" y="142"/>
                    <a:pt x="75" y="151"/>
                  </a:cubicBezTo>
                  <a:cubicBezTo>
                    <a:pt x="75" y="152"/>
                    <a:pt x="75" y="153"/>
                    <a:pt x="76" y="155"/>
                  </a:cubicBezTo>
                  <a:cubicBezTo>
                    <a:pt x="60" y="158"/>
                    <a:pt x="60" y="158"/>
                    <a:pt x="60" y="158"/>
                  </a:cubicBezTo>
                  <a:cubicBezTo>
                    <a:pt x="57" y="144"/>
                    <a:pt x="45" y="134"/>
                    <a:pt x="30" y="134"/>
                  </a:cubicBezTo>
                  <a:cubicBezTo>
                    <a:pt x="14" y="134"/>
                    <a:pt x="0" y="148"/>
                    <a:pt x="0" y="164"/>
                  </a:cubicBezTo>
                  <a:cubicBezTo>
                    <a:pt x="0" y="181"/>
                    <a:pt x="14" y="194"/>
                    <a:pt x="30" y="194"/>
                  </a:cubicBezTo>
                  <a:cubicBezTo>
                    <a:pt x="47" y="194"/>
                    <a:pt x="60" y="181"/>
                    <a:pt x="60" y="164"/>
                  </a:cubicBezTo>
                  <a:cubicBezTo>
                    <a:pt x="60" y="163"/>
                    <a:pt x="60" y="161"/>
                    <a:pt x="60" y="159"/>
                  </a:cubicBezTo>
                  <a:cubicBezTo>
                    <a:pt x="76" y="156"/>
                    <a:pt x="76" y="156"/>
                    <a:pt x="76" y="156"/>
                  </a:cubicBezTo>
                  <a:cubicBezTo>
                    <a:pt x="78" y="162"/>
                    <a:pt x="84" y="167"/>
                    <a:pt x="91" y="167"/>
                  </a:cubicBezTo>
                  <a:cubicBezTo>
                    <a:pt x="100" y="167"/>
                    <a:pt x="107" y="160"/>
                    <a:pt x="107" y="151"/>
                  </a:cubicBezTo>
                  <a:cubicBezTo>
                    <a:pt x="107" y="144"/>
                    <a:pt x="103" y="139"/>
                    <a:pt x="97" y="136"/>
                  </a:cubicBezTo>
                  <a:cubicBezTo>
                    <a:pt x="102" y="120"/>
                    <a:pt x="102" y="120"/>
                    <a:pt x="102" y="120"/>
                  </a:cubicBezTo>
                  <a:cubicBezTo>
                    <a:pt x="104" y="120"/>
                    <a:pt x="106" y="120"/>
                    <a:pt x="108" y="120"/>
                  </a:cubicBezTo>
                  <a:cubicBezTo>
                    <a:pt x="121" y="120"/>
                    <a:pt x="132" y="110"/>
                    <a:pt x="134" y="98"/>
                  </a:cubicBezTo>
                  <a:cubicBezTo>
                    <a:pt x="217" y="121"/>
                    <a:pt x="217" y="121"/>
                    <a:pt x="217" y="121"/>
                  </a:cubicBezTo>
                  <a:cubicBezTo>
                    <a:pt x="217" y="122"/>
                    <a:pt x="217" y="123"/>
                    <a:pt x="217" y="124"/>
                  </a:cubicBezTo>
                  <a:cubicBezTo>
                    <a:pt x="217" y="131"/>
                    <a:pt x="223" y="138"/>
                    <a:pt x="231" y="138"/>
                  </a:cubicBezTo>
                  <a:cubicBezTo>
                    <a:pt x="236" y="138"/>
                    <a:pt x="240" y="135"/>
                    <a:pt x="243" y="131"/>
                  </a:cubicBezTo>
                  <a:cubicBezTo>
                    <a:pt x="300" y="160"/>
                    <a:pt x="300" y="160"/>
                    <a:pt x="300" y="160"/>
                  </a:cubicBezTo>
                  <a:cubicBezTo>
                    <a:pt x="298" y="162"/>
                    <a:pt x="297" y="165"/>
                    <a:pt x="297" y="168"/>
                  </a:cubicBezTo>
                  <a:cubicBezTo>
                    <a:pt x="297" y="176"/>
                    <a:pt x="303" y="182"/>
                    <a:pt x="311" y="182"/>
                  </a:cubicBezTo>
                  <a:cubicBezTo>
                    <a:pt x="312" y="182"/>
                    <a:pt x="313" y="182"/>
                    <a:pt x="314" y="182"/>
                  </a:cubicBezTo>
                  <a:cubicBezTo>
                    <a:pt x="327" y="228"/>
                    <a:pt x="327" y="228"/>
                    <a:pt x="327" y="228"/>
                  </a:cubicBezTo>
                  <a:cubicBezTo>
                    <a:pt x="322" y="230"/>
                    <a:pt x="318" y="235"/>
                    <a:pt x="318" y="241"/>
                  </a:cubicBezTo>
                  <a:cubicBezTo>
                    <a:pt x="318" y="248"/>
                    <a:pt x="324" y="254"/>
                    <a:pt x="331" y="255"/>
                  </a:cubicBezTo>
                  <a:cubicBezTo>
                    <a:pt x="331" y="339"/>
                    <a:pt x="331" y="339"/>
                    <a:pt x="331" y="339"/>
                  </a:cubicBezTo>
                  <a:cubicBezTo>
                    <a:pt x="317" y="340"/>
                    <a:pt x="306" y="351"/>
                    <a:pt x="306" y="365"/>
                  </a:cubicBezTo>
                  <a:cubicBezTo>
                    <a:pt x="306" y="376"/>
                    <a:pt x="314" y="385"/>
                    <a:pt x="324" y="389"/>
                  </a:cubicBezTo>
                  <a:cubicBezTo>
                    <a:pt x="309" y="438"/>
                    <a:pt x="309" y="438"/>
                    <a:pt x="309" y="438"/>
                  </a:cubicBezTo>
                  <a:cubicBezTo>
                    <a:pt x="306" y="437"/>
                    <a:pt x="302" y="436"/>
                    <a:pt x="299" y="436"/>
                  </a:cubicBezTo>
                  <a:cubicBezTo>
                    <a:pt x="285" y="436"/>
                    <a:pt x="274" y="447"/>
                    <a:pt x="274" y="461"/>
                  </a:cubicBezTo>
                  <a:cubicBezTo>
                    <a:pt x="274" y="469"/>
                    <a:pt x="278" y="477"/>
                    <a:pt x="284" y="481"/>
                  </a:cubicBezTo>
                  <a:cubicBezTo>
                    <a:pt x="266" y="505"/>
                    <a:pt x="266" y="505"/>
                    <a:pt x="266" y="505"/>
                  </a:cubicBezTo>
                  <a:cubicBezTo>
                    <a:pt x="262" y="502"/>
                    <a:pt x="257" y="501"/>
                    <a:pt x="253" y="501"/>
                  </a:cubicBezTo>
                  <a:cubicBezTo>
                    <a:pt x="240" y="501"/>
                    <a:pt x="230" y="511"/>
                    <a:pt x="230" y="523"/>
                  </a:cubicBezTo>
                  <a:cubicBezTo>
                    <a:pt x="230" y="535"/>
                    <a:pt x="240" y="545"/>
                    <a:pt x="253" y="545"/>
                  </a:cubicBezTo>
                  <a:cubicBezTo>
                    <a:pt x="254" y="545"/>
                    <a:pt x="256" y="545"/>
                    <a:pt x="257" y="545"/>
                  </a:cubicBezTo>
                  <a:cubicBezTo>
                    <a:pt x="275" y="613"/>
                    <a:pt x="275" y="613"/>
                    <a:pt x="275" y="613"/>
                  </a:cubicBezTo>
                  <a:cubicBezTo>
                    <a:pt x="264" y="617"/>
                    <a:pt x="256" y="627"/>
                    <a:pt x="256" y="640"/>
                  </a:cubicBezTo>
                  <a:cubicBezTo>
                    <a:pt x="256" y="655"/>
                    <a:pt x="268" y="667"/>
                    <a:pt x="283" y="667"/>
                  </a:cubicBezTo>
                  <a:cubicBezTo>
                    <a:pt x="290" y="667"/>
                    <a:pt x="297" y="665"/>
                    <a:pt x="302" y="660"/>
                  </a:cubicBezTo>
                  <a:cubicBezTo>
                    <a:pt x="359" y="722"/>
                    <a:pt x="359" y="722"/>
                    <a:pt x="359" y="722"/>
                  </a:cubicBezTo>
                  <a:cubicBezTo>
                    <a:pt x="357" y="724"/>
                    <a:pt x="356" y="727"/>
                    <a:pt x="356" y="730"/>
                  </a:cubicBezTo>
                  <a:cubicBezTo>
                    <a:pt x="356" y="737"/>
                    <a:pt x="361" y="743"/>
                    <a:pt x="368" y="743"/>
                  </a:cubicBezTo>
                  <a:cubicBezTo>
                    <a:pt x="372" y="743"/>
                    <a:pt x="375" y="742"/>
                    <a:pt x="377" y="740"/>
                  </a:cubicBezTo>
                  <a:cubicBezTo>
                    <a:pt x="400" y="764"/>
                    <a:pt x="400" y="764"/>
                    <a:pt x="400" y="764"/>
                  </a:cubicBezTo>
                  <a:cubicBezTo>
                    <a:pt x="395" y="769"/>
                    <a:pt x="392" y="776"/>
                    <a:pt x="392" y="783"/>
                  </a:cubicBezTo>
                  <a:cubicBezTo>
                    <a:pt x="392" y="789"/>
                    <a:pt x="394" y="795"/>
                    <a:pt x="398" y="799"/>
                  </a:cubicBezTo>
                  <a:cubicBezTo>
                    <a:pt x="384" y="810"/>
                    <a:pt x="384" y="810"/>
                    <a:pt x="384" y="810"/>
                  </a:cubicBezTo>
                  <a:cubicBezTo>
                    <a:pt x="382" y="808"/>
                    <a:pt x="380" y="808"/>
                    <a:pt x="377" y="808"/>
                  </a:cubicBezTo>
                  <a:cubicBezTo>
                    <a:pt x="370" y="808"/>
                    <a:pt x="364" y="813"/>
                    <a:pt x="364" y="820"/>
                  </a:cubicBezTo>
                  <a:cubicBezTo>
                    <a:pt x="364" y="827"/>
                    <a:pt x="370" y="833"/>
                    <a:pt x="377" y="833"/>
                  </a:cubicBezTo>
                  <a:cubicBezTo>
                    <a:pt x="382" y="833"/>
                    <a:pt x="386" y="830"/>
                    <a:pt x="388" y="826"/>
                  </a:cubicBezTo>
                  <a:cubicBezTo>
                    <a:pt x="484" y="858"/>
                    <a:pt x="484" y="858"/>
                    <a:pt x="484" y="858"/>
                  </a:cubicBezTo>
                  <a:cubicBezTo>
                    <a:pt x="484" y="858"/>
                    <a:pt x="484" y="858"/>
                    <a:pt x="484" y="858"/>
                  </a:cubicBezTo>
                  <a:cubicBezTo>
                    <a:pt x="484" y="865"/>
                    <a:pt x="490" y="872"/>
                    <a:pt x="498" y="872"/>
                  </a:cubicBezTo>
                  <a:cubicBezTo>
                    <a:pt x="505" y="872"/>
                    <a:pt x="511" y="866"/>
                    <a:pt x="511" y="858"/>
                  </a:cubicBezTo>
                  <a:cubicBezTo>
                    <a:pt x="554" y="854"/>
                    <a:pt x="554" y="854"/>
                    <a:pt x="554" y="854"/>
                  </a:cubicBezTo>
                  <a:cubicBezTo>
                    <a:pt x="554" y="855"/>
                    <a:pt x="554" y="855"/>
                    <a:pt x="554" y="856"/>
                  </a:cubicBezTo>
                  <a:cubicBezTo>
                    <a:pt x="554" y="862"/>
                    <a:pt x="559" y="867"/>
                    <a:pt x="565" y="869"/>
                  </a:cubicBezTo>
                  <a:cubicBezTo>
                    <a:pt x="565" y="892"/>
                    <a:pt x="565" y="892"/>
                    <a:pt x="565" y="892"/>
                  </a:cubicBezTo>
                  <a:cubicBezTo>
                    <a:pt x="557" y="892"/>
                    <a:pt x="551" y="898"/>
                    <a:pt x="551" y="906"/>
                  </a:cubicBezTo>
                  <a:cubicBezTo>
                    <a:pt x="551" y="914"/>
                    <a:pt x="558" y="920"/>
                    <a:pt x="565" y="920"/>
                  </a:cubicBezTo>
                  <a:cubicBezTo>
                    <a:pt x="570" y="920"/>
                    <a:pt x="574" y="918"/>
                    <a:pt x="577" y="914"/>
                  </a:cubicBezTo>
                  <a:cubicBezTo>
                    <a:pt x="631" y="943"/>
                    <a:pt x="631" y="943"/>
                    <a:pt x="631" y="943"/>
                  </a:cubicBezTo>
                  <a:cubicBezTo>
                    <a:pt x="628" y="945"/>
                    <a:pt x="626" y="949"/>
                    <a:pt x="626" y="953"/>
                  </a:cubicBezTo>
                  <a:cubicBezTo>
                    <a:pt x="626" y="960"/>
                    <a:pt x="632" y="966"/>
                    <a:pt x="639" y="966"/>
                  </a:cubicBezTo>
                  <a:cubicBezTo>
                    <a:pt x="646" y="966"/>
                    <a:pt x="652" y="960"/>
                    <a:pt x="652" y="953"/>
                  </a:cubicBezTo>
                  <a:cubicBezTo>
                    <a:pt x="652" y="950"/>
                    <a:pt x="651" y="948"/>
                    <a:pt x="649" y="946"/>
                  </a:cubicBezTo>
                  <a:cubicBezTo>
                    <a:pt x="654" y="943"/>
                    <a:pt x="654" y="943"/>
                    <a:pt x="654" y="943"/>
                  </a:cubicBezTo>
                  <a:cubicBezTo>
                    <a:pt x="657" y="947"/>
                    <a:pt x="661" y="949"/>
                    <a:pt x="665" y="949"/>
                  </a:cubicBezTo>
                  <a:cubicBezTo>
                    <a:pt x="670" y="949"/>
                    <a:pt x="674" y="947"/>
                    <a:pt x="676" y="944"/>
                  </a:cubicBezTo>
                  <a:cubicBezTo>
                    <a:pt x="795" y="1026"/>
                    <a:pt x="795" y="1026"/>
                    <a:pt x="795" y="1026"/>
                  </a:cubicBezTo>
                  <a:cubicBezTo>
                    <a:pt x="795" y="1027"/>
                    <a:pt x="795" y="1028"/>
                    <a:pt x="795" y="1029"/>
                  </a:cubicBezTo>
                  <a:cubicBezTo>
                    <a:pt x="795" y="1031"/>
                    <a:pt x="796" y="1033"/>
                    <a:pt x="797" y="1035"/>
                  </a:cubicBezTo>
                  <a:cubicBezTo>
                    <a:pt x="775" y="1065"/>
                    <a:pt x="775" y="1065"/>
                    <a:pt x="775" y="1065"/>
                  </a:cubicBezTo>
                  <a:cubicBezTo>
                    <a:pt x="773" y="1063"/>
                    <a:pt x="770" y="1062"/>
                    <a:pt x="767" y="1062"/>
                  </a:cubicBezTo>
                  <a:cubicBezTo>
                    <a:pt x="760" y="1062"/>
                    <a:pt x="755" y="1068"/>
                    <a:pt x="755" y="1075"/>
                  </a:cubicBezTo>
                  <a:cubicBezTo>
                    <a:pt x="755" y="1081"/>
                    <a:pt x="759" y="1086"/>
                    <a:pt x="765" y="1087"/>
                  </a:cubicBezTo>
                  <a:cubicBezTo>
                    <a:pt x="759" y="1135"/>
                    <a:pt x="759" y="1135"/>
                    <a:pt x="759" y="1135"/>
                  </a:cubicBezTo>
                  <a:cubicBezTo>
                    <a:pt x="758" y="1135"/>
                    <a:pt x="757" y="1135"/>
                    <a:pt x="756" y="1135"/>
                  </a:cubicBezTo>
                  <a:cubicBezTo>
                    <a:pt x="740" y="1135"/>
                    <a:pt x="728" y="1147"/>
                    <a:pt x="728" y="1163"/>
                  </a:cubicBezTo>
                  <a:cubicBezTo>
                    <a:pt x="728" y="1178"/>
                    <a:pt x="740" y="1190"/>
                    <a:pt x="756" y="1190"/>
                  </a:cubicBezTo>
                  <a:cubicBezTo>
                    <a:pt x="756" y="1190"/>
                    <a:pt x="757" y="1190"/>
                    <a:pt x="757" y="1190"/>
                  </a:cubicBezTo>
                  <a:cubicBezTo>
                    <a:pt x="765" y="1277"/>
                    <a:pt x="765" y="1277"/>
                    <a:pt x="765" y="1277"/>
                  </a:cubicBezTo>
                  <a:cubicBezTo>
                    <a:pt x="758" y="1278"/>
                    <a:pt x="753" y="1283"/>
                    <a:pt x="753" y="1290"/>
                  </a:cubicBezTo>
                  <a:cubicBezTo>
                    <a:pt x="753" y="1298"/>
                    <a:pt x="760" y="1304"/>
                    <a:pt x="767" y="1304"/>
                  </a:cubicBezTo>
                  <a:cubicBezTo>
                    <a:pt x="768" y="1304"/>
                    <a:pt x="769" y="1304"/>
                    <a:pt x="770" y="1304"/>
                  </a:cubicBezTo>
                  <a:cubicBezTo>
                    <a:pt x="826" y="1385"/>
                    <a:pt x="826" y="1385"/>
                    <a:pt x="826" y="1385"/>
                  </a:cubicBezTo>
                  <a:cubicBezTo>
                    <a:pt x="822" y="1390"/>
                    <a:pt x="819" y="1397"/>
                    <a:pt x="819" y="1404"/>
                  </a:cubicBezTo>
                  <a:cubicBezTo>
                    <a:pt x="819" y="1419"/>
                    <a:pt x="832" y="1432"/>
                    <a:pt x="848" y="1432"/>
                  </a:cubicBezTo>
                  <a:cubicBezTo>
                    <a:pt x="856" y="1432"/>
                    <a:pt x="863" y="1429"/>
                    <a:pt x="868" y="1424"/>
                  </a:cubicBezTo>
                  <a:cubicBezTo>
                    <a:pt x="925" y="1443"/>
                    <a:pt x="925" y="1443"/>
                    <a:pt x="925" y="1443"/>
                  </a:cubicBezTo>
                  <a:cubicBezTo>
                    <a:pt x="923" y="1474"/>
                    <a:pt x="923" y="1474"/>
                    <a:pt x="923" y="1474"/>
                  </a:cubicBezTo>
                  <a:cubicBezTo>
                    <a:pt x="923" y="1474"/>
                    <a:pt x="922" y="1474"/>
                    <a:pt x="922" y="1474"/>
                  </a:cubicBezTo>
                  <a:cubicBezTo>
                    <a:pt x="907" y="1474"/>
                    <a:pt x="894" y="1487"/>
                    <a:pt x="894" y="1502"/>
                  </a:cubicBezTo>
                  <a:cubicBezTo>
                    <a:pt x="894" y="1517"/>
                    <a:pt x="906" y="1530"/>
                    <a:pt x="922" y="1530"/>
                  </a:cubicBezTo>
                  <a:cubicBezTo>
                    <a:pt x="922" y="1581"/>
                    <a:pt x="922" y="1581"/>
                    <a:pt x="922" y="1581"/>
                  </a:cubicBezTo>
                  <a:cubicBezTo>
                    <a:pt x="919" y="1580"/>
                    <a:pt x="916" y="1580"/>
                    <a:pt x="912" y="1580"/>
                  </a:cubicBezTo>
                  <a:cubicBezTo>
                    <a:pt x="896" y="1580"/>
                    <a:pt x="884" y="1593"/>
                    <a:pt x="884" y="1608"/>
                  </a:cubicBezTo>
                  <a:cubicBezTo>
                    <a:pt x="884" y="1624"/>
                    <a:pt x="896" y="1637"/>
                    <a:pt x="912" y="1637"/>
                  </a:cubicBezTo>
                  <a:cubicBezTo>
                    <a:pt x="914" y="1637"/>
                    <a:pt x="915" y="1637"/>
                    <a:pt x="917" y="1637"/>
                  </a:cubicBezTo>
                  <a:cubicBezTo>
                    <a:pt x="938" y="1746"/>
                    <a:pt x="938" y="1746"/>
                    <a:pt x="938" y="1746"/>
                  </a:cubicBezTo>
                  <a:cubicBezTo>
                    <a:pt x="932" y="1747"/>
                    <a:pt x="927" y="1753"/>
                    <a:pt x="927" y="1759"/>
                  </a:cubicBezTo>
                  <a:cubicBezTo>
                    <a:pt x="927" y="1767"/>
                    <a:pt x="933" y="1773"/>
                    <a:pt x="941" y="1773"/>
                  </a:cubicBezTo>
                  <a:cubicBezTo>
                    <a:pt x="942" y="1773"/>
                    <a:pt x="942" y="1773"/>
                    <a:pt x="943" y="1773"/>
                  </a:cubicBezTo>
                  <a:cubicBezTo>
                    <a:pt x="959" y="1816"/>
                    <a:pt x="959" y="1816"/>
                    <a:pt x="959" y="1816"/>
                  </a:cubicBezTo>
                  <a:cubicBezTo>
                    <a:pt x="954" y="1818"/>
                    <a:pt x="950" y="1823"/>
                    <a:pt x="950" y="1829"/>
                  </a:cubicBezTo>
                  <a:cubicBezTo>
                    <a:pt x="950" y="1837"/>
                    <a:pt x="956" y="1843"/>
                    <a:pt x="964" y="1843"/>
                  </a:cubicBezTo>
                  <a:cubicBezTo>
                    <a:pt x="966" y="1843"/>
                    <a:pt x="967" y="1843"/>
                    <a:pt x="969" y="1842"/>
                  </a:cubicBezTo>
                  <a:cubicBezTo>
                    <a:pt x="1021" y="1960"/>
                    <a:pt x="1021" y="1960"/>
                    <a:pt x="1021" y="1960"/>
                  </a:cubicBezTo>
                  <a:cubicBezTo>
                    <a:pt x="1016" y="1962"/>
                    <a:pt x="1013" y="1966"/>
                    <a:pt x="1013" y="1972"/>
                  </a:cubicBezTo>
                  <a:cubicBezTo>
                    <a:pt x="1013" y="1979"/>
                    <a:pt x="1020" y="1986"/>
                    <a:pt x="1027" y="1986"/>
                  </a:cubicBezTo>
                  <a:cubicBezTo>
                    <a:pt x="1035" y="1986"/>
                    <a:pt x="1041" y="1979"/>
                    <a:pt x="1041" y="1972"/>
                  </a:cubicBezTo>
                  <a:cubicBezTo>
                    <a:pt x="1041" y="1966"/>
                    <a:pt x="1037" y="1960"/>
                    <a:pt x="1031" y="1959"/>
                  </a:cubicBezTo>
                  <a:cubicBezTo>
                    <a:pt x="1059" y="1848"/>
                    <a:pt x="1059" y="1848"/>
                    <a:pt x="1059" y="1848"/>
                  </a:cubicBezTo>
                  <a:cubicBezTo>
                    <a:pt x="1060" y="1849"/>
                    <a:pt x="1062" y="1849"/>
                    <a:pt x="1063" y="1849"/>
                  </a:cubicBezTo>
                  <a:cubicBezTo>
                    <a:pt x="1079" y="1849"/>
                    <a:pt x="1091" y="1836"/>
                    <a:pt x="1091" y="1821"/>
                  </a:cubicBezTo>
                  <a:cubicBezTo>
                    <a:pt x="1091" y="1812"/>
                    <a:pt x="1087" y="1804"/>
                    <a:pt x="1080" y="1799"/>
                  </a:cubicBezTo>
                  <a:cubicBezTo>
                    <a:pt x="1083" y="1683"/>
                    <a:pt x="1083" y="1683"/>
                    <a:pt x="1083" y="1683"/>
                  </a:cubicBezTo>
                  <a:cubicBezTo>
                    <a:pt x="1121" y="1682"/>
                    <a:pt x="1121" y="1682"/>
                    <a:pt x="1121" y="1682"/>
                  </a:cubicBezTo>
                  <a:cubicBezTo>
                    <a:pt x="1123" y="1688"/>
                    <a:pt x="1128" y="1693"/>
                    <a:pt x="1135" y="1693"/>
                  </a:cubicBezTo>
                  <a:cubicBezTo>
                    <a:pt x="1143" y="1693"/>
                    <a:pt x="1149" y="1686"/>
                    <a:pt x="1149" y="1679"/>
                  </a:cubicBezTo>
                  <a:cubicBezTo>
                    <a:pt x="1149" y="1675"/>
                    <a:pt x="1147" y="1672"/>
                    <a:pt x="1145" y="1669"/>
                  </a:cubicBezTo>
                  <a:cubicBezTo>
                    <a:pt x="1189" y="1635"/>
                    <a:pt x="1189" y="1635"/>
                    <a:pt x="1189" y="1635"/>
                  </a:cubicBezTo>
                  <a:cubicBezTo>
                    <a:pt x="1194" y="1641"/>
                    <a:pt x="1202" y="1645"/>
                    <a:pt x="1210" y="1645"/>
                  </a:cubicBezTo>
                  <a:cubicBezTo>
                    <a:pt x="1226" y="1645"/>
                    <a:pt x="1238" y="1633"/>
                    <a:pt x="1238" y="1617"/>
                  </a:cubicBezTo>
                  <a:cubicBezTo>
                    <a:pt x="1238" y="1609"/>
                    <a:pt x="1235" y="1602"/>
                    <a:pt x="1229" y="1597"/>
                  </a:cubicBezTo>
                  <a:cubicBezTo>
                    <a:pt x="1293" y="1505"/>
                    <a:pt x="1293" y="1505"/>
                    <a:pt x="1293" y="1505"/>
                  </a:cubicBezTo>
                  <a:cubicBezTo>
                    <a:pt x="1297" y="1508"/>
                    <a:pt x="1302" y="1509"/>
                    <a:pt x="1306" y="1509"/>
                  </a:cubicBezTo>
                  <a:cubicBezTo>
                    <a:pt x="1322" y="1509"/>
                    <a:pt x="1334" y="1496"/>
                    <a:pt x="1334" y="1481"/>
                  </a:cubicBezTo>
                  <a:cubicBezTo>
                    <a:pt x="1334" y="1474"/>
                    <a:pt x="1331" y="1467"/>
                    <a:pt x="1326" y="1462"/>
                  </a:cubicBezTo>
                  <a:cubicBezTo>
                    <a:pt x="1357" y="1427"/>
                    <a:pt x="1357" y="1427"/>
                    <a:pt x="1357" y="1427"/>
                  </a:cubicBezTo>
                  <a:cubicBezTo>
                    <a:pt x="1360" y="1429"/>
                    <a:pt x="1363" y="1430"/>
                    <a:pt x="1366" y="1430"/>
                  </a:cubicBezTo>
                  <a:cubicBezTo>
                    <a:pt x="1374" y="1430"/>
                    <a:pt x="1380" y="1424"/>
                    <a:pt x="1380" y="1416"/>
                  </a:cubicBezTo>
                  <a:cubicBezTo>
                    <a:pt x="1380" y="1409"/>
                    <a:pt x="1374" y="1403"/>
                    <a:pt x="1366" y="1403"/>
                  </a:cubicBezTo>
                  <a:close/>
                  <a:moveTo>
                    <a:pt x="1184" y="1609"/>
                  </a:moveTo>
                  <a:cubicBezTo>
                    <a:pt x="1157" y="1606"/>
                    <a:pt x="1157" y="1606"/>
                    <a:pt x="1157" y="1606"/>
                  </a:cubicBezTo>
                  <a:cubicBezTo>
                    <a:pt x="1173" y="1553"/>
                    <a:pt x="1173" y="1553"/>
                    <a:pt x="1173" y="1553"/>
                  </a:cubicBezTo>
                  <a:cubicBezTo>
                    <a:pt x="1175" y="1554"/>
                    <a:pt x="1177" y="1554"/>
                    <a:pt x="1180" y="1554"/>
                  </a:cubicBezTo>
                  <a:cubicBezTo>
                    <a:pt x="1183" y="1554"/>
                    <a:pt x="1187" y="1553"/>
                    <a:pt x="1190" y="1552"/>
                  </a:cubicBezTo>
                  <a:cubicBezTo>
                    <a:pt x="1202" y="1591"/>
                    <a:pt x="1202" y="1591"/>
                    <a:pt x="1202" y="1591"/>
                  </a:cubicBezTo>
                  <a:cubicBezTo>
                    <a:pt x="1193" y="1594"/>
                    <a:pt x="1187" y="1601"/>
                    <a:pt x="1184" y="1609"/>
                  </a:cubicBezTo>
                  <a:close/>
                  <a:moveTo>
                    <a:pt x="1135" y="1665"/>
                  </a:moveTo>
                  <a:cubicBezTo>
                    <a:pt x="1132" y="1665"/>
                    <a:pt x="1129" y="1666"/>
                    <a:pt x="1127" y="1668"/>
                  </a:cubicBezTo>
                  <a:cubicBezTo>
                    <a:pt x="1095" y="1629"/>
                    <a:pt x="1095" y="1629"/>
                    <a:pt x="1095" y="1629"/>
                  </a:cubicBezTo>
                  <a:cubicBezTo>
                    <a:pt x="1101" y="1623"/>
                    <a:pt x="1105" y="1616"/>
                    <a:pt x="1105" y="1607"/>
                  </a:cubicBezTo>
                  <a:cubicBezTo>
                    <a:pt x="1105" y="1605"/>
                    <a:pt x="1105" y="1604"/>
                    <a:pt x="1105" y="1602"/>
                  </a:cubicBezTo>
                  <a:cubicBezTo>
                    <a:pt x="1155" y="1608"/>
                    <a:pt x="1155" y="1608"/>
                    <a:pt x="1155" y="1608"/>
                  </a:cubicBezTo>
                  <a:cubicBezTo>
                    <a:pt x="1138" y="1665"/>
                    <a:pt x="1138" y="1665"/>
                    <a:pt x="1138" y="1665"/>
                  </a:cubicBezTo>
                  <a:cubicBezTo>
                    <a:pt x="1137" y="1665"/>
                    <a:pt x="1136" y="1665"/>
                    <a:pt x="1135" y="1665"/>
                  </a:cubicBezTo>
                  <a:close/>
                  <a:moveTo>
                    <a:pt x="1039" y="1808"/>
                  </a:moveTo>
                  <a:cubicBezTo>
                    <a:pt x="954" y="1765"/>
                    <a:pt x="954" y="1765"/>
                    <a:pt x="954" y="1765"/>
                  </a:cubicBezTo>
                  <a:cubicBezTo>
                    <a:pt x="954" y="1763"/>
                    <a:pt x="955" y="1761"/>
                    <a:pt x="955" y="1759"/>
                  </a:cubicBezTo>
                  <a:cubicBezTo>
                    <a:pt x="955" y="1756"/>
                    <a:pt x="953" y="1752"/>
                    <a:pt x="951" y="1750"/>
                  </a:cubicBezTo>
                  <a:cubicBezTo>
                    <a:pt x="979" y="1698"/>
                    <a:pt x="979" y="1698"/>
                    <a:pt x="979" y="1698"/>
                  </a:cubicBezTo>
                  <a:cubicBezTo>
                    <a:pt x="984" y="1701"/>
                    <a:pt x="989" y="1703"/>
                    <a:pt x="995" y="1703"/>
                  </a:cubicBezTo>
                  <a:cubicBezTo>
                    <a:pt x="998" y="1703"/>
                    <a:pt x="1001" y="1702"/>
                    <a:pt x="1004" y="1702"/>
                  </a:cubicBezTo>
                  <a:cubicBezTo>
                    <a:pt x="1055" y="1795"/>
                    <a:pt x="1055" y="1795"/>
                    <a:pt x="1055" y="1795"/>
                  </a:cubicBezTo>
                  <a:cubicBezTo>
                    <a:pt x="1048" y="1797"/>
                    <a:pt x="1042" y="1802"/>
                    <a:pt x="1039" y="1808"/>
                  </a:cubicBezTo>
                  <a:close/>
                  <a:moveTo>
                    <a:pt x="936" y="1592"/>
                  </a:moveTo>
                  <a:cubicBezTo>
                    <a:pt x="1030" y="1504"/>
                    <a:pt x="1030" y="1504"/>
                    <a:pt x="1030" y="1504"/>
                  </a:cubicBezTo>
                  <a:cubicBezTo>
                    <a:pt x="1035" y="1508"/>
                    <a:pt x="1041" y="1510"/>
                    <a:pt x="1048" y="1510"/>
                  </a:cubicBezTo>
                  <a:cubicBezTo>
                    <a:pt x="1051" y="1510"/>
                    <a:pt x="1053" y="1510"/>
                    <a:pt x="1055" y="1509"/>
                  </a:cubicBezTo>
                  <a:cubicBezTo>
                    <a:pt x="1072" y="1579"/>
                    <a:pt x="1072" y="1579"/>
                    <a:pt x="1072" y="1579"/>
                  </a:cubicBezTo>
                  <a:cubicBezTo>
                    <a:pt x="1061" y="1580"/>
                    <a:pt x="1052" y="1589"/>
                    <a:pt x="1049" y="1599"/>
                  </a:cubicBezTo>
                  <a:cubicBezTo>
                    <a:pt x="941" y="1605"/>
                    <a:pt x="941" y="1605"/>
                    <a:pt x="941" y="1605"/>
                  </a:cubicBezTo>
                  <a:cubicBezTo>
                    <a:pt x="940" y="1600"/>
                    <a:pt x="939" y="1596"/>
                    <a:pt x="936" y="1592"/>
                  </a:cubicBezTo>
                  <a:close/>
                  <a:moveTo>
                    <a:pt x="942" y="1483"/>
                  </a:moveTo>
                  <a:cubicBezTo>
                    <a:pt x="963" y="1456"/>
                    <a:pt x="963" y="1456"/>
                    <a:pt x="963" y="1456"/>
                  </a:cubicBezTo>
                  <a:cubicBezTo>
                    <a:pt x="1022" y="1476"/>
                    <a:pt x="1022" y="1476"/>
                    <a:pt x="1022" y="1476"/>
                  </a:cubicBezTo>
                  <a:cubicBezTo>
                    <a:pt x="1021" y="1478"/>
                    <a:pt x="1021" y="1480"/>
                    <a:pt x="1021" y="1483"/>
                  </a:cubicBezTo>
                  <a:cubicBezTo>
                    <a:pt x="1021" y="1484"/>
                    <a:pt x="1021" y="1486"/>
                    <a:pt x="1021" y="1487"/>
                  </a:cubicBezTo>
                  <a:cubicBezTo>
                    <a:pt x="949" y="1494"/>
                    <a:pt x="949" y="1494"/>
                    <a:pt x="949" y="1494"/>
                  </a:cubicBezTo>
                  <a:cubicBezTo>
                    <a:pt x="947" y="1490"/>
                    <a:pt x="945" y="1486"/>
                    <a:pt x="942" y="1483"/>
                  </a:cubicBezTo>
                  <a:close/>
                  <a:moveTo>
                    <a:pt x="849" y="1375"/>
                  </a:moveTo>
                  <a:cubicBezTo>
                    <a:pt x="850" y="1315"/>
                    <a:pt x="850" y="1315"/>
                    <a:pt x="850" y="1315"/>
                  </a:cubicBezTo>
                  <a:cubicBezTo>
                    <a:pt x="857" y="1315"/>
                    <a:pt x="862" y="1309"/>
                    <a:pt x="862" y="1302"/>
                  </a:cubicBezTo>
                  <a:cubicBezTo>
                    <a:pt x="862" y="1295"/>
                    <a:pt x="856" y="1290"/>
                    <a:pt x="849" y="1290"/>
                  </a:cubicBezTo>
                  <a:cubicBezTo>
                    <a:pt x="843" y="1290"/>
                    <a:pt x="838" y="1294"/>
                    <a:pt x="837" y="1300"/>
                  </a:cubicBezTo>
                  <a:cubicBezTo>
                    <a:pt x="781" y="1293"/>
                    <a:pt x="781" y="1293"/>
                    <a:pt x="781" y="1293"/>
                  </a:cubicBezTo>
                  <a:cubicBezTo>
                    <a:pt x="781" y="1292"/>
                    <a:pt x="781" y="1291"/>
                    <a:pt x="781" y="1290"/>
                  </a:cubicBezTo>
                  <a:cubicBezTo>
                    <a:pt x="781" y="1288"/>
                    <a:pt x="780" y="1285"/>
                    <a:pt x="779" y="1283"/>
                  </a:cubicBezTo>
                  <a:cubicBezTo>
                    <a:pt x="855" y="1254"/>
                    <a:pt x="855" y="1254"/>
                    <a:pt x="855" y="1254"/>
                  </a:cubicBezTo>
                  <a:cubicBezTo>
                    <a:pt x="859" y="1263"/>
                    <a:pt x="869" y="1270"/>
                    <a:pt x="880" y="1270"/>
                  </a:cubicBezTo>
                  <a:cubicBezTo>
                    <a:pt x="885" y="1270"/>
                    <a:pt x="889" y="1269"/>
                    <a:pt x="892" y="1268"/>
                  </a:cubicBezTo>
                  <a:cubicBezTo>
                    <a:pt x="918" y="1319"/>
                    <a:pt x="918" y="1319"/>
                    <a:pt x="918" y="1319"/>
                  </a:cubicBezTo>
                  <a:cubicBezTo>
                    <a:pt x="910" y="1324"/>
                    <a:pt x="904" y="1333"/>
                    <a:pt x="904" y="1343"/>
                  </a:cubicBezTo>
                  <a:cubicBezTo>
                    <a:pt x="904" y="1349"/>
                    <a:pt x="906" y="1354"/>
                    <a:pt x="909" y="1359"/>
                  </a:cubicBezTo>
                  <a:cubicBezTo>
                    <a:pt x="871" y="1386"/>
                    <a:pt x="871" y="1386"/>
                    <a:pt x="871" y="1386"/>
                  </a:cubicBezTo>
                  <a:cubicBezTo>
                    <a:pt x="866" y="1380"/>
                    <a:pt x="858" y="1375"/>
                    <a:pt x="849" y="1375"/>
                  </a:cubicBezTo>
                  <a:close/>
                  <a:moveTo>
                    <a:pt x="930" y="1168"/>
                  </a:moveTo>
                  <a:cubicBezTo>
                    <a:pt x="937" y="1168"/>
                    <a:pt x="943" y="1162"/>
                    <a:pt x="943" y="1155"/>
                  </a:cubicBezTo>
                  <a:cubicBezTo>
                    <a:pt x="943" y="1148"/>
                    <a:pt x="937" y="1142"/>
                    <a:pt x="930" y="1142"/>
                  </a:cubicBezTo>
                  <a:cubicBezTo>
                    <a:pt x="927" y="1142"/>
                    <a:pt x="924" y="1143"/>
                    <a:pt x="921" y="1145"/>
                  </a:cubicBezTo>
                  <a:cubicBezTo>
                    <a:pt x="816" y="1040"/>
                    <a:pt x="816" y="1040"/>
                    <a:pt x="816" y="1040"/>
                  </a:cubicBezTo>
                  <a:cubicBezTo>
                    <a:pt x="820" y="1038"/>
                    <a:pt x="823" y="1034"/>
                    <a:pt x="823" y="1029"/>
                  </a:cubicBezTo>
                  <a:cubicBezTo>
                    <a:pt x="903" y="1053"/>
                    <a:pt x="903" y="1053"/>
                    <a:pt x="903" y="1053"/>
                  </a:cubicBezTo>
                  <a:cubicBezTo>
                    <a:pt x="902" y="1055"/>
                    <a:pt x="902" y="1058"/>
                    <a:pt x="902" y="1060"/>
                  </a:cubicBezTo>
                  <a:cubicBezTo>
                    <a:pt x="902" y="1075"/>
                    <a:pt x="915" y="1088"/>
                    <a:pt x="930" y="1088"/>
                  </a:cubicBezTo>
                  <a:cubicBezTo>
                    <a:pt x="933" y="1088"/>
                    <a:pt x="935" y="1087"/>
                    <a:pt x="938" y="1086"/>
                  </a:cubicBezTo>
                  <a:cubicBezTo>
                    <a:pt x="976" y="1223"/>
                    <a:pt x="976" y="1223"/>
                    <a:pt x="976" y="1223"/>
                  </a:cubicBezTo>
                  <a:cubicBezTo>
                    <a:pt x="970" y="1225"/>
                    <a:pt x="967" y="1230"/>
                    <a:pt x="967" y="1236"/>
                  </a:cubicBezTo>
                  <a:cubicBezTo>
                    <a:pt x="967" y="1244"/>
                    <a:pt x="973" y="1250"/>
                    <a:pt x="980" y="1250"/>
                  </a:cubicBezTo>
                  <a:cubicBezTo>
                    <a:pt x="982" y="1250"/>
                    <a:pt x="984" y="1250"/>
                    <a:pt x="985" y="1249"/>
                  </a:cubicBezTo>
                  <a:cubicBezTo>
                    <a:pt x="1030" y="1318"/>
                    <a:pt x="1030" y="1318"/>
                    <a:pt x="1030" y="1318"/>
                  </a:cubicBezTo>
                  <a:cubicBezTo>
                    <a:pt x="1025" y="1322"/>
                    <a:pt x="1022" y="1329"/>
                    <a:pt x="1021" y="1336"/>
                  </a:cubicBezTo>
                  <a:cubicBezTo>
                    <a:pt x="959" y="1340"/>
                    <a:pt x="959" y="1340"/>
                    <a:pt x="959" y="1340"/>
                  </a:cubicBezTo>
                  <a:cubicBezTo>
                    <a:pt x="958" y="1326"/>
                    <a:pt x="946" y="1316"/>
                    <a:pt x="932" y="1316"/>
                  </a:cubicBezTo>
                  <a:cubicBezTo>
                    <a:pt x="928" y="1316"/>
                    <a:pt x="924" y="1316"/>
                    <a:pt x="920" y="1318"/>
                  </a:cubicBezTo>
                  <a:cubicBezTo>
                    <a:pt x="894" y="1267"/>
                    <a:pt x="894" y="1267"/>
                    <a:pt x="894" y="1267"/>
                  </a:cubicBezTo>
                  <a:cubicBezTo>
                    <a:pt x="902" y="1262"/>
                    <a:pt x="908" y="1253"/>
                    <a:pt x="908" y="1243"/>
                  </a:cubicBezTo>
                  <a:cubicBezTo>
                    <a:pt x="908" y="1233"/>
                    <a:pt x="903" y="1224"/>
                    <a:pt x="895" y="1219"/>
                  </a:cubicBezTo>
                  <a:cubicBezTo>
                    <a:pt x="924" y="1166"/>
                    <a:pt x="924" y="1166"/>
                    <a:pt x="924" y="1166"/>
                  </a:cubicBezTo>
                  <a:cubicBezTo>
                    <a:pt x="926" y="1167"/>
                    <a:pt x="928" y="1168"/>
                    <a:pt x="930" y="1168"/>
                  </a:cubicBezTo>
                  <a:close/>
                  <a:moveTo>
                    <a:pt x="851" y="1006"/>
                  </a:moveTo>
                  <a:cubicBezTo>
                    <a:pt x="822" y="1025"/>
                    <a:pt x="822" y="1025"/>
                    <a:pt x="822" y="1025"/>
                  </a:cubicBezTo>
                  <a:cubicBezTo>
                    <a:pt x="821" y="1019"/>
                    <a:pt x="816" y="1015"/>
                    <a:pt x="810" y="1015"/>
                  </a:cubicBezTo>
                  <a:cubicBezTo>
                    <a:pt x="810" y="982"/>
                    <a:pt x="810" y="982"/>
                    <a:pt x="810" y="982"/>
                  </a:cubicBezTo>
                  <a:cubicBezTo>
                    <a:pt x="846" y="994"/>
                    <a:pt x="846" y="994"/>
                    <a:pt x="846" y="994"/>
                  </a:cubicBezTo>
                  <a:cubicBezTo>
                    <a:pt x="846" y="994"/>
                    <a:pt x="846" y="995"/>
                    <a:pt x="846" y="996"/>
                  </a:cubicBezTo>
                  <a:cubicBezTo>
                    <a:pt x="846" y="1000"/>
                    <a:pt x="848" y="1004"/>
                    <a:pt x="851" y="1006"/>
                  </a:cubicBezTo>
                  <a:close/>
                  <a:moveTo>
                    <a:pt x="1028" y="1061"/>
                  </a:moveTo>
                  <a:cubicBezTo>
                    <a:pt x="1004" y="1154"/>
                    <a:pt x="1004" y="1154"/>
                    <a:pt x="1004" y="1154"/>
                  </a:cubicBezTo>
                  <a:cubicBezTo>
                    <a:pt x="947" y="1082"/>
                    <a:pt x="947" y="1082"/>
                    <a:pt x="947" y="1082"/>
                  </a:cubicBezTo>
                  <a:cubicBezTo>
                    <a:pt x="953" y="1076"/>
                    <a:pt x="958" y="1069"/>
                    <a:pt x="958" y="1060"/>
                  </a:cubicBezTo>
                  <a:cubicBezTo>
                    <a:pt x="958" y="1060"/>
                    <a:pt x="958" y="1060"/>
                    <a:pt x="958" y="1060"/>
                  </a:cubicBezTo>
                  <a:cubicBezTo>
                    <a:pt x="1019" y="1053"/>
                    <a:pt x="1019" y="1053"/>
                    <a:pt x="1019" y="1053"/>
                  </a:cubicBezTo>
                  <a:cubicBezTo>
                    <a:pt x="1020" y="1057"/>
                    <a:pt x="1023" y="1060"/>
                    <a:pt x="1028" y="1061"/>
                  </a:cubicBezTo>
                  <a:close/>
                  <a:moveTo>
                    <a:pt x="1137" y="1143"/>
                  </a:moveTo>
                  <a:cubicBezTo>
                    <a:pt x="1133" y="1229"/>
                    <a:pt x="1133" y="1229"/>
                    <a:pt x="1133" y="1229"/>
                  </a:cubicBezTo>
                  <a:cubicBezTo>
                    <a:pt x="1126" y="1229"/>
                    <a:pt x="1120" y="1235"/>
                    <a:pt x="1120" y="1243"/>
                  </a:cubicBezTo>
                  <a:cubicBezTo>
                    <a:pt x="1120" y="1247"/>
                    <a:pt x="1121" y="1250"/>
                    <a:pt x="1124" y="1253"/>
                  </a:cubicBezTo>
                  <a:cubicBezTo>
                    <a:pt x="1102" y="1278"/>
                    <a:pt x="1102" y="1278"/>
                    <a:pt x="1102" y="1278"/>
                  </a:cubicBezTo>
                  <a:cubicBezTo>
                    <a:pt x="1071" y="1238"/>
                    <a:pt x="1071" y="1238"/>
                    <a:pt x="1071" y="1238"/>
                  </a:cubicBezTo>
                  <a:cubicBezTo>
                    <a:pt x="1074" y="1235"/>
                    <a:pt x="1076" y="1231"/>
                    <a:pt x="1076" y="1227"/>
                  </a:cubicBezTo>
                  <a:cubicBezTo>
                    <a:pt x="1076" y="1222"/>
                    <a:pt x="1074" y="1219"/>
                    <a:pt x="1071" y="1216"/>
                  </a:cubicBezTo>
                  <a:cubicBezTo>
                    <a:pt x="1124" y="1138"/>
                    <a:pt x="1124" y="1138"/>
                    <a:pt x="1124" y="1138"/>
                  </a:cubicBezTo>
                  <a:cubicBezTo>
                    <a:pt x="1128" y="1141"/>
                    <a:pt x="1132" y="1142"/>
                    <a:pt x="1137" y="1143"/>
                  </a:cubicBezTo>
                  <a:close/>
                  <a:moveTo>
                    <a:pt x="1295" y="1326"/>
                  </a:moveTo>
                  <a:cubicBezTo>
                    <a:pt x="1260" y="1352"/>
                    <a:pt x="1260" y="1352"/>
                    <a:pt x="1260" y="1352"/>
                  </a:cubicBezTo>
                  <a:cubicBezTo>
                    <a:pt x="1257" y="1348"/>
                    <a:pt x="1253" y="1345"/>
                    <a:pt x="1247" y="1345"/>
                  </a:cubicBezTo>
                  <a:cubicBezTo>
                    <a:pt x="1241" y="1345"/>
                    <a:pt x="1235" y="1350"/>
                    <a:pt x="1234" y="1357"/>
                  </a:cubicBezTo>
                  <a:cubicBezTo>
                    <a:pt x="1183" y="1348"/>
                    <a:pt x="1183" y="1348"/>
                    <a:pt x="1183" y="1348"/>
                  </a:cubicBezTo>
                  <a:cubicBezTo>
                    <a:pt x="1184" y="1345"/>
                    <a:pt x="1184" y="1342"/>
                    <a:pt x="1184" y="1339"/>
                  </a:cubicBezTo>
                  <a:cubicBezTo>
                    <a:pt x="1184" y="1337"/>
                    <a:pt x="1184" y="1334"/>
                    <a:pt x="1183" y="1331"/>
                  </a:cubicBezTo>
                  <a:cubicBezTo>
                    <a:pt x="1293" y="1318"/>
                    <a:pt x="1293" y="1318"/>
                    <a:pt x="1293" y="1318"/>
                  </a:cubicBezTo>
                  <a:cubicBezTo>
                    <a:pt x="1294" y="1321"/>
                    <a:pt x="1294" y="1323"/>
                    <a:pt x="1295" y="1326"/>
                  </a:cubicBezTo>
                  <a:close/>
                  <a:moveTo>
                    <a:pt x="1180" y="1497"/>
                  </a:moveTo>
                  <a:cubicBezTo>
                    <a:pt x="1175" y="1497"/>
                    <a:pt x="1171" y="1498"/>
                    <a:pt x="1167" y="1500"/>
                  </a:cubicBezTo>
                  <a:cubicBezTo>
                    <a:pt x="1103" y="1411"/>
                    <a:pt x="1103" y="1411"/>
                    <a:pt x="1103" y="1411"/>
                  </a:cubicBezTo>
                  <a:cubicBezTo>
                    <a:pt x="1136" y="1364"/>
                    <a:pt x="1136" y="1364"/>
                    <a:pt x="1136" y="1364"/>
                  </a:cubicBezTo>
                  <a:cubicBezTo>
                    <a:pt x="1141" y="1367"/>
                    <a:pt x="1147" y="1370"/>
                    <a:pt x="1154" y="1370"/>
                  </a:cubicBezTo>
                  <a:cubicBezTo>
                    <a:pt x="1156" y="1370"/>
                    <a:pt x="1159" y="1369"/>
                    <a:pt x="1161" y="1369"/>
                  </a:cubicBezTo>
                  <a:cubicBezTo>
                    <a:pt x="1169" y="1413"/>
                    <a:pt x="1169" y="1413"/>
                    <a:pt x="1169" y="1413"/>
                  </a:cubicBezTo>
                  <a:cubicBezTo>
                    <a:pt x="1162" y="1415"/>
                    <a:pt x="1158" y="1420"/>
                    <a:pt x="1158" y="1427"/>
                  </a:cubicBezTo>
                  <a:cubicBezTo>
                    <a:pt x="1158" y="1434"/>
                    <a:pt x="1164" y="1440"/>
                    <a:pt x="1172" y="1440"/>
                  </a:cubicBezTo>
                  <a:cubicBezTo>
                    <a:pt x="1177" y="1440"/>
                    <a:pt x="1182" y="1437"/>
                    <a:pt x="1184" y="1433"/>
                  </a:cubicBezTo>
                  <a:cubicBezTo>
                    <a:pt x="1214" y="1446"/>
                    <a:pt x="1214" y="1446"/>
                    <a:pt x="1214" y="1446"/>
                  </a:cubicBezTo>
                  <a:cubicBezTo>
                    <a:pt x="1191" y="1499"/>
                    <a:pt x="1191" y="1499"/>
                    <a:pt x="1191" y="1499"/>
                  </a:cubicBezTo>
                  <a:cubicBezTo>
                    <a:pt x="1188" y="1497"/>
                    <a:pt x="1184" y="1497"/>
                    <a:pt x="1180" y="1497"/>
                  </a:cubicBezTo>
                  <a:close/>
                  <a:moveTo>
                    <a:pt x="1153" y="1515"/>
                  </a:moveTo>
                  <a:cubicBezTo>
                    <a:pt x="1074" y="1490"/>
                    <a:pt x="1074" y="1490"/>
                    <a:pt x="1074" y="1490"/>
                  </a:cubicBezTo>
                  <a:cubicBezTo>
                    <a:pt x="1075" y="1487"/>
                    <a:pt x="1075" y="1485"/>
                    <a:pt x="1075" y="1483"/>
                  </a:cubicBezTo>
                  <a:cubicBezTo>
                    <a:pt x="1075" y="1475"/>
                    <a:pt x="1072" y="1468"/>
                    <a:pt x="1067" y="1463"/>
                  </a:cubicBezTo>
                  <a:cubicBezTo>
                    <a:pt x="1102" y="1413"/>
                    <a:pt x="1102" y="1413"/>
                    <a:pt x="1102" y="1413"/>
                  </a:cubicBezTo>
                  <a:cubicBezTo>
                    <a:pt x="1165" y="1501"/>
                    <a:pt x="1165" y="1501"/>
                    <a:pt x="1165" y="1501"/>
                  </a:cubicBezTo>
                  <a:cubicBezTo>
                    <a:pt x="1160" y="1504"/>
                    <a:pt x="1155" y="1509"/>
                    <a:pt x="1153" y="1515"/>
                  </a:cubicBezTo>
                  <a:close/>
                  <a:moveTo>
                    <a:pt x="946" y="1083"/>
                  </a:moveTo>
                  <a:cubicBezTo>
                    <a:pt x="1004" y="1156"/>
                    <a:pt x="1004" y="1156"/>
                    <a:pt x="1004" y="1156"/>
                  </a:cubicBezTo>
                  <a:cubicBezTo>
                    <a:pt x="987" y="1224"/>
                    <a:pt x="987" y="1224"/>
                    <a:pt x="987" y="1224"/>
                  </a:cubicBezTo>
                  <a:cubicBezTo>
                    <a:pt x="985" y="1223"/>
                    <a:pt x="983" y="1222"/>
                    <a:pt x="980" y="1222"/>
                  </a:cubicBezTo>
                  <a:cubicBezTo>
                    <a:pt x="979" y="1222"/>
                    <a:pt x="978" y="1223"/>
                    <a:pt x="978" y="1223"/>
                  </a:cubicBezTo>
                  <a:cubicBezTo>
                    <a:pt x="939" y="1086"/>
                    <a:pt x="939" y="1086"/>
                    <a:pt x="939" y="1086"/>
                  </a:cubicBezTo>
                  <a:cubicBezTo>
                    <a:pt x="942" y="1085"/>
                    <a:pt x="944" y="1084"/>
                    <a:pt x="946" y="1083"/>
                  </a:cubicBezTo>
                  <a:close/>
                  <a:moveTo>
                    <a:pt x="994" y="1236"/>
                  </a:moveTo>
                  <a:cubicBezTo>
                    <a:pt x="994" y="1236"/>
                    <a:pt x="994" y="1236"/>
                    <a:pt x="994" y="1236"/>
                  </a:cubicBezTo>
                  <a:cubicBezTo>
                    <a:pt x="1048" y="1229"/>
                    <a:pt x="1048" y="1229"/>
                    <a:pt x="1048" y="1229"/>
                  </a:cubicBezTo>
                  <a:cubicBezTo>
                    <a:pt x="1050" y="1236"/>
                    <a:pt x="1055" y="1241"/>
                    <a:pt x="1062" y="1241"/>
                  </a:cubicBezTo>
                  <a:cubicBezTo>
                    <a:pt x="1065" y="1241"/>
                    <a:pt x="1067" y="1240"/>
                    <a:pt x="1069" y="1239"/>
                  </a:cubicBezTo>
                  <a:cubicBezTo>
                    <a:pt x="1101" y="1279"/>
                    <a:pt x="1101" y="1279"/>
                    <a:pt x="1101" y="1279"/>
                  </a:cubicBezTo>
                  <a:cubicBezTo>
                    <a:pt x="1066" y="1319"/>
                    <a:pt x="1066" y="1319"/>
                    <a:pt x="1066" y="1319"/>
                  </a:cubicBezTo>
                  <a:cubicBezTo>
                    <a:pt x="1061" y="1314"/>
                    <a:pt x="1055" y="1312"/>
                    <a:pt x="1048" y="1312"/>
                  </a:cubicBezTo>
                  <a:cubicBezTo>
                    <a:pt x="1042" y="1312"/>
                    <a:pt x="1036" y="1314"/>
                    <a:pt x="1032" y="1317"/>
                  </a:cubicBezTo>
                  <a:cubicBezTo>
                    <a:pt x="987" y="1249"/>
                    <a:pt x="987" y="1249"/>
                    <a:pt x="987" y="1249"/>
                  </a:cubicBezTo>
                  <a:cubicBezTo>
                    <a:pt x="991" y="1246"/>
                    <a:pt x="994" y="1242"/>
                    <a:pt x="994" y="1236"/>
                  </a:cubicBezTo>
                  <a:close/>
                  <a:moveTo>
                    <a:pt x="1048" y="1367"/>
                  </a:moveTo>
                  <a:cubicBezTo>
                    <a:pt x="1054" y="1367"/>
                    <a:pt x="1060" y="1365"/>
                    <a:pt x="1065" y="1361"/>
                  </a:cubicBezTo>
                  <a:cubicBezTo>
                    <a:pt x="1101" y="1411"/>
                    <a:pt x="1101" y="1411"/>
                    <a:pt x="1101" y="1411"/>
                  </a:cubicBezTo>
                  <a:cubicBezTo>
                    <a:pt x="1065" y="1462"/>
                    <a:pt x="1065" y="1462"/>
                    <a:pt x="1065" y="1462"/>
                  </a:cubicBezTo>
                  <a:cubicBezTo>
                    <a:pt x="1061" y="1458"/>
                    <a:pt x="1055" y="1456"/>
                    <a:pt x="1048" y="1456"/>
                  </a:cubicBezTo>
                  <a:cubicBezTo>
                    <a:pt x="1036" y="1456"/>
                    <a:pt x="1026" y="1463"/>
                    <a:pt x="1022" y="1474"/>
                  </a:cubicBezTo>
                  <a:cubicBezTo>
                    <a:pt x="964" y="1454"/>
                    <a:pt x="964" y="1454"/>
                    <a:pt x="964" y="1454"/>
                  </a:cubicBezTo>
                  <a:cubicBezTo>
                    <a:pt x="1034" y="1363"/>
                    <a:pt x="1034" y="1363"/>
                    <a:pt x="1034" y="1363"/>
                  </a:cubicBezTo>
                  <a:cubicBezTo>
                    <a:pt x="1038" y="1366"/>
                    <a:pt x="1043" y="1367"/>
                    <a:pt x="1048" y="1367"/>
                  </a:cubicBezTo>
                  <a:close/>
                  <a:moveTo>
                    <a:pt x="1185" y="1431"/>
                  </a:moveTo>
                  <a:cubicBezTo>
                    <a:pt x="1185" y="1430"/>
                    <a:pt x="1186" y="1428"/>
                    <a:pt x="1186" y="1427"/>
                  </a:cubicBezTo>
                  <a:cubicBezTo>
                    <a:pt x="1186" y="1419"/>
                    <a:pt x="1179" y="1413"/>
                    <a:pt x="1172" y="1413"/>
                  </a:cubicBezTo>
                  <a:cubicBezTo>
                    <a:pt x="1171" y="1413"/>
                    <a:pt x="1171" y="1413"/>
                    <a:pt x="1170" y="1413"/>
                  </a:cubicBezTo>
                  <a:cubicBezTo>
                    <a:pt x="1163" y="1368"/>
                    <a:pt x="1163" y="1368"/>
                    <a:pt x="1163" y="1368"/>
                  </a:cubicBezTo>
                  <a:cubicBezTo>
                    <a:pt x="1172" y="1366"/>
                    <a:pt x="1179" y="1359"/>
                    <a:pt x="1182" y="1350"/>
                  </a:cubicBezTo>
                  <a:cubicBezTo>
                    <a:pt x="1234" y="1359"/>
                    <a:pt x="1234" y="1359"/>
                    <a:pt x="1234" y="1359"/>
                  </a:cubicBezTo>
                  <a:cubicBezTo>
                    <a:pt x="1234" y="1359"/>
                    <a:pt x="1234" y="1359"/>
                    <a:pt x="1234" y="1359"/>
                  </a:cubicBezTo>
                  <a:cubicBezTo>
                    <a:pt x="1234" y="1366"/>
                    <a:pt x="1239" y="1372"/>
                    <a:pt x="1246" y="1373"/>
                  </a:cubicBezTo>
                  <a:cubicBezTo>
                    <a:pt x="1215" y="1444"/>
                    <a:pt x="1215" y="1444"/>
                    <a:pt x="1215" y="1444"/>
                  </a:cubicBezTo>
                  <a:lnTo>
                    <a:pt x="1185" y="1431"/>
                  </a:lnTo>
                  <a:close/>
                  <a:moveTo>
                    <a:pt x="1102" y="1410"/>
                  </a:moveTo>
                  <a:cubicBezTo>
                    <a:pt x="1066" y="1360"/>
                    <a:pt x="1066" y="1360"/>
                    <a:pt x="1066" y="1360"/>
                  </a:cubicBezTo>
                  <a:cubicBezTo>
                    <a:pt x="1071" y="1356"/>
                    <a:pt x="1074" y="1350"/>
                    <a:pt x="1075" y="1343"/>
                  </a:cubicBezTo>
                  <a:cubicBezTo>
                    <a:pt x="1124" y="1338"/>
                    <a:pt x="1124" y="1338"/>
                    <a:pt x="1124" y="1338"/>
                  </a:cubicBezTo>
                  <a:cubicBezTo>
                    <a:pt x="1124" y="1339"/>
                    <a:pt x="1124" y="1339"/>
                    <a:pt x="1124" y="1339"/>
                  </a:cubicBezTo>
                  <a:cubicBezTo>
                    <a:pt x="1124" y="1349"/>
                    <a:pt x="1128" y="1357"/>
                    <a:pt x="1135" y="1363"/>
                  </a:cubicBezTo>
                  <a:lnTo>
                    <a:pt x="1102" y="1410"/>
                  </a:lnTo>
                  <a:close/>
                  <a:moveTo>
                    <a:pt x="1124" y="1336"/>
                  </a:moveTo>
                  <a:cubicBezTo>
                    <a:pt x="1076" y="1342"/>
                    <a:pt x="1076" y="1342"/>
                    <a:pt x="1076" y="1342"/>
                  </a:cubicBezTo>
                  <a:cubicBezTo>
                    <a:pt x="1076" y="1341"/>
                    <a:pt x="1076" y="1340"/>
                    <a:pt x="1076" y="1339"/>
                  </a:cubicBezTo>
                  <a:cubicBezTo>
                    <a:pt x="1076" y="1332"/>
                    <a:pt x="1073" y="1325"/>
                    <a:pt x="1068" y="1320"/>
                  </a:cubicBezTo>
                  <a:cubicBezTo>
                    <a:pt x="1102" y="1280"/>
                    <a:pt x="1102" y="1280"/>
                    <a:pt x="1102" y="1280"/>
                  </a:cubicBezTo>
                  <a:cubicBezTo>
                    <a:pt x="1132" y="1319"/>
                    <a:pt x="1132" y="1319"/>
                    <a:pt x="1132" y="1319"/>
                  </a:cubicBezTo>
                  <a:cubicBezTo>
                    <a:pt x="1128" y="1323"/>
                    <a:pt x="1125" y="1329"/>
                    <a:pt x="1124" y="1336"/>
                  </a:cubicBezTo>
                  <a:close/>
                  <a:moveTo>
                    <a:pt x="1048" y="1228"/>
                  </a:moveTo>
                  <a:cubicBezTo>
                    <a:pt x="994" y="1234"/>
                    <a:pt x="994" y="1234"/>
                    <a:pt x="994" y="1234"/>
                  </a:cubicBezTo>
                  <a:cubicBezTo>
                    <a:pt x="993" y="1230"/>
                    <a:pt x="991" y="1227"/>
                    <a:pt x="989" y="1225"/>
                  </a:cubicBezTo>
                  <a:cubicBezTo>
                    <a:pt x="1005" y="1158"/>
                    <a:pt x="1005" y="1158"/>
                    <a:pt x="1005" y="1158"/>
                  </a:cubicBezTo>
                  <a:cubicBezTo>
                    <a:pt x="1052" y="1217"/>
                    <a:pt x="1052" y="1217"/>
                    <a:pt x="1052" y="1217"/>
                  </a:cubicBezTo>
                  <a:cubicBezTo>
                    <a:pt x="1050" y="1220"/>
                    <a:pt x="1048" y="1223"/>
                    <a:pt x="1048" y="1227"/>
                  </a:cubicBezTo>
                  <a:cubicBezTo>
                    <a:pt x="1048" y="1227"/>
                    <a:pt x="1048" y="1227"/>
                    <a:pt x="1048" y="1228"/>
                  </a:cubicBezTo>
                  <a:close/>
                  <a:moveTo>
                    <a:pt x="932" y="1371"/>
                  </a:moveTo>
                  <a:cubicBezTo>
                    <a:pt x="947" y="1371"/>
                    <a:pt x="960" y="1359"/>
                    <a:pt x="960" y="1343"/>
                  </a:cubicBezTo>
                  <a:cubicBezTo>
                    <a:pt x="960" y="1343"/>
                    <a:pt x="960" y="1342"/>
                    <a:pt x="960" y="1342"/>
                  </a:cubicBezTo>
                  <a:cubicBezTo>
                    <a:pt x="1020" y="1337"/>
                    <a:pt x="1020" y="1337"/>
                    <a:pt x="1020" y="1337"/>
                  </a:cubicBezTo>
                  <a:cubicBezTo>
                    <a:pt x="1020" y="1338"/>
                    <a:pt x="1020" y="1339"/>
                    <a:pt x="1020" y="1339"/>
                  </a:cubicBezTo>
                  <a:cubicBezTo>
                    <a:pt x="1020" y="1349"/>
                    <a:pt x="1025" y="1357"/>
                    <a:pt x="1032" y="1362"/>
                  </a:cubicBezTo>
                  <a:cubicBezTo>
                    <a:pt x="962" y="1454"/>
                    <a:pt x="962" y="1454"/>
                    <a:pt x="962" y="1454"/>
                  </a:cubicBezTo>
                  <a:cubicBezTo>
                    <a:pt x="927" y="1442"/>
                    <a:pt x="927" y="1442"/>
                    <a:pt x="927" y="1442"/>
                  </a:cubicBezTo>
                  <a:cubicBezTo>
                    <a:pt x="931" y="1371"/>
                    <a:pt x="931" y="1371"/>
                    <a:pt x="931" y="1371"/>
                  </a:cubicBezTo>
                  <a:cubicBezTo>
                    <a:pt x="931" y="1371"/>
                    <a:pt x="932" y="1371"/>
                    <a:pt x="932" y="1371"/>
                  </a:cubicBezTo>
                  <a:close/>
                  <a:moveTo>
                    <a:pt x="934" y="1628"/>
                  </a:moveTo>
                  <a:cubicBezTo>
                    <a:pt x="972" y="1660"/>
                    <a:pt x="972" y="1660"/>
                    <a:pt x="972" y="1660"/>
                  </a:cubicBezTo>
                  <a:cubicBezTo>
                    <a:pt x="972" y="1661"/>
                    <a:pt x="971" y="1662"/>
                    <a:pt x="971" y="1663"/>
                  </a:cubicBezTo>
                  <a:cubicBezTo>
                    <a:pt x="933" y="1628"/>
                    <a:pt x="933" y="1628"/>
                    <a:pt x="933" y="1628"/>
                  </a:cubicBezTo>
                  <a:cubicBezTo>
                    <a:pt x="933" y="1628"/>
                    <a:pt x="933" y="1628"/>
                    <a:pt x="934" y="1628"/>
                  </a:cubicBezTo>
                  <a:close/>
                  <a:moveTo>
                    <a:pt x="1015" y="1655"/>
                  </a:moveTo>
                  <a:cubicBezTo>
                    <a:pt x="1010" y="1650"/>
                    <a:pt x="1003" y="1647"/>
                    <a:pt x="995" y="1647"/>
                  </a:cubicBezTo>
                  <a:cubicBezTo>
                    <a:pt x="986" y="1647"/>
                    <a:pt x="978" y="1652"/>
                    <a:pt x="973" y="1659"/>
                  </a:cubicBezTo>
                  <a:cubicBezTo>
                    <a:pt x="935" y="1626"/>
                    <a:pt x="935" y="1626"/>
                    <a:pt x="935" y="1626"/>
                  </a:cubicBezTo>
                  <a:cubicBezTo>
                    <a:pt x="939" y="1621"/>
                    <a:pt x="941" y="1615"/>
                    <a:pt x="941" y="1608"/>
                  </a:cubicBezTo>
                  <a:cubicBezTo>
                    <a:pt x="941" y="1608"/>
                    <a:pt x="941" y="1607"/>
                    <a:pt x="941" y="1607"/>
                  </a:cubicBezTo>
                  <a:cubicBezTo>
                    <a:pt x="1048" y="1601"/>
                    <a:pt x="1048" y="1601"/>
                    <a:pt x="1048" y="1601"/>
                  </a:cubicBezTo>
                  <a:cubicBezTo>
                    <a:pt x="1048" y="1603"/>
                    <a:pt x="1048" y="1605"/>
                    <a:pt x="1048" y="1607"/>
                  </a:cubicBezTo>
                  <a:cubicBezTo>
                    <a:pt x="1048" y="1613"/>
                    <a:pt x="1050" y="1619"/>
                    <a:pt x="1054" y="1624"/>
                  </a:cubicBezTo>
                  <a:lnTo>
                    <a:pt x="1015" y="1655"/>
                  </a:lnTo>
                  <a:close/>
                  <a:moveTo>
                    <a:pt x="1104" y="1600"/>
                  </a:moveTo>
                  <a:cubicBezTo>
                    <a:pt x="1101" y="1588"/>
                    <a:pt x="1090" y="1578"/>
                    <a:pt x="1077" y="1578"/>
                  </a:cubicBezTo>
                  <a:cubicBezTo>
                    <a:pt x="1076" y="1578"/>
                    <a:pt x="1075" y="1578"/>
                    <a:pt x="1074" y="1579"/>
                  </a:cubicBezTo>
                  <a:cubicBezTo>
                    <a:pt x="1057" y="1508"/>
                    <a:pt x="1057" y="1508"/>
                    <a:pt x="1057" y="1508"/>
                  </a:cubicBezTo>
                  <a:cubicBezTo>
                    <a:pt x="1065" y="1506"/>
                    <a:pt x="1071" y="1499"/>
                    <a:pt x="1074" y="1491"/>
                  </a:cubicBezTo>
                  <a:cubicBezTo>
                    <a:pt x="1152" y="1517"/>
                    <a:pt x="1152" y="1517"/>
                    <a:pt x="1152" y="1517"/>
                  </a:cubicBezTo>
                  <a:cubicBezTo>
                    <a:pt x="1152" y="1520"/>
                    <a:pt x="1151" y="1522"/>
                    <a:pt x="1151" y="1525"/>
                  </a:cubicBezTo>
                  <a:cubicBezTo>
                    <a:pt x="1151" y="1538"/>
                    <a:pt x="1159" y="1549"/>
                    <a:pt x="1171" y="1552"/>
                  </a:cubicBezTo>
                  <a:cubicBezTo>
                    <a:pt x="1156" y="1606"/>
                    <a:pt x="1156" y="1606"/>
                    <a:pt x="1156" y="1606"/>
                  </a:cubicBezTo>
                  <a:lnTo>
                    <a:pt x="1104" y="1600"/>
                  </a:lnTo>
                  <a:close/>
                  <a:moveTo>
                    <a:pt x="1193" y="1500"/>
                  </a:moveTo>
                  <a:cubicBezTo>
                    <a:pt x="1216" y="1446"/>
                    <a:pt x="1216" y="1446"/>
                    <a:pt x="1216" y="1446"/>
                  </a:cubicBezTo>
                  <a:cubicBezTo>
                    <a:pt x="1280" y="1474"/>
                    <a:pt x="1280" y="1474"/>
                    <a:pt x="1280" y="1474"/>
                  </a:cubicBezTo>
                  <a:cubicBezTo>
                    <a:pt x="1279" y="1476"/>
                    <a:pt x="1279" y="1479"/>
                    <a:pt x="1279" y="1481"/>
                  </a:cubicBezTo>
                  <a:cubicBezTo>
                    <a:pt x="1279" y="1485"/>
                    <a:pt x="1279" y="1488"/>
                    <a:pt x="1281" y="1491"/>
                  </a:cubicBezTo>
                  <a:cubicBezTo>
                    <a:pt x="1206" y="1514"/>
                    <a:pt x="1206" y="1514"/>
                    <a:pt x="1206" y="1514"/>
                  </a:cubicBezTo>
                  <a:cubicBezTo>
                    <a:pt x="1204" y="1508"/>
                    <a:pt x="1199" y="1503"/>
                    <a:pt x="1193" y="1500"/>
                  </a:cubicBezTo>
                  <a:close/>
                  <a:moveTo>
                    <a:pt x="1306" y="1453"/>
                  </a:moveTo>
                  <a:cubicBezTo>
                    <a:pt x="1294" y="1453"/>
                    <a:pt x="1284" y="1461"/>
                    <a:pt x="1280" y="1472"/>
                  </a:cubicBezTo>
                  <a:cubicBezTo>
                    <a:pt x="1217" y="1445"/>
                    <a:pt x="1217" y="1445"/>
                    <a:pt x="1217" y="1445"/>
                  </a:cubicBezTo>
                  <a:cubicBezTo>
                    <a:pt x="1248" y="1373"/>
                    <a:pt x="1248" y="1373"/>
                    <a:pt x="1248" y="1373"/>
                  </a:cubicBezTo>
                  <a:cubicBezTo>
                    <a:pt x="1251" y="1373"/>
                    <a:pt x="1254" y="1372"/>
                    <a:pt x="1256" y="1370"/>
                  </a:cubicBezTo>
                  <a:cubicBezTo>
                    <a:pt x="1354" y="1410"/>
                    <a:pt x="1354" y="1410"/>
                    <a:pt x="1354" y="1410"/>
                  </a:cubicBezTo>
                  <a:cubicBezTo>
                    <a:pt x="1353" y="1412"/>
                    <a:pt x="1352" y="1414"/>
                    <a:pt x="1352" y="1416"/>
                  </a:cubicBezTo>
                  <a:cubicBezTo>
                    <a:pt x="1352" y="1420"/>
                    <a:pt x="1354" y="1424"/>
                    <a:pt x="1356" y="1426"/>
                  </a:cubicBezTo>
                  <a:cubicBezTo>
                    <a:pt x="1325" y="1461"/>
                    <a:pt x="1325" y="1461"/>
                    <a:pt x="1325" y="1461"/>
                  </a:cubicBezTo>
                  <a:cubicBezTo>
                    <a:pt x="1320" y="1456"/>
                    <a:pt x="1314" y="1453"/>
                    <a:pt x="1306" y="1453"/>
                  </a:cubicBezTo>
                  <a:close/>
                  <a:moveTo>
                    <a:pt x="1361" y="1404"/>
                  </a:moveTo>
                  <a:cubicBezTo>
                    <a:pt x="1358" y="1405"/>
                    <a:pt x="1356" y="1406"/>
                    <a:pt x="1354" y="1408"/>
                  </a:cubicBezTo>
                  <a:cubicBezTo>
                    <a:pt x="1258" y="1369"/>
                    <a:pt x="1258" y="1369"/>
                    <a:pt x="1258" y="1369"/>
                  </a:cubicBezTo>
                  <a:cubicBezTo>
                    <a:pt x="1260" y="1366"/>
                    <a:pt x="1261" y="1363"/>
                    <a:pt x="1261" y="1359"/>
                  </a:cubicBezTo>
                  <a:cubicBezTo>
                    <a:pt x="1261" y="1357"/>
                    <a:pt x="1261" y="1356"/>
                    <a:pt x="1260" y="1354"/>
                  </a:cubicBezTo>
                  <a:cubicBezTo>
                    <a:pt x="1296" y="1327"/>
                    <a:pt x="1296" y="1327"/>
                    <a:pt x="1296" y="1327"/>
                  </a:cubicBezTo>
                  <a:cubicBezTo>
                    <a:pt x="1301" y="1336"/>
                    <a:pt x="1310" y="1342"/>
                    <a:pt x="1321" y="1342"/>
                  </a:cubicBezTo>
                  <a:cubicBezTo>
                    <a:pt x="1327" y="1342"/>
                    <a:pt x="1333" y="1340"/>
                    <a:pt x="1337" y="1336"/>
                  </a:cubicBezTo>
                  <a:lnTo>
                    <a:pt x="1361" y="1404"/>
                  </a:lnTo>
                  <a:close/>
                  <a:moveTo>
                    <a:pt x="1293" y="1317"/>
                  </a:moveTo>
                  <a:cubicBezTo>
                    <a:pt x="1182" y="1329"/>
                    <a:pt x="1182" y="1329"/>
                    <a:pt x="1182" y="1329"/>
                  </a:cubicBezTo>
                  <a:cubicBezTo>
                    <a:pt x="1178" y="1318"/>
                    <a:pt x="1167" y="1309"/>
                    <a:pt x="1154" y="1309"/>
                  </a:cubicBezTo>
                  <a:cubicBezTo>
                    <a:pt x="1146" y="1309"/>
                    <a:pt x="1139" y="1312"/>
                    <a:pt x="1133" y="1317"/>
                  </a:cubicBezTo>
                  <a:cubicBezTo>
                    <a:pt x="1103" y="1279"/>
                    <a:pt x="1103" y="1279"/>
                    <a:pt x="1103" y="1279"/>
                  </a:cubicBezTo>
                  <a:cubicBezTo>
                    <a:pt x="1125" y="1254"/>
                    <a:pt x="1125" y="1254"/>
                    <a:pt x="1125" y="1254"/>
                  </a:cubicBezTo>
                  <a:cubicBezTo>
                    <a:pt x="1128" y="1255"/>
                    <a:pt x="1131" y="1257"/>
                    <a:pt x="1134" y="1257"/>
                  </a:cubicBezTo>
                  <a:cubicBezTo>
                    <a:pt x="1141" y="1257"/>
                    <a:pt x="1148" y="1250"/>
                    <a:pt x="1148" y="1243"/>
                  </a:cubicBezTo>
                  <a:cubicBezTo>
                    <a:pt x="1296" y="1302"/>
                    <a:pt x="1296" y="1302"/>
                    <a:pt x="1296" y="1302"/>
                  </a:cubicBezTo>
                  <a:cubicBezTo>
                    <a:pt x="1294" y="1305"/>
                    <a:pt x="1293" y="1310"/>
                    <a:pt x="1293" y="1314"/>
                  </a:cubicBezTo>
                  <a:cubicBezTo>
                    <a:pt x="1293" y="1315"/>
                    <a:pt x="1293" y="1316"/>
                    <a:pt x="1293" y="1317"/>
                  </a:cubicBezTo>
                  <a:close/>
                  <a:moveTo>
                    <a:pt x="1226" y="1196"/>
                  </a:moveTo>
                  <a:cubicBezTo>
                    <a:pt x="1222" y="1201"/>
                    <a:pt x="1220" y="1207"/>
                    <a:pt x="1220" y="1213"/>
                  </a:cubicBezTo>
                  <a:cubicBezTo>
                    <a:pt x="1220" y="1216"/>
                    <a:pt x="1220" y="1218"/>
                    <a:pt x="1221" y="1221"/>
                  </a:cubicBezTo>
                  <a:cubicBezTo>
                    <a:pt x="1147" y="1239"/>
                    <a:pt x="1147" y="1239"/>
                    <a:pt x="1147" y="1239"/>
                  </a:cubicBezTo>
                  <a:cubicBezTo>
                    <a:pt x="1145" y="1233"/>
                    <a:pt x="1141" y="1229"/>
                    <a:pt x="1135" y="1229"/>
                  </a:cubicBezTo>
                  <a:cubicBezTo>
                    <a:pt x="1138" y="1143"/>
                    <a:pt x="1138" y="1143"/>
                    <a:pt x="1138" y="1143"/>
                  </a:cubicBezTo>
                  <a:cubicBezTo>
                    <a:pt x="1139" y="1143"/>
                    <a:pt x="1139" y="1143"/>
                    <a:pt x="1139" y="1143"/>
                  </a:cubicBezTo>
                  <a:cubicBezTo>
                    <a:pt x="1147" y="1143"/>
                    <a:pt x="1154" y="1140"/>
                    <a:pt x="1159" y="1134"/>
                  </a:cubicBezTo>
                  <a:lnTo>
                    <a:pt x="1226" y="1196"/>
                  </a:lnTo>
                  <a:close/>
                  <a:moveTo>
                    <a:pt x="1115" y="1101"/>
                  </a:moveTo>
                  <a:cubicBezTo>
                    <a:pt x="1112" y="1105"/>
                    <a:pt x="1111" y="1110"/>
                    <a:pt x="1111" y="1115"/>
                  </a:cubicBezTo>
                  <a:cubicBezTo>
                    <a:pt x="1111" y="1124"/>
                    <a:pt x="1116" y="1132"/>
                    <a:pt x="1122" y="1137"/>
                  </a:cubicBezTo>
                  <a:cubicBezTo>
                    <a:pt x="1069" y="1215"/>
                    <a:pt x="1069" y="1215"/>
                    <a:pt x="1069" y="1215"/>
                  </a:cubicBezTo>
                  <a:cubicBezTo>
                    <a:pt x="1067" y="1214"/>
                    <a:pt x="1065" y="1213"/>
                    <a:pt x="1062" y="1213"/>
                  </a:cubicBezTo>
                  <a:cubicBezTo>
                    <a:pt x="1059" y="1213"/>
                    <a:pt x="1056" y="1214"/>
                    <a:pt x="1053" y="1216"/>
                  </a:cubicBezTo>
                  <a:cubicBezTo>
                    <a:pt x="1006" y="1156"/>
                    <a:pt x="1006" y="1156"/>
                    <a:pt x="1006" y="1156"/>
                  </a:cubicBezTo>
                  <a:cubicBezTo>
                    <a:pt x="1029" y="1062"/>
                    <a:pt x="1029" y="1062"/>
                    <a:pt x="1029" y="1062"/>
                  </a:cubicBezTo>
                  <a:cubicBezTo>
                    <a:pt x="1030" y="1062"/>
                    <a:pt x="1031" y="1062"/>
                    <a:pt x="1032" y="1062"/>
                  </a:cubicBezTo>
                  <a:cubicBezTo>
                    <a:pt x="1036" y="1062"/>
                    <a:pt x="1041" y="1059"/>
                    <a:pt x="1043" y="1056"/>
                  </a:cubicBezTo>
                  <a:lnTo>
                    <a:pt x="1115" y="1101"/>
                  </a:lnTo>
                  <a:close/>
                  <a:moveTo>
                    <a:pt x="970" y="1005"/>
                  </a:moveTo>
                  <a:cubicBezTo>
                    <a:pt x="971" y="1011"/>
                    <a:pt x="976" y="1016"/>
                    <a:pt x="983" y="1016"/>
                  </a:cubicBezTo>
                  <a:cubicBezTo>
                    <a:pt x="987" y="1016"/>
                    <a:pt x="991" y="1014"/>
                    <a:pt x="993" y="1010"/>
                  </a:cubicBezTo>
                  <a:cubicBezTo>
                    <a:pt x="1023" y="1037"/>
                    <a:pt x="1023" y="1037"/>
                    <a:pt x="1023" y="1037"/>
                  </a:cubicBezTo>
                  <a:cubicBezTo>
                    <a:pt x="1020" y="1040"/>
                    <a:pt x="1018" y="1044"/>
                    <a:pt x="1018" y="1048"/>
                  </a:cubicBezTo>
                  <a:cubicBezTo>
                    <a:pt x="1018" y="1049"/>
                    <a:pt x="1018" y="1050"/>
                    <a:pt x="1018" y="1051"/>
                  </a:cubicBezTo>
                  <a:cubicBezTo>
                    <a:pt x="957" y="1058"/>
                    <a:pt x="957" y="1058"/>
                    <a:pt x="957" y="1058"/>
                  </a:cubicBezTo>
                  <a:cubicBezTo>
                    <a:pt x="956" y="1043"/>
                    <a:pt x="945" y="1032"/>
                    <a:pt x="930" y="1032"/>
                  </a:cubicBezTo>
                  <a:cubicBezTo>
                    <a:pt x="917" y="1032"/>
                    <a:pt x="907" y="1040"/>
                    <a:pt x="903" y="1052"/>
                  </a:cubicBezTo>
                  <a:cubicBezTo>
                    <a:pt x="823" y="1028"/>
                    <a:pt x="823" y="1028"/>
                    <a:pt x="823" y="1028"/>
                  </a:cubicBezTo>
                  <a:cubicBezTo>
                    <a:pt x="823" y="1027"/>
                    <a:pt x="823" y="1027"/>
                    <a:pt x="823" y="1027"/>
                  </a:cubicBezTo>
                  <a:cubicBezTo>
                    <a:pt x="853" y="1007"/>
                    <a:pt x="853" y="1007"/>
                    <a:pt x="853" y="1007"/>
                  </a:cubicBezTo>
                  <a:cubicBezTo>
                    <a:pt x="855" y="1009"/>
                    <a:pt x="857" y="1009"/>
                    <a:pt x="860" y="1009"/>
                  </a:cubicBezTo>
                  <a:cubicBezTo>
                    <a:pt x="865" y="1009"/>
                    <a:pt x="868" y="1007"/>
                    <a:pt x="871" y="1004"/>
                  </a:cubicBezTo>
                  <a:lnTo>
                    <a:pt x="970" y="1005"/>
                  </a:lnTo>
                  <a:close/>
                  <a:moveTo>
                    <a:pt x="855" y="983"/>
                  </a:moveTo>
                  <a:cubicBezTo>
                    <a:pt x="851" y="985"/>
                    <a:pt x="848" y="988"/>
                    <a:pt x="847" y="992"/>
                  </a:cubicBezTo>
                  <a:cubicBezTo>
                    <a:pt x="810" y="981"/>
                    <a:pt x="810" y="981"/>
                    <a:pt x="810" y="981"/>
                  </a:cubicBezTo>
                  <a:cubicBezTo>
                    <a:pt x="812" y="825"/>
                    <a:pt x="812" y="825"/>
                    <a:pt x="812" y="825"/>
                  </a:cubicBezTo>
                  <a:cubicBezTo>
                    <a:pt x="813" y="825"/>
                    <a:pt x="815" y="825"/>
                    <a:pt x="816" y="825"/>
                  </a:cubicBezTo>
                  <a:lnTo>
                    <a:pt x="855" y="983"/>
                  </a:lnTo>
                  <a:close/>
                  <a:moveTo>
                    <a:pt x="374" y="719"/>
                  </a:moveTo>
                  <a:cubicBezTo>
                    <a:pt x="392" y="684"/>
                    <a:pt x="392" y="684"/>
                    <a:pt x="392" y="684"/>
                  </a:cubicBezTo>
                  <a:cubicBezTo>
                    <a:pt x="395" y="686"/>
                    <a:pt x="400" y="687"/>
                    <a:pt x="405" y="687"/>
                  </a:cubicBezTo>
                  <a:cubicBezTo>
                    <a:pt x="408" y="687"/>
                    <a:pt x="411" y="687"/>
                    <a:pt x="414" y="686"/>
                  </a:cubicBezTo>
                  <a:cubicBezTo>
                    <a:pt x="418" y="755"/>
                    <a:pt x="418" y="755"/>
                    <a:pt x="418" y="755"/>
                  </a:cubicBezTo>
                  <a:cubicBezTo>
                    <a:pt x="411" y="756"/>
                    <a:pt x="406" y="759"/>
                    <a:pt x="401" y="763"/>
                  </a:cubicBezTo>
                  <a:cubicBezTo>
                    <a:pt x="378" y="739"/>
                    <a:pt x="378" y="739"/>
                    <a:pt x="378" y="739"/>
                  </a:cubicBezTo>
                  <a:cubicBezTo>
                    <a:pt x="380" y="737"/>
                    <a:pt x="381" y="734"/>
                    <a:pt x="381" y="730"/>
                  </a:cubicBezTo>
                  <a:cubicBezTo>
                    <a:pt x="381" y="725"/>
                    <a:pt x="378" y="721"/>
                    <a:pt x="374" y="719"/>
                  </a:cubicBezTo>
                  <a:close/>
                  <a:moveTo>
                    <a:pt x="295" y="615"/>
                  </a:moveTo>
                  <a:cubicBezTo>
                    <a:pt x="315" y="570"/>
                    <a:pt x="315" y="570"/>
                    <a:pt x="315" y="570"/>
                  </a:cubicBezTo>
                  <a:cubicBezTo>
                    <a:pt x="317" y="571"/>
                    <a:pt x="318" y="571"/>
                    <a:pt x="320" y="571"/>
                  </a:cubicBezTo>
                  <a:cubicBezTo>
                    <a:pt x="323" y="571"/>
                    <a:pt x="326" y="570"/>
                    <a:pt x="328" y="568"/>
                  </a:cubicBezTo>
                  <a:cubicBezTo>
                    <a:pt x="385" y="635"/>
                    <a:pt x="385" y="635"/>
                    <a:pt x="385" y="635"/>
                  </a:cubicBezTo>
                  <a:cubicBezTo>
                    <a:pt x="380" y="639"/>
                    <a:pt x="376" y="645"/>
                    <a:pt x="375" y="652"/>
                  </a:cubicBezTo>
                  <a:cubicBezTo>
                    <a:pt x="311" y="643"/>
                    <a:pt x="311" y="643"/>
                    <a:pt x="311" y="643"/>
                  </a:cubicBezTo>
                  <a:cubicBezTo>
                    <a:pt x="311" y="642"/>
                    <a:pt x="311" y="641"/>
                    <a:pt x="311" y="640"/>
                  </a:cubicBezTo>
                  <a:cubicBezTo>
                    <a:pt x="311" y="629"/>
                    <a:pt x="305" y="619"/>
                    <a:pt x="295" y="615"/>
                  </a:cubicBezTo>
                  <a:close/>
                  <a:moveTo>
                    <a:pt x="324" y="461"/>
                  </a:moveTo>
                  <a:cubicBezTo>
                    <a:pt x="377" y="461"/>
                    <a:pt x="377" y="461"/>
                    <a:pt x="377" y="461"/>
                  </a:cubicBezTo>
                  <a:cubicBezTo>
                    <a:pt x="379" y="467"/>
                    <a:pt x="384" y="472"/>
                    <a:pt x="391" y="472"/>
                  </a:cubicBezTo>
                  <a:cubicBezTo>
                    <a:pt x="394" y="501"/>
                    <a:pt x="394" y="501"/>
                    <a:pt x="394" y="501"/>
                  </a:cubicBezTo>
                  <a:cubicBezTo>
                    <a:pt x="387" y="502"/>
                    <a:pt x="380" y="507"/>
                    <a:pt x="376" y="513"/>
                  </a:cubicBezTo>
                  <a:cubicBezTo>
                    <a:pt x="319" y="476"/>
                    <a:pt x="319" y="476"/>
                    <a:pt x="319" y="476"/>
                  </a:cubicBezTo>
                  <a:cubicBezTo>
                    <a:pt x="322" y="472"/>
                    <a:pt x="324" y="467"/>
                    <a:pt x="324" y="461"/>
                  </a:cubicBezTo>
                  <a:close/>
                  <a:moveTo>
                    <a:pt x="317" y="156"/>
                  </a:moveTo>
                  <a:cubicBezTo>
                    <a:pt x="334" y="81"/>
                    <a:pt x="334" y="81"/>
                    <a:pt x="334" y="81"/>
                  </a:cubicBezTo>
                  <a:cubicBezTo>
                    <a:pt x="343" y="80"/>
                    <a:pt x="351" y="75"/>
                    <a:pt x="356" y="68"/>
                  </a:cubicBezTo>
                  <a:cubicBezTo>
                    <a:pt x="467" y="133"/>
                    <a:pt x="467" y="133"/>
                    <a:pt x="467" y="133"/>
                  </a:cubicBezTo>
                  <a:cubicBezTo>
                    <a:pt x="465" y="137"/>
                    <a:pt x="464" y="141"/>
                    <a:pt x="464" y="145"/>
                  </a:cubicBezTo>
                  <a:cubicBezTo>
                    <a:pt x="464" y="146"/>
                    <a:pt x="464" y="147"/>
                    <a:pt x="464" y="147"/>
                  </a:cubicBezTo>
                  <a:cubicBezTo>
                    <a:pt x="324" y="165"/>
                    <a:pt x="324" y="165"/>
                    <a:pt x="324" y="165"/>
                  </a:cubicBezTo>
                  <a:cubicBezTo>
                    <a:pt x="323" y="161"/>
                    <a:pt x="321" y="158"/>
                    <a:pt x="317" y="156"/>
                  </a:cubicBezTo>
                  <a:close/>
                  <a:moveTo>
                    <a:pt x="859" y="464"/>
                  </a:moveTo>
                  <a:cubicBezTo>
                    <a:pt x="792" y="462"/>
                    <a:pt x="792" y="462"/>
                    <a:pt x="792" y="462"/>
                  </a:cubicBezTo>
                  <a:cubicBezTo>
                    <a:pt x="785" y="417"/>
                    <a:pt x="785" y="417"/>
                    <a:pt x="785" y="417"/>
                  </a:cubicBezTo>
                  <a:cubicBezTo>
                    <a:pt x="785" y="417"/>
                    <a:pt x="786" y="417"/>
                    <a:pt x="786" y="417"/>
                  </a:cubicBezTo>
                  <a:cubicBezTo>
                    <a:pt x="796" y="417"/>
                    <a:pt x="805" y="409"/>
                    <a:pt x="807" y="399"/>
                  </a:cubicBezTo>
                  <a:cubicBezTo>
                    <a:pt x="863" y="444"/>
                    <a:pt x="863" y="444"/>
                    <a:pt x="863" y="444"/>
                  </a:cubicBezTo>
                  <a:cubicBezTo>
                    <a:pt x="860" y="449"/>
                    <a:pt x="858" y="454"/>
                    <a:pt x="858" y="460"/>
                  </a:cubicBezTo>
                  <a:cubicBezTo>
                    <a:pt x="858" y="462"/>
                    <a:pt x="859" y="463"/>
                    <a:pt x="859" y="464"/>
                  </a:cubicBezTo>
                  <a:close/>
                  <a:moveTo>
                    <a:pt x="473" y="703"/>
                  </a:moveTo>
                  <a:cubicBezTo>
                    <a:pt x="429" y="675"/>
                    <a:pt x="429" y="675"/>
                    <a:pt x="429" y="675"/>
                  </a:cubicBezTo>
                  <a:cubicBezTo>
                    <a:pt x="433" y="670"/>
                    <a:pt x="435" y="664"/>
                    <a:pt x="435" y="657"/>
                  </a:cubicBezTo>
                  <a:cubicBezTo>
                    <a:pt x="435" y="654"/>
                    <a:pt x="434" y="651"/>
                    <a:pt x="434" y="648"/>
                  </a:cubicBezTo>
                  <a:cubicBezTo>
                    <a:pt x="453" y="645"/>
                    <a:pt x="453" y="645"/>
                    <a:pt x="453" y="645"/>
                  </a:cubicBezTo>
                  <a:cubicBezTo>
                    <a:pt x="478" y="699"/>
                    <a:pt x="478" y="699"/>
                    <a:pt x="478" y="699"/>
                  </a:cubicBezTo>
                  <a:cubicBezTo>
                    <a:pt x="476" y="700"/>
                    <a:pt x="475" y="701"/>
                    <a:pt x="473" y="703"/>
                  </a:cubicBezTo>
                  <a:close/>
                  <a:moveTo>
                    <a:pt x="405" y="458"/>
                  </a:moveTo>
                  <a:cubicBezTo>
                    <a:pt x="460" y="439"/>
                    <a:pt x="460" y="439"/>
                    <a:pt x="460" y="439"/>
                  </a:cubicBezTo>
                  <a:cubicBezTo>
                    <a:pt x="461" y="441"/>
                    <a:pt x="462" y="443"/>
                    <a:pt x="464" y="444"/>
                  </a:cubicBezTo>
                  <a:cubicBezTo>
                    <a:pt x="414" y="506"/>
                    <a:pt x="414" y="506"/>
                    <a:pt x="414" y="506"/>
                  </a:cubicBezTo>
                  <a:cubicBezTo>
                    <a:pt x="410" y="503"/>
                    <a:pt x="404" y="501"/>
                    <a:pt x="398" y="501"/>
                  </a:cubicBezTo>
                  <a:cubicBezTo>
                    <a:pt x="397" y="501"/>
                    <a:pt x="397" y="501"/>
                    <a:pt x="396" y="501"/>
                  </a:cubicBezTo>
                  <a:cubicBezTo>
                    <a:pt x="392" y="472"/>
                    <a:pt x="392" y="472"/>
                    <a:pt x="392" y="472"/>
                  </a:cubicBezTo>
                  <a:cubicBezTo>
                    <a:pt x="399" y="471"/>
                    <a:pt x="405" y="465"/>
                    <a:pt x="405" y="458"/>
                  </a:cubicBezTo>
                  <a:close/>
                  <a:moveTo>
                    <a:pt x="443" y="389"/>
                  </a:moveTo>
                  <a:cubicBezTo>
                    <a:pt x="519" y="340"/>
                    <a:pt x="519" y="340"/>
                    <a:pt x="519" y="340"/>
                  </a:cubicBezTo>
                  <a:cubicBezTo>
                    <a:pt x="531" y="365"/>
                    <a:pt x="531" y="365"/>
                    <a:pt x="531" y="365"/>
                  </a:cubicBezTo>
                  <a:cubicBezTo>
                    <a:pt x="524" y="369"/>
                    <a:pt x="520" y="377"/>
                    <a:pt x="520" y="386"/>
                  </a:cubicBezTo>
                  <a:cubicBezTo>
                    <a:pt x="520" y="388"/>
                    <a:pt x="520" y="391"/>
                    <a:pt x="521" y="393"/>
                  </a:cubicBezTo>
                  <a:cubicBezTo>
                    <a:pt x="445" y="397"/>
                    <a:pt x="445" y="397"/>
                    <a:pt x="445" y="397"/>
                  </a:cubicBezTo>
                  <a:cubicBezTo>
                    <a:pt x="445" y="394"/>
                    <a:pt x="444" y="392"/>
                    <a:pt x="443" y="389"/>
                  </a:cubicBezTo>
                  <a:close/>
                  <a:moveTo>
                    <a:pt x="406" y="297"/>
                  </a:moveTo>
                  <a:cubicBezTo>
                    <a:pt x="483" y="169"/>
                    <a:pt x="483" y="169"/>
                    <a:pt x="483" y="169"/>
                  </a:cubicBezTo>
                  <a:cubicBezTo>
                    <a:pt x="485" y="170"/>
                    <a:pt x="487" y="170"/>
                    <a:pt x="489" y="170"/>
                  </a:cubicBezTo>
                  <a:cubicBezTo>
                    <a:pt x="490" y="170"/>
                    <a:pt x="491" y="170"/>
                    <a:pt x="491" y="170"/>
                  </a:cubicBezTo>
                  <a:cubicBezTo>
                    <a:pt x="487" y="240"/>
                    <a:pt x="487" y="240"/>
                    <a:pt x="487" y="240"/>
                  </a:cubicBezTo>
                  <a:cubicBezTo>
                    <a:pt x="486" y="239"/>
                    <a:pt x="484" y="239"/>
                    <a:pt x="483" y="239"/>
                  </a:cubicBezTo>
                  <a:cubicBezTo>
                    <a:pt x="469" y="239"/>
                    <a:pt x="458" y="250"/>
                    <a:pt x="458" y="264"/>
                  </a:cubicBezTo>
                  <a:cubicBezTo>
                    <a:pt x="458" y="269"/>
                    <a:pt x="459" y="274"/>
                    <a:pt x="462" y="278"/>
                  </a:cubicBezTo>
                  <a:cubicBezTo>
                    <a:pt x="411" y="301"/>
                    <a:pt x="411" y="301"/>
                    <a:pt x="411" y="301"/>
                  </a:cubicBezTo>
                  <a:cubicBezTo>
                    <a:pt x="410" y="299"/>
                    <a:pt x="408" y="298"/>
                    <a:pt x="406" y="297"/>
                  </a:cubicBezTo>
                  <a:close/>
                  <a:moveTo>
                    <a:pt x="661" y="457"/>
                  </a:moveTo>
                  <a:cubicBezTo>
                    <a:pt x="608" y="443"/>
                    <a:pt x="608" y="443"/>
                    <a:pt x="608" y="443"/>
                  </a:cubicBezTo>
                  <a:cubicBezTo>
                    <a:pt x="608" y="442"/>
                    <a:pt x="608" y="441"/>
                    <a:pt x="608" y="440"/>
                  </a:cubicBezTo>
                  <a:cubicBezTo>
                    <a:pt x="608" y="435"/>
                    <a:pt x="605" y="430"/>
                    <a:pt x="601" y="428"/>
                  </a:cubicBezTo>
                  <a:cubicBezTo>
                    <a:pt x="630" y="385"/>
                    <a:pt x="630" y="385"/>
                    <a:pt x="630" y="385"/>
                  </a:cubicBezTo>
                  <a:cubicBezTo>
                    <a:pt x="632" y="388"/>
                    <a:pt x="636" y="389"/>
                    <a:pt x="639" y="389"/>
                  </a:cubicBezTo>
                  <a:cubicBezTo>
                    <a:pt x="641" y="389"/>
                    <a:pt x="642" y="389"/>
                    <a:pt x="643" y="389"/>
                  </a:cubicBezTo>
                  <a:cubicBezTo>
                    <a:pt x="673" y="437"/>
                    <a:pt x="673" y="437"/>
                    <a:pt x="673" y="437"/>
                  </a:cubicBezTo>
                  <a:cubicBezTo>
                    <a:pt x="666" y="441"/>
                    <a:pt x="662" y="448"/>
                    <a:pt x="661" y="457"/>
                  </a:cubicBezTo>
                  <a:close/>
                  <a:moveTo>
                    <a:pt x="598" y="511"/>
                  </a:moveTo>
                  <a:cubicBezTo>
                    <a:pt x="591" y="511"/>
                    <a:pt x="585" y="517"/>
                    <a:pt x="585" y="525"/>
                  </a:cubicBezTo>
                  <a:cubicBezTo>
                    <a:pt x="585" y="526"/>
                    <a:pt x="585" y="526"/>
                    <a:pt x="585" y="527"/>
                  </a:cubicBezTo>
                  <a:cubicBezTo>
                    <a:pt x="524" y="543"/>
                    <a:pt x="524" y="543"/>
                    <a:pt x="524" y="543"/>
                  </a:cubicBezTo>
                  <a:cubicBezTo>
                    <a:pt x="524" y="542"/>
                    <a:pt x="524" y="542"/>
                    <a:pt x="524" y="541"/>
                  </a:cubicBezTo>
                  <a:cubicBezTo>
                    <a:pt x="586" y="450"/>
                    <a:pt x="586" y="450"/>
                    <a:pt x="586" y="450"/>
                  </a:cubicBezTo>
                  <a:cubicBezTo>
                    <a:pt x="588" y="453"/>
                    <a:pt x="591" y="454"/>
                    <a:pt x="595" y="454"/>
                  </a:cubicBezTo>
                  <a:cubicBezTo>
                    <a:pt x="595" y="454"/>
                    <a:pt x="595" y="454"/>
                    <a:pt x="595" y="454"/>
                  </a:cubicBezTo>
                  <a:cubicBezTo>
                    <a:pt x="602" y="511"/>
                    <a:pt x="602" y="511"/>
                    <a:pt x="602" y="511"/>
                  </a:cubicBezTo>
                  <a:cubicBezTo>
                    <a:pt x="601" y="511"/>
                    <a:pt x="600" y="511"/>
                    <a:pt x="598" y="511"/>
                  </a:cubicBezTo>
                  <a:close/>
                  <a:moveTo>
                    <a:pt x="416" y="507"/>
                  </a:moveTo>
                  <a:cubicBezTo>
                    <a:pt x="465" y="445"/>
                    <a:pt x="465" y="445"/>
                    <a:pt x="465" y="445"/>
                  </a:cubicBezTo>
                  <a:cubicBezTo>
                    <a:pt x="467" y="447"/>
                    <a:pt x="470" y="448"/>
                    <a:pt x="473" y="448"/>
                  </a:cubicBezTo>
                  <a:cubicBezTo>
                    <a:pt x="480" y="448"/>
                    <a:pt x="486" y="442"/>
                    <a:pt x="487" y="435"/>
                  </a:cubicBezTo>
                  <a:cubicBezTo>
                    <a:pt x="539" y="438"/>
                    <a:pt x="539" y="438"/>
                    <a:pt x="539" y="438"/>
                  </a:cubicBezTo>
                  <a:cubicBezTo>
                    <a:pt x="513" y="533"/>
                    <a:pt x="513" y="533"/>
                    <a:pt x="513" y="533"/>
                  </a:cubicBezTo>
                  <a:cubicBezTo>
                    <a:pt x="513" y="533"/>
                    <a:pt x="512" y="533"/>
                    <a:pt x="511" y="533"/>
                  </a:cubicBezTo>
                  <a:cubicBezTo>
                    <a:pt x="505" y="533"/>
                    <a:pt x="499" y="538"/>
                    <a:pt x="498" y="544"/>
                  </a:cubicBezTo>
                  <a:cubicBezTo>
                    <a:pt x="425" y="532"/>
                    <a:pt x="425" y="532"/>
                    <a:pt x="425" y="532"/>
                  </a:cubicBezTo>
                  <a:cubicBezTo>
                    <a:pt x="425" y="531"/>
                    <a:pt x="425" y="529"/>
                    <a:pt x="425" y="528"/>
                  </a:cubicBezTo>
                  <a:cubicBezTo>
                    <a:pt x="425" y="520"/>
                    <a:pt x="421" y="512"/>
                    <a:pt x="416" y="507"/>
                  </a:cubicBezTo>
                  <a:close/>
                  <a:moveTo>
                    <a:pt x="628" y="384"/>
                  </a:moveTo>
                  <a:cubicBezTo>
                    <a:pt x="599" y="427"/>
                    <a:pt x="599" y="427"/>
                    <a:pt x="599" y="427"/>
                  </a:cubicBezTo>
                  <a:cubicBezTo>
                    <a:pt x="598" y="426"/>
                    <a:pt x="596" y="426"/>
                    <a:pt x="595" y="426"/>
                  </a:cubicBezTo>
                  <a:cubicBezTo>
                    <a:pt x="591" y="426"/>
                    <a:pt x="588" y="427"/>
                    <a:pt x="586" y="429"/>
                  </a:cubicBezTo>
                  <a:cubicBezTo>
                    <a:pt x="563" y="404"/>
                    <a:pt x="563" y="404"/>
                    <a:pt x="563" y="404"/>
                  </a:cubicBezTo>
                  <a:cubicBezTo>
                    <a:pt x="568" y="400"/>
                    <a:pt x="571" y="393"/>
                    <a:pt x="571" y="386"/>
                  </a:cubicBezTo>
                  <a:cubicBezTo>
                    <a:pt x="571" y="385"/>
                    <a:pt x="571" y="385"/>
                    <a:pt x="570" y="384"/>
                  </a:cubicBezTo>
                  <a:cubicBezTo>
                    <a:pt x="626" y="378"/>
                    <a:pt x="626" y="378"/>
                    <a:pt x="626" y="378"/>
                  </a:cubicBezTo>
                  <a:cubicBezTo>
                    <a:pt x="626" y="380"/>
                    <a:pt x="627" y="382"/>
                    <a:pt x="628" y="384"/>
                  </a:cubicBezTo>
                  <a:close/>
                  <a:moveTo>
                    <a:pt x="562" y="405"/>
                  </a:moveTo>
                  <a:cubicBezTo>
                    <a:pt x="585" y="430"/>
                    <a:pt x="585" y="430"/>
                    <a:pt x="585" y="430"/>
                  </a:cubicBezTo>
                  <a:cubicBezTo>
                    <a:pt x="583" y="433"/>
                    <a:pt x="581" y="435"/>
                    <a:pt x="581" y="438"/>
                  </a:cubicBezTo>
                  <a:cubicBezTo>
                    <a:pt x="541" y="436"/>
                    <a:pt x="541" y="436"/>
                    <a:pt x="541" y="436"/>
                  </a:cubicBezTo>
                  <a:cubicBezTo>
                    <a:pt x="548" y="411"/>
                    <a:pt x="548" y="411"/>
                    <a:pt x="548" y="411"/>
                  </a:cubicBezTo>
                  <a:cubicBezTo>
                    <a:pt x="553" y="411"/>
                    <a:pt x="558" y="409"/>
                    <a:pt x="562" y="405"/>
                  </a:cubicBezTo>
                  <a:close/>
                  <a:moveTo>
                    <a:pt x="581" y="440"/>
                  </a:moveTo>
                  <a:cubicBezTo>
                    <a:pt x="581" y="444"/>
                    <a:pt x="582" y="447"/>
                    <a:pt x="584" y="449"/>
                  </a:cubicBezTo>
                  <a:cubicBezTo>
                    <a:pt x="523" y="540"/>
                    <a:pt x="523" y="540"/>
                    <a:pt x="523" y="540"/>
                  </a:cubicBezTo>
                  <a:cubicBezTo>
                    <a:pt x="521" y="537"/>
                    <a:pt x="518" y="535"/>
                    <a:pt x="515" y="534"/>
                  </a:cubicBezTo>
                  <a:cubicBezTo>
                    <a:pt x="541" y="438"/>
                    <a:pt x="541" y="438"/>
                    <a:pt x="541" y="438"/>
                  </a:cubicBezTo>
                  <a:lnTo>
                    <a:pt x="581" y="440"/>
                  </a:lnTo>
                  <a:close/>
                  <a:moveTo>
                    <a:pt x="626" y="376"/>
                  </a:moveTo>
                  <a:cubicBezTo>
                    <a:pt x="626" y="376"/>
                    <a:pt x="626" y="376"/>
                    <a:pt x="626" y="376"/>
                  </a:cubicBezTo>
                  <a:cubicBezTo>
                    <a:pt x="570" y="382"/>
                    <a:pt x="570" y="382"/>
                    <a:pt x="570" y="382"/>
                  </a:cubicBezTo>
                  <a:cubicBezTo>
                    <a:pt x="569" y="370"/>
                    <a:pt x="558" y="361"/>
                    <a:pt x="545" y="361"/>
                  </a:cubicBezTo>
                  <a:cubicBezTo>
                    <a:pt x="541" y="361"/>
                    <a:pt x="536" y="362"/>
                    <a:pt x="532" y="364"/>
                  </a:cubicBezTo>
                  <a:cubicBezTo>
                    <a:pt x="520" y="339"/>
                    <a:pt x="520" y="339"/>
                    <a:pt x="520" y="339"/>
                  </a:cubicBezTo>
                  <a:cubicBezTo>
                    <a:pt x="586" y="297"/>
                    <a:pt x="586" y="297"/>
                    <a:pt x="586" y="297"/>
                  </a:cubicBezTo>
                  <a:cubicBezTo>
                    <a:pt x="590" y="299"/>
                    <a:pt x="594" y="300"/>
                    <a:pt x="598" y="300"/>
                  </a:cubicBezTo>
                  <a:cubicBezTo>
                    <a:pt x="601" y="300"/>
                    <a:pt x="604" y="300"/>
                    <a:pt x="607" y="299"/>
                  </a:cubicBezTo>
                  <a:cubicBezTo>
                    <a:pt x="633" y="363"/>
                    <a:pt x="633" y="363"/>
                    <a:pt x="633" y="363"/>
                  </a:cubicBezTo>
                  <a:cubicBezTo>
                    <a:pt x="629" y="365"/>
                    <a:pt x="626" y="370"/>
                    <a:pt x="626" y="376"/>
                  </a:cubicBezTo>
                  <a:close/>
                  <a:moveTo>
                    <a:pt x="574" y="272"/>
                  </a:moveTo>
                  <a:cubicBezTo>
                    <a:pt x="508" y="266"/>
                    <a:pt x="508" y="266"/>
                    <a:pt x="508" y="266"/>
                  </a:cubicBezTo>
                  <a:cubicBezTo>
                    <a:pt x="508" y="265"/>
                    <a:pt x="508" y="265"/>
                    <a:pt x="508" y="264"/>
                  </a:cubicBezTo>
                  <a:cubicBezTo>
                    <a:pt x="508" y="258"/>
                    <a:pt x="505" y="252"/>
                    <a:pt x="501" y="247"/>
                  </a:cubicBezTo>
                  <a:cubicBezTo>
                    <a:pt x="546" y="202"/>
                    <a:pt x="546" y="202"/>
                    <a:pt x="546" y="202"/>
                  </a:cubicBezTo>
                  <a:cubicBezTo>
                    <a:pt x="548" y="204"/>
                    <a:pt x="551" y="205"/>
                    <a:pt x="555" y="205"/>
                  </a:cubicBezTo>
                  <a:cubicBezTo>
                    <a:pt x="557" y="205"/>
                    <a:pt x="558" y="205"/>
                    <a:pt x="560" y="204"/>
                  </a:cubicBezTo>
                  <a:cubicBezTo>
                    <a:pt x="585" y="254"/>
                    <a:pt x="585" y="254"/>
                    <a:pt x="585" y="254"/>
                  </a:cubicBezTo>
                  <a:cubicBezTo>
                    <a:pt x="579" y="258"/>
                    <a:pt x="575" y="265"/>
                    <a:pt x="574" y="272"/>
                  </a:cubicBezTo>
                  <a:close/>
                  <a:moveTo>
                    <a:pt x="544" y="201"/>
                  </a:moveTo>
                  <a:cubicBezTo>
                    <a:pt x="500" y="246"/>
                    <a:pt x="500" y="246"/>
                    <a:pt x="500" y="246"/>
                  </a:cubicBezTo>
                  <a:cubicBezTo>
                    <a:pt x="497" y="243"/>
                    <a:pt x="493" y="241"/>
                    <a:pt x="489" y="240"/>
                  </a:cubicBezTo>
                  <a:cubicBezTo>
                    <a:pt x="493" y="170"/>
                    <a:pt x="493" y="170"/>
                    <a:pt x="493" y="170"/>
                  </a:cubicBezTo>
                  <a:cubicBezTo>
                    <a:pt x="499" y="168"/>
                    <a:pt x="505" y="165"/>
                    <a:pt x="509" y="160"/>
                  </a:cubicBezTo>
                  <a:cubicBezTo>
                    <a:pt x="543" y="184"/>
                    <a:pt x="543" y="184"/>
                    <a:pt x="543" y="184"/>
                  </a:cubicBezTo>
                  <a:cubicBezTo>
                    <a:pt x="542" y="186"/>
                    <a:pt x="541" y="189"/>
                    <a:pt x="541" y="191"/>
                  </a:cubicBezTo>
                  <a:cubicBezTo>
                    <a:pt x="541" y="195"/>
                    <a:pt x="542" y="198"/>
                    <a:pt x="544" y="201"/>
                  </a:cubicBezTo>
                  <a:close/>
                  <a:moveTo>
                    <a:pt x="507" y="267"/>
                  </a:moveTo>
                  <a:cubicBezTo>
                    <a:pt x="574" y="274"/>
                    <a:pt x="574" y="274"/>
                    <a:pt x="574" y="274"/>
                  </a:cubicBezTo>
                  <a:cubicBezTo>
                    <a:pt x="574" y="274"/>
                    <a:pt x="573" y="275"/>
                    <a:pt x="573" y="275"/>
                  </a:cubicBezTo>
                  <a:cubicBezTo>
                    <a:pt x="573" y="284"/>
                    <a:pt x="578" y="291"/>
                    <a:pt x="584" y="296"/>
                  </a:cubicBezTo>
                  <a:cubicBezTo>
                    <a:pt x="519" y="338"/>
                    <a:pt x="519" y="338"/>
                    <a:pt x="519" y="338"/>
                  </a:cubicBezTo>
                  <a:cubicBezTo>
                    <a:pt x="494" y="286"/>
                    <a:pt x="494" y="286"/>
                    <a:pt x="494" y="286"/>
                  </a:cubicBezTo>
                  <a:cubicBezTo>
                    <a:pt x="501" y="283"/>
                    <a:pt x="506" y="276"/>
                    <a:pt x="507" y="267"/>
                  </a:cubicBezTo>
                  <a:close/>
                  <a:moveTo>
                    <a:pt x="545" y="411"/>
                  </a:moveTo>
                  <a:cubicBezTo>
                    <a:pt x="545" y="411"/>
                    <a:pt x="546" y="411"/>
                    <a:pt x="546" y="411"/>
                  </a:cubicBezTo>
                  <a:cubicBezTo>
                    <a:pt x="539" y="436"/>
                    <a:pt x="539" y="436"/>
                    <a:pt x="539" y="436"/>
                  </a:cubicBezTo>
                  <a:cubicBezTo>
                    <a:pt x="487" y="434"/>
                    <a:pt x="487" y="434"/>
                    <a:pt x="487" y="434"/>
                  </a:cubicBezTo>
                  <a:cubicBezTo>
                    <a:pt x="487" y="431"/>
                    <a:pt x="486" y="429"/>
                    <a:pt x="485" y="427"/>
                  </a:cubicBezTo>
                  <a:cubicBezTo>
                    <a:pt x="524" y="401"/>
                    <a:pt x="524" y="401"/>
                    <a:pt x="524" y="401"/>
                  </a:cubicBezTo>
                  <a:cubicBezTo>
                    <a:pt x="529" y="407"/>
                    <a:pt x="537" y="411"/>
                    <a:pt x="545" y="411"/>
                  </a:cubicBezTo>
                  <a:close/>
                  <a:moveTo>
                    <a:pt x="425" y="533"/>
                  </a:moveTo>
                  <a:cubicBezTo>
                    <a:pt x="498" y="546"/>
                    <a:pt x="498" y="546"/>
                    <a:pt x="498" y="546"/>
                  </a:cubicBezTo>
                  <a:cubicBezTo>
                    <a:pt x="497" y="546"/>
                    <a:pt x="497" y="547"/>
                    <a:pt x="497" y="547"/>
                  </a:cubicBezTo>
                  <a:cubicBezTo>
                    <a:pt x="497" y="552"/>
                    <a:pt x="500" y="557"/>
                    <a:pt x="504" y="559"/>
                  </a:cubicBezTo>
                  <a:cubicBezTo>
                    <a:pt x="442" y="619"/>
                    <a:pt x="442" y="619"/>
                    <a:pt x="442" y="619"/>
                  </a:cubicBezTo>
                  <a:cubicBezTo>
                    <a:pt x="410" y="552"/>
                    <a:pt x="410" y="552"/>
                    <a:pt x="410" y="552"/>
                  </a:cubicBezTo>
                  <a:cubicBezTo>
                    <a:pt x="418" y="549"/>
                    <a:pt x="423" y="542"/>
                    <a:pt x="425" y="533"/>
                  </a:cubicBezTo>
                  <a:close/>
                  <a:moveTo>
                    <a:pt x="452" y="644"/>
                  </a:moveTo>
                  <a:cubicBezTo>
                    <a:pt x="433" y="647"/>
                    <a:pt x="433" y="647"/>
                    <a:pt x="433" y="647"/>
                  </a:cubicBezTo>
                  <a:cubicBezTo>
                    <a:pt x="432" y="643"/>
                    <a:pt x="430" y="640"/>
                    <a:pt x="427" y="637"/>
                  </a:cubicBezTo>
                  <a:cubicBezTo>
                    <a:pt x="442" y="622"/>
                    <a:pt x="442" y="622"/>
                    <a:pt x="442" y="622"/>
                  </a:cubicBezTo>
                  <a:lnTo>
                    <a:pt x="452" y="644"/>
                  </a:lnTo>
                  <a:close/>
                  <a:moveTo>
                    <a:pt x="443" y="621"/>
                  </a:moveTo>
                  <a:cubicBezTo>
                    <a:pt x="506" y="560"/>
                    <a:pt x="506" y="560"/>
                    <a:pt x="506" y="560"/>
                  </a:cubicBezTo>
                  <a:cubicBezTo>
                    <a:pt x="508" y="560"/>
                    <a:pt x="509" y="561"/>
                    <a:pt x="511" y="561"/>
                  </a:cubicBezTo>
                  <a:cubicBezTo>
                    <a:pt x="514" y="561"/>
                    <a:pt x="516" y="560"/>
                    <a:pt x="518" y="559"/>
                  </a:cubicBezTo>
                  <a:cubicBezTo>
                    <a:pt x="540" y="600"/>
                    <a:pt x="540" y="600"/>
                    <a:pt x="540" y="600"/>
                  </a:cubicBezTo>
                  <a:cubicBezTo>
                    <a:pt x="529" y="604"/>
                    <a:pt x="522" y="615"/>
                    <a:pt x="522" y="627"/>
                  </a:cubicBezTo>
                  <a:cubicBezTo>
                    <a:pt x="522" y="628"/>
                    <a:pt x="522" y="630"/>
                    <a:pt x="523" y="631"/>
                  </a:cubicBezTo>
                  <a:cubicBezTo>
                    <a:pt x="454" y="643"/>
                    <a:pt x="454" y="643"/>
                    <a:pt x="454" y="643"/>
                  </a:cubicBezTo>
                  <a:lnTo>
                    <a:pt x="443" y="621"/>
                  </a:lnTo>
                  <a:close/>
                  <a:moveTo>
                    <a:pt x="552" y="597"/>
                  </a:moveTo>
                  <a:cubicBezTo>
                    <a:pt x="548" y="597"/>
                    <a:pt x="545" y="598"/>
                    <a:pt x="541" y="599"/>
                  </a:cubicBezTo>
                  <a:cubicBezTo>
                    <a:pt x="520" y="558"/>
                    <a:pt x="520" y="558"/>
                    <a:pt x="520" y="558"/>
                  </a:cubicBezTo>
                  <a:cubicBezTo>
                    <a:pt x="523" y="555"/>
                    <a:pt x="525" y="551"/>
                    <a:pt x="525" y="547"/>
                  </a:cubicBezTo>
                  <a:cubicBezTo>
                    <a:pt x="525" y="546"/>
                    <a:pt x="525" y="545"/>
                    <a:pt x="525" y="544"/>
                  </a:cubicBezTo>
                  <a:cubicBezTo>
                    <a:pt x="585" y="529"/>
                    <a:pt x="585" y="529"/>
                    <a:pt x="585" y="529"/>
                  </a:cubicBezTo>
                  <a:cubicBezTo>
                    <a:pt x="586" y="532"/>
                    <a:pt x="589" y="535"/>
                    <a:pt x="592" y="537"/>
                  </a:cubicBezTo>
                  <a:cubicBezTo>
                    <a:pt x="564" y="599"/>
                    <a:pt x="564" y="599"/>
                    <a:pt x="564" y="599"/>
                  </a:cubicBezTo>
                  <a:cubicBezTo>
                    <a:pt x="560" y="598"/>
                    <a:pt x="556" y="597"/>
                    <a:pt x="552" y="597"/>
                  </a:cubicBezTo>
                  <a:close/>
                  <a:moveTo>
                    <a:pt x="566" y="600"/>
                  </a:moveTo>
                  <a:cubicBezTo>
                    <a:pt x="594" y="538"/>
                    <a:pt x="594" y="538"/>
                    <a:pt x="594" y="538"/>
                  </a:cubicBezTo>
                  <a:cubicBezTo>
                    <a:pt x="595" y="538"/>
                    <a:pt x="597" y="539"/>
                    <a:pt x="598" y="539"/>
                  </a:cubicBezTo>
                  <a:cubicBezTo>
                    <a:pt x="606" y="539"/>
                    <a:pt x="612" y="533"/>
                    <a:pt x="612" y="526"/>
                  </a:cubicBezTo>
                  <a:cubicBezTo>
                    <a:pt x="679" y="526"/>
                    <a:pt x="679" y="526"/>
                    <a:pt x="679" y="526"/>
                  </a:cubicBezTo>
                  <a:cubicBezTo>
                    <a:pt x="679" y="528"/>
                    <a:pt x="680" y="530"/>
                    <a:pt x="681" y="532"/>
                  </a:cubicBezTo>
                  <a:cubicBezTo>
                    <a:pt x="577" y="610"/>
                    <a:pt x="577" y="610"/>
                    <a:pt x="577" y="610"/>
                  </a:cubicBezTo>
                  <a:cubicBezTo>
                    <a:pt x="574" y="605"/>
                    <a:pt x="570" y="602"/>
                    <a:pt x="566" y="600"/>
                  </a:cubicBezTo>
                  <a:close/>
                  <a:moveTo>
                    <a:pt x="693" y="511"/>
                  </a:moveTo>
                  <a:cubicBezTo>
                    <a:pt x="685" y="511"/>
                    <a:pt x="679" y="517"/>
                    <a:pt x="679" y="524"/>
                  </a:cubicBezTo>
                  <a:cubicBezTo>
                    <a:pt x="612" y="524"/>
                    <a:pt x="612" y="524"/>
                    <a:pt x="612" y="524"/>
                  </a:cubicBezTo>
                  <a:cubicBezTo>
                    <a:pt x="612" y="519"/>
                    <a:pt x="609" y="514"/>
                    <a:pt x="604" y="512"/>
                  </a:cubicBezTo>
                  <a:cubicBezTo>
                    <a:pt x="597" y="454"/>
                    <a:pt x="597" y="454"/>
                    <a:pt x="597" y="454"/>
                  </a:cubicBezTo>
                  <a:cubicBezTo>
                    <a:pt x="602" y="453"/>
                    <a:pt x="606" y="449"/>
                    <a:pt x="608" y="444"/>
                  </a:cubicBezTo>
                  <a:cubicBezTo>
                    <a:pt x="661" y="458"/>
                    <a:pt x="661" y="458"/>
                    <a:pt x="661" y="458"/>
                  </a:cubicBezTo>
                  <a:cubicBezTo>
                    <a:pt x="661" y="459"/>
                    <a:pt x="661" y="459"/>
                    <a:pt x="661" y="459"/>
                  </a:cubicBezTo>
                  <a:cubicBezTo>
                    <a:pt x="661" y="474"/>
                    <a:pt x="673" y="486"/>
                    <a:pt x="688" y="486"/>
                  </a:cubicBezTo>
                  <a:cubicBezTo>
                    <a:pt x="699" y="486"/>
                    <a:pt x="708" y="481"/>
                    <a:pt x="712" y="472"/>
                  </a:cubicBezTo>
                  <a:cubicBezTo>
                    <a:pt x="770" y="500"/>
                    <a:pt x="770" y="500"/>
                    <a:pt x="770" y="500"/>
                  </a:cubicBezTo>
                  <a:cubicBezTo>
                    <a:pt x="770" y="502"/>
                    <a:pt x="770" y="504"/>
                    <a:pt x="770" y="506"/>
                  </a:cubicBezTo>
                  <a:cubicBezTo>
                    <a:pt x="770" y="507"/>
                    <a:pt x="770" y="509"/>
                    <a:pt x="770" y="510"/>
                  </a:cubicBezTo>
                  <a:cubicBezTo>
                    <a:pt x="706" y="522"/>
                    <a:pt x="706" y="522"/>
                    <a:pt x="706" y="522"/>
                  </a:cubicBezTo>
                  <a:cubicBezTo>
                    <a:pt x="705" y="515"/>
                    <a:pt x="699" y="511"/>
                    <a:pt x="693" y="511"/>
                  </a:cubicBezTo>
                  <a:close/>
                  <a:moveTo>
                    <a:pt x="771" y="498"/>
                  </a:moveTo>
                  <a:cubicBezTo>
                    <a:pt x="713" y="470"/>
                    <a:pt x="713" y="470"/>
                    <a:pt x="713" y="470"/>
                  </a:cubicBezTo>
                  <a:cubicBezTo>
                    <a:pt x="714" y="467"/>
                    <a:pt x="715" y="464"/>
                    <a:pt x="715" y="461"/>
                  </a:cubicBezTo>
                  <a:cubicBezTo>
                    <a:pt x="791" y="464"/>
                    <a:pt x="791" y="464"/>
                    <a:pt x="791" y="464"/>
                  </a:cubicBezTo>
                  <a:cubicBezTo>
                    <a:pt x="793" y="478"/>
                    <a:pt x="793" y="478"/>
                    <a:pt x="793" y="478"/>
                  </a:cubicBezTo>
                  <a:cubicBezTo>
                    <a:pt x="782" y="480"/>
                    <a:pt x="774" y="488"/>
                    <a:pt x="771" y="498"/>
                  </a:cubicBezTo>
                  <a:close/>
                  <a:moveTo>
                    <a:pt x="784" y="417"/>
                  </a:moveTo>
                  <a:cubicBezTo>
                    <a:pt x="791" y="462"/>
                    <a:pt x="791" y="462"/>
                    <a:pt x="791" y="462"/>
                  </a:cubicBezTo>
                  <a:cubicBezTo>
                    <a:pt x="715" y="459"/>
                    <a:pt x="715" y="459"/>
                    <a:pt x="715" y="459"/>
                  </a:cubicBezTo>
                  <a:cubicBezTo>
                    <a:pt x="715" y="459"/>
                    <a:pt x="715" y="459"/>
                    <a:pt x="715" y="459"/>
                  </a:cubicBezTo>
                  <a:cubicBezTo>
                    <a:pt x="715" y="444"/>
                    <a:pt x="703" y="432"/>
                    <a:pt x="688" y="432"/>
                  </a:cubicBezTo>
                  <a:cubicBezTo>
                    <a:pt x="683" y="432"/>
                    <a:pt x="679" y="433"/>
                    <a:pt x="675" y="436"/>
                  </a:cubicBezTo>
                  <a:cubicBezTo>
                    <a:pt x="645" y="388"/>
                    <a:pt x="645" y="388"/>
                    <a:pt x="645" y="388"/>
                  </a:cubicBezTo>
                  <a:cubicBezTo>
                    <a:pt x="649" y="386"/>
                    <a:pt x="652" y="383"/>
                    <a:pt x="653" y="378"/>
                  </a:cubicBezTo>
                  <a:cubicBezTo>
                    <a:pt x="765" y="386"/>
                    <a:pt x="765" y="386"/>
                    <a:pt x="765" y="386"/>
                  </a:cubicBezTo>
                  <a:cubicBezTo>
                    <a:pt x="764" y="389"/>
                    <a:pt x="764" y="392"/>
                    <a:pt x="764" y="394"/>
                  </a:cubicBezTo>
                  <a:cubicBezTo>
                    <a:pt x="764" y="406"/>
                    <a:pt x="772" y="415"/>
                    <a:pt x="784" y="417"/>
                  </a:cubicBezTo>
                  <a:close/>
                  <a:moveTo>
                    <a:pt x="639" y="362"/>
                  </a:moveTo>
                  <a:cubicBezTo>
                    <a:pt x="638" y="362"/>
                    <a:pt x="636" y="362"/>
                    <a:pt x="635" y="362"/>
                  </a:cubicBezTo>
                  <a:cubicBezTo>
                    <a:pt x="609" y="298"/>
                    <a:pt x="609" y="298"/>
                    <a:pt x="609" y="298"/>
                  </a:cubicBezTo>
                  <a:cubicBezTo>
                    <a:pt x="617" y="294"/>
                    <a:pt x="623" y="285"/>
                    <a:pt x="623" y="275"/>
                  </a:cubicBezTo>
                  <a:cubicBezTo>
                    <a:pt x="623" y="273"/>
                    <a:pt x="623" y="271"/>
                    <a:pt x="622" y="268"/>
                  </a:cubicBezTo>
                  <a:cubicBezTo>
                    <a:pt x="679" y="209"/>
                    <a:pt x="679" y="209"/>
                    <a:pt x="679" y="209"/>
                  </a:cubicBezTo>
                  <a:cubicBezTo>
                    <a:pt x="680" y="211"/>
                    <a:pt x="681" y="212"/>
                    <a:pt x="683" y="214"/>
                  </a:cubicBezTo>
                  <a:cubicBezTo>
                    <a:pt x="641" y="362"/>
                    <a:pt x="641" y="362"/>
                    <a:pt x="641" y="362"/>
                  </a:cubicBezTo>
                  <a:cubicBezTo>
                    <a:pt x="640" y="362"/>
                    <a:pt x="640" y="362"/>
                    <a:pt x="639" y="362"/>
                  </a:cubicBezTo>
                  <a:close/>
                  <a:moveTo>
                    <a:pt x="678" y="208"/>
                  </a:moveTo>
                  <a:cubicBezTo>
                    <a:pt x="622" y="267"/>
                    <a:pt x="622" y="267"/>
                    <a:pt x="622" y="267"/>
                  </a:cubicBezTo>
                  <a:cubicBezTo>
                    <a:pt x="618" y="257"/>
                    <a:pt x="610" y="250"/>
                    <a:pt x="599" y="250"/>
                  </a:cubicBezTo>
                  <a:cubicBezTo>
                    <a:pt x="597" y="166"/>
                    <a:pt x="597" y="166"/>
                    <a:pt x="597" y="166"/>
                  </a:cubicBezTo>
                  <a:cubicBezTo>
                    <a:pt x="598" y="166"/>
                    <a:pt x="598" y="166"/>
                    <a:pt x="598" y="166"/>
                  </a:cubicBezTo>
                  <a:cubicBezTo>
                    <a:pt x="604" y="166"/>
                    <a:pt x="609" y="163"/>
                    <a:pt x="611" y="159"/>
                  </a:cubicBezTo>
                  <a:cubicBezTo>
                    <a:pt x="676" y="187"/>
                    <a:pt x="676" y="187"/>
                    <a:pt x="676" y="187"/>
                  </a:cubicBezTo>
                  <a:cubicBezTo>
                    <a:pt x="675" y="190"/>
                    <a:pt x="675" y="193"/>
                    <a:pt x="675" y="196"/>
                  </a:cubicBezTo>
                  <a:cubicBezTo>
                    <a:pt x="675" y="200"/>
                    <a:pt x="676" y="204"/>
                    <a:pt x="678" y="208"/>
                  </a:cubicBezTo>
                  <a:close/>
                  <a:moveTo>
                    <a:pt x="596" y="166"/>
                  </a:moveTo>
                  <a:cubicBezTo>
                    <a:pt x="597" y="250"/>
                    <a:pt x="597" y="250"/>
                    <a:pt x="597" y="250"/>
                  </a:cubicBezTo>
                  <a:cubicBezTo>
                    <a:pt x="593" y="250"/>
                    <a:pt x="589" y="252"/>
                    <a:pt x="586" y="253"/>
                  </a:cubicBezTo>
                  <a:cubicBezTo>
                    <a:pt x="562" y="203"/>
                    <a:pt x="562" y="203"/>
                    <a:pt x="562" y="203"/>
                  </a:cubicBezTo>
                  <a:cubicBezTo>
                    <a:pt x="566" y="201"/>
                    <a:pt x="569" y="197"/>
                    <a:pt x="569" y="191"/>
                  </a:cubicBezTo>
                  <a:cubicBezTo>
                    <a:pt x="569" y="184"/>
                    <a:pt x="562" y="178"/>
                    <a:pt x="555" y="178"/>
                  </a:cubicBezTo>
                  <a:cubicBezTo>
                    <a:pt x="550" y="178"/>
                    <a:pt x="546" y="180"/>
                    <a:pt x="544" y="183"/>
                  </a:cubicBezTo>
                  <a:cubicBezTo>
                    <a:pt x="510" y="159"/>
                    <a:pt x="510" y="159"/>
                    <a:pt x="510" y="159"/>
                  </a:cubicBezTo>
                  <a:cubicBezTo>
                    <a:pt x="512" y="156"/>
                    <a:pt x="513" y="152"/>
                    <a:pt x="513" y="148"/>
                  </a:cubicBezTo>
                  <a:cubicBezTo>
                    <a:pt x="585" y="153"/>
                    <a:pt x="585" y="153"/>
                    <a:pt x="585" y="153"/>
                  </a:cubicBezTo>
                  <a:cubicBezTo>
                    <a:pt x="585" y="153"/>
                    <a:pt x="585" y="153"/>
                    <a:pt x="585" y="153"/>
                  </a:cubicBezTo>
                  <a:cubicBezTo>
                    <a:pt x="585" y="159"/>
                    <a:pt x="589" y="165"/>
                    <a:pt x="596" y="166"/>
                  </a:cubicBezTo>
                  <a:close/>
                  <a:moveTo>
                    <a:pt x="482" y="169"/>
                  </a:moveTo>
                  <a:cubicBezTo>
                    <a:pt x="405" y="296"/>
                    <a:pt x="405" y="296"/>
                    <a:pt x="405" y="296"/>
                  </a:cubicBezTo>
                  <a:cubicBezTo>
                    <a:pt x="403" y="295"/>
                    <a:pt x="401" y="294"/>
                    <a:pt x="398" y="294"/>
                  </a:cubicBezTo>
                  <a:cubicBezTo>
                    <a:pt x="395" y="294"/>
                    <a:pt x="392" y="295"/>
                    <a:pt x="389" y="298"/>
                  </a:cubicBezTo>
                  <a:cubicBezTo>
                    <a:pt x="342" y="251"/>
                    <a:pt x="342" y="251"/>
                    <a:pt x="342" y="251"/>
                  </a:cubicBezTo>
                  <a:cubicBezTo>
                    <a:pt x="344" y="248"/>
                    <a:pt x="346" y="245"/>
                    <a:pt x="346" y="241"/>
                  </a:cubicBezTo>
                  <a:cubicBezTo>
                    <a:pt x="346" y="239"/>
                    <a:pt x="345" y="238"/>
                    <a:pt x="345" y="236"/>
                  </a:cubicBezTo>
                  <a:cubicBezTo>
                    <a:pt x="469" y="160"/>
                    <a:pt x="469" y="160"/>
                    <a:pt x="469" y="160"/>
                  </a:cubicBezTo>
                  <a:cubicBezTo>
                    <a:pt x="472" y="164"/>
                    <a:pt x="477" y="167"/>
                    <a:pt x="482" y="169"/>
                  </a:cubicBezTo>
                  <a:close/>
                  <a:moveTo>
                    <a:pt x="341" y="252"/>
                  </a:moveTo>
                  <a:cubicBezTo>
                    <a:pt x="388" y="299"/>
                    <a:pt x="388" y="299"/>
                    <a:pt x="388" y="299"/>
                  </a:cubicBezTo>
                  <a:cubicBezTo>
                    <a:pt x="386" y="301"/>
                    <a:pt x="384" y="304"/>
                    <a:pt x="384" y="308"/>
                  </a:cubicBezTo>
                  <a:cubicBezTo>
                    <a:pt x="384" y="311"/>
                    <a:pt x="385" y="314"/>
                    <a:pt x="387" y="316"/>
                  </a:cubicBezTo>
                  <a:cubicBezTo>
                    <a:pt x="351" y="348"/>
                    <a:pt x="351" y="348"/>
                    <a:pt x="351" y="348"/>
                  </a:cubicBezTo>
                  <a:cubicBezTo>
                    <a:pt x="346" y="343"/>
                    <a:pt x="340" y="340"/>
                    <a:pt x="333" y="339"/>
                  </a:cubicBezTo>
                  <a:cubicBezTo>
                    <a:pt x="333" y="255"/>
                    <a:pt x="333" y="255"/>
                    <a:pt x="333" y="255"/>
                  </a:cubicBezTo>
                  <a:cubicBezTo>
                    <a:pt x="336" y="255"/>
                    <a:pt x="339" y="254"/>
                    <a:pt x="341" y="252"/>
                  </a:cubicBezTo>
                  <a:close/>
                  <a:moveTo>
                    <a:pt x="352" y="349"/>
                  </a:moveTo>
                  <a:cubicBezTo>
                    <a:pt x="388" y="318"/>
                    <a:pt x="388" y="318"/>
                    <a:pt x="388" y="318"/>
                  </a:cubicBezTo>
                  <a:cubicBezTo>
                    <a:pt x="391" y="320"/>
                    <a:pt x="394" y="322"/>
                    <a:pt x="398" y="322"/>
                  </a:cubicBezTo>
                  <a:cubicBezTo>
                    <a:pt x="406" y="322"/>
                    <a:pt x="412" y="316"/>
                    <a:pt x="412" y="308"/>
                  </a:cubicBezTo>
                  <a:cubicBezTo>
                    <a:pt x="412" y="306"/>
                    <a:pt x="412" y="305"/>
                    <a:pt x="411" y="303"/>
                  </a:cubicBezTo>
                  <a:cubicBezTo>
                    <a:pt x="463" y="279"/>
                    <a:pt x="463" y="279"/>
                    <a:pt x="463" y="279"/>
                  </a:cubicBezTo>
                  <a:cubicBezTo>
                    <a:pt x="468" y="285"/>
                    <a:pt x="475" y="289"/>
                    <a:pt x="483" y="289"/>
                  </a:cubicBezTo>
                  <a:cubicBezTo>
                    <a:pt x="486" y="289"/>
                    <a:pt x="490" y="288"/>
                    <a:pt x="493" y="287"/>
                  </a:cubicBezTo>
                  <a:cubicBezTo>
                    <a:pt x="518" y="339"/>
                    <a:pt x="518" y="339"/>
                    <a:pt x="518" y="339"/>
                  </a:cubicBezTo>
                  <a:cubicBezTo>
                    <a:pt x="442" y="388"/>
                    <a:pt x="442" y="388"/>
                    <a:pt x="442" y="388"/>
                  </a:cubicBezTo>
                  <a:cubicBezTo>
                    <a:pt x="438" y="380"/>
                    <a:pt x="429" y="375"/>
                    <a:pt x="420" y="375"/>
                  </a:cubicBezTo>
                  <a:cubicBezTo>
                    <a:pt x="409" y="375"/>
                    <a:pt x="400" y="381"/>
                    <a:pt x="397" y="391"/>
                  </a:cubicBezTo>
                  <a:cubicBezTo>
                    <a:pt x="356" y="374"/>
                    <a:pt x="356" y="374"/>
                    <a:pt x="356" y="374"/>
                  </a:cubicBezTo>
                  <a:cubicBezTo>
                    <a:pt x="357" y="371"/>
                    <a:pt x="357" y="368"/>
                    <a:pt x="357" y="365"/>
                  </a:cubicBezTo>
                  <a:cubicBezTo>
                    <a:pt x="357" y="359"/>
                    <a:pt x="355" y="353"/>
                    <a:pt x="352" y="349"/>
                  </a:cubicBezTo>
                  <a:close/>
                  <a:moveTo>
                    <a:pt x="420" y="425"/>
                  </a:moveTo>
                  <a:cubicBezTo>
                    <a:pt x="434" y="425"/>
                    <a:pt x="445" y="414"/>
                    <a:pt x="445" y="400"/>
                  </a:cubicBezTo>
                  <a:cubicBezTo>
                    <a:pt x="445" y="400"/>
                    <a:pt x="445" y="399"/>
                    <a:pt x="445" y="399"/>
                  </a:cubicBezTo>
                  <a:cubicBezTo>
                    <a:pt x="521" y="394"/>
                    <a:pt x="521" y="394"/>
                    <a:pt x="521" y="394"/>
                  </a:cubicBezTo>
                  <a:cubicBezTo>
                    <a:pt x="522" y="396"/>
                    <a:pt x="523" y="398"/>
                    <a:pt x="524" y="399"/>
                  </a:cubicBezTo>
                  <a:cubicBezTo>
                    <a:pt x="484" y="425"/>
                    <a:pt x="484" y="425"/>
                    <a:pt x="484" y="425"/>
                  </a:cubicBezTo>
                  <a:cubicBezTo>
                    <a:pt x="481" y="422"/>
                    <a:pt x="477" y="420"/>
                    <a:pt x="473" y="420"/>
                  </a:cubicBezTo>
                  <a:cubicBezTo>
                    <a:pt x="465" y="420"/>
                    <a:pt x="459" y="426"/>
                    <a:pt x="459" y="434"/>
                  </a:cubicBezTo>
                  <a:cubicBezTo>
                    <a:pt x="459" y="435"/>
                    <a:pt x="459" y="436"/>
                    <a:pt x="460" y="437"/>
                  </a:cubicBezTo>
                  <a:cubicBezTo>
                    <a:pt x="405" y="456"/>
                    <a:pt x="405" y="456"/>
                    <a:pt x="405" y="456"/>
                  </a:cubicBezTo>
                  <a:cubicBezTo>
                    <a:pt x="404" y="452"/>
                    <a:pt x="402" y="449"/>
                    <a:pt x="399" y="447"/>
                  </a:cubicBezTo>
                  <a:cubicBezTo>
                    <a:pt x="413" y="424"/>
                    <a:pt x="413" y="424"/>
                    <a:pt x="413" y="424"/>
                  </a:cubicBezTo>
                  <a:cubicBezTo>
                    <a:pt x="415" y="424"/>
                    <a:pt x="418" y="425"/>
                    <a:pt x="420" y="425"/>
                  </a:cubicBezTo>
                  <a:close/>
                  <a:moveTo>
                    <a:pt x="398" y="555"/>
                  </a:moveTo>
                  <a:cubicBezTo>
                    <a:pt x="402" y="555"/>
                    <a:pt x="406" y="554"/>
                    <a:pt x="409" y="553"/>
                  </a:cubicBezTo>
                  <a:cubicBezTo>
                    <a:pt x="441" y="621"/>
                    <a:pt x="441" y="621"/>
                    <a:pt x="441" y="621"/>
                  </a:cubicBezTo>
                  <a:cubicBezTo>
                    <a:pt x="426" y="636"/>
                    <a:pt x="426" y="636"/>
                    <a:pt x="426" y="636"/>
                  </a:cubicBezTo>
                  <a:cubicBezTo>
                    <a:pt x="420" y="630"/>
                    <a:pt x="413" y="627"/>
                    <a:pt x="405" y="627"/>
                  </a:cubicBezTo>
                  <a:cubicBezTo>
                    <a:pt x="398" y="627"/>
                    <a:pt x="391" y="629"/>
                    <a:pt x="386" y="634"/>
                  </a:cubicBezTo>
                  <a:cubicBezTo>
                    <a:pt x="330" y="567"/>
                    <a:pt x="330" y="567"/>
                    <a:pt x="330" y="567"/>
                  </a:cubicBezTo>
                  <a:cubicBezTo>
                    <a:pt x="332" y="565"/>
                    <a:pt x="334" y="561"/>
                    <a:pt x="334" y="557"/>
                  </a:cubicBezTo>
                  <a:cubicBezTo>
                    <a:pt x="334" y="556"/>
                    <a:pt x="334" y="555"/>
                    <a:pt x="334" y="553"/>
                  </a:cubicBezTo>
                  <a:cubicBezTo>
                    <a:pt x="373" y="539"/>
                    <a:pt x="373" y="539"/>
                    <a:pt x="373" y="539"/>
                  </a:cubicBezTo>
                  <a:cubicBezTo>
                    <a:pt x="378" y="549"/>
                    <a:pt x="387" y="555"/>
                    <a:pt x="398" y="555"/>
                  </a:cubicBezTo>
                  <a:close/>
                  <a:moveTo>
                    <a:pt x="420" y="755"/>
                  </a:moveTo>
                  <a:cubicBezTo>
                    <a:pt x="420" y="755"/>
                    <a:pt x="420" y="755"/>
                    <a:pt x="419" y="755"/>
                  </a:cubicBezTo>
                  <a:cubicBezTo>
                    <a:pt x="415" y="685"/>
                    <a:pt x="415" y="685"/>
                    <a:pt x="415" y="685"/>
                  </a:cubicBezTo>
                  <a:cubicBezTo>
                    <a:pt x="420" y="683"/>
                    <a:pt x="425" y="680"/>
                    <a:pt x="428" y="677"/>
                  </a:cubicBezTo>
                  <a:cubicBezTo>
                    <a:pt x="472" y="704"/>
                    <a:pt x="472" y="704"/>
                    <a:pt x="472" y="704"/>
                  </a:cubicBezTo>
                  <a:cubicBezTo>
                    <a:pt x="471" y="706"/>
                    <a:pt x="471" y="708"/>
                    <a:pt x="471" y="711"/>
                  </a:cubicBezTo>
                  <a:cubicBezTo>
                    <a:pt x="471" y="714"/>
                    <a:pt x="472" y="718"/>
                    <a:pt x="475" y="720"/>
                  </a:cubicBezTo>
                  <a:cubicBezTo>
                    <a:pt x="438" y="762"/>
                    <a:pt x="438" y="762"/>
                    <a:pt x="438" y="762"/>
                  </a:cubicBezTo>
                  <a:cubicBezTo>
                    <a:pt x="433" y="758"/>
                    <a:pt x="427" y="755"/>
                    <a:pt x="420" y="755"/>
                  </a:cubicBezTo>
                  <a:close/>
                  <a:moveTo>
                    <a:pt x="485" y="697"/>
                  </a:moveTo>
                  <a:cubicBezTo>
                    <a:pt x="483" y="697"/>
                    <a:pt x="481" y="697"/>
                    <a:pt x="479" y="698"/>
                  </a:cubicBezTo>
                  <a:cubicBezTo>
                    <a:pt x="454" y="645"/>
                    <a:pt x="454" y="645"/>
                    <a:pt x="454" y="645"/>
                  </a:cubicBezTo>
                  <a:cubicBezTo>
                    <a:pt x="523" y="633"/>
                    <a:pt x="523" y="633"/>
                    <a:pt x="523" y="633"/>
                  </a:cubicBezTo>
                  <a:cubicBezTo>
                    <a:pt x="524" y="640"/>
                    <a:pt x="528" y="646"/>
                    <a:pt x="533" y="650"/>
                  </a:cubicBezTo>
                  <a:cubicBezTo>
                    <a:pt x="493" y="699"/>
                    <a:pt x="493" y="699"/>
                    <a:pt x="493" y="699"/>
                  </a:cubicBezTo>
                  <a:cubicBezTo>
                    <a:pt x="490" y="698"/>
                    <a:pt x="488" y="697"/>
                    <a:pt x="485" y="697"/>
                  </a:cubicBezTo>
                  <a:close/>
                  <a:moveTo>
                    <a:pt x="578" y="611"/>
                  </a:moveTo>
                  <a:cubicBezTo>
                    <a:pt x="682" y="534"/>
                    <a:pt x="682" y="534"/>
                    <a:pt x="682" y="534"/>
                  </a:cubicBezTo>
                  <a:cubicBezTo>
                    <a:pt x="685" y="537"/>
                    <a:pt x="688" y="539"/>
                    <a:pt x="693" y="539"/>
                  </a:cubicBezTo>
                  <a:cubicBezTo>
                    <a:pt x="693" y="539"/>
                    <a:pt x="694" y="539"/>
                    <a:pt x="694" y="538"/>
                  </a:cubicBezTo>
                  <a:cubicBezTo>
                    <a:pt x="709" y="618"/>
                    <a:pt x="709" y="618"/>
                    <a:pt x="709" y="618"/>
                  </a:cubicBezTo>
                  <a:cubicBezTo>
                    <a:pt x="696" y="619"/>
                    <a:pt x="686" y="629"/>
                    <a:pt x="684" y="641"/>
                  </a:cubicBezTo>
                  <a:cubicBezTo>
                    <a:pt x="582" y="629"/>
                    <a:pt x="582" y="629"/>
                    <a:pt x="582" y="629"/>
                  </a:cubicBezTo>
                  <a:cubicBezTo>
                    <a:pt x="582" y="629"/>
                    <a:pt x="583" y="628"/>
                    <a:pt x="583" y="627"/>
                  </a:cubicBezTo>
                  <a:cubicBezTo>
                    <a:pt x="583" y="621"/>
                    <a:pt x="581" y="616"/>
                    <a:pt x="578" y="611"/>
                  </a:cubicBezTo>
                  <a:close/>
                  <a:moveTo>
                    <a:pt x="728" y="624"/>
                  </a:moveTo>
                  <a:cubicBezTo>
                    <a:pt x="724" y="620"/>
                    <a:pt x="718" y="618"/>
                    <a:pt x="711" y="618"/>
                  </a:cubicBezTo>
                  <a:cubicBezTo>
                    <a:pt x="711" y="618"/>
                    <a:pt x="711" y="618"/>
                    <a:pt x="710" y="618"/>
                  </a:cubicBezTo>
                  <a:cubicBezTo>
                    <a:pt x="696" y="538"/>
                    <a:pt x="696" y="538"/>
                    <a:pt x="696" y="538"/>
                  </a:cubicBezTo>
                  <a:cubicBezTo>
                    <a:pt x="702" y="537"/>
                    <a:pt x="706" y="531"/>
                    <a:pt x="706" y="525"/>
                  </a:cubicBezTo>
                  <a:cubicBezTo>
                    <a:pt x="706" y="524"/>
                    <a:pt x="706" y="524"/>
                    <a:pt x="706" y="523"/>
                  </a:cubicBezTo>
                  <a:cubicBezTo>
                    <a:pt x="770" y="512"/>
                    <a:pt x="770" y="512"/>
                    <a:pt x="770" y="512"/>
                  </a:cubicBezTo>
                  <a:cubicBezTo>
                    <a:pt x="772" y="520"/>
                    <a:pt x="778" y="527"/>
                    <a:pt x="785" y="531"/>
                  </a:cubicBezTo>
                  <a:lnTo>
                    <a:pt x="728" y="624"/>
                  </a:lnTo>
                  <a:close/>
                  <a:moveTo>
                    <a:pt x="821" y="490"/>
                  </a:moveTo>
                  <a:cubicBezTo>
                    <a:pt x="816" y="483"/>
                    <a:pt x="807" y="478"/>
                    <a:pt x="797" y="478"/>
                  </a:cubicBezTo>
                  <a:cubicBezTo>
                    <a:pt x="797" y="478"/>
                    <a:pt x="796" y="478"/>
                    <a:pt x="795" y="478"/>
                  </a:cubicBezTo>
                  <a:cubicBezTo>
                    <a:pt x="793" y="464"/>
                    <a:pt x="793" y="464"/>
                    <a:pt x="793" y="464"/>
                  </a:cubicBezTo>
                  <a:cubicBezTo>
                    <a:pt x="859" y="466"/>
                    <a:pt x="859" y="466"/>
                    <a:pt x="859" y="466"/>
                  </a:cubicBezTo>
                  <a:cubicBezTo>
                    <a:pt x="860" y="469"/>
                    <a:pt x="860" y="471"/>
                    <a:pt x="862" y="473"/>
                  </a:cubicBezTo>
                  <a:lnTo>
                    <a:pt x="821" y="490"/>
                  </a:lnTo>
                  <a:close/>
                  <a:moveTo>
                    <a:pt x="1090" y="368"/>
                  </a:moveTo>
                  <a:cubicBezTo>
                    <a:pt x="1088" y="364"/>
                    <a:pt x="1085" y="361"/>
                    <a:pt x="1081" y="359"/>
                  </a:cubicBezTo>
                  <a:cubicBezTo>
                    <a:pt x="1133" y="267"/>
                    <a:pt x="1133" y="267"/>
                    <a:pt x="1133" y="267"/>
                  </a:cubicBezTo>
                  <a:cubicBezTo>
                    <a:pt x="1181" y="305"/>
                    <a:pt x="1181" y="305"/>
                    <a:pt x="1181" y="305"/>
                  </a:cubicBezTo>
                  <a:cubicBezTo>
                    <a:pt x="1180" y="308"/>
                    <a:pt x="1180" y="311"/>
                    <a:pt x="1180" y="314"/>
                  </a:cubicBezTo>
                  <a:cubicBezTo>
                    <a:pt x="1180" y="321"/>
                    <a:pt x="1182" y="327"/>
                    <a:pt x="1186" y="332"/>
                  </a:cubicBezTo>
                  <a:lnTo>
                    <a:pt x="1090" y="368"/>
                  </a:lnTo>
                  <a:close/>
                  <a:moveTo>
                    <a:pt x="1199" y="288"/>
                  </a:moveTo>
                  <a:cubicBezTo>
                    <a:pt x="1191" y="290"/>
                    <a:pt x="1185" y="296"/>
                    <a:pt x="1182" y="303"/>
                  </a:cubicBezTo>
                  <a:cubicBezTo>
                    <a:pt x="1134" y="265"/>
                    <a:pt x="1134" y="265"/>
                    <a:pt x="1134" y="265"/>
                  </a:cubicBezTo>
                  <a:cubicBezTo>
                    <a:pt x="1162" y="216"/>
                    <a:pt x="1162" y="216"/>
                    <a:pt x="1162" y="216"/>
                  </a:cubicBezTo>
                  <a:cubicBezTo>
                    <a:pt x="1164" y="216"/>
                    <a:pt x="1166" y="217"/>
                    <a:pt x="1168" y="217"/>
                  </a:cubicBezTo>
                  <a:cubicBezTo>
                    <a:pt x="1170" y="217"/>
                    <a:pt x="1171" y="217"/>
                    <a:pt x="1172" y="216"/>
                  </a:cubicBezTo>
                  <a:lnTo>
                    <a:pt x="1199" y="288"/>
                  </a:lnTo>
                  <a:close/>
                  <a:moveTo>
                    <a:pt x="1156" y="208"/>
                  </a:moveTo>
                  <a:cubicBezTo>
                    <a:pt x="1157" y="211"/>
                    <a:pt x="1158" y="213"/>
                    <a:pt x="1161" y="215"/>
                  </a:cubicBezTo>
                  <a:cubicBezTo>
                    <a:pt x="1133" y="264"/>
                    <a:pt x="1133" y="264"/>
                    <a:pt x="1133" y="264"/>
                  </a:cubicBezTo>
                  <a:cubicBezTo>
                    <a:pt x="1108" y="245"/>
                    <a:pt x="1108" y="245"/>
                    <a:pt x="1108" y="245"/>
                  </a:cubicBezTo>
                  <a:cubicBezTo>
                    <a:pt x="1112" y="240"/>
                    <a:pt x="1114" y="234"/>
                    <a:pt x="1114" y="228"/>
                  </a:cubicBezTo>
                  <a:cubicBezTo>
                    <a:pt x="1114" y="226"/>
                    <a:pt x="1113" y="224"/>
                    <a:pt x="1113" y="221"/>
                  </a:cubicBezTo>
                  <a:lnTo>
                    <a:pt x="1156" y="208"/>
                  </a:lnTo>
                  <a:close/>
                  <a:moveTo>
                    <a:pt x="1010" y="294"/>
                  </a:moveTo>
                  <a:cubicBezTo>
                    <a:pt x="1014" y="294"/>
                    <a:pt x="1018" y="292"/>
                    <a:pt x="1021" y="288"/>
                  </a:cubicBezTo>
                  <a:cubicBezTo>
                    <a:pt x="1053" y="305"/>
                    <a:pt x="1053" y="305"/>
                    <a:pt x="1053" y="305"/>
                  </a:cubicBezTo>
                  <a:cubicBezTo>
                    <a:pt x="1053" y="306"/>
                    <a:pt x="1053" y="307"/>
                    <a:pt x="1053" y="308"/>
                  </a:cubicBezTo>
                  <a:cubicBezTo>
                    <a:pt x="1053" y="316"/>
                    <a:pt x="1059" y="322"/>
                    <a:pt x="1067" y="322"/>
                  </a:cubicBezTo>
                  <a:cubicBezTo>
                    <a:pt x="1075" y="322"/>
                    <a:pt x="1081" y="316"/>
                    <a:pt x="1081" y="308"/>
                  </a:cubicBezTo>
                  <a:cubicBezTo>
                    <a:pt x="1081" y="300"/>
                    <a:pt x="1075" y="294"/>
                    <a:pt x="1067" y="294"/>
                  </a:cubicBezTo>
                  <a:cubicBezTo>
                    <a:pt x="1066" y="294"/>
                    <a:pt x="1066" y="294"/>
                    <a:pt x="1065" y="294"/>
                  </a:cubicBezTo>
                  <a:cubicBezTo>
                    <a:pt x="1075" y="253"/>
                    <a:pt x="1075" y="253"/>
                    <a:pt x="1075" y="253"/>
                  </a:cubicBezTo>
                  <a:cubicBezTo>
                    <a:pt x="1078" y="255"/>
                    <a:pt x="1082" y="256"/>
                    <a:pt x="1086" y="256"/>
                  </a:cubicBezTo>
                  <a:cubicBezTo>
                    <a:pt x="1094" y="256"/>
                    <a:pt x="1102" y="252"/>
                    <a:pt x="1107" y="246"/>
                  </a:cubicBezTo>
                  <a:cubicBezTo>
                    <a:pt x="1132" y="266"/>
                    <a:pt x="1132" y="266"/>
                    <a:pt x="1132" y="266"/>
                  </a:cubicBezTo>
                  <a:cubicBezTo>
                    <a:pt x="1080" y="358"/>
                    <a:pt x="1080" y="358"/>
                    <a:pt x="1080" y="358"/>
                  </a:cubicBezTo>
                  <a:cubicBezTo>
                    <a:pt x="1076" y="355"/>
                    <a:pt x="1071" y="354"/>
                    <a:pt x="1066" y="354"/>
                  </a:cubicBezTo>
                  <a:cubicBezTo>
                    <a:pt x="1051" y="354"/>
                    <a:pt x="1038" y="366"/>
                    <a:pt x="1038" y="382"/>
                  </a:cubicBezTo>
                  <a:cubicBezTo>
                    <a:pt x="1038" y="386"/>
                    <a:pt x="1039" y="390"/>
                    <a:pt x="1041" y="393"/>
                  </a:cubicBezTo>
                  <a:cubicBezTo>
                    <a:pt x="911" y="445"/>
                    <a:pt x="911" y="445"/>
                    <a:pt x="911" y="445"/>
                  </a:cubicBezTo>
                  <a:cubicBezTo>
                    <a:pt x="906" y="437"/>
                    <a:pt x="897" y="432"/>
                    <a:pt x="887" y="432"/>
                  </a:cubicBezTo>
                  <a:cubicBezTo>
                    <a:pt x="878" y="432"/>
                    <a:pt x="870" y="436"/>
                    <a:pt x="864" y="443"/>
                  </a:cubicBezTo>
                  <a:cubicBezTo>
                    <a:pt x="808" y="397"/>
                    <a:pt x="808" y="397"/>
                    <a:pt x="808" y="397"/>
                  </a:cubicBezTo>
                  <a:cubicBezTo>
                    <a:pt x="808" y="396"/>
                    <a:pt x="808" y="395"/>
                    <a:pt x="808" y="394"/>
                  </a:cubicBezTo>
                  <a:cubicBezTo>
                    <a:pt x="808" y="391"/>
                    <a:pt x="807" y="388"/>
                    <a:pt x="806" y="385"/>
                  </a:cubicBezTo>
                  <a:cubicBezTo>
                    <a:pt x="929" y="357"/>
                    <a:pt x="929" y="357"/>
                    <a:pt x="929" y="357"/>
                  </a:cubicBezTo>
                  <a:cubicBezTo>
                    <a:pt x="931" y="362"/>
                    <a:pt x="936" y="367"/>
                    <a:pt x="943" y="367"/>
                  </a:cubicBezTo>
                  <a:cubicBezTo>
                    <a:pt x="950" y="367"/>
                    <a:pt x="956" y="360"/>
                    <a:pt x="956" y="353"/>
                  </a:cubicBezTo>
                  <a:cubicBezTo>
                    <a:pt x="956" y="349"/>
                    <a:pt x="955" y="346"/>
                    <a:pt x="953" y="343"/>
                  </a:cubicBezTo>
                  <a:cubicBezTo>
                    <a:pt x="1002" y="291"/>
                    <a:pt x="1002" y="291"/>
                    <a:pt x="1002" y="291"/>
                  </a:cubicBezTo>
                  <a:cubicBezTo>
                    <a:pt x="1004" y="293"/>
                    <a:pt x="1007" y="294"/>
                    <a:pt x="1010" y="294"/>
                  </a:cubicBezTo>
                  <a:close/>
                  <a:moveTo>
                    <a:pt x="727" y="285"/>
                  </a:moveTo>
                  <a:cubicBezTo>
                    <a:pt x="721" y="287"/>
                    <a:pt x="718" y="292"/>
                    <a:pt x="718" y="298"/>
                  </a:cubicBezTo>
                  <a:cubicBezTo>
                    <a:pt x="718" y="306"/>
                    <a:pt x="724" y="312"/>
                    <a:pt x="731" y="312"/>
                  </a:cubicBezTo>
                  <a:cubicBezTo>
                    <a:pt x="739" y="312"/>
                    <a:pt x="745" y="306"/>
                    <a:pt x="745" y="298"/>
                  </a:cubicBezTo>
                  <a:cubicBezTo>
                    <a:pt x="745" y="294"/>
                    <a:pt x="743" y="289"/>
                    <a:pt x="739" y="287"/>
                  </a:cubicBezTo>
                  <a:cubicBezTo>
                    <a:pt x="781" y="220"/>
                    <a:pt x="781" y="220"/>
                    <a:pt x="781" y="220"/>
                  </a:cubicBezTo>
                  <a:cubicBezTo>
                    <a:pt x="783" y="221"/>
                    <a:pt x="785" y="222"/>
                    <a:pt x="788" y="222"/>
                  </a:cubicBezTo>
                  <a:cubicBezTo>
                    <a:pt x="790" y="222"/>
                    <a:pt x="792" y="221"/>
                    <a:pt x="794" y="221"/>
                  </a:cubicBezTo>
                  <a:cubicBezTo>
                    <a:pt x="811" y="251"/>
                    <a:pt x="811" y="251"/>
                    <a:pt x="811" y="251"/>
                  </a:cubicBezTo>
                  <a:cubicBezTo>
                    <a:pt x="802" y="256"/>
                    <a:pt x="797" y="265"/>
                    <a:pt x="797" y="275"/>
                  </a:cubicBezTo>
                  <a:cubicBezTo>
                    <a:pt x="797" y="290"/>
                    <a:pt x="809" y="303"/>
                    <a:pt x="825" y="303"/>
                  </a:cubicBezTo>
                  <a:cubicBezTo>
                    <a:pt x="828" y="303"/>
                    <a:pt x="831" y="302"/>
                    <a:pt x="834" y="301"/>
                  </a:cubicBezTo>
                  <a:cubicBezTo>
                    <a:pt x="844" y="329"/>
                    <a:pt x="844" y="329"/>
                    <a:pt x="844" y="329"/>
                  </a:cubicBezTo>
                  <a:cubicBezTo>
                    <a:pt x="840" y="331"/>
                    <a:pt x="837" y="335"/>
                    <a:pt x="837" y="341"/>
                  </a:cubicBezTo>
                  <a:cubicBezTo>
                    <a:pt x="837" y="348"/>
                    <a:pt x="842" y="353"/>
                    <a:pt x="849" y="353"/>
                  </a:cubicBezTo>
                  <a:cubicBezTo>
                    <a:pt x="856" y="353"/>
                    <a:pt x="861" y="349"/>
                    <a:pt x="862" y="343"/>
                  </a:cubicBezTo>
                  <a:cubicBezTo>
                    <a:pt x="929" y="352"/>
                    <a:pt x="929" y="352"/>
                    <a:pt x="929" y="352"/>
                  </a:cubicBezTo>
                  <a:cubicBezTo>
                    <a:pt x="929" y="352"/>
                    <a:pt x="929" y="352"/>
                    <a:pt x="929" y="353"/>
                  </a:cubicBezTo>
                  <a:cubicBezTo>
                    <a:pt x="929" y="354"/>
                    <a:pt x="929" y="354"/>
                    <a:pt x="929" y="355"/>
                  </a:cubicBezTo>
                  <a:cubicBezTo>
                    <a:pt x="805" y="384"/>
                    <a:pt x="805" y="384"/>
                    <a:pt x="805" y="384"/>
                  </a:cubicBezTo>
                  <a:cubicBezTo>
                    <a:pt x="801" y="377"/>
                    <a:pt x="794" y="372"/>
                    <a:pt x="786" y="372"/>
                  </a:cubicBezTo>
                  <a:cubicBezTo>
                    <a:pt x="777" y="372"/>
                    <a:pt x="770" y="377"/>
                    <a:pt x="766" y="385"/>
                  </a:cubicBezTo>
                  <a:cubicBezTo>
                    <a:pt x="653" y="376"/>
                    <a:pt x="653" y="376"/>
                    <a:pt x="653" y="376"/>
                  </a:cubicBezTo>
                  <a:cubicBezTo>
                    <a:pt x="653" y="376"/>
                    <a:pt x="653" y="376"/>
                    <a:pt x="653" y="376"/>
                  </a:cubicBezTo>
                  <a:cubicBezTo>
                    <a:pt x="653" y="369"/>
                    <a:pt x="649" y="363"/>
                    <a:pt x="642" y="362"/>
                  </a:cubicBezTo>
                  <a:cubicBezTo>
                    <a:pt x="684" y="215"/>
                    <a:pt x="684" y="215"/>
                    <a:pt x="684" y="215"/>
                  </a:cubicBezTo>
                  <a:cubicBezTo>
                    <a:pt x="688" y="219"/>
                    <a:pt x="694" y="221"/>
                    <a:pt x="700" y="221"/>
                  </a:cubicBezTo>
                  <a:cubicBezTo>
                    <a:pt x="703" y="221"/>
                    <a:pt x="705" y="220"/>
                    <a:pt x="708" y="219"/>
                  </a:cubicBezTo>
                  <a:lnTo>
                    <a:pt x="727" y="285"/>
                  </a:lnTo>
                  <a:close/>
                  <a:moveTo>
                    <a:pt x="939" y="58"/>
                  </a:moveTo>
                  <a:cubicBezTo>
                    <a:pt x="939" y="58"/>
                    <a:pt x="939" y="59"/>
                    <a:pt x="939" y="60"/>
                  </a:cubicBezTo>
                  <a:cubicBezTo>
                    <a:pt x="939" y="62"/>
                    <a:pt x="939" y="64"/>
                    <a:pt x="940" y="65"/>
                  </a:cubicBezTo>
                  <a:cubicBezTo>
                    <a:pt x="933" y="69"/>
                    <a:pt x="933" y="69"/>
                    <a:pt x="933" y="69"/>
                  </a:cubicBezTo>
                  <a:cubicBezTo>
                    <a:pt x="929" y="64"/>
                    <a:pt x="923" y="60"/>
                    <a:pt x="916" y="60"/>
                  </a:cubicBezTo>
                  <a:cubicBezTo>
                    <a:pt x="915" y="60"/>
                    <a:pt x="915" y="60"/>
                    <a:pt x="914" y="60"/>
                  </a:cubicBezTo>
                  <a:cubicBezTo>
                    <a:pt x="903" y="61"/>
                    <a:pt x="894" y="70"/>
                    <a:pt x="894" y="81"/>
                  </a:cubicBezTo>
                  <a:cubicBezTo>
                    <a:pt x="857" y="79"/>
                    <a:pt x="857" y="79"/>
                    <a:pt x="857" y="79"/>
                  </a:cubicBezTo>
                  <a:cubicBezTo>
                    <a:pt x="857" y="78"/>
                    <a:pt x="857" y="78"/>
                    <a:pt x="857" y="77"/>
                  </a:cubicBezTo>
                  <a:cubicBezTo>
                    <a:pt x="857" y="69"/>
                    <a:pt x="851" y="63"/>
                    <a:pt x="843" y="63"/>
                  </a:cubicBezTo>
                  <a:cubicBezTo>
                    <a:pt x="836" y="63"/>
                    <a:pt x="829" y="69"/>
                    <a:pt x="829" y="77"/>
                  </a:cubicBezTo>
                  <a:cubicBezTo>
                    <a:pt x="829" y="81"/>
                    <a:pt x="831" y="84"/>
                    <a:pt x="833" y="87"/>
                  </a:cubicBezTo>
                  <a:cubicBezTo>
                    <a:pt x="816" y="103"/>
                    <a:pt x="816" y="103"/>
                    <a:pt x="816" y="103"/>
                  </a:cubicBezTo>
                  <a:cubicBezTo>
                    <a:pt x="812" y="99"/>
                    <a:pt x="806" y="95"/>
                    <a:pt x="800" y="95"/>
                  </a:cubicBezTo>
                  <a:cubicBezTo>
                    <a:pt x="790" y="55"/>
                    <a:pt x="790" y="55"/>
                    <a:pt x="790" y="55"/>
                  </a:cubicBezTo>
                  <a:cubicBezTo>
                    <a:pt x="802" y="53"/>
                    <a:pt x="812" y="43"/>
                    <a:pt x="813" y="30"/>
                  </a:cubicBezTo>
                  <a:lnTo>
                    <a:pt x="939" y="58"/>
                  </a:lnTo>
                  <a:close/>
                  <a:moveTo>
                    <a:pt x="762" y="42"/>
                  </a:moveTo>
                  <a:cubicBezTo>
                    <a:pt x="766" y="48"/>
                    <a:pt x="771" y="52"/>
                    <a:pt x="777" y="54"/>
                  </a:cubicBezTo>
                  <a:cubicBezTo>
                    <a:pt x="716" y="177"/>
                    <a:pt x="716" y="177"/>
                    <a:pt x="716" y="177"/>
                  </a:cubicBezTo>
                  <a:cubicBezTo>
                    <a:pt x="712" y="174"/>
                    <a:pt x="708" y="172"/>
                    <a:pt x="703" y="171"/>
                  </a:cubicBezTo>
                  <a:cubicBezTo>
                    <a:pt x="708" y="116"/>
                    <a:pt x="708" y="116"/>
                    <a:pt x="708" y="116"/>
                  </a:cubicBezTo>
                  <a:cubicBezTo>
                    <a:pt x="708" y="116"/>
                    <a:pt x="708" y="116"/>
                    <a:pt x="709" y="116"/>
                  </a:cubicBezTo>
                  <a:cubicBezTo>
                    <a:pt x="724" y="116"/>
                    <a:pt x="736" y="103"/>
                    <a:pt x="736" y="88"/>
                  </a:cubicBezTo>
                  <a:cubicBezTo>
                    <a:pt x="736" y="82"/>
                    <a:pt x="734" y="76"/>
                    <a:pt x="730" y="71"/>
                  </a:cubicBezTo>
                  <a:lnTo>
                    <a:pt x="762" y="42"/>
                  </a:lnTo>
                  <a:close/>
                  <a:moveTo>
                    <a:pt x="682" y="84"/>
                  </a:moveTo>
                  <a:cubicBezTo>
                    <a:pt x="682" y="85"/>
                    <a:pt x="682" y="87"/>
                    <a:pt x="682" y="88"/>
                  </a:cubicBezTo>
                  <a:cubicBezTo>
                    <a:pt x="682" y="102"/>
                    <a:pt x="692" y="114"/>
                    <a:pt x="706" y="115"/>
                  </a:cubicBezTo>
                  <a:cubicBezTo>
                    <a:pt x="701" y="171"/>
                    <a:pt x="701" y="171"/>
                    <a:pt x="701" y="171"/>
                  </a:cubicBezTo>
                  <a:cubicBezTo>
                    <a:pt x="701" y="171"/>
                    <a:pt x="700" y="171"/>
                    <a:pt x="700" y="171"/>
                  </a:cubicBezTo>
                  <a:cubicBezTo>
                    <a:pt x="690" y="171"/>
                    <a:pt x="681" y="177"/>
                    <a:pt x="677" y="185"/>
                  </a:cubicBezTo>
                  <a:cubicBezTo>
                    <a:pt x="611" y="157"/>
                    <a:pt x="611" y="157"/>
                    <a:pt x="611" y="157"/>
                  </a:cubicBezTo>
                  <a:cubicBezTo>
                    <a:pt x="612" y="156"/>
                    <a:pt x="612" y="154"/>
                    <a:pt x="612" y="153"/>
                  </a:cubicBezTo>
                  <a:cubicBezTo>
                    <a:pt x="612" y="149"/>
                    <a:pt x="611" y="146"/>
                    <a:pt x="609" y="143"/>
                  </a:cubicBezTo>
                  <a:cubicBezTo>
                    <a:pt x="645" y="91"/>
                    <a:pt x="645" y="91"/>
                    <a:pt x="645" y="91"/>
                  </a:cubicBezTo>
                  <a:cubicBezTo>
                    <a:pt x="648" y="93"/>
                    <a:pt x="651" y="93"/>
                    <a:pt x="654" y="93"/>
                  </a:cubicBezTo>
                  <a:cubicBezTo>
                    <a:pt x="662" y="93"/>
                    <a:pt x="669" y="88"/>
                    <a:pt x="671" y="81"/>
                  </a:cubicBezTo>
                  <a:lnTo>
                    <a:pt x="682" y="84"/>
                  </a:lnTo>
                  <a:close/>
                  <a:moveTo>
                    <a:pt x="637" y="70"/>
                  </a:moveTo>
                  <a:cubicBezTo>
                    <a:pt x="636" y="72"/>
                    <a:pt x="636" y="74"/>
                    <a:pt x="636" y="75"/>
                  </a:cubicBezTo>
                  <a:cubicBezTo>
                    <a:pt x="636" y="81"/>
                    <a:pt x="639" y="87"/>
                    <a:pt x="644" y="90"/>
                  </a:cubicBezTo>
                  <a:cubicBezTo>
                    <a:pt x="607" y="142"/>
                    <a:pt x="607" y="142"/>
                    <a:pt x="607" y="142"/>
                  </a:cubicBezTo>
                  <a:cubicBezTo>
                    <a:pt x="605" y="140"/>
                    <a:pt x="602" y="139"/>
                    <a:pt x="598" y="139"/>
                  </a:cubicBezTo>
                  <a:cubicBezTo>
                    <a:pt x="591" y="139"/>
                    <a:pt x="586" y="144"/>
                    <a:pt x="585" y="151"/>
                  </a:cubicBezTo>
                  <a:cubicBezTo>
                    <a:pt x="514" y="146"/>
                    <a:pt x="514" y="146"/>
                    <a:pt x="514" y="146"/>
                  </a:cubicBezTo>
                  <a:cubicBezTo>
                    <a:pt x="514" y="146"/>
                    <a:pt x="514" y="145"/>
                    <a:pt x="514" y="145"/>
                  </a:cubicBezTo>
                  <a:cubicBezTo>
                    <a:pt x="514" y="138"/>
                    <a:pt x="511" y="132"/>
                    <a:pt x="507" y="128"/>
                  </a:cubicBezTo>
                  <a:cubicBezTo>
                    <a:pt x="573" y="62"/>
                    <a:pt x="573" y="62"/>
                    <a:pt x="573" y="62"/>
                  </a:cubicBezTo>
                  <a:cubicBezTo>
                    <a:pt x="575" y="64"/>
                    <a:pt x="578" y="65"/>
                    <a:pt x="582" y="65"/>
                  </a:cubicBezTo>
                  <a:cubicBezTo>
                    <a:pt x="588" y="65"/>
                    <a:pt x="593" y="61"/>
                    <a:pt x="595" y="56"/>
                  </a:cubicBezTo>
                  <a:lnTo>
                    <a:pt x="637" y="70"/>
                  </a:lnTo>
                  <a:close/>
                  <a:moveTo>
                    <a:pt x="571" y="60"/>
                  </a:moveTo>
                  <a:cubicBezTo>
                    <a:pt x="506" y="127"/>
                    <a:pt x="506" y="127"/>
                    <a:pt x="506" y="127"/>
                  </a:cubicBezTo>
                  <a:cubicBezTo>
                    <a:pt x="501" y="123"/>
                    <a:pt x="495" y="120"/>
                    <a:pt x="489" y="120"/>
                  </a:cubicBezTo>
                  <a:cubicBezTo>
                    <a:pt x="487" y="120"/>
                    <a:pt x="485" y="120"/>
                    <a:pt x="483" y="121"/>
                  </a:cubicBezTo>
                  <a:cubicBezTo>
                    <a:pt x="470" y="71"/>
                    <a:pt x="470" y="71"/>
                    <a:pt x="470" y="71"/>
                  </a:cubicBezTo>
                  <a:cubicBezTo>
                    <a:pt x="483" y="69"/>
                    <a:pt x="493" y="58"/>
                    <a:pt x="494" y="45"/>
                  </a:cubicBezTo>
                  <a:cubicBezTo>
                    <a:pt x="568" y="51"/>
                    <a:pt x="568" y="51"/>
                    <a:pt x="568" y="51"/>
                  </a:cubicBezTo>
                  <a:cubicBezTo>
                    <a:pt x="568" y="51"/>
                    <a:pt x="568" y="51"/>
                    <a:pt x="568" y="51"/>
                  </a:cubicBezTo>
                  <a:cubicBezTo>
                    <a:pt x="568" y="55"/>
                    <a:pt x="569" y="58"/>
                    <a:pt x="571" y="60"/>
                  </a:cubicBezTo>
                  <a:close/>
                  <a:moveTo>
                    <a:pt x="438" y="45"/>
                  </a:moveTo>
                  <a:cubicBezTo>
                    <a:pt x="439" y="60"/>
                    <a:pt x="451" y="72"/>
                    <a:pt x="466" y="72"/>
                  </a:cubicBezTo>
                  <a:cubicBezTo>
                    <a:pt x="467" y="72"/>
                    <a:pt x="467" y="71"/>
                    <a:pt x="468" y="71"/>
                  </a:cubicBezTo>
                  <a:cubicBezTo>
                    <a:pt x="481" y="121"/>
                    <a:pt x="481" y="121"/>
                    <a:pt x="481" y="121"/>
                  </a:cubicBezTo>
                  <a:cubicBezTo>
                    <a:pt x="475" y="123"/>
                    <a:pt x="471" y="127"/>
                    <a:pt x="468" y="132"/>
                  </a:cubicBezTo>
                  <a:cubicBezTo>
                    <a:pt x="357" y="66"/>
                    <a:pt x="357" y="66"/>
                    <a:pt x="357" y="66"/>
                  </a:cubicBezTo>
                  <a:cubicBezTo>
                    <a:pt x="359" y="62"/>
                    <a:pt x="361" y="58"/>
                    <a:pt x="361" y="53"/>
                  </a:cubicBezTo>
                  <a:cubicBezTo>
                    <a:pt x="361" y="52"/>
                    <a:pt x="360" y="52"/>
                    <a:pt x="360" y="51"/>
                  </a:cubicBezTo>
                  <a:cubicBezTo>
                    <a:pt x="436" y="45"/>
                    <a:pt x="436" y="45"/>
                    <a:pt x="436" y="45"/>
                  </a:cubicBezTo>
                  <a:lnTo>
                    <a:pt x="438" y="45"/>
                  </a:lnTo>
                  <a:close/>
                  <a:moveTo>
                    <a:pt x="393" y="47"/>
                  </a:moveTo>
                  <a:cubicBezTo>
                    <a:pt x="360" y="50"/>
                    <a:pt x="360" y="50"/>
                    <a:pt x="360" y="50"/>
                  </a:cubicBezTo>
                  <a:cubicBezTo>
                    <a:pt x="360" y="49"/>
                    <a:pt x="360" y="49"/>
                    <a:pt x="360" y="48"/>
                  </a:cubicBezTo>
                  <a:lnTo>
                    <a:pt x="393" y="47"/>
                  </a:lnTo>
                  <a:close/>
                  <a:moveTo>
                    <a:pt x="305" y="52"/>
                  </a:moveTo>
                  <a:cubicBezTo>
                    <a:pt x="305" y="52"/>
                    <a:pt x="305" y="52"/>
                    <a:pt x="305" y="53"/>
                  </a:cubicBezTo>
                  <a:cubicBezTo>
                    <a:pt x="305" y="58"/>
                    <a:pt x="306" y="63"/>
                    <a:pt x="309" y="67"/>
                  </a:cubicBezTo>
                  <a:cubicBezTo>
                    <a:pt x="242" y="115"/>
                    <a:pt x="242" y="115"/>
                    <a:pt x="242" y="115"/>
                  </a:cubicBezTo>
                  <a:cubicBezTo>
                    <a:pt x="239" y="112"/>
                    <a:pt x="236" y="110"/>
                    <a:pt x="232" y="110"/>
                  </a:cubicBezTo>
                  <a:cubicBezTo>
                    <a:pt x="233" y="62"/>
                    <a:pt x="233" y="62"/>
                    <a:pt x="233" y="62"/>
                  </a:cubicBezTo>
                  <a:cubicBezTo>
                    <a:pt x="244" y="62"/>
                    <a:pt x="254" y="54"/>
                    <a:pt x="256" y="43"/>
                  </a:cubicBezTo>
                  <a:lnTo>
                    <a:pt x="305" y="52"/>
                  </a:lnTo>
                  <a:close/>
                  <a:moveTo>
                    <a:pt x="171" y="44"/>
                  </a:moveTo>
                  <a:cubicBezTo>
                    <a:pt x="174" y="46"/>
                    <a:pt x="177" y="47"/>
                    <a:pt x="181" y="47"/>
                  </a:cubicBezTo>
                  <a:cubicBezTo>
                    <a:pt x="188" y="47"/>
                    <a:pt x="194" y="42"/>
                    <a:pt x="196" y="36"/>
                  </a:cubicBezTo>
                  <a:cubicBezTo>
                    <a:pt x="208" y="37"/>
                    <a:pt x="208" y="37"/>
                    <a:pt x="208" y="37"/>
                  </a:cubicBezTo>
                  <a:cubicBezTo>
                    <a:pt x="208" y="37"/>
                    <a:pt x="208" y="37"/>
                    <a:pt x="208" y="38"/>
                  </a:cubicBezTo>
                  <a:cubicBezTo>
                    <a:pt x="208" y="41"/>
                    <a:pt x="209" y="43"/>
                    <a:pt x="210" y="46"/>
                  </a:cubicBezTo>
                  <a:cubicBezTo>
                    <a:pt x="134" y="75"/>
                    <a:pt x="134" y="75"/>
                    <a:pt x="134" y="75"/>
                  </a:cubicBezTo>
                  <a:lnTo>
                    <a:pt x="171" y="44"/>
                  </a:lnTo>
                  <a:close/>
                  <a:moveTo>
                    <a:pt x="134" y="96"/>
                  </a:moveTo>
                  <a:cubicBezTo>
                    <a:pt x="134" y="96"/>
                    <a:pt x="134" y="95"/>
                    <a:pt x="134" y="95"/>
                  </a:cubicBezTo>
                  <a:cubicBezTo>
                    <a:pt x="134" y="89"/>
                    <a:pt x="132" y="84"/>
                    <a:pt x="129" y="80"/>
                  </a:cubicBezTo>
                  <a:cubicBezTo>
                    <a:pt x="130" y="79"/>
                    <a:pt x="130" y="79"/>
                    <a:pt x="130" y="79"/>
                  </a:cubicBezTo>
                  <a:cubicBezTo>
                    <a:pt x="210" y="47"/>
                    <a:pt x="210" y="47"/>
                    <a:pt x="210" y="47"/>
                  </a:cubicBezTo>
                  <a:cubicBezTo>
                    <a:pt x="214" y="56"/>
                    <a:pt x="222" y="61"/>
                    <a:pt x="231" y="62"/>
                  </a:cubicBezTo>
                  <a:cubicBezTo>
                    <a:pt x="230" y="110"/>
                    <a:pt x="230" y="110"/>
                    <a:pt x="230" y="110"/>
                  </a:cubicBezTo>
                  <a:cubicBezTo>
                    <a:pt x="224" y="110"/>
                    <a:pt x="220" y="114"/>
                    <a:pt x="218" y="119"/>
                  </a:cubicBezTo>
                  <a:lnTo>
                    <a:pt x="134" y="96"/>
                  </a:lnTo>
                  <a:close/>
                  <a:moveTo>
                    <a:pt x="243" y="116"/>
                  </a:moveTo>
                  <a:cubicBezTo>
                    <a:pt x="310" y="68"/>
                    <a:pt x="310" y="68"/>
                    <a:pt x="310" y="68"/>
                  </a:cubicBezTo>
                  <a:cubicBezTo>
                    <a:pt x="314" y="75"/>
                    <a:pt x="323" y="80"/>
                    <a:pt x="332" y="81"/>
                  </a:cubicBezTo>
                  <a:cubicBezTo>
                    <a:pt x="315" y="155"/>
                    <a:pt x="315" y="155"/>
                    <a:pt x="315" y="155"/>
                  </a:cubicBezTo>
                  <a:cubicBezTo>
                    <a:pt x="314" y="154"/>
                    <a:pt x="312" y="154"/>
                    <a:pt x="311" y="154"/>
                  </a:cubicBezTo>
                  <a:cubicBezTo>
                    <a:pt x="307" y="154"/>
                    <a:pt x="303" y="156"/>
                    <a:pt x="301" y="158"/>
                  </a:cubicBezTo>
                  <a:cubicBezTo>
                    <a:pt x="244" y="129"/>
                    <a:pt x="244" y="129"/>
                    <a:pt x="244" y="129"/>
                  </a:cubicBezTo>
                  <a:cubicBezTo>
                    <a:pt x="244" y="128"/>
                    <a:pt x="245" y="126"/>
                    <a:pt x="245" y="124"/>
                  </a:cubicBezTo>
                  <a:cubicBezTo>
                    <a:pt x="245" y="121"/>
                    <a:pt x="244" y="118"/>
                    <a:pt x="243" y="116"/>
                  </a:cubicBezTo>
                  <a:close/>
                  <a:moveTo>
                    <a:pt x="315" y="181"/>
                  </a:moveTo>
                  <a:cubicBezTo>
                    <a:pt x="321" y="179"/>
                    <a:pt x="324" y="174"/>
                    <a:pt x="324" y="168"/>
                  </a:cubicBezTo>
                  <a:cubicBezTo>
                    <a:pt x="324" y="168"/>
                    <a:pt x="324" y="167"/>
                    <a:pt x="324" y="167"/>
                  </a:cubicBezTo>
                  <a:cubicBezTo>
                    <a:pt x="464" y="149"/>
                    <a:pt x="464" y="149"/>
                    <a:pt x="464" y="149"/>
                  </a:cubicBezTo>
                  <a:cubicBezTo>
                    <a:pt x="465" y="153"/>
                    <a:pt x="466" y="156"/>
                    <a:pt x="468" y="159"/>
                  </a:cubicBezTo>
                  <a:cubicBezTo>
                    <a:pt x="344" y="235"/>
                    <a:pt x="344" y="235"/>
                    <a:pt x="344" y="235"/>
                  </a:cubicBezTo>
                  <a:cubicBezTo>
                    <a:pt x="342" y="230"/>
                    <a:pt x="337" y="227"/>
                    <a:pt x="332" y="227"/>
                  </a:cubicBezTo>
                  <a:cubicBezTo>
                    <a:pt x="331" y="227"/>
                    <a:pt x="330" y="227"/>
                    <a:pt x="329" y="228"/>
                  </a:cubicBezTo>
                  <a:lnTo>
                    <a:pt x="315" y="181"/>
                  </a:lnTo>
                  <a:close/>
                  <a:moveTo>
                    <a:pt x="325" y="389"/>
                  </a:moveTo>
                  <a:cubicBezTo>
                    <a:pt x="327" y="390"/>
                    <a:pt x="330" y="390"/>
                    <a:pt x="332" y="390"/>
                  </a:cubicBezTo>
                  <a:cubicBezTo>
                    <a:pt x="342" y="390"/>
                    <a:pt x="351" y="384"/>
                    <a:pt x="355" y="375"/>
                  </a:cubicBezTo>
                  <a:cubicBezTo>
                    <a:pt x="396" y="392"/>
                    <a:pt x="396" y="392"/>
                    <a:pt x="396" y="392"/>
                  </a:cubicBezTo>
                  <a:cubicBezTo>
                    <a:pt x="395" y="395"/>
                    <a:pt x="395" y="397"/>
                    <a:pt x="395" y="400"/>
                  </a:cubicBezTo>
                  <a:cubicBezTo>
                    <a:pt x="395" y="411"/>
                    <a:pt x="402" y="420"/>
                    <a:pt x="412" y="423"/>
                  </a:cubicBezTo>
                  <a:cubicBezTo>
                    <a:pt x="397" y="446"/>
                    <a:pt x="397" y="446"/>
                    <a:pt x="397" y="446"/>
                  </a:cubicBezTo>
                  <a:cubicBezTo>
                    <a:pt x="395" y="445"/>
                    <a:pt x="393" y="444"/>
                    <a:pt x="391" y="444"/>
                  </a:cubicBezTo>
                  <a:cubicBezTo>
                    <a:pt x="383" y="444"/>
                    <a:pt x="377" y="450"/>
                    <a:pt x="377" y="458"/>
                  </a:cubicBezTo>
                  <a:cubicBezTo>
                    <a:pt x="377" y="458"/>
                    <a:pt x="377" y="459"/>
                    <a:pt x="377" y="459"/>
                  </a:cubicBezTo>
                  <a:cubicBezTo>
                    <a:pt x="324" y="460"/>
                    <a:pt x="324" y="460"/>
                    <a:pt x="324" y="460"/>
                  </a:cubicBezTo>
                  <a:cubicBezTo>
                    <a:pt x="323" y="451"/>
                    <a:pt x="318" y="443"/>
                    <a:pt x="310" y="439"/>
                  </a:cubicBezTo>
                  <a:lnTo>
                    <a:pt x="325" y="389"/>
                  </a:lnTo>
                  <a:close/>
                  <a:moveTo>
                    <a:pt x="286" y="482"/>
                  </a:moveTo>
                  <a:cubicBezTo>
                    <a:pt x="289" y="485"/>
                    <a:pt x="294" y="486"/>
                    <a:pt x="299" y="486"/>
                  </a:cubicBezTo>
                  <a:cubicBezTo>
                    <a:pt x="306" y="486"/>
                    <a:pt x="313" y="483"/>
                    <a:pt x="318" y="477"/>
                  </a:cubicBezTo>
                  <a:cubicBezTo>
                    <a:pt x="375" y="514"/>
                    <a:pt x="375" y="514"/>
                    <a:pt x="375" y="514"/>
                  </a:cubicBezTo>
                  <a:cubicBezTo>
                    <a:pt x="372" y="518"/>
                    <a:pt x="371" y="523"/>
                    <a:pt x="371" y="528"/>
                  </a:cubicBezTo>
                  <a:cubicBezTo>
                    <a:pt x="371" y="532"/>
                    <a:pt x="372" y="535"/>
                    <a:pt x="373" y="538"/>
                  </a:cubicBezTo>
                  <a:cubicBezTo>
                    <a:pt x="333" y="552"/>
                    <a:pt x="333" y="552"/>
                    <a:pt x="333" y="552"/>
                  </a:cubicBezTo>
                  <a:cubicBezTo>
                    <a:pt x="331" y="547"/>
                    <a:pt x="326" y="543"/>
                    <a:pt x="320" y="543"/>
                  </a:cubicBezTo>
                  <a:cubicBezTo>
                    <a:pt x="315" y="543"/>
                    <a:pt x="310" y="547"/>
                    <a:pt x="308" y="551"/>
                  </a:cubicBezTo>
                  <a:cubicBezTo>
                    <a:pt x="273" y="533"/>
                    <a:pt x="273" y="533"/>
                    <a:pt x="273" y="533"/>
                  </a:cubicBezTo>
                  <a:cubicBezTo>
                    <a:pt x="274" y="530"/>
                    <a:pt x="275" y="526"/>
                    <a:pt x="275" y="523"/>
                  </a:cubicBezTo>
                  <a:cubicBezTo>
                    <a:pt x="275" y="516"/>
                    <a:pt x="272" y="510"/>
                    <a:pt x="267" y="506"/>
                  </a:cubicBezTo>
                  <a:lnTo>
                    <a:pt x="286" y="482"/>
                  </a:lnTo>
                  <a:close/>
                  <a:moveTo>
                    <a:pt x="259" y="544"/>
                  </a:moveTo>
                  <a:cubicBezTo>
                    <a:pt x="264" y="543"/>
                    <a:pt x="269" y="539"/>
                    <a:pt x="272" y="534"/>
                  </a:cubicBezTo>
                  <a:cubicBezTo>
                    <a:pt x="307" y="553"/>
                    <a:pt x="307" y="553"/>
                    <a:pt x="307" y="553"/>
                  </a:cubicBezTo>
                  <a:cubicBezTo>
                    <a:pt x="307" y="554"/>
                    <a:pt x="306" y="556"/>
                    <a:pt x="306" y="557"/>
                  </a:cubicBezTo>
                  <a:cubicBezTo>
                    <a:pt x="306" y="563"/>
                    <a:pt x="309" y="567"/>
                    <a:pt x="314" y="569"/>
                  </a:cubicBezTo>
                  <a:cubicBezTo>
                    <a:pt x="294" y="614"/>
                    <a:pt x="294" y="614"/>
                    <a:pt x="294" y="614"/>
                  </a:cubicBezTo>
                  <a:cubicBezTo>
                    <a:pt x="291" y="613"/>
                    <a:pt x="287" y="612"/>
                    <a:pt x="283" y="612"/>
                  </a:cubicBezTo>
                  <a:cubicBezTo>
                    <a:pt x="281" y="612"/>
                    <a:pt x="279" y="612"/>
                    <a:pt x="277" y="613"/>
                  </a:cubicBezTo>
                  <a:lnTo>
                    <a:pt x="259" y="544"/>
                  </a:lnTo>
                  <a:close/>
                  <a:moveTo>
                    <a:pt x="311" y="644"/>
                  </a:moveTo>
                  <a:cubicBezTo>
                    <a:pt x="375" y="654"/>
                    <a:pt x="375" y="654"/>
                    <a:pt x="375" y="654"/>
                  </a:cubicBezTo>
                  <a:cubicBezTo>
                    <a:pt x="375" y="655"/>
                    <a:pt x="375" y="656"/>
                    <a:pt x="375" y="657"/>
                  </a:cubicBezTo>
                  <a:cubicBezTo>
                    <a:pt x="375" y="668"/>
                    <a:pt x="381" y="678"/>
                    <a:pt x="390" y="683"/>
                  </a:cubicBezTo>
                  <a:cubicBezTo>
                    <a:pt x="372" y="718"/>
                    <a:pt x="372" y="718"/>
                    <a:pt x="372" y="718"/>
                  </a:cubicBezTo>
                  <a:cubicBezTo>
                    <a:pt x="371" y="718"/>
                    <a:pt x="370" y="718"/>
                    <a:pt x="368" y="718"/>
                  </a:cubicBezTo>
                  <a:cubicBezTo>
                    <a:pt x="365" y="718"/>
                    <a:pt x="363" y="719"/>
                    <a:pt x="360" y="721"/>
                  </a:cubicBezTo>
                  <a:cubicBezTo>
                    <a:pt x="303" y="659"/>
                    <a:pt x="303" y="659"/>
                    <a:pt x="303" y="659"/>
                  </a:cubicBezTo>
                  <a:cubicBezTo>
                    <a:pt x="307" y="655"/>
                    <a:pt x="310" y="650"/>
                    <a:pt x="311" y="644"/>
                  </a:cubicBezTo>
                  <a:close/>
                  <a:moveTo>
                    <a:pt x="511" y="857"/>
                  </a:moveTo>
                  <a:cubicBezTo>
                    <a:pt x="511" y="849"/>
                    <a:pt x="505" y="844"/>
                    <a:pt x="498" y="844"/>
                  </a:cubicBezTo>
                  <a:cubicBezTo>
                    <a:pt x="491" y="844"/>
                    <a:pt x="485" y="849"/>
                    <a:pt x="484" y="856"/>
                  </a:cubicBezTo>
                  <a:cubicBezTo>
                    <a:pt x="389" y="825"/>
                    <a:pt x="389" y="825"/>
                    <a:pt x="389" y="825"/>
                  </a:cubicBezTo>
                  <a:cubicBezTo>
                    <a:pt x="389" y="823"/>
                    <a:pt x="390" y="822"/>
                    <a:pt x="390" y="820"/>
                  </a:cubicBezTo>
                  <a:cubicBezTo>
                    <a:pt x="390" y="817"/>
                    <a:pt x="388" y="813"/>
                    <a:pt x="386" y="811"/>
                  </a:cubicBezTo>
                  <a:cubicBezTo>
                    <a:pt x="399" y="801"/>
                    <a:pt x="399" y="801"/>
                    <a:pt x="399" y="801"/>
                  </a:cubicBezTo>
                  <a:cubicBezTo>
                    <a:pt x="404" y="807"/>
                    <a:pt x="411" y="811"/>
                    <a:pt x="420" y="811"/>
                  </a:cubicBezTo>
                  <a:cubicBezTo>
                    <a:pt x="435" y="811"/>
                    <a:pt x="448" y="798"/>
                    <a:pt x="448" y="783"/>
                  </a:cubicBezTo>
                  <a:cubicBezTo>
                    <a:pt x="448" y="775"/>
                    <a:pt x="444" y="768"/>
                    <a:pt x="439" y="763"/>
                  </a:cubicBezTo>
                  <a:cubicBezTo>
                    <a:pt x="476" y="722"/>
                    <a:pt x="476" y="722"/>
                    <a:pt x="476" y="722"/>
                  </a:cubicBezTo>
                  <a:cubicBezTo>
                    <a:pt x="478" y="723"/>
                    <a:pt x="481" y="725"/>
                    <a:pt x="485" y="725"/>
                  </a:cubicBezTo>
                  <a:cubicBezTo>
                    <a:pt x="492" y="725"/>
                    <a:pt x="498" y="718"/>
                    <a:pt x="498" y="711"/>
                  </a:cubicBezTo>
                  <a:cubicBezTo>
                    <a:pt x="498" y="707"/>
                    <a:pt x="497" y="703"/>
                    <a:pt x="494" y="700"/>
                  </a:cubicBezTo>
                  <a:cubicBezTo>
                    <a:pt x="534" y="651"/>
                    <a:pt x="534" y="651"/>
                    <a:pt x="534" y="651"/>
                  </a:cubicBezTo>
                  <a:cubicBezTo>
                    <a:pt x="539" y="655"/>
                    <a:pt x="546" y="657"/>
                    <a:pt x="552" y="657"/>
                  </a:cubicBezTo>
                  <a:cubicBezTo>
                    <a:pt x="568" y="657"/>
                    <a:pt x="580" y="646"/>
                    <a:pt x="582" y="631"/>
                  </a:cubicBezTo>
                  <a:cubicBezTo>
                    <a:pt x="684" y="643"/>
                    <a:pt x="684" y="643"/>
                    <a:pt x="684" y="643"/>
                  </a:cubicBezTo>
                  <a:cubicBezTo>
                    <a:pt x="684" y="644"/>
                    <a:pt x="684" y="645"/>
                    <a:pt x="684" y="646"/>
                  </a:cubicBezTo>
                  <a:cubicBezTo>
                    <a:pt x="684" y="661"/>
                    <a:pt x="696" y="673"/>
                    <a:pt x="711" y="673"/>
                  </a:cubicBezTo>
                  <a:cubicBezTo>
                    <a:pt x="718" y="673"/>
                    <a:pt x="724" y="671"/>
                    <a:pt x="728" y="667"/>
                  </a:cubicBezTo>
                  <a:cubicBezTo>
                    <a:pt x="795" y="775"/>
                    <a:pt x="795" y="775"/>
                    <a:pt x="795" y="775"/>
                  </a:cubicBezTo>
                  <a:cubicBezTo>
                    <a:pt x="788" y="780"/>
                    <a:pt x="783" y="788"/>
                    <a:pt x="783" y="797"/>
                  </a:cubicBezTo>
                  <a:cubicBezTo>
                    <a:pt x="783" y="812"/>
                    <a:pt x="795" y="824"/>
                    <a:pt x="810" y="825"/>
                  </a:cubicBezTo>
                  <a:cubicBezTo>
                    <a:pt x="809" y="980"/>
                    <a:pt x="809" y="980"/>
                    <a:pt x="809" y="980"/>
                  </a:cubicBezTo>
                  <a:cubicBezTo>
                    <a:pt x="679" y="939"/>
                    <a:pt x="679" y="939"/>
                    <a:pt x="679" y="939"/>
                  </a:cubicBezTo>
                  <a:cubicBezTo>
                    <a:pt x="679" y="938"/>
                    <a:pt x="679" y="937"/>
                    <a:pt x="679" y="935"/>
                  </a:cubicBezTo>
                  <a:cubicBezTo>
                    <a:pt x="679" y="928"/>
                    <a:pt x="673" y="922"/>
                    <a:pt x="665" y="922"/>
                  </a:cubicBezTo>
                  <a:cubicBezTo>
                    <a:pt x="665" y="922"/>
                    <a:pt x="664" y="922"/>
                    <a:pt x="663" y="922"/>
                  </a:cubicBezTo>
                  <a:cubicBezTo>
                    <a:pt x="627" y="844"/>
                    <a:pt x="627" y="844"/>
                    <a:pt x="627" y="844"/>
                  </a:cubicBezTo>
                  <a:cubicBezTo>
                    <a:pt x="629" y="842"/>
                    <a:pt x="629" y="839"/>
                    <a:pt x="629" y="836"/>
                  </a:cubicBezTo>
                  <a:cubicBezTo>
                    <a:pt x="629" y="828"/>
                    <a:pt x="623" y="822"/>
                    <a:pt x="616" y="822"/>
                  </a:cubicBezTo>
                  <a:cubicBezTo>
                    <a:pt x="608" y="822"/>
                    <a:pt x="602" y="828"/>
                    <a:pt x="602" y="836"/>
                  </a:cubicBezTo>
                  <a:cubicBezTo>
                    <a:pt x="602" y="837"/>
                    <a:pt x="602" y="838"/>
                    <a:pt x="602" y="839"/>
                  </a:cubicBezTo>
                  <a:cubicBezTo>
                    <a:pt x="580" y="848"/>
                    <a:pt x="580" y="848"/>
                    <a:pt x="580" y="848"/>
                  </a:cubicBezTo>
                  <a:cubicBezTo>
                    <a:pt x="577" y="844"/>
                    <a:pt x="573" y="842"/>
                    <a:pt x="568" y="842"/>
                  </a:cubicBezTo>
                  <a:cubicBezTo>
                    <a:pt x="562" y="842"/>
                    <a:pt x="556" y="846"/>
                    <a:pt x="555" y="853"/>
                  </a:cubicBezTo>
                  <a:lnTo>
                    <a:pt x="511" y="857"/>
                  </a:lnTo>
                  <a:close/>
                  <a:moveTo>
                    <a:pt x="648" y="944"/>
                  </a:moveTo>
                  <a:cubicBezTo>
                    <a:pt x="646" y="942"/>
                    <a:pt x="643" y="940"/>
                    <a:pt x="639" y="940"/>
                  </a:cubicBezTo>
                  <a:cubicBezTo>
                    <a:pt x="637" y="940"/>
                    <a:pt x="635" y="941"/>
                    <a:pt x="633" y="942"/>
                  </a:cubicBezTo>
                  <a:cubicBezTo>
                    <a:pt x="577" y="913"/>
                    <a:pt x="577" y="913"/>
                    <a:pt x="577" y="913"/>
                  </a:cubicBezTo>
                  <a:cubicBezTo>
                    <a:pt x="579" y="911"/>
                    <a:pt x="579" y="908"/>
                    <a:pt x="579" y="906"/>
                  </a:cubicBezTo>
                  <a:cubicBezTo>
                    <a:pt x="579" y="899"/>
                    <a:pt x="574" y="893"/>
                    <a:pt x="566" y="892"/>
                  </a:cubicBezTo>
                  <a:cubicBezTo>
                    <a:pt x="566" y="869"/>
                    <a:pt x="566" y="869"/>
                    <a:pt x="566" y="869"/>
                  </a:cubicBezTo>
                  <a:cubicBezTo>
                    <a:pt x="567" y="869"/>
                    <a:pt x="568" y="869"/>
                    <a:pt x="568" y="869"/>
                  </a:cubicBezTo>
                  <a:cubicBezTo>
                    <a:pt x="576" y="869"/>
                    <a:pt x="582" y="863"/>
                    <a:pt x="582" y="856"/>
                  </a:cubicBezTo>
                  <a:cubicBezTo>
                    <a:pt x="582" y="853"/>
                    <a:pt x="582" y="851"/>
                    <a:pt x="581" y="849"/>
                  </a:cubicBezTo>
                  <a:cubicBezTo>
                    <a:pt x="603" y="841"/>
                    <a:pt x="603" y="841"/>
                    <a:pt x="603" y="841"/>
                  </a:cubicBezTo>
                  <a:cubicBezTo>
                    <a:pt x="605" y="846"/>
                    <a:pt x="610" y="850"/>
                    <a:pt x="616" y="850"/>
                  </a:cubicBezTo>
                  <a:cubicBezTo>
                    <a:pt x="620" y="850"/>
                    <a:pt x="623" y="848"/>
                    <a:pt x="626" y="845"/>
                  </a:cubicBezTo>
                  <a:cubicBezTo>
                    <a:pt x="662" y="922"/>
                    <a:pt x="662" y="922"/>
                    <a:pt x="662" y="922"/>
                  </a:cubicBezTo>
                  <a:cubicBezTo>
                    <a:pt x="656" y="924"/>
                    <a:pt x="652" y="929"/>
                    <a:pt x="652" y="935"/>
                  </a:cubicBezTo>
                  <a:cubicBezTo>
                    <a:pt x="652" y="938"/>
                    <a:pt x="652" y="940"/>
                    <a:pt x="653" y="942"/>
                  </a:cubicBezTo>
                  <a:lnTo>
                    <a:pt x="648" y="944"/>
                  </a:lnTo>
                  <a:close/>
                  <a:moveTo>
                    <a:pt x="677" y="943"/>
                  </a:moveTo>
                  <a:cubicBezTo>
                    <a:pt x="678" y="942"/>
                    <a:pt x="678" y="941"/>
                    <a:pt x="678" y="940"/>
                  </a:cubicBezTo>
                  <a:cubicBezTo>
                    <a:pt x="809" y="982"/>
                    <a:pt x="809" y="982"/>
                    <a:pt x="809" y="982"/>
                  </a:cubicBezTo>
                  <a:cubicBezTo>
                    <a:pt x="808" y="1015"/>
                    <a:pt x="808" y="1015"/>
                    <a:pt x="808" y="1015"/>
                  </a:cubicBezTo>
                  <a:cubicBezTo>
                    <a:pt x="802" y="1015"/>
                    <a:pt x="798" y="1019"/>
                    <a:pt x="796" y="1024"/>
                  </a:cubicBezTo>
                  <a:lnTo>
                    <a:pt x="677" y="943"/>
                  </a:lnTo>
                  <a:close/>
                  <a:moveTo>
                    <a:pt x="798" y="1037"/>
                  </a:moveTo>
                  <a:cubicBezTo>
                    <a:pt x="801" y="1040"/>
                    <a:pt x="805" y="1042"/>
                    <a:pt x="809" y="1042"/>
                  </a:cubicBezTo>
                  <a:cubicBezTo>
                    <a:pt x="811" y="1042"/>
                    <a:pt x="813" y="1042"/>
                    <a:pt x="815" y="1041"/>
                  </a:cubicBezTo>
                  <a:cubicBezTo>
                    <a:pt x="920" y="1147"/>
                    <a:pt x="920" y="1147"/>
                    <a:pt x="920" y="1147"/>
                  </a:cubicBezTo>
                  <a:cubicBezTo>
                    <a:pt x="918" y="1149"/>
                    <a:pt x="917" y="1152"/>
                    <a:pt x="917" y="1155"/>
                  </a:cubicBezTo>
                  <a:cubicBezTo>
                    <a:pt x="917" y="1159"/>
                    <a:pt x="919" y="1163"/>
                    <a:pt x="923" y="1166"/>
                  </a:cubicBezTo>
                  <a:cubicBezTo>
                    <a:pt x="893" y="1218"/>
                    <a:pt x="893" y="1218"/>
                    <a:pt x="893" y="1218"/>
                  </a:cubicBezTo>
                  <a:cubicBezTo>
                    <a:pt x="889" y="1216"/>
                    <a:pt x="885" y="1215"/>
                    <a:pt x="880" y="1215"/>
                  </a:cubicBezTo>
                  <a:cubicBezTo>
                    <a:pt x="875" y="1215"/>
                    <a:pt x="870" y="1216"/>
                    <a:pt x="866" y="1219"/>
                  </a:cubicBezTo>
                  <a:cubicBezTo>
                    <a:pt x="778" y="1082"/>
                    <a:pt x="778" y="1082"/>
                    <a:pt x="778" y="1082"/>
                  </a:cubicBezTo>
                  <a:cubicBezTo>
                    <a:pt x="779" y="1080"/>
                    <a:pt x="780" y="1077"/>
                    <a:pt x="780" y="1075"/>
                  </a:cubicBezTo>
                  <a:cubicBezTo>
                    <a:pt x="780" y="1071"/>
                    <a:pt x="779" y="1068"/>
                    <a:pt x="776" y="1066"/>
                  </a:cubicBezTo>
                  <a:lnTo>
                    <a:pt x="798" y="1037"/>
                  </a:lnTo>
                  <a:close/>
                  <a:moveTo>
                    <a:pt x="759" y="1190"/>
                  </a:moveTo>
                  <a:cubicBezTo>
                    <a:pt x="773" y="1189"/>
                    <a:pt x="783" y="1177"/>
                    <a:pt x="783" y="1163"/>
                  </a:cubicBezTo>
                  <a:cubicBezTo>
                    <a:pt x="783" y="1149"/>
                    <a:pt x="773" y="1138"/>
                    <a:pt x="760" y="1135"/>
                  </a:cubicBezTo>
                  <a:cubicBezTo>
                    <a:pt x="767" y="1087"/>
                    <a:pt x="767" y="1087"/>
                    <a:pt x="767" y="1087"/>
                  </a:cubicBezTo>
                  <a:cubicBezTo>
                    <a:pt x="767" y="1087"/>
                    <a:pt x="767" y="1088"/>
                    <a:pt x="767" y="1088"/>
                  </a:cubicBezTo>
                  <a:cubicBezTo>
                    <a:pt x="771" y="1088"/>
                    <a:pt x="775" y="1086"/>
                    <a:pt x="777" y="1083"/>
                  </a:cubicBezTo>
                  <a:cubicBezTo>
                    <a:pt x="865" y="1220"/>
                    <a:pt x="865" y="1220"/>
                    <a:pt x="865" y="1220"/>
                  </a:cubicBezTo>
                  <a:cubicBezTo>
                    <a:pt x="857" y="1225"/>
                    <a:pt x="853" y="1233"/>
                    <a:pt x="853" y="1243"/>
                  </a:cubicBezTo>
                  <a:cubicBezTo>
                    <a:pt x="853" y="1246"/>
                    <a:pt x="853" y="1249"/>
                    <a:pt x="854" y="1252"/>
                  </a:cubicBezTo>
                  <a:cubicBezTo>
                    <a:pt x="778" y="1282"/>
                    <a:pt x="778" y="1282"/>
                    <a:pt x="778" y="1282"/>
                  </a:cubicBezTo>
                  <a:cubicBezTo>
                    <a:pt x="776" y="1279"/>
                    <a:pt x="772" y="1277"/>
                    <a:pt x="767" y="1277"/>
                  </a:cubicBezTo>
                  <a:cubicBezTo>
                    <a:pt x="767" y="1277"/>
                    <a:pt x="767" y="1277"/>
                    <a:pt x="767" y="1277"/>
                  </a:cubicBezTo>
                  <a:lnTo>
                    <a:pt x="759" y="1190"/>
                  </a:lnTo>
                  <a:close/>
                  <a:moveTo>
                    <a:pt x="771" y="1304"/>
                  </a:moveTo>
                  <a:cubicBezTo>
                    <a:pt x="776" y="1302"/>
                    <a:pt x="779" y="1299"/>
                    <a:pt x="780" y="1294"/>
                  </a:cubicBezTo>
                  <a:cubicBezTo>
                    <a:pt x="836" y="1302"/>
                    <a:pt x="836" y="1302"/>
                    <a:pt x="836" y="1302"/>
                  </a:cubicBezTo>
                  <a:cubicBezTo>
                    <a:pt x="836" y="1302"/>
                    <a:pt x="836" y="1302"/>
                    <a:pt x="836" y="1302"/>
                  </a:cubicBezTo>
                  <a:cubicBezTo>
                    <a:pt x="836" y="1309"/>
                    <a:pt x="842" y="1315"/>
                    <a:pt x="848" y="1315"/>
                  </a:cubicBezTo>
                  <a:cubicBezTo>
                    <a:pt x="847" y="1375"/>
                    <a:pt x="847" y="1375"/>
                    <a:pt x="847" y="1375"/>
                  </a:cubicBezTo>
                  <a:cubicBezTo>
                    <a:pt x="840" y="1375"/>
                    <a:pt x="832" y="1378"/>
                    <a:pt x="827" y="1384"/>
                  </a:cubicBezTo>
                  <a:lnTo>
                    <a:pt x="771" y="1304"/>
                  </a:lnTo>
                  <a:close/>
                  <a:moveTo>
                    <a:pt x="870" y="1422"/>
                  </a:moveTo>
                  <a:cubicBezTo>
                    <a:pt x="874" y="1417"/>
                    <a:pt x="877" y="1411"/>
                    <a:pt x="877" y="1404"/>
                  </a:cubicBezTo>
                  <a:cubicBezTo>
                    <a:pt x="877" y="1398"/>
                    <a:pt x="875" y="1392"/>
                    <a:pt x="872" y="1388"/>
                  </a:cubicBezTo>
                  <a:cubicBezTo>
                    <a:pt x="910" y="1360"/>
                    <a:pt x="910" y="1360"/>
                    <a:pt x="910" y="1360"/>
                  </a:cubicBezTo>
                  <a:cubicBezTo>
                    <a:pt x="914" y="1366"/>
                    <a:pt x="921" y="1370"/>
                    <a:pt x="929" y="1371"/>
                  </a:cubicBezTo>
                  <a:cubicBezTo>
                    <a:pt x="925" y="1441"/>
                    <a:pt x="925" y="1441"/>
                    <a:pt x="925" y="1441"/>
                  </a:cubicBezTo>
                  <a:lnTo>
                    <a:pt x="870" y="1422"/>
                  </a:lnTo>
                  <a:close/>
                  <a:moveTo>
                    <a:pt x="927" y="1444"/>
                  </a:moveTo>
                  <a:cubicBezTo>
                    <a:pt x="961" y="1455"/>
                    <a:pt x="961" y="1455"/>
                    <a:pt x="961" y="1455"/>
                  </a:cubicBezTo>
                  <a:cubicBezTo>
                    <a:pt x="941" y="1482"/>
                    <a:pt x="941" y="1482"/>
                    <a:pt x="941" y="1482"/>
                  </a:cubicBezTo>
                  <a:cubicBezTo>
                    <a:pt x="936" y="1478"/>
                    <a:pt x="931" y="1475"/>
                    <a:pt x="925" y="1474"/>
                  </a:cubicBezTo>
                  <a:lnTo>
                    <a:pt x="927" y="1444"/>
                  </a:lnTo>
                  <a:close/>
                  <a:moveTo>
                    <a:pt x="923" y="1530"/>
                  </a:moveTo>
                  <a:cubicBezTo>
                    <a:pt x="938" y="1529"/>
                    <a:pt x="950" y="1517"/>
                    <a:pt x="950" y="1502"/>
                  </a:cubicBezTo>
                  <a:cubicBezTo>
                    <a:pt x="950" y="1500"/>
                    <a:pt x="949" y="1498"/>
                    <a:pt x="949" y="1496"/>
                  </a:cubicBezTo>
                  <a:cubicBezTo>
                    <a:pt x="1021" y="1489"/>
                    <a:pt x="1021" y="1489"/>
                    <a:pt x="1021" y="1489"/>
                  </a:cubicBezTo>
                  <a:cubicBezTo>
                    <a:pt x="1023" y="1494"/>
                    <a:pt x="1025" y="1499"/>
                    <a:pt x="1029" y="1502"/>
                  </a:cubicBezTo>
                  <a:cubicBezTo>
                    <a:pt x="935" y="1591"/>
                    <a:pt x="935" y="1591"/>
                    <a:pt x="935" y="1591"/>
                  </a:cubicBezTo>
                  <a:cubicBezTo>
                    <a:pt x="932" y="1587"/>
                    <a:pt x="928" y="1584"/>
                    <a:pt x="923" y="1582"/>
                  </a:cubicBezTo>
                  <a:lnTo>
                    <a:pt x="923" y="1530"/>
                  </a:lnTo>
                  <a:close/>
                  <a:moveTo>
                    <a:pt x="918" y="1636"/>
                  </a:moveTo>
                  <a:cubicBezTo>
                    <a:pt x="924" y="1635"/>
                    <a:pt x="928" y="1633"/>
                    <a:pt x="932" y="1629"/>
                  </a:cubicBezTo>
                  <a:cubicBezTo>
                    <a:pt x="970" y="1664"/>
                    <a:pt x="970" y="1664"/>
                    <a:pt x="970" y="1664"/>
                  </a:cubicBezTo>
                  <a:cubicBezTo>
                    <a:pt x="968" y="1668"/>
                    <a:pt x="968" y="1671"/>
                    <a:pt x="968" y="1675"/>
                  </a:cubicBezTo>
                  <a:cubicBezTo>
                    <a:pt x="968" y="1684"/>
                    <a:pt x="972" y="1692"/>
                    <a:pt x="978" y="1697"/>
                  </a:cubicBezTo>
                  <a:cubicBezTo>
                    <a:pt x="949" y="1748"/>
                    <a:pt x="949" y="1748"/>
                    <a:pt x="949" y="1748"/>
                  </a:cubicBezTo>
                  <a:cubicBezTo>
                    <a:pt x="947" y="1747"/>
                    <a:pt x="944" y="1746"/>
                    <a:pt x="941" y="1746"/>
                  </a:cubicBezTo>
                  <a:cubicBezTo>
                    <a:pt x="940" y="1746"/>
                    <a:pt x="940" y="1746"/>
                    <a:pt x="939" y="1746"/>
                  </a:cubicBezTo>
                  <a:lnTo>
                    <a:pt x="918" y="1636"/>
                  </a:lnTo>
                  <a:close/>
                  <a:moveTo>
                    <a:pt x="945" y="1773"/>
                  </a:moveTo>
                  <a:cubicBezTo>
                    <a:pt x="948" y="1772"/>
                    <a:pt x="951" y="1769"/>
                    <a:pt x="953" y="1766"/>
                  </a:cubicBezTo>
                  <a:cubicBezTo>
                    <a:pt x="1038" y="1809"/>
                    <a:pt x="1038" y="1809"/>
                    <a:pt x="1038" y="1809"/>
                  </a:cubicBezTo>
                  <a:cubicBezTo>
                    <a:pt x="1037" y="1813"/>
                    <a:pt x="1036" y="1817"/>
                    <a:pt x="1036" y="1821"/>
                  </a:cubicBezTo>
                  <a:cubicBezTo>
                    <a:pt x="1036" y="1822"/>
                    <a:pt x="1036" y="1822"/>
                    <a:pt x="1036" y="1822"/>
                  </a:cubicBezTo>
                  <a:cubicBezTo>
                    <a:pt x="977" y="1826"/>
                    <a:pt x="977" y="1826"/>
                    <a:pt x="977" y="1826"/>
                  </a:cubicBezTo>
                  <a:cubicBezTo>
                    <a:pt x="976" y="1820"/>
                    <a:pt x="970" y="1815"/>
                    <a:pt x="964" y="1815"/>
                  </a:cubicBezTo>
                  <a:cubicBezTo>
                    <a:pt x="963" y="1815"/>
                    <a:pt x="962" y="1816"/>
                    <a:pt x="961" y="1816"/>
                  </a:cubicBezTo>
                  <a:lnTo>
                    <a:pt x="945" y="1773"/>
                  </a:lnTo>
                  <a:close/>
                  <a:moveTo>
                    <a:pt x="1030" y="1958"/>
                  </a:moveTo>
                  <a:cubicBezTo>
                    <a:pt x="1029" y="1958"/>
                    <a:pt x="1028" y="1958"/>
                    <a:pt x="1027" y="1958"/>
                  </a:cubicBezTo>
                  <a:cubicBezTo>
                    <a:pt x="1025" y="1958"/>
                    <a:pt x="1024" y="1958"/>
                    <a:pt x="1022" y="1959"/>
                  </a:cubicBezTo>
                  <a:cubicBezTo>
                    <a:pt x="970" y="1842"/>
                    <a:pt x="970" y="1842"/>
                    <a:pt x="970" y="1842"/>
                  </a:cubicBezTo>
                  <a:cubicBezTo>
                    <a:pt x="975" y="1839"/>
                    <a:pt x="978" y="1835"/>
                    <a:pt x="978" y="1829"/>
                  </a:cubicBezTo>
                  <a:cubicBezTo>
                    <a:pt x="978" y="1829"/>
                    <a:pt x="978" y="1829"/>
                    <a:pt x="978" y="1829"/>
                  </a:cubicBezTo>
                  <a:cubicBezTo>
                    <a:pt x="1036" y="1824"/>
                    <a:pt x="1036" y="1824"/>
                    <a:pt x="1036" y="1824"/>
                  </a:cubicBezTo>
                  <a:cubicBezTo>
                    <a:pt x="1037" y="1836"/>
                    <a:pt x="1046" y="1845"/>
                    <a:pt x="1057" y="1848"/>
                  </a:cubicBezTo>
                  <a:lnTo>
                    <a:pt x="1030" y="1958"/>
                  </a:lnTo>
                  <a:close/>
                  <a:moveTo>
                    <a:pt x="1078" y="1798"/>
                  </a:moveTo>
                  <a:cubicBezTo>
                    <a:pt x="1074" y="1795"/>
                    <a:pt x="1069" y="1793"/>
                    <a:pt x="1063" y="1793"/>
                  </a:cubicBezTo>
                  <a:cubicBezTo>
                    <a:pt x="1061" y="1793"/>
                    <a:pt x="1059" y="1794"/>
                    <a:pt x="1056" y="1794"/>
                  </a:cubicBezTo>
                  <a:cubicBezTo>
                    <a:pt x="1006" y="1701"/>
                    <a:pt x="1006" y="1701"/>
                    <a:pt x="1006" y="1701"/>
                  </a:cubicBezTo>
                  <a:cubicBezTo>
                    <a:pt x="1013" y="1698"/>
                    <a:pt x="1019" y="1692"/>
                    <a:pt x="1021" y="1685"/>
                  </a:cubicBezTo>
                  <a:cubicBezTo>
                    <a:pt x="1081" y="1683"/>
                    <a:pt x="1081" y="1683"/>
                    <a:pt x="1081" y="1683"/>
                  </a:cubicBezTo>
                  <a:lnTo>
                    <a:pt x="1078" y="1798"/>
                  </a:lnTo>
                  <a:close/>
                  <a:moveTo>
                    <a:pt x="1022" y="1683"/>
                  </a:moveTo>
                  <a:cubicBezTo>
                    <a:pt x="1023" y="1681"/>
                    <a:pt x="1023" y="1678"/>
                    <a:pt x="1023" y="1675"/>
                  </a:cubicBezTo>
                  <a:cubicBezTo>
                    <a:pt x="1023" y="1668"/>
                    <a:pt x="1020" y="1661"/>
                    <a:pt x="1016" y="1656"/>
                  </a:cubicBezTo>
                  <a:cubicBezTo>
                    <a:pt x="1055" y="1626"/>
                    <a:pt x="1055" y="1626"/>
                    <a:pt x="1055" y="1626"/>
                  </a:cubicBezTo>
                  <a:cubicBezTo>
                    <a:pt x="1060" y="1632"/>
                    <a:pt x="1068" y="1636"/>
                    <a:pt x="1077" y="1636"/>
                  </a:cubicBezTo>
                  <a:cubicBezTo>
                    <a:pt x="1079" y="1636"/>
                    <a:pt x="1081" y="1635"/>
                    <a:pt x="1082" y="1635"/>
                  </a:cubicBezTo>
                  <a:cubicBezTo>
                    <a:pt x="1081" y="1681"/>
                    <a:pt x="1081" y="1681"/>
                    <a:pt x="1081" y="1681"/>
                  </a:cubicBezTo>
                  <a:lnTo>
                    <a:pt x="1022" y="1683"/>
                  </a:lnTo>
                  <a:close/>
                  <a:moveTo>
                    <a:pt x="1083" y="1681"/>
                  </a:moveTo>
                  <a:cubicBezTo>
                    <a:pt x="1084" y="1635"/>
                    <a:pt x="1084" y="1635"/>
                    <a:pt x="1084" y="1635"/>
                  </a:cubicBezTo>
                  <a:cubicBezTo>
                    <a:pt x="1088" y="1634"/>
                    <a:pt x="1091" y="1632"/>
                    <a:pt x="1094" y="1630"/>
                  </a:cubicBezTo>
                  <a:cubicBezTo>
                    <a:pt x="1126" y="1669"/>
                    <a:pt x="1126" y="1669"/>
                    <a:pt x="1126" y="1669"/>
                  </a:cubicBezTo>
                  <a:cubicBezTo>
                    <a:pt x="1123" y="1671"/>
                    <a:pt x="1121" y="1675"/>
                    <a:pt x="1121" y="1679"/>
                  </a:cubicBezTo>
                  <a:cubicBezTo>
                    <a:pt x="1121" y="1679"/>
                    <a:pt x="1121" y="1680"/>
                    <a:pt x="1121" y="1680"/>
                  </a:cubicBezTo>
                  <a:lnTo>
                    <a:pt x="1083" y="1681"/>
                  </a:lnTo>
                  <a:close/>
                  <a:moveTo>
                    <a:pt x="1143" y="1668"/>
                  </a:moveTo>
                  <a:cubicBezTo>
                    <a:pt x="1142" y="1667"/>
                    <a:pt x="1141" y="1666"/>
                    <a:pt x="1140" y="1666"/>
                  </a:cubicBezTo>
                  <a:cubicBezTo>
                    <a:pt x="1157" y="1608"/>
                    <a:pt x="1157" y="1608"/>
                    <a:pt x="1157" y="1608"/>
                  </a:cubicBezTo>
                  <a:cubicBezTo>
                    <a:pt x="1183" y="1611"/>
                    <a:pt x="1183" y="1611"/>
                    <a:pt x="1183" y="1611"/>
                  </a:cubicBezTo>
                  <a:cubicBezTo>
                    <a:pt x="1183" y="1613"/>
                    <a:pt x="1183" y="1615"/>
                    <a:pt x="1183" y="1617"/>
                  </a:cubicBezTo>
                  <a:cubicBezTo>
                    <a:pt x="1183" y="1623"/>
                    <a:pt x="1185" y="1629"/>
                    <a:pt x="1188" y="1634"/>
                  </a:cubicBezTo>
                  <a:lnTo>
                    <a:pt x="1143" y="1668"/>
                  </a:lnTo>
                  <a:close/>
                  <a:moveTo>
                    <a:pt x="1228" y="1596"/>
                  </a:moveTo>
                  <a:cubicBezTo>
                    <a:pt x="1223" y="1592"/>
                    <a:pt x="1217" y="1590"/>
                    <a:pt x="1210" y="1590"/>
                  </a:cubicBezTo>
                  <a:cubicBezTo>
                    <a:pt x="1208" y="1590"/>
                    <a:pt x="1206" y="1590"/>
                    <a:pt x="1203" y="1591"/>
                  </a:cubicBezTo>
                  <a:cubicBezTo>
                    <a:pt x="1192" y="1551"/>
                    <a:pt x="1192" y="1551"/>
                    <a:pt x="1192" y="1551"/>
                  </a:cubicBezTo>
                  <a:cubicBezTo>
                    <a:pt x="1202" y="1547"/>
                    <a:pt x="1208" y="1537"/>
                    <a:pt x="1208" y="1525"/>
                  </a:cubicBezTo>
                  <a:cubicBezTo>
                    <a:pt x="1208" y="1522"/>
                    <a:pt x="1208" y="1519"/>
                    <a:pt x="1207" y="1516"/>
                  </a:cubicBezTo>
                  <a:cubicBezTo>
                    <a:pt x="1281" y="1493"/>
                    <a:pt x="1281" y="1493"/>
                    <a:pt x="1281" y="1493"/>
                  </a:cubicBezTo>
                  <a:cubicBezTo>
                    <a:pt x="1284" y="1498"/>
                    <a:pt x="1287" y="1502"/>
                    <a:pt x="1292" y="1505"/>
                  </a:cubicBezTo>
                  <a:lnTo>
                    <a:pt x="1228" y="159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Oval 18">
              <a:extLst>
                <a:ext uri="{FF2B5EF4-FFF2-40B4-BE49-F238E27FC236}">
                  <a16:creationId xmlns:a16="http://schemas.microsoft.com/office/drawing/2014/main" xmlns="" id="{F57950A4-F0FC-441C-83C4-C464D42CA255}"/>
                </a:ext>
              </a:extLst>
            </p:cNvPr>
            <p:cNvSpPr>
              <a:spLocks noChangeArrowheads="1"/>
            </p:cNvSpPr>
            <p:nvPr/>
          </p:nvSpPr>
          <p:spPr bwMode="auto">
            <a:xfrm>
              <a:off x="2260601" y="2312988"/>
              <a:ext cx="60325" cy="61913"/>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8" name="Oval 19">
              <a:extLst>
                <a:ext uri="{FF2B5EF4-FFF2-40B4-BE49-F238E27FC236}">
                  <a16:creationId xmlns:a16="http://schemas.microsoft.com/office/drawing/2014/main" xmlns="" id="{AFEB24ED-0E60-4298-9710-02C25039D351}"/>
                </a:ext>
              </a:extLst>
            </p:cNvPr>
            <p:cNvSpPr>
              <a:spLocks noChangeArrowheads="1"/>
            </p:cNvSpPr>
            <p:nvPr/>
          </p:nvSpPr>
          <p:spPr bwMode="auto">
            <a:xfrm>
              <a:off x="3186113" y="2579688"/>
              <a:ext cx="38100" cy="38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0">
              <a:extLst>
                <a:ext uri="{FF2B5EF4-FFF2-40B4-BE49-F238E27FC236}">
                  <a16:creationId xmlns:a16="http://schemas.microsoft.com/office/drawing/2014/main" xmlns="" id="{51CA7D48-2704-48B9-A8E2-3ED42022711E}"/>
                </a:ext>
              </a:extLst>
            </p:cNvPr>
            <p:cNvSpPr>
              <a:spLocks noChangeArrowheads="1"/>
            </p:cNvSpPr>
            <p:nvPr/>
          </p:nvSpPr>
          <p:spPr bwMode="auto">
            <a:xfrm>
              <a:off x="2301876" y="2268538"/>
              <a:ext cx="38100" cy="3810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8" name="矩形 7">
            <a:extLst>
              <a:ext uri="{FF2B5EF4-FFF2-40B4-BE49-F238E27FC236}">
                <a16:creationId xmlns:a16="http://schemas.microsoft.com/office/drawing/2014/main" xmlns="" id="{31ADA2F1-AAF7-4466-B1A1-54FD02ED4011}"/>
              </a:ext>
            </a:extLst>
          </p:cNvPr>
          <p:cNvSpPr/>
          <p:nvPr/>
        </p:nvSpPr>
        <p:spPr>
          <a:xfrm>
            <a:off x="4584700" y="0"/>
            <a:ext cx="7607300" cy="6858000"/>
          </a:xfrm>
          <a:prstGeom prst="rect">
            <a:avLst/>
          </a:prstGeom>
          <a:gradFill>
            <a:gsLst>
              <a:gs pos="0">
                <a:srgbClr val="00EBF7">
                  <a:alpha val="40000"/>
                </a:srgbClr>
              </a:gs>
              <a:gs pos="100000">
                <a:srgbClr val="00EBF7">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0989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xmlns="" id="{F6C36619-40E9-498B-86CB-7C6D17DC1942}"/>
              </a:ext>
            </a:extLst>
          </p:cNvPr>
          <p:cNvSpPr/>
          <p:nvPr/>
        </p:nvSpPr>
        <p:spPr>
          <a:xfrm>
            <a:off x="600075" y="1873785"/>
            <a:ext cx="5314950" cy="1402815"/>
          </a:xfrm>
          <a:prstGeom prst="roundRect">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7" name="矩形: 圆角 86">
            <a:extLst>
              <a:ext uri="{FF2B5EF4-FFF2-40B4-BE49-F238E27FC236}">
                <a16:creationId xmlns:a16="http://schemas.microsoft.com/office/drawing/2014/main" xmlns="" id="{BE824CFA-4057-4DB3-874C-E7486CA7374B}"/>
              </a:ext>
            </a:extLst>
          </p:cNvPr>
          <p:cNvSpPr/>
          <p:nvPr/>
        </p:nvSpPr>
        <p:spPr>
          <a:xfrm>
            <a:off x="600075" y="3933206"/>
            <a:ext cx="5314950" cy="1402815"/>
          </a:xfrm>
          <a:prstGeom prst="roundRect">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矩形: 圆角 87">
            <a:extLst>
              <a:ext uri="{FF2B5EF4-FFF2-40B4-BE49-F238E27FC236}">
                <a16:creationId xmlns:a16="http://schemas.microsoft.com/office/drawing/2014/main" xmlns="" id="{F1912F8E-C527-48A1-8D86-0B452E2E561F}"/>
              </a:ext>
            </a:extLst>
          </p:cNvPr>
          <p:cNvSpPr/>
          <p:nvPr/>
        </p:nvSpPr>
        <p:spPr>
          <a:xfrm>
            <a:off x="6276977" y="1873785"/>
            <a:ext cx="5314950" cy="1402815"/>
          </a:xfrm>
          <a:prstGeom prst="roundRect">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9" name="矩形: 圆角 88">
            <a:extLst>
              <a:ext uri="{FF2B5EF4-FFF2-40B4-BE49-F238E27FC236}">
                <a16:creationId xmlns:a16="http://schemas.microsoft.com/office/drawing/2014/main" xmlns="" id="{12C8A37B-5FEB-4B51-8410-9372B792263A}"/>
              </a:ext>
            </a:extLst>
          </p:cNvPr>
          <p:cNvSpPr/>
          <p:nvPr/>
        </p:nvSpPr>
        <p:spPr>
          <a:xfrm>
            <a:off x="6276977" y="3933206"/>
            <a:ext cx="5314950" cy="1402815"/>
          </a:xfrm>
          <a:prstGeom prst="roundRect">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文本框 64">
            <a:extLst>
              <a:ext uri="{FF2B5EF4-FFF2-40B4-BE49-F238E27FC236}">
                <a16:creationId xmlns:a16="http://schemas.microsoft.com/office/drawing/2014/main" xmlns="" id="{76F31791-D435-49AD-A792-65DB4D083BAE}"/>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66" name="文本框 65">
            <a:extLst>
              <a:ext uri="{FF2B5EF4-FFF2-40B4-BE49-F238E27FC236}">
                <a16:creationId xmlns:a16="http://schemas.microsoft.com/office/drawing/2014/main" xmlns="" id="{904ECB75-6241-4129-96AF-3B10BA5C7FC6}"/>
              </a:ext>
            </a:extLst>
          </p:cNvPr>
          <p:cNvSpPr txBox="1"/>
          <p:nvPr/>
        </p:nvSpPr>
        <p:spPr>
          <a:xfrm>
            <a:off x="402626" y="751681"/>
            <a:ext cx="3170548" cy="307777"/>
          </a:xfrm>
          <a:prstGeom prst="rect">
            <a:avLst/>
          </a:prstGeom>
          <a:noFill/>
        </p:spPr>
        <p:txBody>
          <a:bodyPr wrap="squar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11" name="矩形 10">
            <a:extLst>
              <a:ext uri="{FF2B5EF4-FFF2-40B4-BE49-F238E27FC236}">
                <a16:creationId xmlns:a16="http://schemas.microsoft.com/office/drawing/2014/main" xmlns="" id="{63CF7491-34B5-498C-9526-1B6ADE2EE6D1}"/>
              </a:ext>
            </a:extLst>
          </p:cNvPr>
          <p:cNvSpPr/>
          <p:nvPr/>
        </p:nvSpPr>
        <p:spPr>
          <a:xfrm>
            <a:off x="1419225" y="2050679"/>
            <a:ext cx="4067175" cy="406771"/>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a16="http://schemas.microsoft.com/office/drawing/2014/main" xmlns="" id="{EBCC8DB9-A1D2-46D1-94DB-918BE95AF662}"/>
              </a:ext>
            </a:extLst>
          </p:cNvPr>
          <p:cNvSpPr/>
          <p:nvPr/>
        </p:nvSpPr>
        <p:spPr>
          <a:xfrm>
            <a:off x="7082052" y="2050679"/>
            <a:ext cx="4067175" cy="406771"/>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90">
            <a:extLst>
              <a:ext uri="{FF2B5EF4-FFF2-40B4-BE49-F238E27FC236}">
                <a16:creationId xmlns:a16="http://schemas.microsoft.com/office/drawing/2014/main" xmlns="" id="{3EBA4B86-F1D1-4FDA-AF27-28091A879936}"/>
              </a:ext>
            </a:extLst>
          </p:cNvPr>
          <p:cNvSpPr/>
          <p:nvPr/>
        </p:nvSpPr>
        <p:spPr>
          <a:xfrm>
            <a:off x="1419225" y="4090927"/>
            <a:ext cx="4067175" cy="406771"/>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a:extLst>
              <a:ext uri="{FF2B5EF4-FFF2-40B4-BE49-F238E27FC236}">
                <a16:creationId xmlns:a16="http://schemas.microsoft.com/office/drawing/2014/main" xmlns="" id="{22013F3B-6A0F-4C69-896A-4F0E61E5E7A7}"/>
              </a:ext>
            </a:extLst>
          </p:cNvPr>
          <p:cNvSpPr/>
          <p:nvPr/>
        </p:nvSpPr>
        <p:spPr>
          <a:xfrm>
            <a:off x="7082052" y="4090927"/>
            <a:ext cx="4067175" cy="406771"/>
          </a:xfrm>
          <a:prstGeom prst="rect">
            <a:avLst/>
          </a:prstGeom>
          <a:gradFill>
            <a:gsLst>
              <a:gs pos="0">
                <a:srgbClr val="00EBF7">
                  <a:alpha val="40000"/>
                </a:srgbClr>
              </a:gs>
              <a:gs pos="100000">
                <a:srgbClr val="00EBF7">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Oval 46">
            <a:extLst>
              <a:ext uri="{FF2B5EF4-FFF2-40B4-BE49-F238E27FC236}">
                <a16:creationId xmlns:a16="http://schemas.microsoft.com/office/drawing/2014/main" xmlns="" id="{F9DA6663-993A-4C0B-ABFC-AF0151A07EA9}"/>
              </a:ext>
            </a:extLst>
          </p:cNvPr>
          <p:cNvSpPr/>
          <p:nvPr/>
        </p:nvSpPr>
        <p:spPr>
          <a:xfrm>
            <a:off x="867097" y="2050679"/>
            <a:ext cx="1087375" cy="1087375"/>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3" name="Oval 51">
            <a:extLst>
              <a:ext uri="{FF2B5EF4-FFF2-40B4-BE49-F238E27FC236}">
                <a16:creationId xmlns:a16="http://schemas.microsoft.com/office/drawing/2014/main" xmlns="" id="{E1D99C19-46C2-40A6-8E11-5ED18AC66C95}"/>
              </a:ext>
            </a:extLst>
          </p:cNvPr>
          <p:cNvSpPr/>
          <p:nvPr/>
        </p:nvSpPr>
        <p:spPr>
          <a:xfrm>
            <a:off x="6538365" y="2050679"/>
            <a:ext cx="1087375" cy="1087375"/>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7" name="Oval 71">
            <a:extLst>
              <a:ext uri="{FF2B5EF4-FFF2-40B4-BE49-F238E27FC236}">
                <a16:creationId xmlns:a16="http://schemas.microsoft.com/office/drawing/2014/main" xmlns="" id="{926EC533-2234-4318-AAAC-737A14340057}"/>
              </a:ext>
            </a:extLst>
          </p:cNvPr>
          <p:cNvSpPr/>
          <p:nvPr/>
        </p:nvSpPr>
        <p:spPr>
          <a:xfrm>
            <a:off x="867097" y="4090927"/>
            <a:ext cx="1087375" cy="1087375"/>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1" name="Oval 75">
            <a:extLst>
              <a:ext uri="{FF2B5EF4-FFF2-40B4-BE49-F238E27FC236}">
                <a16:creationId xmlns:a16="http://schemas.microsoft.com/office/drawing/2014/main" xmlns="" id="{944E1D70-83D6-455A-AA56-EFEE0437A3DB}"/>
              </a:ext>
            </a:extLst>
          </p:cNvPr>
          <p:cNvSpPr/>
          <p:nvPr/>
        </p:nvSpPr>
        <p:spPr>
          <a:xfrm>
            <a:off x="6538365" y="4090927"/>
            <a:ext cx="1087375" cy="1087375"/>
          </a:xfrm>
          <a:prstGeom prst="ellipse">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3" name="TextBox 11">
            <a:extLst>
              <a:ext uri="{FF2B5EF4-FFF2-40B4-BE49-F238E27FC236}">
                <a16:creationId xmlns:a16="http://schemas.microsoft.com/office/drawing/2014/main" xmlns="" id="{5334E32E-3BBA-4990-BA21-E169F20432BD}"/>
              </a:ext>
            </a:extLst>
          </p:cNvPr>
          <p:cNvSpPr txBox="1"/>
          <p:nvPr/>
        </p:nvSpPr>
        <p:spPr>
          <a:xfrm>
            <a:off x="2073900" y="2594366"/>
            <a:ext cx="3298200"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94" name="TextBox 11">
            <a:extLst>
              <a:ext uri="{FF2B5EF4-FFF2-40B4-BE49-F238E27FC236}">
                <a16:creationId xmlns:a16="http://schemas.microsoft.com/office/drawing/2014/main" xmlns="" id="{EA3649CA-A8FE-43A8-8B8F-17D29CEEE34D}"/>
              </a:ext>
            </a:extLst>
          </p:cNvPr>
          <p:cNvSpPr txBox="1"/>
          <p:nvPr/>
        </p:nvSpPr>
        <p:spPr>
          <a:xfrm>
            <a:off x="2073900" y="2083953"/>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95" name="TextBox 11">
            <a:extLst>
              <a:ext uri="{FF2B5EF4-FFF2-40B4-BE49-F238E27FC236}">
                <a16:creationId xmlns:a16="http://schemas.microsoft.com/office/drawing/2014/main" xmlns="" id="{73C7F13A-0F61-4FEE-B4F9-9DDC366A53BC}"/>
              </a:ext>
            </a:extLst>
          </p:cNvPr>
          <p:cNvSpPr txBox="1"/>
          <p:nvPr/>
        </p:nvSpPr>
        <p:spPr>
          <a:xfrm>
            <a:off x="7738383" y="2594366"/>
            <a:ext cx="3298200"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96" name="TextBox 11">
            <a:extLst>
              <a:ext uri="{FF2B5EF4-FFF2-40B4-BE49-F238E27FC236}">
                <a16:creationId xmlns:a16="http://schemas.microsoft.com/office/drawing/2014/main" xmlns="" id="{90D43CBF-A273-4F5C-ABCA-C33B2F0ACCB4}"/>
              </a:ext>
            </a:extLst>
          </p:cNvPr>
          <p:cNvSpPr txBox="1"/>
          <p:nvPr/>
        </p:nvSpPr>
        <p:spPr>
          <a:xfrm>
            <a:off x="7738383" y="2083953"/>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97" name="TextBox 11">
            <a:extLst>
              <a:ext uri="{FF2B5EF4-FFF2-40B4-BE49-F238E27FC236}">
                <a16:creationId xmlns:a16="http://schemas.microsoft.com/office/drawing/2014/main" xmlns="" id="{009D7886-3F6F-4F4C-AE24-CD51A74D029C}"/>
              </a:ext>
            </a:extLst>
          </p:cNvPr>
          <p:cNvSpPr txBox="1"/>
          <p:nvPr/>
        </p:nvSpPr>
        <p:spPr>
          <a:xfrm>
            <a:off x="2073900" y="4626844"/>
            <a:ext cx="3298200"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98" name="TextBox 11">
            <a:extLst>
              <a:ext uri="{FF2B5EF4-FFF2-40B4-BE49-F238E27FC236}">
                <a16:creationId xmlns:a16="http://schemas.microsoft.com/office/drawing/2014/main" xmlns="" id="{A703CCC3-5008-429B-8CE5-8489C27CAB5F}"/>
              </a:ext>
            </a:extLst>
          </p:cNvPr>
          <p:cNvSpPr txBox="1"/>
          <p:nvPr/>
        </p:nvSpPr>
        <p:spPr>
          <a:xfrm>
            <a:off x="2073900" y="4116431"/>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99" name="TextBox 11">
            <a:extLst>
              <a:ext uri="{FF2B5EF4-FFF2-40B4-BE49-F238E27FC236}">
                <a16:creationId xmlns:a16="http://schemas.microsoft.com/office/drawing/2014/main" xmlns="" id="{01EB109D-3522-47E0-A9BE-D1CA6D73D63D}"/>
              </a:ext>
            </a:extLst>
          </p:cNvPr>
          <p:cNvSpPr txBox="1"/>
          <p:nvPr/>
        </p:nvSpPr>
        <p:spPr>
          <a:xfrm>
            <a:off x="7738383" y="4626844"/>
            <a:ext cx="3298200"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100" name="TextBox 11">
            <a:extLst>
              <a:ext uri="{FF2B5EF4-FFF2-40B4-BE49-F238E27FC236}">
                <a16:creationId xmlns:a16="http://schemas.microsoft.com/office/drawing/2014/main" xmlns="" id="{817F4807-9638-482F-A961-57643961763D}"/>
              </a:ext>
            </a:extLst>
          </p:cNvPr>
          <p:cNvSpPr txBox="1"/>
          <p:nvPr/>
        </p:nvSpPr>
        <p:spPr>
          <a:xfrm>
            <a:off x="7738383" y="4116431"/>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101" name="Freeform 98">
            <a:extLst>
              <a:ext uri="{FF2B5EF4-FFF2-40B4-BE49-F238E27FC236}">
                <a16:creationId xmlns:a16="http://schemas.microsoft.com/office/drawing/2014/main" xmlns="" id="{2E1C84AD-752E-4BDF-9878-A7B105A95201}"/>
              </a:ext>
            </a:extLst>
          </p:cNvPr>
          <p:cNvSpPr>
            <a:spLocks noEditPoints="1"/>
          </p:cNvSpPr>
          <p:nvPr/>
        </p:nvSpPr>
        <p:spPr bwMode="auto">
          <a:xfrm>
            <a:off x="6750308" y="2273051"/>
            <a:ext cx="663487" cy="650255"/>
          </a:xfrm>
          <a:custGeom>
            <a:avLst/>
            <a:gdLst>
              <a:gd name="T0" fmla="*/ 13 w 205"/>
              <a:gd name="T1" fmla="*/ 144 h 201"/>
              <a:gd name="T2" fmla="*/ 100 w 205"/>
              <a:gd name="T3" fmla="*/ 191 h 201"/>
              <a:gd name="T4" fmla="*/ 113 w 205"/>
              <a:gd name="T5" fmla="*/ 193 h 201"/>
              <a:gd name="T6" fmla="*/ 113 w 205"/>
              <a:gd name="T7" fmla="*/ 193 h 201"/>
              <a:gd name="T8" fmla="*/ 142 w 205"/>
              <a:gd name="T9" fmla="*/ 151 h 201"/>
              <a:gd name="T10" fmla="*/ 170 w 205"/>
              <a:gd name="T11" fmla="*/ 163 h 201"/>
              <a:gd name="T12" fmla="*/ 174 w 205"/>
              <a:gd name="T13" fmla="*/ 105 h 201"/>
              <a:gd name="T14" fmla="*/ 147 w 205"/>
              <a:gd name="T15" fmla="*/ 58 h 201"/>
              <a:gd name="T16" fmla="*/ 119 w 205"/>
              <a:gd name="T17" fmla="*/ 105 h 201"/>
              <a:gd name="T18" fmla="*/ 108 w 205"/>
              <a:gd name="T19" fmla="*/ 136 h 201"/>
              <a:gd name="T20" fmla="*/ 99 w 205"/>
              <a:gd name="T21" fmla="*/ 136 h 201"/>
              <a:gd name="T22" fmla="*/ 57 w 205"/>
              <a:gd name="T23" fmla="*/ 153 h 201"/>
              <a:gd name="T24" fmla="*/ 39 w 205"/>
              <a:gd name="T25" fmla="*/ 166 h 201"/>
              <a:gd name="T26" fmla="*/ 9 w 205"/>
              <a:gd name="T27" fmla="*/ 105 h 201"/>
              <a:gd name="T28" fmla="*/ 58 w 205"/>
              <a:gd name="T29" fmla="*/ 134 h 201"/>
              <a:gd name="T30" fmla="*/ 93 w 205"/>
              <a:gd name="T31" fmla="*/ 99 h 201"/>
              <a:gd name="T32" fmla="*/ 51 w 205"/>
              <a:gd name="T33" fmla="*/ 81 h 201"/>
              <a:gd name="T34" fmla="*/ 9 w 205"/>
              <a:gd name="T35" fmla="*/ 99 h 201"/>
              <a:gd name="T36" fmla="*/ 40 w 205"/>
              <a:gd name="T37" fmla="*/ 45 h 201"/>
              <a:gd name="T38" fmla="*/ 64 w 205"/>
              <a:gd name="T39" fmla="*/ 42 h 201"/>
              <a:gd name="T40" fmla="*/ 72 w 205"/>
              <a:gd name="T41" fmla="*/ 56 h 201"/>
              <a:gd name="T42" fmla="*/ 100 w 205"/>
              <a:gd name="T43" fmla="*/ 96 h 201"/>
              <a:gd name="T44" fmla="*/ 106 w 205"/>
              <a:gd name="T45" fmla="*/ 67 h 201"/>
              <a:gd name="T46" fmla="*/ 106 w 205"/>
              <a:gd name="T47" fmla="*/ 61 h 201"/>
              <a:gd name="T48" fmla="*/ 111 w 205"/>
              <a:gd name="T49" fmla="*/ 9 h 201"/>
              <a:gd name="T50" fmla="*/ 167 w 205"/>
              <a:gd name="T51" fmla="*/ 35 h 201"/>
              <a:gd name="T52" fmla="*/ 171 w 205"/>
              <a:gd name="T53" fmla="*/ 39 h 201"/>
              <a:gd name="T54" fmla="*/ 195 w 205"/>
              <a:gd name="T55" fmla="*/ 99 h 201"/>
              <a:gd name="T56" fmla="*/ 193 w 205"/>
              <a:gd name="T57" fmla="*/ 105 h 201"/>
              <a:gd name="T58" fmla="*/ 132 w 205"/>
              <a:gd name="T59" fmla="*/ 28 h 201"/>
              <a:gd name="T60" fmla="*/ 141 w 205"/>
              <a:gd name="T61" fmla="*/ 52 h 201"/>
              <a:gd name="T62" fmla="*/ 144 w 205"/>
              <a:gd name="T63" fmla="*/ 41 h 201"/>
              <a:gd name="T64" fmla="*/ 144 w 205"/>
              <a:gd name="T65" fmla="*/ 28 h 201"/>
              <a:gd name="T66" fmla="*/ 28 w 205"/>
              <a:gd name="T67" fmla="*/ 143 h 201"/>
              <a:gd name="T68" fmla="*/ 51 w 205"/>
              <a:gd name="T69" fmla="*/ 153 h 201"/>
              <a:gd name="T70" fmla="*/ 51 w 205"/>
              <a:gd name="T71" fmla="*/ 132 h 201"/>
              <a:gd name="T72" fmla="*/ 42 w 205"/>
              <a:gd name="T73" fmla="*/ 136 h 201"/>
              <a:gd name="T74" fmla="*/ 93 w 205"/>
              <a:gd name="T75" fmla="*/ 105 h 201"/>
              <a:gd name="T76" fmla="*/ 103 w 205"/>
              <a:gd name="T77" fmla="*/ 134 h 201"/>
              <a:gd name="T78" fmla="*/ 114 w 205"/>
              <a:gd name="T79" fmla="*/ 105 h 201"/>
              <a:gd name="T80" fmla="*/ 101 w 205"/>
              <a:gd name="T81" fmla="*/ 120 h 201"/>
              <a:gd name="T82" fmla="*/ 106 w 205"/>
              <a:gd name="T83" fmla="*/ 108 h 201"/>
              <a:gd name="T84" fmla="*/ 62 w 205"/>
              <a:gd name="T85" fmla="*/ 46 h 201"/>
              <a:gd name="T86" fmla="*/ 40 w 205"/>
              <a:gd name="T87" fmla="*/ 58 h 201"/>
              <a:gd name="T88" fmla="*/ 57 w 205"/>
              <a:gd name="T89" fmla="*/ 75 h 201"/>
              <a:gd name="T90" fmla="*/ 68 w 205"/>
              <a:gd name="T91" fmla="*/ 55 h 201"/>
              <a:gd name="T92" fmla="*/ 48 w 205"/>
              <a:gd name="T93" fmla="*/ 57 h 201"/>
              <a:gd name="T94" fmla="*/ 54 w 205"/>
              <a:gd name="T95" fmla="*/ 64 h 201"/>
              <a:gd name="T96" fmla="*/ 163 w 205"/>
              <a:gd name="T97" fmla="*/ 82 h 201"/>
              <a:gd name="T98" fmla="*/ 180 w 205"/>
              <a:gd name="T99" fmla="*/ 99 h 201"/>
              <a:gd name="T100" fmla="*/ 177 w 205"/>
              <a:gd name="T101" fmla="*/ 7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5" h="201">
                <a:moveTo>
                  <a:pt x="186" y="51"/>
                </a:moveTo>
                <a:cubicBezTo>
                  <a:pt x="170" y="23"/>
                  <a:pt x="140" y="5"/>
                  <a:pt x="109" y="3"/>
                </a:cubicBezTo>
                <a:cubicBezTo>
                  <a:pt x="69" y="0"/>
                  <a:pt x="30" y="23"/>
                  <a:pt x="13" y="60"/>
                </a:cubicBezTo>
                <a:cubicBezTo>
                  <a:pt x="0" y="85"/>
                  <a:pt x="1" y="120"/>
                  <a:pt x="13" y="144"/>
                </a:cubicBezTo>
                <a:cubicBezTo>
                  <a:pt x="29" y="178"/>
                  <a:pt x="66" y="201"/>
                  <a:pt x="104" y="200"/>
                </a:cubicBezTo>
                <a:cubicBezTo>
                  <a:pt x="142" y="199"/>
                  <a:pt x="177" y="174"/>
                  <a:pt x="192" y="140"/>
                </a:cubicBezTo>
                <a:cubicBezTo>
                  <a:pt x="205" y="113"/>
                  <a:pt x="202" y="76"/>
                  <a:pt x="186" y="51"/>
                </a:cubicBezTo>
                <a:close/>
                <a:moveTo>
                  <a:pt x="100" y="191"/>
                </a:moveTo>
                <a:cubicBezTo>
                  <a:pt x="85" y="181"/>
                  <a:pt x="72" y="166"/>
                  <a:pt x="64" y="149"/>
                </a:cubicBezTo>
                <a:cubicBezTo>
                  <a:pt x="75" y="144"/>
                  <a:pt x="87" y="142"/>
                  <a:pt x="100" y="141"/>
                </a:cubicBezTo>
                <a:lnTo>
                  <a:pt x="100" y="191"/>
                </a:lnTo>
                <a:close/>
                <a:moveTo>
                  <a:pt x="113" y="193"/>
                </a:moveTo>
                <a:cubicBezTo>
                  <a:pt x="125" y="185"/>
                  <a:pt x="135" y="173"/>
                  <a:pt x="142" y="161"/>
                </a:cubicBezTo>
                <a:cubicBezTo>
                  <a:pt x="144" y="159"/>
                  <a:pt x="146" y="156"/>
                  <a:pt x="147" y="153"/>
                </a:cubicBezTo>
                <a:cubicBezTo>
                  <a:pt x="154" y="157"/>
                  <a:pt x="160" y="162"/>
                  <a:pt x="166" y="167"/>
                </a:cubicBezTo>
                <a:cubicBezTo>
                  <a:pt x="152" y="182"/>
                  <a:pt x="133" y="191"/>
                  <a:pt x="113" y="193"/>
                </a:cubicBezTo>
                <a:close/>
                <a:moveTo>
                  <a:pt x="106" y="191"/>
                </a:moveTo>
                <a:cubicBezTo>
                  <a:pt x="106" y="141"/>
                  <a:pt x="106" y="141"/>
                  <a:pt x="106" y="141"/>
                </a:cubicBezTo>
                <a:cubicBezTo>
                  <a:pt x="118" y="142"/>
                  <a:pt x="131" y="145"/>
                  <a:pt x="141" y="150"/>
                </a:cubicBezTo>
                <a:cubicBezTo>
                  <a:pt x="142" y="151"/>
                  <a:pt x="142" y="151"/>
                  <a:pt x="142" y="151"/>
                </a:cubicBezTo>
                <a:cubicBezTo>
                  <a:pt x="134" y="166"/>
                  <a:pt x="121" y="181"/>
                  <a:pt x="106" y="191"/>
                </a:cubicBezTo>
                <a:close/>
                <a:moveTo>
                  <a:pt x="193" y="105"/>
                </a:moveTo>
                <a:cubicBezTo>
                  <a:pt x="194" y="105"/>
                  <a:pt x="194" y="105"/>
                  <a:pt x="195" y="105"/>
                </a:cubicBezTo>
                <a:cubicBezTo>
                  <a:pt x="194" y="127"/>
                  <a:pt x="185" y="147"/>
                  <a:pt x="170" y="163"/>
                </a:cubicBezTo>
                <a:cubicBezTo>
                  <a:pt x="164" y="157"/>
                  <a:pt x="157" y="152"/>
                  <a:pt x="150" y="148"/>
                </a:cubicBezTo>
                <a:cubicBezTo>
                  <a:pt x="156" y="135"/>
                  <a:pt x="159" y="119"/>
                  <a:pt x="160" y="105"/>
                </a:cubicBezTo>
                <a:cubicBezTo>
                  <a:pt x="174" y="105"/>
                  <a:pt x="174" y="105"/>
                  <a:pt x="174" y="105"/>
                </a:cubicBezTo>
                <a:cubicBezTo>
                  <a:pt x="174" y="105"/>
                  <a:pt x="174" y="105"/>
                  <a:pt x="174" y="105"/>
                </a:cubicBezTo>
                <a:cubicBezTo>
                  <a:pt x="174" y="105"/>
                  <a:pt x="171" y="102"/>
                  <a:pt x="169" y="99"/>
                </a:cubicBezTo>
                <a:cubicBezTo>
                  <a:pt x="160" y="99"/>
                  <a:pt x="160" y="99"/>
                  <a:pt x="160" y="99"/>
                </a:cubicBezTo>
                <a:cubicBezTo>
                  <a:pt x="159" y="83"/>
                  <a:pt x="155" y="69"/>
                  <a:pt x="150" y="55"/>
                </a:cubicBezTo>
                <a:cubicBezTo>
                  <a:pt x="148" y="57"/>
                  <a:pt x="147" y="58"/>
                  <a:pt x="147" y="58"/>
                </a:cubicBezTo>
                <a:cubicBezTo>
                  <a:pt x="145" y="60"/>
                  <a:pt x="145" y="60"/>
                  <a:pt x="145" y="60"/>
                </a:cubicBezTo>
                <a:cubicBezTo>
                  <a:pt x="150" y="72"/>
                  <a:pt x="153" y="85"/>
                  <a:pt x="154" y="99"/>
                </a:cubicBezTo>
                <a:cubicBezTo>
                  <a:pt x="114" y="99"/>
                  <a:pt x="114" y="99"/>
                  <a:pt x="114" y="99"/>
                </a:cubicBezTo>
                <a:cubicBezTo>
                  <a:pt x="116" y="101"/>
                  <a:pt x="118" y="103"/>
                  <a:pt x="119" y="105"/>
                </a:cubicBezTo>
                <a:cubicBezTo>
                  <a:pt x="152" y="105"/>
                  <a:pt x="152" y="105"/>
                  <a:pt x="152" y="105"/>
                </a:cubicBezTo>
                <a:cubicBezTo>
                  <a:pt x="154" y="105"/>
                  <a:pt x="154" y="105"/>
                  <a:pt x="154" y="105"/>
                </a:cubicBezTo>
                <a:cubicBezTo>
                  <a:pt x="154" y="119"/>
                  <a:pt x="150" y="133"/>
                  <a:pt x="145" y="145"/>
                </a:cubicBezTo>
                <a:cubicBezTo>
                  <a:pt x="133" y="140"/>
                  <a:pt x="121" y="137"/>
                  <a:pt x="108" y="136"/>
                </a:cubicBezTo>
                <a:cubicBezTo>
                  <a:pt x="107" y="137"/>
                  <a:pt x="106" y="137"/>
                  <a:pt x="106" y="137"/>
                </a:cubicBezTo>
                <a:cubicBezTo>
                  <a:pt x="103" y="140"/>
                  <a:pt x="103" y="140"/>
                  <a:pt x="103" y="140"/>
                </a:cubicBezTo>
                <a:cubicBezTo>
                  <a:pt x="100" y="137"/>
                  <a:pt x="100" y="137"/>
                  <a:pt x="100" y="137"/>
                </a:cubicBezTo>
                <a:cubicBezTo>
                  <a:pt x="100" y="137"/>
                  <a:pt x="100" y="137"/>
                  <a:pt x="99" y="136"/>
                </a:cubicBezTo>
                <a:cubicBezTo>
                  <a:pt x="86" y="136"/>
                  <a:pt x="73" y="139"/>
                  <a:pt x="62" y="144"/>
                </a:cubicBezTo>
                <a:cubicBezTo>
                  <a:pt x="61" y="143"/>
                  <a:pt x="60" y="141"/>
                  <a:pt x="60" y="139"/>
                </a:cubicBezTo>
                <a:cubicBezTo>
                  <a:pt x="60" y="140"/>
                  <a:pt x="60" y="142"/>
                  <a:pt x="60" y="143"/>
                </a:cubicBezTo>
                <a:cubicBezTo>
                  <a:pt x="60" y="146"/>
                  <a:pt x="59" y="150"/>
                  <a:pt x="57" y="153"/>
                </a:cubicBezTo>
                <a:cubicBezTo>
                  <a:pt x="57" y="153"/>
                  <a:pt x="58" y="152"/>
                  <a:pt x="59" y="152"/>
                </a:cubicBezTo>
                <a:cubicBezTo>
                  <a:pt x="66" y="167"/>
                  <a:pt x="79" y="183"/>
                  <a:pt x="94" y="194"/>
                </a:cubicBezTo>
                <a:cubicBezTo>
                  <a:pt x="72" y="192"/>
                  <a:pt x="53" y="182"/>
                  <a:pt x="37" y="168"/>
                </a:cubicBezTo>
                <a:cubicBezTo>
                  <a:pt x="38" y="167"/>
                  <a:pt x="38" y="167"/>
                  <a:pt x="39" y="166"/>
                </a:cubicBezTo>
                <a:cubicBezTo>
                  <a:pt x="39" y="166"/>
                  <a:pt x="39" y="166"/>
                  <a:pt x="39" y="166"/>
                </a:cubicBezTo>
                <a:cubicBezTo>
                  <a:pt x="39" y="166"/>
                  <a:pt x="37" y="164"/>
                  <a:pt x="35" y="162"/>
                </a:cubicBezTo>
                <a:cubicBezTo>
                  <a:pt x="34" y="162"/>
                  <a:pt x="34" y="163"/>
                  <a:pt x="33" y="163"/>
                </a:cubicBezTo>
                <a:cubicBezTo>
                  <a:pt x="18" y="147"/>
                  <a:pt x="10" y="127"/>
                  <a:pt x="9" y="105"/>
                </a:cubicBezTo>
                <a:cubicBezTo>
                  <a:pt x="44" y="105"/>
                  <a:pt x="44" y="105"/>
                  <a:pt x="44" y="105"/>
                </a:cubicBezTo>
                <a:cubicBezTo>
                  <a:pt x="47" y="105"/>
                  <a:pt x="47" y="105"/>
                  <a:pt x="47" y="105"/>
                </a:cubicBezTo>
                <a:cubicBezTo>
                  <a:pt x="48" y="112"/>
                  <a:pt x="48" y="119"/>
                  <a:pt x="50" y="126"/>
                </a:cubicBezTo>
                <a:cubicBezTo>
                  <a:pt x="53" y="128"/>
                  <a:pt x="56" y="131"/>
                  <a:pt x="58" y="134"/>
                </a:cubicBezTo>
                <a:cubicBezTo>
                  <a:pt x="55" y="125"/>
                  <a:pt x="54" y="116"/>
                  <a:pt x="53" y="107"/>
                </a:cubicBezTo>
                <a:cubicBezTo>
                  <a:pt x="53" y="105"/>
                  <a:pt x="53" y="105"/>
                  <a:pt x="53" y="105"/>
                </a:cubicBezTo>
                <a:cubicBezTo>
                  <a:pt x="87" y="105"/>
                  <a:pt x="87" y="105"/>
                  <a:pt x="87" y="105"/>
                </a:cubicBezTo>
                <a:cubicBezTo>
                  <a:pt x="89" y="103"/>
                  <a:pt x="91" y="101"/>
                  <a:pt x="93" y="99"/>
                </a:cubicBezTo>
                <a:cubicBezTo>
                  <a:pt x="53" y="99"/>
                  <a:pt x="53" y="99"/>
                  <a:pt x="53" y="99"/>
                </a:cubicBezTo>
                <a:cubicBezTo>
                  <a:pt x="53" y="94"/>
                  <a:pt x="54" y="88"/>
                  <a:pt x="55" y="83"/>
                </a:cubicBezTo>
                <a:cubicBezTo>
                  <a:pt x="54" y="84"/>
                  <a:pt x="54" y="84"/>
                  <a:pt x="54" y="84"/>
                </a:cubicBezTo>
                <a:cubicBezTo>
                  <a:pt x="51" y="81"/>
                  <a:pt x="51" y="81"/>
                  <a:pt x="51" y="81"/>
                </a:cubicBezTo>
                <a:cubicBezTo>
                  <a:pt x="51" y="81"/>
                  <a:pt x="50" y="80"/>
                  <a:pt x="50" y="79"/>
                </a:cubicBezTo>
                <a:cubicBezTo>
                  <a:pt x="48" y="86"/>
                  <a:pt x="47" y="93"/>
                  <a:pt x="47" y="99"/>
                </a:cubicBezTo>
                <a:cubicBezTo>
                  <a:pt x="10" y="99"/>
                  <a:pt x="10" y="99"/>
                  <a:pt x="10" y="99"/>
                </a:cubicBezTo>
                <a:cubicBezTo>
                  <a:pt x="9" y="99"/>
                  <a:pt x="9" y="99"/>
                  <a:pt x="9" y="99"/>
                </a:cubicBezTo>
                <a:cubicBezTo>
                  <a:pt x="10" y="92"/>
                  <a:pt x="10" y="92"/>
                  <a:pt x="10" y="92"/>
                </a:cubicBezTo>
                <a:cubicBezTo>
                  <a:pt x="10" y="92"/>
                  <a:pt x="10" y="91"/>
                  <a:pt x="10" y="91"/>
                </a:cubicBezTo>
                <a:cubicBezTo>
                  <a:pt x="12" y="72"/>
                  <a:pt x="20" y="54"/>
                  <a:pt x="33" y="39"/>
                </a:cubicBezTo>
                <a:cubicBezTo>
                  <a:pt x="36" y="41"/>
                  <a:pt x="38" y="43"/>
                  <a:pt x="40" y="45"/>
                </a:cubicBezTo>
                <a:cubicBezTo>
                  <a:pt x="42" y="44"/>
                  <a:pt x="43" y="43"/>
                  <a:pt x="45" y="42"/>
                </a:cubicBezTo>
                <a:cubicBezTo>
                  <a:pt x="42" y="40"/>
                  <a:pt x="40" y="37"/>
                  <a:pt x="37" y="35"/>
                </a:cubicBezTo>
                <a:cubicBezTo>
                  <a:pt x="53" y="20"/>
                  <a:pt x="73" y="11"/>
                  <a:pt x="95" y="9"/>
                </a:cubicBezTo>
                <a:cubicBezTo>
                  <a:pt x="83" y="18"/>
                  <a:pt x="72" y="30"/>
                  <a:pt x="64" y="42"/>
                </a:cubicBezTo>
                <a:cubicBezTo>
                  <a:pt x="66" y="43"/>
                  <a:pt x="67" y="45"/>
                  <a:pt x="68" y="46"/>
                </a:cubicBezTo>
                <a:cubicBezTo>
                  <a:pt x="76" y="33"/>
                  <a:pt x="88" y="21"/>
                  <a:pt x="101" y="12"/>
                </a:cubicBezTo>
                <a:cubicBezTo>
                  <a:pt x="101" y="61"/>
                  <a:pt x="101" y="61"/>
                  <a:pt x="101" y="61"/>
                </a:cubicBezTo>
                <a:cubicBezTo>
                  <a:pt x="90" y="61"/>
                  <a:pt x="81" y="59"/>
                  <a:pt x="72" y="56"/>
                </a:cubicBezTo>
                <a:cubicBezTo>
                  <a:pt x="72" y="57"/>
                  <a:pt x="72" y="57"/>
                  <a:pt x="72" y="58"/>
                </a:cubicBezTo>
                <a:cubicBezTo>
                  <a:pt x="72" y="59"/>
                  <a:pt x="72" y="61"/>
                  <a:pt x="72" y="62"/>
                </a:cubicBezTo>
                <a:cubicBezTo>
                  <a:pt x="81" y="65"/>
                  <a:pt x="91" y="67"/>
                  <a:pt x="101" y="67"/>
                </a:cubicBezTo>
                <a:cubicBezTo>
                  <a:pt x="100" y="96"/>
                  <a:pt x="100" y="96"/>
                  <a:pt x="100" y="96"/>
                </a:cubicBezTo>
                <a:cubicBezTo>
                  <a:pt x="101" y="96"/>
                  <a:pt x="102" y="96"/>
                  <a:pt x="103" y="96"/>
                </a:cubicBezTo>
                <a:cubicBezTo>
                  <a:pt x="104" y="96"/>
                  <a:pt x="105" y="96"/>
                  <a:pt x="106" y="96"/>
                </a:cubicBezTo>
                <a:cubicBezTo>
                  <a:pt x="106" y="67"/>
                  <a:pt x="106" y="67"/>
                  <a:pt x="106" y="67"/>
                </a:cubicBezTo>
                <a:cubicBezTo>
                  <a:pt x="106" y="67"/>
                  <a:pt x="106" y="67"/>
                  <a:pt x="106" y="67"/>
                </a:cubicBezTo>
                <a:cubicBezTo>
                  <a:pt x="119" y="67"/>
                  <a:pt x="130" y="64"/>
                  <a:pt x="141" y="59"/>
                </a:cubicBezTo>
                <a:cubicBezTo>
                  <a:pt x="140" y="58"/>
                  <a:pt x="140" y="58"/>
                  <a:pt x="140" y="58"/>
                </a:cubicBezTo>
                <a:cubicBezTo>
                  <a:pt x="140" y="58"/>
                  <a:pt x="139" y="56"/>
                  <a:pt x="137" y="54"/>
                </a:cubicBezTo>
                <a:cubicBezTo>
                  <a:pt x="127" y="58"/>
                  <a:pt x="117" y="61"/>
                  <a:pt x="106" y="61"/>
                </a:cubicBezTo>
                <a:cubicBezTo>
                  <a:pt x="106" y="13"/>
                  <a:pt x="106" y="13"/>
                  <a:pt x="106" y="13"/>
                </a:cubicBezTo>
                <a:cubicBezTo>
                  <a:pt x="113" y="18"/>
                  <a:pt x="120" y="23"/>
                  <a:pt x="126" y="30"/>
                </a:cubicBezTo>
                <a:cubicBezTo>
                  <a:pt x="126" y="28"/>
                  <a:pt x="127" y="26"/>
                  <a:pt x="128" y="24"/>
                </a:cubicBezTo>
                <a:cubicBezTo>
                  <a:pt x="123" y="19"/>
                  <a:pt x="117" y="13"/>
                  <a:pt x="111" y="9"/>
                </a:cubicBezTo>
                <a:cubicBezTo>
                  <a:pt x="121" y="10"/>
                  <a:pt x="131" y="13"/>
                  <a:pt x="140" y="17"/>
                </a:cubicBezTo>
                <a:cubicBezTo>
                  <a:pt x="141" y="17"/>
                  <a:pt x="142" y="16"/>
                  <a:pt x="144" y="16"/>
                </a:cubicBezTo>
                <a:cubicBezTo>
                  <a:pt x="152" y="16"/>
                  <a:pt x="159" y="22"/>
                  <a:pt x="161" y="30"/>
                </a:cubicBezTo>
                <a:cubicBezTo>
                  <a:pt x="163" y="32"/>
                  <a:pt x="165" y="33"/>
                  <a:pt x="167" y="35"/>
                </a:cubicBezTo>
                <a:cubicBezTo>
                  <a:pt x="165" y="37"/>
                  <a:pt x="163" y="38"/>
                  <a:pt x="161" y="40"/>
                </a:cubicBezTo>
                <a:cubicBezTo>
                  <a:pt x="160" y="43"/>
                  <a:pt x="159" y="46"/>
                  <a:pt x="156" y="49"/>
                </a:cubicBezTo>
                <a:cubicBezTo>
                  <a:pt x="154" y="50"/>
                  <a:pt x="152" y="53"/>
                  <a:pt x="150" y="54"/>
                </a:cubicBezTo>
                <a:cubicBezTo>
                  <a:pt x="157" y="50"/>
                  <a:pt x="164" y="45"/>
                  <a:pt x="171" y="39"/>
                </a:cubicBezTo>
                <a:cubicBezTo>
                  <a:pt x="178" y="48"/>
                  <a:pt x="184" y="57"/>
                  <a:pt x="188" y="67"/>
                </a:cubicBezTo>
                <a:cubicBezTo>
                  <a:pt x="193" y="71"/>
                  <a:pt x="196" y="76"/>
                  <a:pt x="196" y="82"/>
                </a:cubicBezTo>
                <a:cubicBezTo>
                  <a:pt x="196" y="85"/>
                  <a:pt x="195" y="87"/>
                  <a:pt x="194" y="90"/>
                </a:cubicBezTo>
                <a:cubicBezTo>
                  <a:pt x="194" y="93"/>
                  <a:pt x="195" y="96"/>
                  <a:pt x="195" y="99"/>
                </a:cubicBezTo>
                <a:cubicBezTo>
                  <a:pt x="186" y="99"/>
                  <a:pt x="186" y="99"/>
                  <a:pt x="186" y="99"/>
                </a:cubicBezTo>
                <a:cubicBezTo>
                  <a:pt x="183" y="102"/>
                  <a:pt x="180" y="105"/>
                  <a:pt x="180" y="105"/>
                </a:cubicBezTo>
                <a:cubicBezTo>
                  <a:pt x="180" y="105"/>
                  <a:pt x="180" y="105"/>
                  <a:pt x="180" y="105"/>
                </a:cubicBezTo>
                <a:lnTo>
                  <a:pt x="193" y="105"/>
                </a:lnTo>
                <a:close/>
                <a:moveTo>
                  <a:pt x="153" y="46"/>
                </a:moveTo>
                <a:cubicBezTo>
                  <a:pt x="156" y="42"/>
                  <a:pt x="158" y="39"/>
                  <a:pt x="158" y="35"/>
                </a:cubicBezTo>
                <a:cubicBezTo>
                  <a:pt x="158" y="27"/>
                  <a:pt x="151" y="21"/>
                  <a:pt x="144" y="21"/>
                </a:cubicBezTo>
                <a:cubicBezTo>
                  <a:pt x="138" y="21"/>
                  <a:pt x="134" y="24"/>
                  <a:pt x="132" y="28"/>
                </a:cubicBezTo>
                <a:cubicBezTo>
                  <a:pt x="130" y="29"/>
                  <a:pt x="130" y="32"/>
                  <a:pt x="129" y="34"/>
                </a:cubicBezTo>
                <a:cubicBezTo>
                  <a:pt x="129" y="35"/>
                  <a:pt x="129" y="35"/>
                  <a:pt x="129" y="35"/>
                </a:cubicBezTo>
                <a:cubicBezTo>
                  <a:pt x="129" y="39"/>
                  <a:pt x="131" y="43"/>
                  <a:pt x="134" y="46"/>
                </a:cubicBezTo>
                <a:cubicBezTo>
                  <a:pt x="136" y="47"/>
                  <a:pt x="139" y="50"/>
                  <a:pt x="141" y="52"/>
                </a:cubicBezTo>
                <a:cubicBezTo>
                  <a:pt x="143" y="54"/>
                  <a:pt x="144" y="55"/>
                  <a:pt x="144" y="55"/>
                </a:cubicBezTo>
                <a:cubicBezTo>
                  <a:pt x="144" y="55"/>
                  <a:pt x="148" y="51"/>
                  <a:pt x="151" y="47"/>
                </a:cubicBezTo>
                <a:cubicBezTo>
                  <a:pt x="152" y="47"/>
                  <a:pt x="152" y="46"/>
                  <a:pt x="153" y="46"/>
                </a:cubicBezTo>
                <a:close/>
                <a:moveTo>
                  <a:pt x="144" y="41"/>
                </a:moveTo>
                <a:cubicBezTo>
                  <a:pt x="143" y="41"/>
                  <a:pt x="142" y="41"/>
                  <a:pt x="141" y="40"/>
                </a:cubicBezTo>
                <a:cubicBezTo>
                  <a:pt x="139" y="39"/>
                  <a:pt x="137" y="37"/>
                  <a:pt x="137" y="35"/>
                </a:cubicBezTo>
                <a:cubicBezTo>
                  <a:pt x="137" y="34"/>
                  <a:pt x="137" y="34"/>
                  <a:pt x="137" y="34"/>
                </a:cubicBezTo>
                <a:cubicBezTo>
                  <a:pt x="137" y="31"/>
                  <a:pt x="140" y="28"/>
                  <a:pt x="144" y="28"/>
                </a:cubicBezTo>
                <a:cubicBezTo>
                  <a:pt x="147" y="28"/>
                  <a:pt x="150" y="31"/>
                  <a:pt x="150" y="34"/>
                </a:cubicBezTo>
                <a:cubicBezTo>
                  <a:pt x="150" y="38"/>
                  <a:pt x="147" y="41"/>
                  <a:pt x="144" y="41"/>
                </a:cubicBezTo>
                <a:close/>
                <a:moveTo>
                  <a:pt x="42" y="128"/>
                </a:moveTo>
                <a:cubicBezTo>
                  <a:pt x="34" y="128"/>
                  <a:pt x="28" y="135"/>
                  <a:pt x="28" y="143"/>
                </a:cubicBezTo>
                <a:cubicBezTo>
                  <a:pt x="28" y="147"/>
                  <a:pt x="29" y="150"/>
                  <a:pt x="32" y="153"/>
                </a:cubicBezTo>
                <a:cubicBezTo>
                  <a:pt x="34" y="155"/>
                  <a:pt x="36" y="157"/>
                  <a:pt x="38" y="159"/>
                </a:cubicBezTo>
                <a:cubicBezTo>
                  <a:pt x="40" y="161"/>
                  <a:pt x="42" y="162"/>
                  <a:pt x="42" y="162"/>
                </a:cubicBezTo>
                <a:cubicBezTo>
                  <a:pt x="42" y="162"/>
                  <a:pt x="48" y="157"/>
                  <a:pt x="51" y="153"/>
                </a:cubicBezTo>
                <a:cubicBezTo>
                  <a:pt x="53" y="151"/>
                  <a:pt x="54" y="150"/>
                  <a:pt x="55" y="148"/>
                </a:cubicBezTo>
                <a:cubicBezTo>
                  <a:pt x="55" y="147"/>
                  <a:pt x="55" y="146"/>
                  <a:pt x="56" y="145"/>
                </a:cubicBezTo>
                <a:cubicBezTo>
                  <a:pt x="56" y="144"/>
                  <a:pt x="56" y="143"/>
                  <a:pt x="56" y="143"/>
                </a:cubicBezTo>
                <a:cubicBezTo>
                  <a:pt x="56" y="139"/>
                  <a:pt x="54" y="135"/>
                  <a:pt x="51" y="132"/>
                </a:cubicBezTo>
                <a:cubicBezTo>
                  <a:pt x="49" y="130"/>
                  <a:pt x="45" y="128"/>
                  <a:pt x="42" y="128"/>
                </a:cubicBezTo>
                <a:close/>
                <a:moveTo>
                  <a:pt x="42" y="149"/>
                </a:moveTo>
                <a:cubicBezTo>
                  <a:pt x="38" y="149"/>
                  <a:pt x="35" y="146"/>
                  <a:pt x="35" y="142"/>
                </a:cubicBezTo>
                <a:cubicBezTo>
                  <a:pt x="35" y="139"/>
                  <a:pt x="38" y="136"/>
                  <a:pt x="42" y="136"/>
                </a:cubicBezTo>
                <a:cubicBezTo>
                  <a:pt x="45" y="136"/>
                  <a:pt x="48" y="139"/>
                  <a:pt x="48" y="142"/>
                </a:cubicBezTo>
                <a:cubicBezTo>
                  <a:pt x="48" y="146"/>
                  <a:pt x="45" y="149"/>
                  <a:pt x="42" y="149"/>
                </a:cubicBezTo>
                <a:close/>
                <a:moveTo>
                  <a:pt x="103" y="100"/>
                </a:moveTo>
                <a:cubicBezTo>
                  <a:pt x="99" y="100"/>
                  <a:pt x="95" y="102"/>
                  <a:pt x="93" y="105"/>
                </a:cubicBezTo>
                <a:cubicBezTo>
                  <a:pt x="91" y="108"/>
                  <a:pt x="89" y="111"/>
                  <a:pt x="89" y="114"/>
                </a:cubicBezTo>
                <a:cubicBezTo>
                  <a:pt x="89" y="119"/>
                  <a:pt x="91" y="122"/>
                  <a:pt x="94" y="125"/>
                </a:cubicBezTo>
                <a:cubicBezTo>
                  <a:pt x="96" y="127"/>
                  <a:pt x="98" y="129"/>
                  <a:pt x="100" y="131"/>
                </a:cubicBezTo>
                <a:cubicBezTo>
                  <a:pt x="102" y="133"/>
                  <a:pt x="103" y="134"/>
                  <a:pt x="103" y="134"/>
                </a:cubicBezTo>
                <a:cubicBezTo>
                  <a:pt x="103" y="134"/>
                  <a:pt x="105" y="133"/>
                  <a:pt x="106" y="131"/>
                </a:cubicBezTo>
                <a:cubicBezTo>
                  <a:pt x="108" y="129"/>
                  <a:pt x="111" y="127"/>
                  <a:pt x="113" y="125"/>
                </a:cubicBezTo>
                <a:cubicBezTo>
                  <a:pt x="116" y="122"/>
                  <a:pt x="117" y="119"/>
                  <a:pt x="117" y="114"/>
                </a:cubicBezTo>
                <a:cubicBezTo>
                  <a:pt x="117" y="111"/>
                  <a:pt x="116" y="108"/>
                  <a:pt x="114" y="105"/>
                </a:cubicBezTo>
                <a:cubicBezTo>
                  <a:pt x="111" y="102"/>
                  <a:pt x="108" y="100"/>
                  <a:pt x="103" y="100"/>
                </a:cubicBezTo>
                <a:close/>
                <a:moveTo>
                  <a:pt x="106" y="120"/>
                </a:moveTo>
                <a:cubicBezTo>
                  <a:pt x="105" y="120"/>
                  <a:pt x="104" y="120"/>
                  <a:pt x="103" y="120"/>
                </a:cubicBezTo>
                <a:cubicBezTo>
                  <a:pt x="102" y="120"/>
                  <a:pt x="101" y="120"/>
                  <a:pt x="101" y="120"/>
                </a:cubicBezTo>
                <a:cubicBezTo>
                  <a:pt x="98" y="118"/>
                  <a:pt x="97" y="116"/>
                  <a:pt x="97" y="114"/>
                </a:cubicBezTo>
                <a:cubicBezTo>
                  <a:pt x="97" y="111"/>
                  <a:pt x="98" y="109"/>
                  <a:pt x="101" y="108"/>
                </a:cubicBezTo>
                <a:cubicBezTo>
                  <a:pt x="101" y="108"/>
                  <a:pt x="102" y="108"/>
                  <a:pt x="103" y="108"/>
                </a:cubicBezTo>
                <a:cubicBezTo>
                  <a:pt x="104" y="108"/>
                  <a:pt x="105" y="108"/>
                  <a:pt x="106" y="108"/>
                </a:cubicBezTo>
                <a:cubicBezTo>
                  <a:pt x="108" y="109"/>
                  <a:pt x="110" y="111"/>
                  <a:pt x="110" y="114"/>
                </a:cubicBezTo>
                <a:cubicBezTo>
                  <a:pt x="110" y="116"/>
                  <a:pt x="108" y="119"/>
                  <a:pt x="106" y="120"/>
                </a:cubicBezTo>
                <a:close/>
                <a:moveTo>
                  <a:pt x="66" y="51"/>
                </a:moveTo>
                <a:cubicBezTo>
                  <a:pt x="65" y="49"/>
                  <a:pt x="64" y="47"/>
                  <a:pt x="62" y="46"/>
                </a:cubicBezTo>
                <a:cubicBezTo>
                  <a:pt x="60" y="44"/>
                  <a:pt x="57" y="44"/>
                  <a:pt x="54" y="44"/>
                </a:cubicBezTo>
                <a:cubicBezTo>
                  <a:pt x="52" y="44"/>
                  <a:pt x="50" y="44"/>
                  <a:pt x="49" y="45"/>
                </a:cubicBezTo>
                <a:cubicBezTo>
                  <a:pt x="47" y="45"/>
                  <a:pt x="45" y="46"/>
                  <a:pt x="44" y="48"/>
                </a:cubicBezTo>
                <a:cubicBezTo>
                  <a:pt x="41" y="50"/>
                  <a:pt x="40" y="54"/>
                  <a:pt x="40" y="58"/>
                </a:cubicBezTo>
                <a:cubicBezTo>
                  <a:pt x="40" y="62"/>
                  <a:pt x="42" y="65"/>
                  <a:pt x="45" y="68"/>
                </a:cubicBezTo>
                <a:cubicBezTo>
                  <a:pt x="46" y="70"/>
                  <a:pt x="49" y="72"/>
                  <a:pt x="51" y="74"/>
                </a:cubicBezTo>
                <a:cubicBezTo>
                  <a:pt x="52" y="76"/>
                  <a:pt x="54" y="78"/>
                  <a:pt x="54" y="78"/>
                </a:cubicBezTo>
                <a:cubicBezTo>
                  <a:pt x="54" y="78"/>
                  <a:pt x="55" y="76"/>
                  <a:pt x="57" y="75"/>
                </a:cubicBezTo>
                <a:cubicBezTo>
                  <a:pt x="59" y="73"/>
                  <a:pt x="61" y="70"/>
                  <a:pt x="63" y="68"/>
                </a:cubicBezTo>
                <a:cubicBezTo>
                  <a:pt x="65" y="66"/>
                  <a:pt x="67" y="64"/>
                  <a:pt x="68" y="61"/>
                </a:cubicBezTo>
                <a:cubicBezTo>
                  <a:pt x="68" y="60"/>
                  <a:pt x="68" y="59"/>
                  <a:pt x="68" y="58"/>
                </a:cubicBezTo>
                <a:cubicBezTo>
                  <a:pt x="68" y="57"/>
                  <a:pt x="68" y="56"/>
                  <a:pt x="68" y="55"/>
                </a:cubicBezTo>
                <a:cubicBezTo>
                  <a:pt x="67" y="53"/>
                  <a:pt x="67" y="52"/>
                  <a:pt x="66" y="51"/>
                </a:cubicBezTo>
                <a:close/>
                <a:moveTo>
                  <a:pt x="54" y="64"/>
                </a:moveTo>
                <a:cubicBezTo>
                  <a:pt x="54" y="64"/>
                  <a:pt x="54" y="64"/>
                  <a:pt x="54" y="64"/>
                </a:cubicBezTo>
                <a:cubicBezTo>
                  <a:pt x="50" y="64"/>
                  <a:pt x="48" y="61"/>
                  <a:pt x="48" y="57"/>
                </a:cubicBezTo>
                <a:cubicBezTo>
                  <a:pt x="48" y="55"/>
                  <a:pt x="49" y="53"/>
                  <a:pt x="50" y="52"/>
                </a:cubicBezTo>
                <a:cubicBezTo>
                  <a:pt x="51" y="51"/>
                  <a:pt x="52" y="51"/>
                  <a:pt x="54" y="51"/>
                </a:cubicBezTo>
                <a:cubicBezTo>
                  <a:pt x="58" y="51"/>
                  <a:pt x="60" y="54"/>
                  <a:pt x="60" y="57"/>
                </a:cubicBezTo>
                <a:cubicBezTo>
                  <a:pt x="60" y="61"/>
                  <a:pt x="58" y="64"/>
                  <a:pt x="54" y="64"/>
                </a:cubicBezTo>
                <a:close/>
                <a:moveTo>
                  <a:pt x="186" y="93"/>
                </a:moveTo>
                <a:cubicBezTo>
                  <a:pt x="190" y="89"/>
                  <a:pt x="191" y="86"/>
                  <a:pt x="191" y="82"/>
                </a:cubicBezTo>
                <a:cubicBezTo>
                  <a:pt x="191" y="74"/>
                  <a:pt x="185" y="68"/>
                  <a:pt x="177" y="68"/>
                </a:cubicBezTo>
                <a:cubicBezTo>
                  <a:pt x="169" y="68"/>
                  <a:pt x="163" y="74"/>
                  <a:pt x="163" y="82"/>
                </a:cubicBezTo>
                <a:cubicBezTo>
                  <a:pt x="163" y="86"/>
                  <a:pt x="165" y="90"/>
                  <a:pt x="168" y="93"/>
                </a:cubicBezTo>
                <a:cubicBezTo>
                  <a:pt x="170" y="94"/>
                  <a:pt x="173" y="97"/>
                  <a:pt x="175" y="99"/>
                </a:cubicBezTo>
                <a:cubicBezTo>
                  <a:pt x="176" y="101"/>
                  <a:pt x="177" y="102"/>
                  <a:pt x="177" y="102"/>
                </a:cubicBezTo>
                <a:cubicBezTo>
                  <a:pt x="177" y="102"/>
                  <a:pt x="178" y="101"/>
                  <a:pt x="180" y="99"/>
                </a:cubicBezTo>
                <a:cubicBezTo>
                  <a:pt x="182" y="97"/>
                  <a:pt x="184" y="95"/>
                  <a:pt x="186" y="93"/>
                </a:cubicBezTo>
                <a:close/>
                <a:moveTo>
                  <a:pt x="177" y="88"/>
                </a:moveTo>
                <a:cubicBezTo>
                  <a:pt x="174" y="88"/>
                  <a:pt x="171" y="85"/>
                  <a:pt x="171" y="82"/>
                </a:cubicBezTo>
                <a:cubicBezTo>
                  <a:pt x="171" y="78"/>
                  <a:pt x="174" y="75"/>
                  <a:pt x="177" y="75"/>
                </a:cubicBezTo>
                <a:cubicBezTo>
                  <a:pt x="181" y="75"/>
                  <a:pt x="184" y="78"/>
                  <a:pt x="184" y="82"/>
                </a:cubicBezTo>
                <a:cubicBezTo>
                  <a:pt x="184" y="85"/>
                  <a:pt x="181" y="88"/>
                  <a:pt x="177" y="88"/>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102">
            <a:extLst>
              <a:ext uri="{FF2B5EF4-FFF2-40B4-BE49-F238E27FC236}">
                <a16:creationId xmlns:a16="http://schemas.microsoft.com/office/drawing/2014/main" xmlns="" id="{7A8E0C44-CBE6-4080-BC87-9D05680BA3F8}"/>
              </a:ext>
            </a:extLst>
          </p:cNvPr>
          <p:cNvSpPr>
            <a:spLocks noEditPoints="1"/>
          </p:cNvSpPr>
          <p:nvPr/>
        </p:nvSpPr>
        <p:spPr bwMode="auto">
          <a:xfrm>
            <a:off x="1121485" y="2272073"/>
            <a:ext cx="589765" cy="644585"/>
          </a:xfrm>
          <a:custGeom>
            <a:avLst/>
            <a:gdLst>
              <a:gd name="T0" fmla="*/ 23 w 182"/>
              <a:gd name="T1" fmla="*/ 126 h 199"/>
              <a:gd name="T2" fmla="*/ 43 w 182"/>
              <a:gd name="T3" fmla="*/ 91 h 199"/>
              <a:gd name="T4" fmla="*/ 50 w 182"/>
              <a:gd name="T5" fmla="*/ 117 h 199"/>
              <a:gd name="T6" fmla="*/ 51 w 182"/>
              <a:gd name="T7" fmla="*/ 93 h 199"/>
              <a:gd name="T8" fmla="*/ 83 w 182"/>
              <a:gd name="T9" fmla="*/ 91 h 199"/>
              <a:gd name="T10" fmla="*/ 92 w 182"/>
              <a:gd name="T11" fmla="*/ 107 h 199"/>
              <a:gd name="T12" fmla="*/ 97 w 182"/>
              <a:gd name="T13" fmla="*/ 91 h 199"/>
              <a:gd name="T14" fmla="*/ 123 w 182"/>
              <a:gd name="T15" fmla="*/ 89 h 199"/>
              <a:gd name="T16" fmla="*/ 136 w 182"/>
              <a:gd name="T17" fmla="*/ 91 h 199"/>
              <a:gd name="T18" fmla="*/ 130 w 182"/>
              <a:gd name="T19" fmla="*/ 126 h 199"/>
              <a:gd name="T20" fmla="*/ 118 w 182"/>
              <a:gd name="T21" fmla="*/ 126 h 199"/>
              <a:gd name="T22" fmla="*/ 127 w 182"/>
              <a:gd name="T23" fmla="*/ 130 h 199"/>
              <a:gd name="T24" fmla="*/ 113 w 182"/>
              <a:gd name="T25" fmla="*/ 151 h 199"/>
              <a:gd name="T26" fmla="*/ 128 w 182"/>
              <a:gd name="T27" fmla="*/ 140 h 199"/>
              <a:gd name="T28" fmla="*/ 147 w 182"/>
              <a:gd name="T29" fmla="*/ 144 h 199"/>
              <a:gd name="T30" fmla="*/ 134 w 182"/>
              <a:gd name="T31" fmla="*/ 128 h 199"/>
              <a:gd name="T32" fmla="*/ 171 w 182"/>
              <a:gd name="T33" fmla="*/ 91 h 199"/>
              <a:gd name="T34" fmla="*/ 152 w 182"/>
              <a:gd name="T35" fmla="*/ 141 h 199"/>
              <a:gd name="T36" fmla="*/ 170 w 182"/>
              <a:gd name="T37" fmla="*/ 121 h 199"/>
              <a:gd name="T38" fmla="*/ 99 w 182"/>
              <a:gd name="T39" fmla="*/ 2 h 199"/>
              <a:gd name="T40" fmla="*/ 17 w 182"/>
              <a:gd name="T41" fmla="*/ 125 h 199"/>
              <a:gd name="T42" fmla="*/ 173 w 182"/>
              <a:gd name="T43" fmla="*/ 86 h 199"/>
              <a:gd name="T44" fmla="*/ 134 w 182"/>
              <a:gd name="T45" fmla="*/ 47 h 199"/>
              <a:gd name="T46" fmla="*/ 173 w 182"/>
              <a:gd name="T47" fmla="*/ 86 h 199"/>
              <a:gd name="T48" fmla="*/ 131 w 182"/>
              <a:gd name="T49" fmla="*/ 43 h 199"/>
              <a:gd name="T50" fmla="*/ 149 w 182"/>
              <a:gd name="T51" fmla="*/ 30 h 199"/>
              <a:gd name="T52" fmla="*/ 127 w 182"/>
              <a:gd name="T53" fmla="*/ 45 h 199"/>
              <a:gd name="T54" fmla="*/ 97 w 182"/>
              <a:gd name="T55" fmla="*/ 11 h 199"/>
              <a:gd name="T56" fmla="*/ 129 w 182"/>
              <a:gd name="T57" fmla="*/ 49 h 199"/>
              <a:gd name="T58" fmla="*/ 97 w 182"/>
              <a:gd name="T59" fmla="*/ 86 h 199"/>
              <a:gd name="T60" fmla="*/ 97 w 182"/>
              <a:gd name="T61" fmla="*/ 58 h 199"/>
              <a:gd name="T62" fmla="*/ 51 w 182"/>
              <a:gd name="T63" fmla="*/ 86 h 199"/>
              <a:gd name="T64" fmla="*/ 92 w 182"/>
              <a:gd name="T65" fmla="*/ 58 h 199"/>
              <a:gd name="T66" fmla="*/ 92 w 182"/>
              <a:gd name="T67" fmla="*/ 53 h 199"/>
              <a:gd name="T68" fmla="*/ 92 w 182"/>
              <a:gd name="T69" fmla="*/ 10 h 199"/>
              <a:gd name="T70" fmla="*/ 87 w 182"/>
              <a:gd name="T71" fmla="*/ 7 h 199"/>
              <a:gd name="T72" fmla="*/ 37 w 182"/>
              <a:gd name="T73" fmla="*/ 30 h 199"/>
              <a:gd name="T74" fmla="*/ 13 w 182"/>
              <a:gd name="T75" fmla="*/ 80 h 199"/>
              <a:gd name="T76" fmla="*/ 34 w 182"/>
              <a:gd name="T77" fmla="*/ 33 h 199"/>
              <a:gd name="T78" fmla="*/ 46 w 182"/>
              <a:gd name="T79" fmla="*/ 86 h 199"/>
              <a:gd name="T80" fmla="*/ 13 w 182"/>
              <a:gd name="T81" fmla="*/ 86 h 199"/>
              <a:gd name="T82" fmla="*/ 176 w 182"/>
              <a:gd name="T83" fmla="*/ 143 h 199"/>
              <a:gd name="T84" fmla="*/ 116 w 182"/>
              <a:gd name="T85" fmla="*/ 191 h 199"/>
              <a:gd name="T86" fmla="*/ 45 w 182"/>
              <a:gd name="T87" fmla="*/ 180 h 199"/>
              <a:gd name="T88" fmla="*/ 0 w 182"/>
              <a:gd name="T89" fmla="*/ 199 h 199"/>
              <a:gd name="T90" fmla="*/ 22 w 182"/>
              <a:gd name="T91" fmla="*/ 138 h 199"/>
              <a:gd name="T92" fmla="*/ 26 w 182"/>
              <a:gd name="T93" fmla="*/ 132 h 199"/>
              <a:gd name="T94" fmla="*/ 52 w 182"/>
              <a:gd name="T95" fmla="*/ 124 h 199"/>
              <a:gd name="T96" fmla="*/ 60 w 182"/>
              <a:gd name="T97" fmla="*/ 124 h 199"/>
              <a:gd name="T98" fmla="*/ 73 w 182"/>
              <a:gd name="T99" fmla="*/ 125 h 199"/>
              <a:gd name="T100" fmla="*/ 82 w 182"/>
              <a:gd name="T101" fmla="*/ 122 h 199"/>
              <a:gd name="T102" fmla="*/ 92 w 182"/>
              <a:gd name="T103" fmla="*/ 115 h 199"/>
              <a:gd name="T104" fmla="*/ 119 w 182"/>
              <a:gd name="T105" fmla="*/ 97 h 199"/>
              <a:gd name="T106" fmla="*/ 114 w 182"/>
              <a:gd name="T107" fmla="*/ 120 h 199"/>
              <a:gd name="T108" fmla="*/ 98 w 182"/>
              <a:gd name="T109" fmla="*/ 141 h 199"/>
              <a:gd name="T110" fmla="*/ 108 w 182"/>
              <a:gd name="T111" fmla="*/ 156 h 199"/>
              <a:gd name="T112" fmla="*/ 119 w 182"/>
              <a:gd name="T113" fmla="*/ 161 h 199"/>
              <a:gd name="T114" fmla="*/ 136 w 182"/>
              <a:gd name="T115" fmla="*/ 160 h 199"/>
              <a:gd name="T116" fmla="*/ 171 w 182"/>
              <a:gd name="T117" fmla="*/ 1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2" h="199">
                <a:moveTo>
                  <a:pt x="19" y="130"/>
                </a:moveTo>
                <a:cubicBezTo>
                  <a:pt x="20" y="128"/>
                  <a:pt x="21" y="127"/>
                  <a:pt x="23" y="126"/>
                </a:cubicBezTo>
                <a:cubicBezTo>
                  <a:pt x="17" y="115"/>
                  <a:pt x="14" y="104"/>
                  <a:pt x="13" y="91"/>
                </a:cubicBezTo>
                <a:cubicBezTo>
                  <a:pt x="43" y="91"/>
                  <a:pt x="43" y="91"/>
                  <a:pt x="43" y="91"/>
                </a:cubicBezTo>
                <a:cubicBezTo>
                  <a:pt x="46" y="91"/>
                  <a:pt x="46" y="91"/>
                  <a:pt x="46" y="91"/>
                </a:cubicBezTo>
                <a:cubicBezTo>
                  <a:pt x="46" y="100"/>
                  <a:pt x="48" y="108"/>
                  <a:pt x="50" y="117"/>
                </a:cubicBezTo>
                <a:cubicBezTo>
                  <a:pt x="51" y="117"/>
                  <a:pt x="53" y="117"/>
                  <a:pt x="55" y="117"/>
                </a:cubicBezTo>
                <a:cubicBezTo>
                  <a:pt x="53" y="109"/>
                  <a:pt x="51" y="101"/>
                  <a:pt x="51" y="93"/>
                </a:cubicBezTo>
                <a:cubicBezTo>
                  <a:pt x="51" y="91"/>
                  <a:pt x="51" y="91"/>
                  <a:pt x="51" y="91"/>
                </a:cubicBezTo>
                <a:cubicBezTo>
                  <a:pt x="83" y="91"/>
                  <a:pt x="83" y="91"/>
                  <a:pt x="83" y="91"/>
                </a:cubicBezTo>
                <a:cubicBezTo>
                  <a:pt x="92" y="91"/>
                  <a:pt x="92" y="91"/>
                  <a:pt x="92" y="91"/>
                </a:cubicBezTo>
                <a:cubicBezTo>
                  <a:pt x="92" y="107"/>
                  <a:pt x="92" y="107"/>
                  <a:pt x="92" y="107"/>
                </a:cubicBezTo>
                <a:cubicBezTo>
                  <a:pt x="93" y="106"/>
                  <a:pt x="95" y="105"/>
                  <a:pt x="97" y="104"/>
                </a:cubicBezTo>
                <a:cubicBezTo>
                  <a:pt x="97" y="91"/>
                  <a:pt x="97" y="91"/>
                  <a:pt x="97" y="91"/>
                </a:cubicBezTo>
                <a:cubicBezTo>
                  <a:pt x="116" y="91"/>
                  <a:pt x="116" y="91"/>
                  <a:pt x="116" y="91"/>
                </a:cubicBezTo>
                <a:cubicBezTo>
                  <a:pt x="119" y="89"/>
                  <a:pt x="121" y="89"/>
                  <a:pt x="123" y="89"/>
                </a:cubicBezTo>
                <a:cubicBezTo>
                  <a:pt x="126" y="89"/>
                  <a:pt x="128" y="89"/>
                  <a:pt x="130" y="91"/>
                </a:cubicBezTo>
                <a:cubicBezTo>
                  <a:pt x="136" y="91"/>
                  <a:pt x="136" y="91"/>
                  <a:pt x="136" y="91"/>
                </a:cubicBezTo>
                <a:cubicBezTo>
                  <a:pt x="137" y="91"/>
                  <a:pt x="137" y="91"/>
                  <a:pt x="137" y="91"/>
                </a:cubicBezTo>
                <a:cubicBezTo>
                  <a:pt x="137" y="103"/>
                  <a:pt x="134" y="115"/>
                  <a:pt x="130" y="126"/>
                </a:cubicBezTo>
                <a:cubicBezTo>
                  <a:pt x="127" y="124"/>
                  <a:pt x="124" y="123"/>
                  <a:pt x="121" y="122"/>
                </a:cubicBezTo>
                <a:cubicBezTo>
                  <a:pt x="120" y="124"/>
                  <a:pt x="119" y="125"/>
                  <a:pt x="118" y="126"/>
                </a:cubicBezTo>
                <a:cubicBezTo>
                  <a:pt x="121" y="127"/>
                  <a:pt x="124" y="129"/>
                  <a:pt x="127" y="130"/>
                </a:cubicBezTo>
                <a:cubicBezTo>
                  <a:pt x="127" y="130"/>
                  <a:pt x="127" y="130"/>
                  <a:pt x="127" y="130"/>
                </a:cubicBezTo>
                <a:cubicBezTo>
                  <a:pt x="124" y="138"/>
                  <a:pt x="119" y="145"/>
                  <a:pt x="113" y="151"/>
                </a:cubicBezTo>
                <a:cubicBezTo>
                  <a:pt x="113" y="151"/>
                  <a:pt x="113" y="151"/>
                  <a:pt x="113" y="151"/>
                </a:cubicBezTo>
                <a:cubicBezTo>
                  <a:pt x="115" y="152"/>
                  <a:pt x="116" y="153"/>
                  <a:pt x="118" y="153"/>
                </a:cubicBezTo>
                <a:cubicBezTo>
                  <a:pt x="121" y="149"/>
                  <a:pt x="125" y="144"/>
                  <a:pt x="128" y="140"/>
                </a:cubicBezTo>
                <a:cubicBezTo>
                  <a:pt x="129" y="137"/>
                  <a:pt x="130" y="135"/>
                  <a:pt x="132" y="133"/>
                </a:cubicBezTo>
                <a:cubicBezTo>
                  <a:pt x="137" y="136"/>
                  <a:pt x="143" y="140"/>
                  <a:pt x="147" y="144"/>
                </a:cubicBezTo>
                <a:cubicBezTo>
                  <a:pt x="149" y="143"/>
                  <a:pt x="150" y="142"/>
                  <a:pt x="152" y="141"/>
                </a:cubicBezTo>
                <a:cubicBezTo>
                  <a:pt x="146" y="136"/>
                  <a:pt x="140" y="132"/>
                  <a:pt x="134" y="128"/>
                </a:cubicBezTo>
                <a:cubicBezTo>
                  <a:pt x="139" y="117"/>
                  <a:pt x="142" y="103"/>
                  <a:pt x="142" y="91"/>
                </a:cubicBezTo>
                <a:cubicBezTo>
                  <a:pt x="171" y="91"/>
                  <a:pt x="171" y="91"/>
                  <a:pt x="171" y="91"/>
                </a:cubicBezTo>
                <a:cubicBezTo>
                  <a:pt x="172" y="91"/>
                  <a:pt x="172" y="91"/>
                  <a:pt x="173" y="91"/>
                </a:cubicBezTo>
                <a:cubicBezTo>
                  <a:pt x="172" y="110"/>
                  <a:pt x="165" y="127"/>
                  <a:pt x="152" y="141"/>
                </a:cubicBezTo>
                <a:cubicBezTo>
                  <a:pt x="157" y="138"/>
                  <a:pt x="161" y="135"/>
                  <a:pt x="164" y="133"/>
                </a:cubicBezTo>
                <a:cubicBezTo>
                  <a:pt x="167" y="129"/>
                  <a:pt x="169" y="125"/>
                  <a:pt x="170" y="121"/>
                </a:cubicBezTo>
                <a:cubicBezTo>
                  <a:pt x="182" y="97"/>
                  <a:pt x="179" y="65"/>
                  <a:pt x="165" y="43"/>
                </a:cubicBezTo>
                <a:cubicBezTo>
                  <a:pt x="152" y="20"/>
                  <a:pt x="125" y="4"/>
                  <a:pt x="99" y="2"/>
                </a:cubicBezTo>
                <a:cubicBezTo>
                  <a:pt x="64" y="0"/>
                  <a:pt x="31" y="20"/>
                  <a:pt x="16" y="52"/>
                </a:cubicBezTo>
                <a:cubicBezTo>
                  <a:pt x="6" y="73"/>
                  <a:pt x="6" y="104"/>
                  <a:pt x="17" y="125"/>
                </a:cubicBezTo>
                <a:cubicBezTo>
                  <a:pt x="17" y="126"/>
                  <a:pt x="18" y="128"/>
                  <a:pt x="19" y="130"/>
                </a:cubicBezTo>
                <a:close/>
                <a:moveTo>
                  <a:pt x="173" y="86"/>
                </a:moveTo>
                <a:cubicBezTo>
                  <a:pt x="142" y="86"/>
                  <a:pt x="142" y="86"/>
                  <a:pt x="142" y="86"/>
                </a:cubicBezTo>
                <a:cubicBezTo>
                  <a:pt x="142" y="72"/>
                  <a:pt x="139" y="59"/>
                  <a:pt x="134" y="47"/>
                </a:cubicBezTo>
                <a:cubicBezTo>
                  <a:pt x="140" y="44"/>
                  <a:pt x="146" y="39"/>
                  <a:pt x="152" y="33"/>
                </a:cubicBezTo>
                <a:cubicBezTo>
                  <a:pt x="165" y="48"/>
                  <a:pt x="172" y="66"/>
                  <a:pt x="173" y="86"/>
                </a:cubicBezTo>
                <a:close/>
                <a:moveTo>
                  <a:pt x="149" y="30"/>
                </a:moveTo>
                <a:cubicBezTo>
                  <a:pt x="144" y="35"/>
                  <a:pt x="138" y="39"/>
                  <a:pt x="131" y="43"/>
                </a:cubicBezTo>
                <a:cubicBezTo>
                  <a:pt x="125" y="29"/>
                  <a:pt x="113" y="16"/>
                  <a:pt x="101" y="7"/>
                </a:cubicBezTo>
                <a:cubicBezTo>
                  <a:pt x="119" y="9"/>
                  <a:pt x="135" y="17"/>
                  <a:pt x="149" y="30"/>
                </a:cubicBezTo>
                <a:close/>
                <a:moveTo>
                  <a:pt x="97" y="11"/>
                </a:moveTo>
                <a:cubicBezTo>
                  <a:pt x="109" y="19"/>
                  <a:pt x="121" y="32"/>
                  <a:pt x="127" y="45"/>
                </a:cubicBezTo>
                <a:cubicBezTo>
                  <a:pt x="118" y="49"/>
                  <a:pt x="108" y="52"/>
                  <a:pt x="97" y="53"/>
                </a:cubicBezTo>
                <a:lnTo>
                  <a:pt x="97" y="11"/>
                </a:lnTo>
                <a:close/>
                <a:moveTo>
                  <a:pt x="97" y="58"/>
                </a:moveTo>
                <a:cubicBezTo>
                  <a:pt x="108" y="57"/>
                  <a:pt x="119" y="54"/>
                  <a:pt x="129" y="49"/>
                </a:cubicBezTo>
                <a:cubicBezTo>
                  <a:pt x="134" y="61"/>
                  <a:pt x="137" y="73"/>
                  <a:pt x="137" y="86"/>
                </a:cubicBezTo>
                <a:cubicBezTo>
                  <a:pt x="97" y="86"/>
                  <a:pt x="97" y="86"/>
                  <a:pt x="97" y="86"/>
                </a:cubicBezTo>
                <a:cubicBezTo>
                  <a:pt x="97" y="86"/>
                  <a:pt x="97" y="86"/>
                  <a:pt x="97" y="86"/>
                </a:cubicBezTo>
                <a:cubicBezTo>
                  <a:pt x="97" y="58"/>
                  <a:pt x="97" y="58"/>
                  <a:pt x="97" y="58"/>
                </a:cubicBezTo>
                <a:close/>
                <a:moveTo>
                  <a:pt x="92" y="86"/>
                </a:moveTo>
                <a:cubicBezTo>
                  <a:pt x="51" y="86"/>
                  <a:pt x="51" y="86"/>
                  <a:pt x="51" y="86"/>
                </a:cubicBezTo>
                <a:cubicBezTo>
                  <a:pt x="51" y="73"/>
                  <a:pt x="54" y="61"/>
                  <a:pt x="58" y="50"/>
                </a:cubicBezTo>
                <a:cubicBezTo>
                  <a:pt x="69" y="55"/>
                  <a:pt x="80" y="58"/>
                  <a:pt x="92" y="58"/>
                </a:cubicBezTo>
                <a:lnTo>
                  <a:pt x="92" y="86"/>
                </a:lnTo>
                <a:close/>
                <a:moveTo>
                  <a:pt x="92" y="53"/>
                </a:moveTo>
                <a:cubicBezTo>
                  <a:pt x="80" y="53"/>
                  <a:pt x="71" y="50"/>
                  <a:pt x="61" y="46"/>
                </a:cubicBezTo>
                <a:cubicBezTo>
                  <a:pt x="67" y="32"/>
                  <a:pt x="79" y="19"/>
                  <a:pt x="92" y="10"/>
                </a:cubicBezTo>
                <a:lnTo>
                  <a:pt x="92" y="53"/>
                </a:lnTo>
                <a:close/>
                <a:moveTo>
                  <a:pt x="87" y="7"/>
                </a:moveTo>
                <a:cubicBezTo>
                  <a:pt x="74" y="17"/>
                  <a:pt x="63" y="30"/>
                  <a:pt x="56" y="44"/>
                </a:cubicBezTo>
                <a:cubicBezTo>
                  <a:pt x="49" y="40"/>
                  <a:pt x="43" y="35"/>
                  <a:pt x="37" y="30"/>
                </a:cubicBezTo>
                <a:cubicBezTo>
                  <a:pt x="51" y="17"/>
                  <a:pt x="68" y="9"/>
                  <a:pt x="87" y="7"/>
                </a:cubicBezTo>
                <a:close/>
                <a:moveTo>
                  <a:pt x="13" y="80"/>
                </a:moveTo>
                <a:cubicBezTo>
                  <a:pt x="14" y="79"/>
                  <a:pt x="14" y="79"/>
                  <a:pt x="14" y="79"/>
                </a:cubicBezTo>
                <a:cubicBezTo>
                  <a:pt x="16" y="62"/>
                  <a:pt x="22" y="46"/>
                  <a:pt x="34" y="33"/>
                </a:cubicBezTo>
                <a:cubicBezTo>
                  <a:pt x="40" y="39"/>
                  <a:pt x="47" y="44"/>
                  <a:pt x="54" y="48"/>
                </a:cubicBezTo>
                <a:cubicBezTo>
                  <a:pt x="49" y="60"/>
                  <a:pt x="46" y="74"/>
                  <a:pt x="46" y="86"/>
                </a:cubicBezTo>
                <a:cubicBezTo>
                  <a:pt x="13" y="86"/>
                  <a:pt x="13" y="86"/>
                  <a:pt x="13" y="86"/>
                </a:cubicBezTo>
                <a:cubicBezTo>
                  <a:pt x="13" y="86"/>
                  <a:pt x="13" y="86"/>
                  <a:pt x="13" y="86"/>
                </a:cubicBezTo>
                <a:lnTo>
                  <a:pt x="13" y="80"/>
                </a:lnTo>
                <a:close/>
                <a:moveTo>
                  <a:pt x="176" y="143"/>
                </a:moveTo>
                <a:cubicBezTo>
                  <a:pt x="172" y="147"/>
                  <a:pt x="135" y="183"/>
                  <a:pt x="132" y="185"/>
                </a:cubicBezTo>
                <a:cubicBezTo>
                  <a:pt x="127" y="190"/>
                  <a:pt x="122" y="192"/>
                  <a:pt x="116" y="191"/>
                </a:cubicBezTo>
                <a:cubicBezTo>
                  <a:pt x="109" y="189"/>
                  <a:pt x="51" y="176"/>
                  <a:pt x="51" y="176"/>
                </a:cubicBezTo>
                <a:cubicBezTo>
                  <a:pt x="51" y="176"/>
                  <a:pt x="45" y="178"/>
                  <a:pt x="45" y="180"/>
                </a:cubicBezTo>
                <a:cubicBezTo>
                  <a:pt x="45" y="180"/>
                  <a:pt x="43" y="189"/>
                  <a:pt x="41" y="199"/>
                </a:cubicBezTo>
                <a:cubicBezTo>
                  <a:pt x="0" y="199"/>
                  <a:pt x="0" y="199"/>
                  <a:pt x="0" y="199"/>
                </a:cubicBezTo>
                <a:cubicBezTo>
                  <a:pt x="0" y="189"/>
                  <a:pt x="0" y="189"/>
                  <a:pt x="0" y="189"/>
                </a:cubicBezTo>
                <a:cubicBezTo>
                  <a:pt x="9" y="167"/>
                  <a:pt x="19" y="141"/>
                  <a:pt x="22" y="138"/>
                </a:cubicBezTo>
                <a:cubicBezTo>
                  <a:pt x="22" y="137"/>
                  <a:pt x="22" y="136"/>
                  <a:pt x="23" y="136"/>
                </a:cubicBezTo>
                <a:cubicBezTo>
                  <a:pt x="24" y="134"/>
                  <a:pt x="25" y="133"/>
                  <a:pt x="26" y="132"/>
                </a:cubicBezTo>
                <a:cubicBezTo>
                  <a:pt x="32" y="126"/>
                  <a:pt x="40" y="123"/>
                  <a:pt x="50" y="123"/>
                </a:cubicBezTo>
                <a:cubicBezTo>
                  <a:pt x="50" y="123"/>
                  <a:pt x="51" y="123"/>
                  <a:pt x="52" y="124"/>
                </a:cubicBezTo>
                <a:cubicBezTo>
                  <a:pt x="54" y="124"/>
                  <a:pt x="56" y="124"/>
                  <a:pt x="58" y="124"/>
                </a:cubicBezTo>
                <a:cubicBezTo>
                  <a:pt x="58" y="124"/>
                  <a:pt x="59" y="124"/>
                  <a:pt x="60" y="124"/>
                </a:cubicBezTo>
                <a:cubicBezTo>
                  <a:pt x="64" y="124"/>
                  <a:pt x="68" y="125"/>
                  <a:pt x="71" y="125"/>
                </a:cubicBezTo>
                <a:cubicBezTo>
                  <a:pt x="72" y="125"/>
                  <a:pt x="72" y="125"/>
                  <a:pt x="73" y="125"/>
                </a:cubicBezTo>
                <a:cubicBezTo>
                  <a:pt x="75" y="125"/>
                  <a:pt x="77" y="124"/>
                  <a:pt x="79" y="124"/>
                </a:cubicBezTo>
                <a:cubicBezTo>
                  <a:pt x="81" y="123"/>
                  <a:pt x="82" y="122"/>
                  <a:pt x="82" y="122"/>
                </a:cubicBezTo>
                <a:cubicBezTo>
                  <a:pt x="82" y="122"/>
                  <a:pt x="85" y="120"/>
                  <a:pt x="89" y="117"/>
                </a:cubicBezTo>
                <a:cubicBezTo>
                  <a:pt x="90" y="117"/>
                  <a:pt x="91" y="116"/>
                  <a:pt x="92" y="115"/>
                </a:cubicBezTo>
                <a:cubicBezTo>
                  <a:pt x="93" y="114"/>
                  <a:pt x="95" y="113"/>
                  <a:pt x="97" y="112"/>
                </a:cubicBezTo>
                <a:cubicBezTo>
                  <a:pt x="105" y="106"/>
                  <a:pt x="115" y="99"/>
                  <a:pt x="119" y="97"/>
                </a:cubicBezTo>
                <a:cubicBezTo>
                  <a:pt x="126" y="93"/>
                  <a:pt x="130" y="98"/>
                  <a:pt x="127" y="103"/>
                </a:cubicBezTo>
                <a:cubicBezTo>
                  <a:pt x="125" y="106"/>
                  <a:pt x="120" y="113"/>
                  <a:pt x="114" y="120"/>
                </a:cubicBezTo>
                <a:cubicBezTo>
                  <a:pt x="113" y="122"/>
                  <a:pt x="112" y="123"/>
                  <a:pt x="111" y="124"/>
                </a:cubicBezTo>
                <a:cubicBezTo>
                  <a:pt x="105" y="132"/>
                  <a:pt x="100" y="139"/>
                  <a:pt x="98" y="141"/>
                </a:cubicBezTo>
                <a:cubicBezTo>
                  <a:pt x="95" y="145"/>
                  <a:pt x="97" y="152"/>
                  <a:pt x="101" y="153"/>
                </a:cubicBezTo>
                <a:cubicBezTo>
                  <a:pt x="101" y="153"/>
                  <a:pt x="104" y="155"/>
                  <a:pt x="108" y="156"/>
                </a:cubicBezTo>
                <a:cubicBezTo>
                  <a:pt x="109" y="157"/>
                  <a:pt x="111" y="158"/>
                  <a:pt x="113" y="158"/>
                </a:cubicBezTo>
                <a:cubicBezTo>
                  <a:pt x="115" y="160"/>
                  <a:pt x="118" y="161"/>
                  <a:pt x="119" y="161"/>
                </a:cubicBezTo>
                <a:cubicBezTo>
                  <a:pt x="120" y="162"/>
                  <a:pt x="121" y="162"/>
                  <a:pt x="123" y="162"/>
                </a:cubicBezTo>
                <a:cubicBezTo>
                  <a:pt x="127" y="162"/>
                  <a:pt x="133" y="162"/>
                  <a:pt x="136" y="160"/>
                </a:cubicBezTo>
                <a:cubicBezTo>
                  <a:pt x="138" y="158"/>
                  <a:pt x="143" y="155"/>
                  <a:pt x="148" y="152"/>
                </a:cubicBezTo>
                <a:cubicBezTo>
                  <a:pt x="157" y="146"/>
                  <a:pt x="168" y="139"/>
                  <a:pt x="171" y="137"/>
                </a:cubicBezTo>
                <a:cubicBezTo>
                  <a:pt x="176" y="133"/>
                  <a:pt x="181" y="138"/>
                  <a:pt x="176" y="143"/>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74">
            <a:extLst>
              <a:ext uri="{FF2B5EF4-FFF2-40B4-BE49-F238E27FC236}">
                <a16:creationId xmlns:a16="http://schemas.microsoft.com/office/drawing/2014/main" xmlns="" id="{49BD40CD-4556-4D6B-A84D-EDD81AF0A544}"/>
              </a:ext>
            </a:extLst>
          </p:cNvPr>
          <p:cNvSpPr>
            <a:spLocks noEditPoints="1"/>
          </p:cNvSpPr>
          <p:nvPr/>
        </p:nvSpPr>
        <p:spPr bwMode="auto">
          <a:xfrm>
            <a:off x="6754088" y="4296990"/>
            <a:ext cx="657815" cy="652146"/>
          </a:xfrm>
          <a:custGeom>
            <a:avLst/>
            <a:gdLst>
              <a:gd name="T0" fmla="*/ 13 w 203"/>
              <a:gd name="T1" fmla="*/ 60 h 201"/>
              <a:gd name="T2" fmla="*/ 190 w 203"/>
              <a:gd name="T3" fmla="*/ 140 h 201"/>
              <a:gd name="T4" fmla="*/ 59 w 203"/>
              <a:gd name="T5" fmla="*/ 51 h 201"/>
              <a:gd name="T6" fmla="*/ 37 w 203"/>
              <a:gd name="T7" fmla="*/ 168 h 201"/>
              <a:gd name="T8" fmla="*/ 37 w 203"/>
              <a:gd name="T9" fmla="*/ 168 h 201"/>
              <a:gd name="T10" fmla="*/ 99 w 203"/>
              <a:gd name="T11" fmla="*/ 141 h 201"/>
              <a:gd name="T12" fmla="*/ 100 w 203"/>
              <a:gd name="T13" fmla="*/ 105 h 201"/>
              <a:gd name="T14" fmla="*/ 61 w 203"/>
              <a:gd name="T15" fmla="*/ 144 h 201"/>
              <a:gd name="T16" fmla="*/ 56 w 203"/>
              <a:gd name="T17" fmla="*/ 147 h 201"/>
              <a:gd name="T18" fmla="*/ 31 w 203"/>
              <a:gd name="T19" fmla="*/ 105 h 201"/>
              <a:gd name="T20" fmla="*/ 9 w 203"/>
              <a:gd name="T21" fmla="*/ 99 h 201"/>
              <a:gd name="T22" fmla="*/ 33 w 203"/>
              <a:gd name="T23" fmla="*/ 39 h 201"/>
              <a:gd name="T24" fmla="*/ 54 w 203"/>
              <a:gd name="T25" fmla="*/ 84 h 201"/>
              <a:gd name="T26" fmla="*/ 99 w 203"/>
              <a:gd name="T27" fmla="*/ 99 h 201"/>
              <a:gd name="T28" fmla="*/ 89 w 203"/>
              <a:gd name="T29" fmla="*/ 105 h 201"/>
              <a:gd name="T30" fmla="*/ 100 w 203"/>
              <a:gd name="T31" fmla="*/ 12 h 201"/>
              <a:gd name="T32" fmla="*/ 130 w 203"/>
              <a:gd name="T33" fmla="*/ 62 h 201"/>
              <a:gd name="T34" fmla="*/ 105 w 203"/>
              <a:gd name="T35" fmla="*/ 13 h 201"/>
              <a:gd name="T36" fmla="*/ 110 w 203"/>
              <a:gd name="T37" fmla="*/ 9 h 201"/>
              <a:gd name="T38" fmla="*/ 159 w 203"/>
              <a:gd name="T39" fmla="*/ 48 h 201"/>
              <a:gd name="T40" fmla="*/ 158 w 203"/>
              <a:gd name="T41" fmla="*/ 99 h 201"/>
              <a:gd name="T42" fmla="*/ 152 w 203"/>
              <a:gd name="T43" fmla="*/ 99 h 201"/>
              <a:gd name="T44" fmla="*/ 105 w 203"/>
              <a:gd name="T45" fmla="*/ 67 h 201"/>
              <a:gd name="T46" fmla="*/ 153 w 203"/>
              <a:gd name="T47" fmla="*/ 158 h 201"/>
              <a:gd name="T48" fmla="*/ 141 w 203"/>
              <a:gd name="T49" fmla="*/ 161 h 201"/>
              <a:gd name="T50" fmla="*/ 105 w 203"/>
              <a:gd name="T51" fmla="*/ 191 h 201"/>
              <a:gd name="T52" fmla="*/ 127 w 203"/>
              <a:gd name="T53" fmla="*/ 145 h 201"/>
              <a:gd name="T54" fmla="*/ 105 w 203"/>
              <a:gd name="T55" fmla="*/ 105 h 201"/>
              <a:gd name="T56" fmla="*/ 149 w 203"/>
              <a:gd name="T57" fmla="*/ 129 h 201"/>
              <a:gd name="T58" fmla="*/ 191 w 203"/>
              <a:gd name="T59" fmla="*/ 105 h 201"/>
              <a:gd name="T60" fmla="*/ 132 w 203"/>
              <a:gd name="T61" fmla="*/ 56 h 201"/>
              <a:gd name="T62" fmla="*/ 139 w 203"/>
              <a:gd name="T63" fmla="*/ 41 h 201"/>
              <a:gd name="T64" fmla="*/ 155 w 203"/>
              <a:gd name="T65" fmla="*/ 49 h 201"/>
              <a:gd name="T66" fmla="*/ 146 w 203"/>
              <a:gd name="T67" fmla="*/ 64 h 201"/>
              <a:gd name="T68" fmla="*/ 132 w 203"/>
              <a:gd name="T69" fmla="*/ 56 h 201"/>
              <a:gd name="T70" fmla="*/ 153 w 203"/>
              <a:gd name="T71" fmla="*/ 151 h 201"/>
              <a:gd name="T72" fmla="*/ 142 w 203"/>
              <a:gd name="T73" fmla="*/ 157 h 201"/>
              <a:gd name="T74" fmla="*/ 131 w 203"/>
              <a:gd name="T75" fmla="*/ 145 h 201"/>
              <a:gd name="T76" fmla="*/ 147 w 203"/>
              <a:gd name="T77" fmla="*/ 133 h 201"/>
              <a:gd name="T78" fmla="*/ 59 w 203"/>
              <a:gd name="T79" fmla="*/ 99 h 201"/>
              <a:gd name="T80" fmla="*/ 48 w 203"/>
              <a:gd name="T81" fmla="*/ 111 h 201"/>
              <a:gd name="T82" fmla="*/ 35 w 203"/>
              <a:gd name="T83" fmla="*/ 99 h 201"/>
              <a:gd name="T84" fmla="*/ 48 w 203"/>
              <a:gd name="T85" fmla="*/ 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3" h="201">
                <a:moveTo>
                  <a:pt x="184" y="51"/>
                </a:moveTo>
                <a:cubicBezTo>
                  <a:pt x="168" y="23"/>
                  <a:pt x="138" y="5"/>
                  <a:pt x="108" y="3"/>
                </a:cubicBezTo>
                <a:cubicBezTo>
                  <a:pt x="68" y="0"/>
                  <a:pt x="30" y="23"/>
                  <a:pt x="13" y="60"/>
                </a:cubicBezTo>
                <a:cubicBezTo>
                  <a:pt x="0" y="85"/>
                  <a:pt x="1" y="120"/>
                  <a:pt x="13" y="144"/>
                </a:cubicBezTo>
                <a:cubicBezTo>
                  <a:pt x="29" y="178"/>
                  <a:pt x="66" y="201"/>
                  <a:pt x="103" y="200"/>
                </a:cubicBezTo>
                <a:cubicBezTo>
                  <a:pt x="140" y="199"/>
                  <a:pt x="176" y="174"/>
                  <a:pt x="190" y="140"/>
                </a:cubicBezTo>
                <a:cubicBezTo>
                  <a:pt x="203" y="113"/>
                  <a:pt x="200" y="76"/>
                  <a:pt x="184" y="51"/>
                </a:cubicBezTo>
                <a:close/>
                <a:moveTo>
                  <a:pt x="94" y="9"/>
                </a:moveTo>
                <a:cubicBezTo>
                  <a:pt x="79" y="20"/>
                  <a:pt x="66" y="35"/>
                  <a:pt x="59" y="51"/>
                </a:cubicBezTo>
                <a:cubicBezTo>
                  <a:pt x="51" y="47"/>
                  <a:pt x="43" y="41"/>
                  <a:pt x="37" y="35"/>
                </a:cubicBezTo>
                <a:cubicBezTo>
                  <a:pt x="53" y="20"/>
                  <a:pt x="72" y="11"/>
                  <a:pt x="94" y="9"/>
                </a:cubicBezTo>
                <a:close/>
                <a:moveTo>
                  <a:pt x="37" y="168"/>
                </a:moveTo>
                <a:cubicBezTo>
                  <a:pt x="43" y="161"/>
                  <a:pt x="51" y="156"/>
                  <a:pt x="58" y="152"/>
                </a:cubicBezTo>
                <a:cubicBezTo>
                  <a:pt x="66" y="167"/>
                  <a:pt x="78" y="183"/>
                  <a:pt x="93" y="194"/>
                </a:cubicBezTo>
                <a:cubicBezTo>
                  <a:pt x="71" y="192"/>
                  <a:pt x="52" y="182"/>
                  <a:pt x="37" y="168"/>
                </a:cubicBezTo>
                <a:close/>
                <a:moveTo>
                  <a:pt x="99" y="191"/>
                </a:moveTo>
                <a:cubicBezTo>
                  <a:pt x="84" y="181"/>
                  <a:pt x="71" y="166"/>
                  <a:pt x="63" y="149"/>
                </a:cubicBezTo>
                <a:cubicBezTo>
                  <a:pt x="74" y="144"/>
                  <a:pt x="86" y="142"/>
                  <a:pt x="99" y="141"/>
                </a:cubicBezTo>
                <a:lnTo>
                  <a:pt x="99" y="191"/>
                </a:lnTo>
                <a:close/>
                <a:moveTo>
                  <a:pt x="89" y="105"/>
                </a:moveTo>
                <a:cubicBezTo>
                  <a:pt x="100" y="105"/>
                  <a:pt x="100" y="105"/>
                  <a:pt x="100" y="105"/>
                </a:cubicBezTo>
                <a:cubicBezTo>
                  <a:pt x="99" y="135"/>
                  <a:pt x="99" y="135"/>
                  <a:pt x="99" y="135"/>
                </a:cubicBezTo>
                <a:cubicBezTo>
                  <a:pt x="99" y="136"/>
                  <a:pt x="98" y="136"/>
                  <a:pt x="98" y="136"/>
                </a:cubicBezTo>
                <a:cubicBezTo>
                  <a:pt x="85" y="136"/>
                  <a:pt x="72" y="139"/>
                  <a:pt x="61" y="144"/>
                </a:cubicBezTo>
                <a:cubicBezTo>
                  <a:pt x="57" y="135"/>
                  <a:pt x="55" y="125"/>
                  <a:pt x="53" y="115"/>
                </a:cubicBezTo>
                <a:cubicBezTo>
                  <a:pt x="52" y="115"/>
                  <a:pt x="50" y="116"/>
                  <a:pt x="48" y="116"/>
                </a:cubicBezTo>
                <a:cubicBezTo>
                  <a:pt x="49" y="127"/>
                  <a:pt x="52" y="137"/>
                  <a:pt x="56" y="147"/>
                </a:cubicBezTo>
                <a:cubicBezTo>
                  <a:pt x="47" y="151"/>
                  <a:pt x="40" y="157"/>
                  <a:pt x="33" y="163"/>
                </a:cubicBezTo>
                <a:cubicBezTo>
                  <a:pt x="18" y="147"/>
                  <a:pt x="10" y="127"/>
                  <a:pt x="9" y="105"/>
                </a:cubicBezTo>
                <a:cubicBezTo>
                  <a:pt x="31" y="105"/>
                  <a:pt x="31" y="105"/>
                  <a:pt x="31" y="105"/>
                </a:cubicBezTo>
                <a:cubicBezTo>
                  <a:pt x="31" y="103"/>
                  <a:pt x="30" y="101"/>
                  <a:pt x="30" y="99"/>
                </a:cubicBezTo>
                <a:cubicBezTo>
                  <a:pt x="9" y="99"/>
                  <a:pt x="9" y="99"/>
                  <a:pt x="9" y="99"/>
                </a:cubicBezTo>
                <a:cubicBezTo>
                  <a:pt x="9" y="99"/>
                  <a:pt x="9" y="99"/>
                  <a:pt x="9" y="99"/>
                </a:cubicBezTo>
                <a:cubicBezTo>
                  <a:pt x="10" y="92"/>
                  <a:pt x="10" y="92"/>
                  <a:pt x="10" y="92"/>
                </a:cubicBezTo>
                <a:cubicBezTo>
                  <a:pt x="10" y="92"/>
                  <a:pt x="9" y="91"/>
                  <a:pt x="10" y="91"/>
                </a:cubicBezTo>
                <a:cubicBezTo>
                  <a:pt x="12" y="72"/>
                  <a:pt x="20" y="54"/>
                  <a:pt x="33" y="39"/>
                </a:cubicBezTo>
                <a:cubicBezTo>
                  <a:pt x="40" y="46"/>
                  <a:pt x="48" y="52"/>
                  <a:pt x="56" y="56"/>
                </a:cubicBezTo>
                <a:cubicBezTo>
                  <a:pt x="53" y="64"/>
                  <a:pt x="50" y="74"/>
                  <a:pt x="49" y="83"/>
                </a:cubicBezTo>
                <a:cubicBezTo>
                  <a:pt x="51" y="83"/>
                  <a:pt x="52" y="84"/>
                  <a:pt x="54" y="84"/>
                </a:cubicBezTo>
                <a:cubicBezTo>
                  <a:pt x="55" y="75"/>
                  <a:pt x="58" y="67"/>
                  <a:pt x="61" y="59"/>
                </a:cubicBezTo>
                <a:cubicBezTo>
                  <a:pt x="73" y="64"/>
                  <a:pt x="86" y="67"/>
                  <a:pt x="100" y="67"/>
                </a:cubicBezTo>
                <a:cubicBezTo>
                  <a:pt x="99" y="99"/>
                  <a:pt x="99" y="99"/>
                  <a:pt x="99" y="99"/>
                </a:cubicBezTo>
                <a:cubicBezTo>
                  <a:pt x="64" y="99"/>
                  <a:pt x="64" y="99"/>
                  <a:pt x="64" y="99"/>
                </a:cubicBezTo>
                <a:cubicBezTo>
                  <a:pt x="64" y="101"/>
                  <a:pt x="63" y="103"/>
                  <a:pt x="62" y="105"/>
                </a:cubicBezTo>
                <a:lnTo>
                  <a:pt x="89" y="105"/>
                </a:lnTo>
                <a:close/>
                <a:moveTo>
                  <a:pt x="100" y="61"/>
                </a:moveTo>
                <a:cubicBezTo>
                  <a:pt x="86" y="61"/>
                  <a:pt x="75" y="58"/>
                  <a:pt x="64" y="53"/>
                </a:cubicBezTo>
                <a:cubicBezTo>
                  <a:pt x="72" y="37"/>
                  <a:pt x="85" y="23"/>
                  <a:pt x="100" y="12"/>
                </a:cubicBezTo>
                <a:lnTo>
                  <a:pt x="100" y="61"/>
                </a:lnTo>
                <a:close/>
                <a:moveTo>
                  <a:pt x="105" y="67"/>
                </a:moveTo>
                <a:cubicBezTo>
                  <a:pt x="114" y="67"/>
                  <a:pt x="122" y="65"/>
                  <a:pt x="130" y="62"/>
                </a:cubicBezTo>
                <a:cubicBezTo>
                  <a:pt x="129" y="61"/>
                  <a:pt x="128" y="59"/>
                  <a:pt x="127" y="57"/>
                </a:cubicBezTo>
                <a:cubicBezTo>
                  <a:pt x="120" y="60"/>
                  <a:pt x="113" y="61"/>
                  <a:pt x="105" y="61"/>
                </a:cubicBezTo>
                <a:cubicBezTo>
                  <a:pt x="105" y="13"/>
                  <a:pt x="105" y="13"/>
                  <a:pt x="105" y="13"/>
                </a:cubicBezTo>
                <a:cubicBezTo>
                  <a:pt x="116" y="20"/>
                  <a:pt x="125" y="30"/>
                  <a:pt x="133" y="40"/>
                </a:cubicBezTo>
                <a:cubicBezTo>
                  <a:pt x="134" y="39"/>
                  <a:pt x="136" y="38"/>
                  <a:pt x="138" y="37"/>
                </a:cubicBezTo>
                <a:cubicBezTo>
                  <a:pt x="130" y="26"/>
                  <a:pt x="120" y="16"/>
                  <a:pt x="110" y="9"/>
                </a:cubicBezTo>
                <a:cubicBezTo>
                  <a:pt x="131" y="11"/>
                  <a:pt x="149" y="20"/>
                  <a:pt x="165" y="35"/>
                </a:cubicBezTo>
                <a:cubicBezTo>
                  <a:pt x="162" y="38"/>
                  <a:pt x="159" y="40"/>
                  <a:pt x="156" y="43"/>
                </a:cubicBezTo>
                <a:cubicBezTo>
                  <a:pt x="158" y="44"/>
                  <a:pt x="158" y="46"/>
                  <a:pt x="159" y="48"/>
                </a:cubicBezTo>
                <a:cubicBezTo>
                  <a:pt x="163" y="45"/>
                  <a:pt x="166" y="42"/>
                  <a:pt x="169" y="39"/>
                </a:cubicBezTo>
                <a:cubicBezTo>
                  <a:pt x="184" y="56"/>
                  <a:pt x="192" y="76"/>
                  <a:pt x="193" y="99"/>
                </a:cubicBezTo>
                <a:cubicBezTo>
                  <a:pt x="158" y="99"/>
                  <a:pt x="158" y="99"/>
                  <a:pt x="158" y="99"/>
                </a:cubicBezTo>
                <a:cubicBezTo>
                  <a:pt x="158" y="88"/>
                  <a:pt x="156" y="77"/>
                  <a:pt x="152" y="67"/>
                </a:cubicBezTo>
                <a:cubicBezTo>
                  <a:pt x="151" y="68"/>
                  <a:pt x="149" y="68"/>
                  <a:pt x="147" y="69"/>
                </a:cubicBezTo>
                <a:cubicBezTo>
                  <a:pt x="150" y="78"/>
                  <a:pt x="152" y="89"/>
                  <a:pt x="152" y="99"/>
                </a:cubicBezTo>
                <a:cubicBezTo>
                  <a:pt x="105" y="99"/>
                  <a:pt x="105" y="99"/>
                  <a:pt x="105" y="99"/>
                </a:cubicBezTo>
                <a:cubicBezTo>
                  <a:pt x="105" y="99"/>
                  <a:pt x="105" y="99"/>
                  <a:pt x="105" y="99"/>
                </a:cubicBezTo>
                <a:cubicBezTo>
                  <a:pt x="105" y="67"/>
                  <a:pt x="105" y="67"/>
                  <a:pt x="105" y="67"/>
                </a:cubicBezTo>
                <a:close/>
                <a:moveTo>
                  <a:pt x="169" y="163"/>
                </a:moveTo>
                <a:cubicBezTo>
                  <a:pt x="165" y="160"/>
                  <a:pt x="161" y="157"/>
                  <a:pt x="157" y="154"/>
                </a:cubicBezTo>
                <a:cubicBezTo>
                  <a:pt x="156" y="155"/>
                  <a:pt x="155" y="157"/>
                  <a:pt x="153" y="158"/>
                </a:cubicBezTo>
                <a:cubicBezTo>
                  <a:pt x="157" y="161"/>
                  <a:pt x="161" y="164"/>
                  <a:pt x="165" y="167"/>
                </a:cubicBezTo>
                <a:cubicBezTo>
                  <a:pt x="150" y="182"/>
                  <a:pt x="132" y="191"/>
                  <a:pt x="112" y="193"/>
                </a:cubicBezTo>
                <a:cubicBezTo>
                  <a:pt x="123" y="185"/>
                  <a:pt x="134" y="173"/>
                  <a:pt x="141" y="161"/>
                </a:cubicBezTo>
                <a:cubicBezTo>
                  <a:pt x="141" y="161"/>
                  <a:pt x="141" y="161"/>
                  <a:pt x="141" y="161"/>
                </a:cubicBezTo>
                <a:cubicBezTo>
                  <a:pt x="139" y="161"/>
                  <a:pt x="137" y="160"/>
                  <a:pt x="136" y="159"/>
                </a:cubicBezTo>
                <a:cubicBezTo>
                  <a:pt x="128" y="172"/>
                  <a:pt x="117" y="183"/>
                  <a:pt x="105" y="191"/>
                </a:cubicBezTo>
                <a:cubicBezTo>
                  <a:pt x="105" y="141"/>
                  <a:pt x="105" y="141"/>
                  <a:pt x="105" y="141"/>
                </a:cubicBezTo>
                <a:cubicBezTo>
                  <a:pt x="112" y="142"/>
                  <a:pt x="120" y="143"/>
                  <a:pt x="127" y="145"/>
                </a:cubicBezTo>
                <a:cubicBezTo>
                  <a:pt x="127" y="145"/>
                  <a:pt x="127" y="145"/>
                  <a:pt x="127" y="145"/>
                </a:cubicBezTo>
                <a:cubicBezTo>
                  <a:pt x="127" y="143"/>
                  <a:pt x="127" y="141"/>
                  <a:pt x="128" y="139"/>
                </a:cubicBezTo>
                <a:cubicBezTo>
                  <a:pt x="120" y="137"/>
                  <a:pt x="113" y="136"/>
                  <a:pt x="105" y="136"/>
                </a:cubicBezTo>
                <a:cubicBezTo>
                  <a:pt x="105" y="105"/>
                  <a:pt x="105" y="105"/>
                  <a:pt x="105" y="105"/>
                </a:cubicBezTo>
                <a:cubicBezTo>
                  <a:pt x="151" y="105"/>
                  <a:pt x="151" y="105"/>
                  <a:pt x="151" y="105"/>
                </a:cubicBezTo>
                <a:cubicBezTo>
                  <a:pt x="152" y="105"/>
                  <a:pt x="152" y="105"/>
                  <a:pt x="152" y="105"/>
                </a:cubicBezTo>
                <a:cubicBezTo>
                  <a:pt x="152" y="113"/>
                  <a:pt x="151" y="121"/>
                  <a:pt x="149" y="129"/>
                </a:cubicBezTo>
                <a:cubicBezTo>
                  <a:pt x="151" y="130"/>
                  <a:pt x="152" y="131"/>
                  <a:pt x="154" y="132"/>
                </a:cubicBezTo>
                <a:cubicBezTo>
                  <a:pt x="156" y="123"/>
                  <a:pt x="158" y="114"/>
                  <a:pt x="158" y="105"/>
                </a:cubicBezTo>
                <a:cubicBezTo>
                  <a:pt x="191" y="105"/>
                  <a:pt x="191" y="105"/>
                  <a:pt x="191" y="105"/>
                </a:cubicBezTo>
                <a:cubicBezTo>
                  <a:pt x="192" y="105"/>
                  <a:pt x="192" y="105"/>
                  <a:pt x="193" y="105"/>
                </a:cubicBezTo>
                <a:cubicBezTo>
                  <a:pt x="192" y="127"/>
                  <a:pt x="184" y="147"/>
                  <a:pt x="169" y="163"/>
                </a:cubicBezTo>
                <a:close/>
                <a:moveTo>
                  <a:pt x="132" y="56"/>
                </a:moveTo>
                <a:cubicBezTo>
                  <a:pt x="131" y="55"/>
                  <a:pt x="131" y="54"/>
                  <a:pt x="131" y="53"/>
                </a:cubicBezTo>
                <a:cubicBezTo>
                  <a:pt x="131" y="49"/>
                  <a:pt x="133" y="46"/>
                  <a:pt x="136" y="43"/>
                </a:cubicBezTo>
                <a:cubicBezTo>
                  <a:pt x="137" y="42"/>
                  <a:pt x="138" y="42"/>
                  <a:pt x="139" y="41"/>
                </a:cubicBezTo>
                <a:cubicBezTo>
                  <a:pt x="140" y="41"/>
                  <a:pt x="142" y="40"/>
                  <a:pt x="143" y="40"/>
                </a:cubicBezTo>
                <a:cubicBezTo>
                  <a:pt x="147" y="40"/>
                  <a:pt x="151" y="42"/>
                  <a:pt x="153" y="45"/>
                </a:cubicBezTo>
                <a:cubicBezTo>
                  <a:pt x="154" y="46"/>
                  <a:pt x="154" y="48"/>
                  <a:pt x="155" y="49"/>
                </a:cubicBezTo>
                <a:cubicBezTo>
                  <a:pt x="155" y="50"/>
                  <a:pt x="155" y="51"/>
                  <a:pt x="155" y="53"/>
                </a:cubicBezTo>
                <a:cubicBezTo>
                  <a:pt x="155" y="57"/>
                  <a:pt x="153" y="61"/>
                  <a:pt x="150" y="63"/>
                </a:cubicBezTo>
                <a:cubicBezTo>
                  <a:pt x="149" y="64"/>
                  <a:pt x="147" y="64"/>
                  <a:pt x="146" y="64"/>
                </a:cubicBezTo>
                <a:cubicBezTo>
                  <a:pt x="145" y="65"/>
                  <a:pt x="144" y="65"/>
                  <a:pt x="143" y="65"/>
                </a:cubicBezTo>
                <a:cubicBezTo>
                  <a:pt x="139" y="65"/>
                  <a:pt x="136" y="63"/>
                  <a:pt x="134" y="60"/>
                </a:cubicBezTo>
                <a:cubicBezTo>
                  <a:pt x="133" y="59"/>
                  <a:pt x="132" y="57"/>
                  <a:pt x="132" y="56"/>
                </a:cubicBezTo>
                <a:close/>
                <a:moveTo>
                  <a:pt x="151" y="135"/>
                </a:moveTo>
                <a:cubicBezTo>
                  <a:pt x="154" y="138"/>
                  <a:pt x="155" y="141"/>
                  <a:pt x="155" y="145"/>
                </a:cubicBezTo>
                <a:cubicBezTo>
                  <a:pt x="155" y="147"/>
                  <a:pt x="155" y="149"/>
                  <a:pt x="153" y="151"/>
                </a:cubicBezTo>
                <a:cubicBezTo>
                  <a:pt x="153" y="153"/>
                  <a:pt x="152" y="154"/>
                  <a:pt x="151" y="154"/>
                </a:cubicBezTo>
                <a:cubicBezTo>
                  <a:pt x="149" y="156"/>
                  <a:pt x="146" y="157"/>
                  <a:pt x="143" y="157"/>
                </a:cubicBezTo>
                <a:cubicBezTo>
                  <a:pt x="143" y="157"/>
                  <a:pt x="142" y="157"/>
                  <a:pt x="142" y="157"/>
                </a:cubicBezTo>
                <a:cubicBezTo>
                  <a:pt x="140" y="157"/>
                  <a:pt x="139" y="156"/>
                  <a:pt x="138" y="155"/>
                </a:cubicBezTo>
                <a:cubicBezTo>
                  <a:pt x="134" y="153"/>
                  <a:pt x="131" y="150"/>
                  <a:pt x="131" y="145"/>
                </a:cubicBezTo>
                <a:cubicBezTo>
                  <a:pt x="131" y="145"/>
                  <a:pt x="131" y="145"/>
                  <a:pt x="131" y="145"/>
                </a:cubicBezTo>
                <a:cubicBezTo>
                  <a:pt x="131" y="143"/>
                  <a:pt x="131" y="142"/>
                  <a:pt x="132" y="141"/>
                </a:cubicBezTo>
                <a:cubicBezTo>
                  <a:pt x="133" y="136"/>
                  <a:pt x="138" y="133"/>
                  <a:pt x="143" y="133"/>
                </a:cubicBezTo>
                <a:cubicBezTo>
                  <a:pt x="145" y="133"/>
                  <a:pt x="146" y="133"/>
                  <a:pt x="147" y="133"/>
                </a:cubicBezTo>
                <a:cubicBezTo>
                  <a:pt x="149" y="134"/>
                  <a:pt x="150" y="135"/>
                  <a:pt x="151" y="135"/>
                </a:cubicBezTo>
                <a:close/>
                <a:moveTo>
                  <a:pt x="59" y="99"/>
                </a:moveTo>
                <a:cubicBezTo>
                  <a:pt x="59" y="99"/>
                  <a:pt x="59" y="99"/>
                  <a:pt x="59" y="99"/>
                </a:cubicBezTo>
                <a:cubicBezTo>
                  <a:pt x="59" y="101"/>
                  <a:pt x="59" y="102"/>
                  <a:pt x="58" y="104"/>
                </a:cubicBezTo>
                <a:cubicBezTo>
                  <a:pt x="57" y="107"/>
                  <a:pt x="55" y="109"/>
                  <a:pt x="52" y="111"/>
                </a:cubicBezTo>
                <a:cubicBezTo>
                  <a:pt x="50" y="111"/>
                  <a:pt x="49" y="111"/>
                  <a:pt x="48" y="111"/>
                </a:cubicBezTo>
                <a:cubicBezTo>
                  <a:pt x="47" y="112"/>
                  <a:pt x="47" y="112"/>
                  <a:pt x="47" y="112"/>
                </a:cubicBezTo>
                <a:cubicBezTo>
                  <a:pt x="42" y="112"/>
                  <a:pt x="37" y="108"/>
                  <a:pt x="36" y="104"/>
                </a:cubicBezTo>
                <a:cubicBezTo>
                  <a:pt x="35" y="102"/>
                  <a:pt x="35" y="101"/>
                  <a:pt x="35" y="99"/>
                </a:cubicBezTo>
                <a:cubicBezTo>
                  <a:pt x="35" y="99"/>
                  <a:pt x="35" y="99"/>
                  <a:pt x="35" y="99"/>
                </a:cubicBezTo>
                <a:cubicBezTo>
                  <a:pt x="35" y="93"/>
                  <a:pt x="40" y="87"/>
                  <a:pt x="47" y="87"/>
                </a:cubicBezTo>
                <a:cubicBezTo>
                  <a:pt x="47" y="87"/>
                  <a:pt x="48" y="87"/>
                  <a:pt x="48" y="87"/>
                </a:cubicBezTo>
                <a:cubicBezTo>
                  <a:pt x="50" y="88"/>
                  <a:pt x="51" y="88"/>
                  <a:pt x="52" y="88"/>
                </a:cubicBezTo>
                <a:cubicBezTo>
                  <a:pt x="56" y="90"/>
                  <a:pt x="59" y="95"/>
                  <a:pt x="59" y="99"/>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77">
            <a:extLst>
              <a:ext uri="{FF2B5EF4-FFF2-40B4-BE49-F238E27FC236}">
                <a16:creationId xmlns:a16="http://schemas.microsoft.com/office/drawing/2014/main" xmlns="" id="{CADE2676-2E21-415E-AB48-D714BEE413DF}"/>
              </a:ext>
            </a:extLst>
          </p:cNvPr>
          <p:cNvSpPr>
            <a:spLocks noEditPoints="1"/>
          </p:cNvSpPr>
          <p:nvPr/>
        </p:nvSpPr>
        <p:spPr bwMode="auto">
          <a:xfrm>
            <a:off x="1104471" y="4304551"/>
            <a:ext cx="663487" cy="644585"/>
          </a:xfrm>
          <a:custGeom>
            <a:avLst/>
            <a:gdLst>
              <a:gd name="T0" fmla="*/ 183 w 205"/>
              <a:gd name="T1" fmla="*/ 47 h 199"/>
              <a:gd name="T2" fmla="*/ 164 w 205"/>
              <a:gd name="T3" fmla="*/ 97 h 199"/>
              <a:gd name="T4" fmla="*/ 106 w 205"/>
              <a:gd name="T5" fmla="*/ 134 h 199"/>
              <a:gd name="T6" fmla="*/ 100 w 205"/>
              <a:gd name="T7" fmla="*/ 133 h 199"/>
              <a:gd name="T8" fmla="*/ 53 w 205"/>
              <a:gd name="T9" fmla="*/ 105 h 199"/>
              <a:gd name="T10" fmla="*/ 92 w 205"/>
              <a:gd name="T11" fmla="*/ 103 h 199"/>
              <a:gd name="T12" fmla="*/ 62 w 205"/>
              <a:gd name="T13" fmla="*/ 57 h 199"/>
              <a:gd name="T14" fmla="*/ 64 w 205"/>
              <a:gd name="T15" fmla="*/ 51 h 199"/>
              <a:gd name="T16" fmla="*/ 59 w 205"/>
              <a:gd name="T17" fmla="*/ 49 h 199"/>
              <a:gd name="T18" fmla="*/ 90 w 205"/>
              <a:gd name="T19" fmla="*/ 11 h 199"/>
              <a:gd name="T20" fmla="*/ 13 w 205"/>
              <a:gd name="T21" fmla="*/ 58 h 199"/>
              <a:gd name="T22" fmla="*/ 192 w 205"/>
              <a:gd name="T23" fmla="*/ 138 h 199"/>
              <a:gd name="T24" fmla="*/ 10 w 205"/>
              <a:gd name="T25" fmla="*/ 89 h 199"/>
              <a:gd name="T26" fmla="*/ 47 w 205"/>
              <a:gd name="T27" fmla="*/ 97 h 199"/>
              <a:gd name="T28" fmla="*/ 10 w 205"/>
              <a:gd name="T29" fmla="*/ 90 h 199"/>
              <a:gd name="T30" fmla="*/ 44 w 205"/>
              <a:gd name="T31" fmla="*/ 103 h 199"/>
              <a:gd name="T32" fmla="*/ 33 w 205"/>
              <a:gd name="T33" fmla="*/ 161 h 199"/>
              <a:gd name="T34" fmla="*/ 94 w 205"/>
              <a:gd name="T35" fmla="*/ 192 h 199"/>
              <a:gd name="T36" fmla="*/ 64 w 205"/>
              <a:gd name="T37" fmla="*/ 147 h 199"/>
              <a:gd name="T38" fmla="*/ 106 w 205"/>
              <a:gd name="T39" fmla="*/ 139 h 199"/>
              <a:gd name="T40" fmla="*/ 106 w 205"/>
              <a:gd name="T41" fmla="*/ 189 h 199"/>
              <a:gd name="T42" fmla="*/ 142 w 205"/>
              <a:gd name="T43" fmla="*/ 159 h 199"/>
              <a:gd name="T44" fmla="*/ 113 w 205"/>
              <a:gd name="T45" fmla="*/ 191 h 199"/>
              <a:gd name="T46" fmla="*/ 160 w 205"/>
              <a:gd name="T47" fmla="*/ 103 h 199"/>
              <a:gd name="T48" fmla="*/ 170 w 205"/>
              <a:gd name="T49" fmla="*/ 161 h 199"/>
              <a:gd name="T50" fmla="*/ 80 w 205"/>
              <a:gd name="T51" fmla="*/ 24 h 199"/>
              <a:gd name="T52" fmla="*/ 76 w 205"/>
              <a:gd name="T53" fmla="*/ 33 h 199"/>
              <a:gd name="T54" fmla="*/ 78 w 205"/>
              <a:gd name="T55" fmla="*/ 60 h 199"/>
              <a:gd name="T56" fmla="*/ 97 w 205"/>
              <a:gd name="T57" fmla="*/ 97 h 199"/>
              <a:gd name="T58" fmla="*/ 126 w 205"/>
              <a:gd name="T59" fmla="*/ 117 h 199"/>
              <a:gd name="T60" fmla="*/ 159 w 205"/>
              <a:gd name="T61" fmla="*/ 91 h 199"/>
              <a:gd name="T62" fmla="*/ 175 w 205"/>
              <a:gd name="T63" fmla="*/ 46 h 199"/>
              <a:gd name="T64" fmla="*/ 176 w 205"/>
              <a:gd name="T65" fmla="*/ 28 h 199"/>
              <a:gd name="T66" fmla="*/ 146 w 205"/>
              <a:gd name="T67" fmla="*/ 11 h 199"/>
              <a:gd name="T68" fmla="*/ 111 w 205"/>
              <a:gd name="T69" fmla="*/ 7 h 199"/>
              <a:gd name="T70" fmla="*/ 101 w 205"/>
              <a:gd name="T71" fmla="*/ 14 h 199"/>
              <a:gd name="T72" fmla="*/ 120 w 205"/>
              <a:gd name="T73" fmla="*/ 8 h 199"/>
              <a:gd name="T74" fmla="*/ 126 w 205"/>
              <a:gd name="T75" fmla="*/ 19 h 199"/>
              <a:gd name="T76" fmla="*/ 126 w 205"/>
              <a:gd name="T77" fmla="*/ 56 h 199"/>
              <a:gd name="T78" fmla="*/ 146 w 205"/>
              <a:gd name="T79" fmla="*/ 59 h 199"/>
              <a:gd name="T80" fmla="*/ 158 w 205"/>
              <a:gd name="T81" fmla="*/ 84 h 199"/>
              <a:gd name="T82" fmla="*/ 147 w 205"/>
              <a:gd name="T83" fmla="*/ 97 h 199"/>
              <a:gd name="T84" fmla="*/ 126 w 205"/>
              <a:gd name="T85" fmla="*/ 103 h 199"/>
              <a:gd name="T86" fmla="*/ 126 w 205"/>
              <a:gd name="T87" fmla="*/ 62 h 199"/>
              <a:gd name="T88" fmla="*/ 106 w 205"/>
              <a:gd name="T89" fmla="*/ 59 h 199"/>
              <a:gd name="T90" fmla="*/ 83 w 205"/>
              <a:gd name="T91" fmla="*/ 59 h 199"/>
              <a:gd name="T92" fmla="*/ 81 w 205"/>
              <a:gd name="T93" fmla="*/ 28 h 199"/>
              <a:gd name="T94" fmla="*/ 110 w 205"/>
              <a:gd name="T95" fmla="*/ 1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5" h="199">
                <a:moveTo>
                  <a:pt x="186" y="48"/>
                </a:moveTo>
                <a:cubicBezTo>
                  <a:pt x="185" y="47"/>
                  <a:pt x="184" y="45"/>
                  <a:pt x="183" y="43"/>
                </a:cubicBezTo>
                <a:cubicBezTo>
                  <a:pt x="183" y="45"/>
                  <a:pt x="183" y="46"/>
                  <a:pt x="183" y="47"/>
                </a:cubicBezTo>
                <a:cubicBezTo>
                  <a:pt x="183" y="49"/>
                  <a:pt x="183" y="51"/>
                  <a:pt x="182" y="53"/>
                </a:cubicBezTo>
                <a:cubicBezTo>
                  <a:pt x="190" y="66"/>
                  <a:pt x="194" y="81"/>
                  <a:pt x="195" y="97"/>
                </a:cubicBezTo>
                <a:cubicBezTo>
                  <a:pt x="164" y="97"/>
                  <a:pt x="164" y="97"/>
                  <a:pt x="164" y="97"/>
                </a:cubicBezTo>
                <a:cubicBezTo>
                  <a:pt x="161" y="102"/>
                  <a:pt x="157" y="106"/>
                  <a:pt x="153" y="109"/>
                </a:cubicBezTo>
                <a:cubicBezTo>
                  <a:pt x="153" y="121"/>
                  <a:pt x="149" y="132"/>
                  <a:pt x="145" y="143"/>
                </a:cubicBezTo>
                <a:cubicBezTo>
                  <a:pt x="133" y="138"/>
                  <a:pt x="120" y="134"/>
                  <a:pt x="106" y="134"/>
                </a:cubicBezTo>
                <a:cubicBezTo>
                  <a:pt x="106" y="115"/>
                  <a:pt x="106" y="115"/>
                  <a:pt x="106" y="115"/>
                </a:cubicBezTo>
                <a:cubicBezTo>
                  <a:pt x="104" y="114"/>
                  <a:pt x="102" y="113"/>
                  <a:pt x="101" y="111"/>
                </a:cubicBezTo>
                <a:cubicBezTo>
                  <a:pt x="100" y="133"/>
                  <a:pt x="100" y="133"/>
                  <a:pt x="100" y="133"/>
                </a:cubicBezTo>
                <a:cubicBezTo>
                  <a:pt x="100" y="134"/>
                  <a:pt x="99" y="134"/>
                  <a:pt x="99" y="134"/>
                </a:cubicBezTo>
                <a:cubicBezTo>
                  <a:pt x="86" y="134"/>
                  <a:pt x="73" y="137"/>
                  <a:pt x="61" y="142"/>
                </a:cubicBezTo>
                <a:cubicBezTo>
                  <a:pt x="57" y="131"/>
                  <a:pt x="54" y="118"/>
                  <a:pt x="53" y="105"/>
                </a:cubicBezTo>
                <a:cubicBezTo>
                  <a:pt x="53" y="103"/>
                  <a:pt x="53" y="103"/>
                  <a:pt x="53" y="103"/>
                </a:cubicBezTo>
                <a:cubicBezTo>
                  <a:pt x="90" y="103"/>
                  <a:pt x="90" y="103"/>
                  <a:pt x="90" y="103"/>
                </a:cubicBezTo>
                <a:cubicBezTo>
                  <a:pt x="92" y="103"/>
                  <a:pt x="92" y="103"/>
                  <a:pt x="92" y="103"/>
                </a:cubicBezTo>
                <a:cubicBezTo>
                  <a:pt x="90" y="101"/>
                  <a:pt x="89" y="99"/>
                  <a:pt x="87" y="97"/>
                </a:cubicBezTo>
                <a:cubicBezTo>
                  <a:pt x="53" y="97"/>
                  <a:pt x="53" y="97"/>
                  <a:pt x="53" y="97"/>
                </a:cubicBezTo>
                <a:cubicBezTo>
                  <a:pt x="53" y="83"/>
                  <a:pt x="56" y="69"/>
                  <a:pt x="62" y="57"/>
                </a:cubicBezTo>
                <a:cubicBezTo>
                  <a:pt x="65" y="58"/>
                  <a:pt x="67" y="59"/>
                  <a:pt x="70" y="60"/>
                </a:cubicBezTo>
                <a:cubicBezTo>
                  <a:pt x="70" y="58"/>
                  <a:pt x="69" y="55"/>
                  <a:pt x="69" y="53"/>
                </a:cubicBezTo>
                <a:cubicBezTo>
                  <a:pt x="68" y="53"/>
                  <a:pt x="66" y="52"/>
                  <a:pt x="64" y="51"/>
                </a:cubicBezTo>
                <a:cubicBezTo>
                  <a:pt x="66" y="49"/>
                  <a:pt x="67" y="47"/>
                  <a:pt x="68" y="44"/>
                </a:cubicBezTo>
                <a:cubicBezTo>
                  <a:pt x="68" y="41"/>
                  <a:pt x="68" y="37"/>
                  <a:pt x="68" y="34"/>
                </a:cubicBezTo>
                <a:cubicBezTo>
                  <a:pt x="65" y="39"/>
                  <a:pt x="62" y="44"/>
                  <a:pt x="59" y="49"/>
                </a:cubicBezTo>
                <a:cubicBezTo>
                  <a:pt x="51" y="45"/>
                  <a:pt x="43" y="39"/>
                  <a:pt x="37" y="33"/>
                </a:cubicBezTo>
                <a:cubicBezTo>
                  <a:pt x="53" y="18"/>
                  <a:pt x="73" y="9"/>
                  <a:pt x="95" y="7"/>
                </a:cubicBezTo>
                <a:cubicBezTo>
                  <a:pt x="93" y="8"/>
                  <a:pt x="91" y="10"/>
                  <a:pt x="90" y="11"/>
                </a:cubicBezTo>
                <a:cubicBezTo>
                  <a:pt x="94" y="9"/>
                  <a:pt x="98" y="7"/>
                  <a:pt x="101" y="4"/>
                </a:cubicBezTo>
                <a:cubicBezTo>
                  <a:pt x="103" y="3"/>
                  <a:pt x="105" y="2"/>
                  <a:pt x="106" y="1"/>
                </a:cubicBezTo>
                <a:cubicBezTo>
                  <a:pt x="67" y="0"/>
                  <a:pt x="29" y="22"/>
                  <a:pt x="13" y="58"/>
                </a:cubicBezTo>
                <a:cubicBezTo>
                  <a:pt x="0" y="83"/>
                  <a:pt x="1" y="118"/>
                  <a:pt x="13" y="142"/>
                </a:cubicBezTo>
                <a:cubicBezTo>
                  <a:pt x="29" y="176"/>
                  <a:pt x="66" y="199"/>
                  <a:pt x="104" y="198"/>
                </a:cubicBezTo>
                <a:cubicBezTo>
                  <a:pt x="142" y="197"/>
                  <a:pt x="177" y="172"/>
                  <a:pt x="192" y="138"/>
                </a:cubicBezTo>
                <a:cubicBezTo>
                  <a:pt x="205" y="111"/>
                  <a:pt x="202" y="74"/>
                  <a:pt x="186" y="48"/>
                </a:cubicBezTo>
                <a:close/>
                <a:moveTo>
                  <a:pt x="10" y="90"/>
                </a:moveTo>
                <a:cubicBezTo>
                  <a:pt x="10" y="90"/>
                  <a:pt x="9" y="89"/>
                  <a:pt x="10" y="89"/>
                </a:cubicBezTo>
                <a:cubicBezTo>
                  <a:pt x="12" y="70"/>
                  <a:pt x="20" y="52"/>
                  <a:pt x="33" y="37"/>
                </a:cubicBezTo>
                <a:cubicBezTo>
                  <a:pt x="40" y="44"/>
                  <a:pt x="48" y="50"/>
                  <a:pt x="57" y="54"/>
                </a:cubicBezTo>
                <a:cubicBezTo>
                  <a:pt x="51" y="67"/>
                  <a:pt x="48" y="83"/>
                  <a:pt x="47" y="97"/>
                </a:cubicBezTo>
                <a:cubicBezTo>
                  <a:pt x="9" y="97"/>
                  <a:pt x="9" y="97"/>
                  <a:pt x="9" y="97"/>
                </a:cubicBezTo>
                <a:cubicBezTo>
                  <a:pt x="9" y="97"/>
                  <a:pt x="9" y="97"/>
                  <a:pt x="9" y="97"/>
                </a:cubicBezTo>
                <a:lnTo>
                  <a:pt x="10" y="90"/>
                </a:lnTo>
                <a:close/>
                <a:moveTo>
                  <a:pt x="33" y="161"/>
                </a:moveTo>
                <a:cubicBezTo>
                  <a:pt x="18" y="145"/>
                  <a:pt x="10" y="125"/>
                  <a:pt x="9" y="103"/>
                </a:cubicBezTo>
                <a:cubicBezTo>
                  <a:pt x="44" y="103"/>
                  <a:pt x="44" y="103"/>
                  <a:pt x="44" y="103"/>
                </a:cubicBezTo>
                <a:cubicBezTo>
                  <a:pt x="47" y="103"/>
                  <a:pt x="47" y="103"/>
                  <a:pt x="47" y="103"/>
                </a:cubicBezTo>
                <a:cubicBezTo>
                  <a:pt x="48" y="118"/>
                  <a:pt x="51" y="132"/>
                  <a:pt x="56" y="145"/>
                </a:cubicBezTo>
                <a:cubicBezTo>
                  <a:pt x="48" y="149"/>
                  <a:pt x="40" y="155"/>
                  <a:pt x="33" y="161"/>
                </a:cubicBezTo>
                <a:close/>
                <a:moveTo>
                  <a:pt x="37" y="166"/>
                </a:moveTo>
                <a:cubicBezTo>
                  <a:pt x="43" y="159"/>
                  <a:pt x="51" y="154"/>
                  <a:pt x="59" y="150"/>
                </a:cubicBezTo>
                <a:cubicBezTo>
                  <a:pt x="66" y="165"/>
                  <a:pt x="79" y="181"/>
                  <a:pt x="94" y="192"/>
                </a:cubicBezTo>
                <a:cubicBezTo>
                  <a:pt x="72" y="190"/>
                  <a:pt x="53" y="180"/>
                  <a:pt x="37" y="166"/>
                </a:cubicBezTo>
                <a:close/>
                <a:moveTo>
                  <a:pt x="100" y="189"/>
                </a:moveTo>
                <a:cubicBezTo>
                  <a:pt x="85" y="179"/>
                  <a:pt x="72" y="164"/>
                  <a:pt x="64" y="147"/>
                </a:cubicBezTo>
                <a:cubicBezTo>
                  <a:pt x="75" y="142"/>
                  <a:pt x="87" y="140"/>
                  <a:pt x="100" y="139"/>
                </a:cubicBezTo>
                <a:lnTo>
                  <a:pt x="100" y="189"/>
                </a:lnTo>
                <a:close/>
                <a:moveTo>
                  <a:pt x="106" y="139"/>
                </a:moveTo>
                <a:cubicBezTo>
                  <a:pt x="118" y="140"/>
                  <a:pt x="131" y="143"/>
                  <a:pt x="141" y="148"/>
                </a:cubicBezTo>
                <a:cubicBezTo>
                  <a:pt x="142" y="149"/>
                  <a:pt x="142" y="149"/>
                  <a:pt x="142" y="149"/>
                </a:cubicBezTo>
                <a:cubicBezTo>
                  <a:pt x="134" y="164"/>
                  <a:pt x="121" y="179"/>
                  <a:pt x="106" y="189"/>
                </a:cubicBezTo>
                <a:lnTo>
                  <a:pt x="106" y="139"/>
                </a:lnTo>
                <a:close/>
                <a:moveTo>
                  <a:pt x="113" y="191"/>
                </a:moveTo>
                <a:cubicBezTo>
                  <a:pt x="125" y="183"/>
                  <a:pt x="135" y="171"/>
                  <a:pt x="142" y="159"/>
                </a:cubicBezTo>
                <a:cubicBezTo>
                  <a:pt x="144" y="157"/>
                  <a:pt x="146" y="154"/>
                  <a:pt x="147" y="151"/>
                </a:cubicBezTo>
                <a:cubicBezTo>
                  <a:pt x="154" y="155"/>
                  <a:pt x="160" y="160"/>
                  <a:pt x="166" y="165"/>
                </a:cubicBezTo>
                <a:cubicBezTo>
                  <a:pt x="152" y="180"/>
                  <a:pt x="133" y="189"/>
                  <a:pt x="113" y="191"/>
                </a:cubicBezTo>
                <a:close/>
                <a:moveTo>
                  <a:pt x="170" y="161"/>
                </a:moveTo>
                <a:cubicBezTo>
                  <a:pt x="164" y="155"/>
                  <a:pt x="157" y="150"/>
                  <a:pt x="150" y="146"/>
                </a:cubicBezTo>
                <a:cubicBezTo>
                  <a:pt x="156" y="133"/>
                  <a:pt x="159" y="117"/>
                  <a:pt x="160" y="103"/>
                </a:cubicBezTo>
                <a:cubicBezTo>
                  <a:pt x="193" y="103"/>
                  <a:pt x="193" y="103"/>
                  <a:pt x="193" y="103"/>
                </a:cubicBezTo>
                <a:cubicBezTo>
                  <a:pt x="194" y="103"/>
                  <a:pt x="194" y="103"/>
                  <a:pt x="195" y="103"/>
                </a:cubicBezTo>
                <a:cubicBezTo>
                  <a:pt x="194" y="125"/>
                  <a:pt x="185" y="145"/>
                  <a:pt x="170" y="161"/>
                </a:cubicBezTo>
                <a:close/>
                <a:moveTo>
                  <a:pt x="101" y="14"/>
                </a:moveTo>
                <a:cubicBezTo>
                  <a:pt x="97" y="16"/>
                  <a:pt x="92" y="19"/>
                  <a:pt x="88" y="21"/>
                </a:cubicBezTo>
                <a:cubicBezTo>
                  <a:pt x="85" y="22"/>
                  <a:pt x="82" y="23"/>
                  <a:pt x="80" y="24"/>
                </a:cubicBezTo>
                <a:cubicBezTo>
                  <a:pt x="76" y="25"/>
                  <a:pt x="76" y="25"/>
                  <a:pt x="76" y="25"/>
                </a:cubicBezTo>
                <a:cubicBezTo>
                  <a:pt x="76" y="28"/>
                  <a:pt x="76" y="28"/>
                  <a:pt x="76" y="28"/>
                </a:cubicBezTo>
                <a:cubicBezTo>
                  <a:pt x="76" y="29"/>
                  <a:pt x="76" y="31"/>
                  <a:pt x="76" y="33"/>
                </a:cubicBezTo>
                <a:cubicBezTo>
                  <a:pt x="76" y="38"/>
                  <a:pt x="76" y="45"/>
                  <a:pt x="76" y="46"/>
                </a:cubicBezTo>
                <a:cubicBezTo>
                  <a:pt x="76" y="50"/>
                  <a:pt x="77" y="53"/>
                  <a:pt x="77" y="56"/>
                </a:cubicBezTo>
                <a:cubicBezTo>
                  <a:pt x="78" y="57"/>
                  <a:pt x="78" y="59"/>
                  <a:pt x="78" y="60"/>
                </a:cubicBezTo>
                <a:cubicBezTo>
                  <a:pt x="78" y="61"/>
                  <a:pt x="78" y="61"/>
                  <a:pt x="79" y="62"/>
                </a:cubicBezTo>
                <a:cubicBezTo>
                  <a:pt x="81" y="71"/>
                  <a:pt x="84" y="78"/>
                  <a:pt x="88" y="84"/>
                </a:cubicBezTo>
                <a:cubicBezTo>
                  <a:pt x="91" y="89"/>
                  <a:pt x="94" y="94"/>
                  <a:pt x="97" y="97"/>
                </a:cubicBezTo>
                <a:cubicBezTo>
                  <a:pt x="100" y="101"/>
                  <a:pt x="103" y="104"/>
                  <a:pt x="106" y="106"/>
                </a:cubicBezTo>
                <a:cubicBezTo>
                  <a:pt x="115" y="113"/>
                  <a:pt x="123" y="116"/>
                  <a:pt x="124" y="117"/>
                </a:cubicBezTo>
                <a:cubicBezTo>
                  <a:pt x="126" y="117"/>
                  <a:pt x="126" y="117"/>
                  <a:pt x="126" y="117"/>
                </a:cubicBezTo>
                <a:cubicBezTo>
                  <a:pt x="128" y="117"/>
                  <a:pt x="128" y="117"/>
                  <a:pt x="128" y="117"/>
                </a:cubicBezTo>
                <a:cubicBezTo>
                  <a:pt x="128" y="116"/>
                  <a:pt x="138" y="112"/>
                  <a:pt x="149" y="103"/>
                </a:cubicBezTo>
                <a:cubicBezTo>
                  <a:pt x="152" y="100"/>
                  <a:pt x="156" y="96"/>
                  <a:pt x="159" y="91"/>
                </a:cubicBezTo>
                <a:cubicBezTo>
                  <a:pt x="161" y="89"/>
                  <a:pt x="162" y="87"/>
                  <a:pt x="164" y="84"/>
                </a:cubicBezTo>
                <a:cubicBezTo>
                  <a:pt x="168" y="78"/>
                  <a:pt x="171" y="70"/>
                  <a:pt x="173" y="60"/>
                </a:cubicBezTo>
                <a:cubicBezTo>
                  <a:pt x="174" y="56"/>
                  <a:pt x="175" y="51"/>
                  <a:pt x="175" y="46"/>
                </a:cubicBezTo>
                <a:cubicBezTo>
                  <a:pt x="175" y="46"/>
                  <a:pt x="175" y="44"/>
                  <a:pt x="175" y="43"/>
                </a:cubicBezTo>
                <a:cubicBezTo>
                  <a:pt x="175" y="40"/>
                  <a:pt x="176" y="37"/>
                  <a:pt x="176" y="34"/>
                </a:cubicBezTo>
                <a:cubicBezTo>
                  <a:pt x="176" y="31"/>
                  <a:pt x="176" y="29"/>
                  <a:pt x="176" y="28"/>
                </a:cubicBezTo>
                <a:cubicBezTo>
                  <a:pt x="176" y="25"/>
                  <a:pt x="176" y="25"/>
                  <a:pt x="176" y="25"/>
                </a:cubicBezTo>
                <a:cubicBezTo>
                  <a:pt x="172" y="24"/>
                  <a:pt x="172" y="24"/>
                  <a:pt x="172" y="24"/>
                </a:cubicBezTo>
                <a:cubicBezTo>
                  <a:pt x="161" y="20"/>
                  <a:pt x="153" y="15"/>
                  <a:pt x="146" y="11"/>
                </a:cubicBezTo>
                <a:cubicBezTo>
                  <a:pt x="139" y="6"/>
                  <a:pt x="133" y="2"/>
                  <a:pt x="126" y="2"/>
                </a:cubicBezTo>
                <a:cubicBezTo>
                  <a:pt x="124" y="2"/>
                  <a:pt x="122" y="2"/>
                  <a:pt x="121" y="3"/>
                </a:cubicBezTo>
                <a:cubicBezTo>
                  <a:pt x="118" y="4"/>
                  <a:pt x="115" y="5"/>
                  <a:pt x="111" y="7"/>
                </a:cubicBezTo>
                <a:cubicBezTo>
                  <a:pt x="111" y="7"/>
                  <a:pt x="111" y="7"/>
                  <a:pt x="111" y="7"/>
                </a:cubicBezTo>
                <a:cubicBezTo>
                  <a:pt x="109" y="8"/>
                  <a:pt x="108" y="9"/>
                  <a:pt x="106" y="11"/>
                </a:cubicBezTo>
                <a:cubicBezTo>
                  <a:pt x="104" y="12"/>
                  <a:pt x="102" y="13"/>
                  <a:pt x="101" y="14"/>
                </a:cubicBezTo>
                <a:close/>
                <a:moveTo>
                  <a:pt x="110" y="14"/>
                </a:moveTo>
                <a:cubicBezTo>
                  <a:pt x="112" y="13"/>
                  <a:pt x="114" y="11"/>
                  <a:pt x="116" y="11"/>
                </a:cubicBezTo>
                <a:cubicBezTo>
                  <a:pt x="117" y="10"/>
                  <a:pt x="118" y="9"/>
                  <a:pt x="120" y="8"/>
                </a:cubicBezTo>
                <a:cubicBezTo>
                  <a:pt x="122" y="8"/>
                  <a:pt x="124" y="7"/>
                  <a:pt x="126" y="7"/>
                </a:cubicBezTo>
                <a:cubicBezTo>
                  <a:pt x="126" y="10"/>
                  <a:pt x="126" y="10"/>
                  <a:pt x="126" y="10"/>
                </a:cubicBezTo>
                <a:cubicBezTo>
                  <a:pt x="126" y="19"/>
                  <a:pt x="126" y="19"/>
                  <a:pt x="126" y="19"/>
                </a:cubicBezTo>
                <a:cubicBezTo>
                  <a:pt x="126" y="28"/>
                  <a:pt x="126" y="28"/>
                  <a:pt x="126" y="28"/>
                </a:cubicBezTo>
                <a:cubicBezTo>
                  <a:pt x="126" y="46"/>
                  <a:pt x="126" y="46"/>
                  <a:pt x="126" y="46"/>
                </a:cubicBezTo>
                <a:cubicBezTo>
                  <a:pt x="126" y="56"/>
                  <a:pt x="126" y="56"/>
                  <a:pt x="126" y="56"/>
                </a:cubicBezTo>
                <a:cubicBezTo>
                  <a:pt x="126" y="59"/>
                  <a:pt x="126" y="59"/>
                  <a:pt x="126" y="59"/>
                </a:cubicBezTo>
                <a:cubicBezTo>
                  <a:pt x="136" y="59"/>
                  <a:pt x="136" y="59"/>
                  <a:pt x="136" y="59"/>
                </a:cubicBezTo>
                <a:cubicBezTo>
                  <a:pt x="146" y="59"/>
                  <a:pt x="146" y="59"/>
                  <a:pt x="146" y="59"/>
                </a:cubicBezTo>
                <a:cubicBezTo>
                  <a:pt x="152" y="59"/>
                  <a:pt x="152" y="59"/>
                  <a:pt x="152" y="59"/>
                </a:cubicBezTo>
                <a:cubicBezTo>
                  <a:pt x="168" y="59"/>
                  <a:pt x="168" y="59"/>
                  <a:pt x="168" y="59"/>
                </a:cubicBezTo>
                <a:cubicBezTo>
                  <a:pt x="166" y="69"/>
                  <a:pt x="163" y="77"/>
                  <a:pt x="158" y="84"/>
                </a:cubicBezTo>
                <a:cubicBezTo>
                  <a:pt x="158" y="84"/>
                  <a:pt x="158" y="84"/>
                  <a:pt x="158" y="84"/>
                </a:cubicBezTo>
                <a:cubicBezTo>
                  <a:pt x="156" y="87"/>
                  <a:pt x="155" y="89"/>
                  <a:pt x="153" y="91"/>
                </a:cubicBezTo>
                <a:cubicBezTo>
                  <a:pt x="151" y="93"/>
                  <a:pt x="149" y="95"/>
                  <a:pt x="147" y="97"/>
                </a:cubicBezTo>
                <a:cubicBezTo>
                  <a:pt x="145" y="99"/>
                  <a:pt x="143" y="101"/>
                  <a:pt x="141" y="103"/>
                </a:cubicBezTo>
                <a:cubicBezTo>
                  <a:pt x="132" y="109"/>
                  <a:pt x="126" y="112"/>
                  <a:pt x="126" y="112"/>
                </a:cubicBezTo>
                <a:cubicBezTo>
                  <a:pt x="126" y="103"/>
                  <a:pt x="126" y="103"/>
                  <a:pt x="126" y="103"/>
                </a:cubicBezTo>
                <a:cubicBezTo>
                  <a:pt x="126" y="97"/>
                  <a:pt x="126" y="97"/>
                  <a:pt x="126" y="97"/>
                </a:cubicBezTo>
                <a:cubicBezTo>
                  <a:pt x="126" y="84"/>
                  <a:pt x="126" y="84"/>
                  <a:pt x="126" y="84"/>
                </a:cubicBezTo>
                <a:cubicBezTo>
                  <a:pt x="126" y="62"/>
                  <a:pt x="126" y="62"/>
                  <a:pt x="126" y="62"/>
                </a:cubicBezTo>
                <a:cubicBezTo>
                  <a:pt x="126" y="59"/>
                  <a:pt x="126" y="59"/>
                  <a:pt x="126" y="59"/>
                </a:cubicBezTo>
                <a:cubicBezTo>
                  <a:pt x="108" y="59"/>
                  <a:pt x="108" y="59"/>
                  <a:pt x="108" y="59"/>
                </a:cubicBezTo>
                <a:cubicBezTo>
                  <a:pt x="106" y="59"/>
                  <a:pt x="106" y="59"/>
                  <a:pt x="106" y="59"/>
                </a:cubicBezTo>
                <a:cubicBezTo>
                  <a:pt x="100" y="59"/>
                  <a:pt x="100" y="59"/>
                  <a:pt x="100" y="59"/>
                </a:cubicBezTo>
                <a:cubicBezTo>
                  <a:pt x="95" y="59"/>
                  <a:pt x="95" y="59"/>
                  <a:pt x="95" y="59"/>
                </a:cubicBezTo>
                <a:cubicBezTo>
                  <a:pt x="83" y="59"/>
                  <a:pt x="83" y="59"/>
                  <a:pt x="83" y="59"/>
                </a:cubicBezTo>
                <a:cubicBezTo>
                  <a:pt x="83" y="58"/>
                  <a:pt x="83" y="58"/>
                  <a:pt x="83" y="57"/>
                </a:cubicBezTo>
                <a:cubicBezTo>
                  <a:pt x="82" y="54"/>
                  <a:pt x="82" y="50"/>
                  <a:pt x="81" y="46"/>
                </a:cubicBezTo>
                <a:cubicBezTo>
                  <a:pt x="81" y="44"/>
                  <a:pt x="81" y="31"/>
                  <a:pt x="81" y="28"/>
                </a:cubicBezTo>
                <a:cubicBezTo>
                  <a:pt x="89" y="26"/>
                  <a:pt x="95" y="23"/>
                  <a:pt x="101" y="20"/>
                </a:cubicBezTo>
                <a:cubicBezTo>
                  <a:pt x="103" y="19"/>
                  <a:pt x="105" y="17"/>
                  <a:pt x="106" y="16"/>
                </a:cubicBezTo>
                <a:cubicBezTo>
                  <a:pt x="108" y="15"/>
                  <a:pt x="109" y="15"/>
                  <a:pt x="110" y="14"/>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551021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A4B32EAA-7996-4936-ADC9-8E876507F94F}"/>
              </a:ext>
            </a:extLst>
          </p:cNvPr>
          <p:cNvSpPr/>
          <p:nvPr/>
        </p:nvSpPr>
        <p:spPr>
          <a:xfrm>
            <a:off x="-2798066" y="-525342"/>
            <a:ext cx="8847332" cy="8847332"/>
          </a:xfrm>
          <a:prstGeom prst="ellipse">
            <a:avLst/>
          </a:prstGeom>
          <a:gradFill flip="none" rotWithShape="1">
            <a:gsLst>
              <a:gs pos="64000">
                <a:srgbClr val="00EBF7">
                  <a:alpha val="14000"/>
                </a:srgbClr>
              </a:gs>
              <a:gs pos="79000">
                <a:srgbClr val="00EBF7">
                  <a:alpha val="0"/>
                </a:srgbClr>
              </a:gs>
              <a:gs pos="0">
                <a:srgbClr val="00EBF7">
                  <a:alpha val="47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椭圆 48">
            <a:extLst>
              <a:ext uri="{FF2B5EF4-FFF2-40B4-BE49-F238E27FC236}">
                <a16:creationId xmlns:a16="http://schemas.microsoft.com/office/drawing/2014/main" xmlns="" id="{77E13D44-C4B6-4F16-B43D-C3EDC892ED7C}"/>
              </a:ext>
            </a:extLst>
          </p:cNvPr>
          <p:cNvSpPr/>
          <p:nvPr/>
        </p:nvSpPr>
        <p:spPr>
          <a:xfrm>
            <a:off x="6278368" y="-525342"/>
            <a:ext cx="8847332" cy="8847332"/>
          </a:xfrm>
          <a:prstGeom prst="ellipse">
            <a:avLst/>
          </a:prstGeom>
          <a:gradFill flip="none" rotWithShape="1">
            <a:gsLst>
              <a:gs pos="64000">
                <a:srgbClr val="00EBF7">
                  <a:alpha val="14000"/>
                </a:srgbClr>
              </a:gs>
              <a:gs pos="79000">
                <a:srgbClr val="00EBF7">
                  <a:alpha val="0"/>
                </a:srgbClr>
              </a:gs>
              <a:gs pos="0">
                <a:srgbClr val="00EBF7">
                  <a:alpha val="47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Left-Right Arrow 3">
            <a:extLst>
              <a:ext uri="{FF2B5EF4-FFF2-40B4-BE49-F238E27FC236}">
                <a16:creationId xmlns:a16="http://schemas.microsoft.com/office/drawing/2014/main" xmlns="" id="{9B51DA33-4303-4074-8113-79521B7C6F8F}"/>
              </a:ext>
            </a:extLst>
          </p:cNvPr>
          <p:cNvSpPr/>
          <p:nvPr/>
        </p:nvSpPr>
        <p:spPr>
          <a:xfrm flipH="1">
            <a:off x="1413766" y="2257333"/>
            <a:ext cx="9366720" cy="3278005"/>
          </a:xfrm>
          <a:prstGeom prst="leftRightArrow">
            <a:avLst/>
          </a:prstGeom>
          <a:gradFill>
            <a:gsLst>
              <a:gs pos="0">
                <a:srgbClr val="18202E"/>
              </a:gs>
              <a:gs pos="100000">
                <a:srgbClr val="2A3952"/>
              </a:gs>
            </a:gsLst>
            <a:lin ang="13800000" scaled="0"/>
          </a:gradFill>
          <a:ln>
            <a:noFill/>
          </a:ln>
          <a:effectLst>
            <a:outerShdw blurRad="50800" sx="102000" sy="102000" algn="ctr" rotWithShape="0">
              <a:srgbClr val="18202E">
                <a:alpha val="4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5" name="文本框 64">
            <a:extLst>
              <a:ext uri="{FF2B5EF4-FFF2-40B4-BE49-F238E27FC236}">
                <a16:creationId xmlns:a16="http://schemas.microsoft.com/office/drawing/2014/main" xmlns="" id="{76F31791-D435-49AD-A792-65DB4D083BAE}"/>
              </a:ext>
            </a:extLst>
          </p:cNvPr>
          <p:cNvSpPr txBox="1"/>
          <p:nvPr/>
        </p:nvSpPr>
        <p:spPr>
          <a:xfrm>
            <a:off x="504772" y="348146"/>
            <a:ext cx="11653565" cy="461665"/>
          </a:xfrm>
          <a:prstGeom prst="rect">
            <a:avLst/>
          </a:prstGeom>
          <a:noFill/>
        </p:spPr>
        <p:txBody>
          <a:bodyPr wrap="square" rtlCol="0">
            <a:spAutoFit/>
          </a:bodyPr>
          <a:lstStyle/>
          <a:p>
            <a:r>
              <a:rPr lang="zh-CN" altLang="en-US" sz="2400" i="1" spc="30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此处</a:t>
            </a:r>
            <a:r>
              <a:rPr lang="zh-CN" altLang="en-US" sz="2400" i="1" spc="300" dirty="0">
                <a:solidFill>
                  <a:srgbClr val="00EBF7"/>
                </a:solidFill>
                <a:effectLst>
                  <a:outerShdw blurRad="88900" dist="63500" dir="2700000" algn="tl" rotWithShape="0">
                    <a:srgbClr val="18202E">
                      <a:alpha val="71000"/>
                    </a:srgbClr>
                  </a:outerShdw>
                </a:effectLst>
                <a:latin typeface="思源黑体 CN Medium" panose="020B0600000000000000" pitchFamily="34" charset="-122"/>
                <a:ea typeface="思源黑体 CN Medium" panose="020B0600000000000000" pitchFamily="34" charset="-122"/>
              </a:rPr>
              <a:t>添加文本内容</a:t>
            </a:r>
          </a:p>
        </p:txBody>
      </p:sp>
      <p:sp>
        <p:nvSpPr>
          <p:cNvPr id="66" name="文本框 65">
            <a:extLst>
              <a:ext uri="{FF2B5EF4-FFF2-40B4-BE49-F238E27FC236}">
                <a16:creationId xmlns:a16="http://schemas.microsoft.com/office/drawing/2014/main" xmlns="" id="{904ECB75-6241-4129-96AF-3B10BA5C7FC6}"/>
              </a:ext>
            </a:extLst>
          </p:cNvPr>
          <p:cNvSpPr txBox="1"/>
          <p:nvPr/>
        </p:nvSpPr>
        <p:spPr>
          <a:xfrm>
            <a:off x="402626" y="751681"/>
            <a:ext cx="3170548" cy="307777"/>
          </a:xfrm>
          <a:prstGeom prst="rect">
            <a:avLst/>
          </a:prstGeom>
          <a:noFill/>
        </p:spPr>
        <p:txBody>
          <a:bodyPr wrap="square" rtlCol="0">
            <a:spAutoFit/>
          </a:bodyPr>
          <a:lstStyle/>
          <a:p>
            <a:r>
              <a:rPr lang="en-US" altLang="zh-CN" sz="1400" i="1" spc="300">
                <a:solidFill>
                  <a:schemeClr val="bg1"/>
                </a:solidFill>
                <a:latin typeface="思源黑体 CN Light" panose="020B0300000000000000" pitchFamily="34" charset="-122"/>
                <a:ea typeface="思源黑体 CN Light" panose="020B0300000000000000" pitchFamily="34" charset="-122"/>
              </a:rPr>
              <a:t>Fill in the title here</a:t>
            </a:r>
            <a:endParaRPr lang="zh-CN" altLang="en-US" sz="1400" i="1" spc="300" dirty="0">
              <a:solidFill>
                <a:schemeClr val="bg1"/>
              </a:solidFill>
              <a:latin typeface="思源黑体 CN Light" panose="020B0300000000000000" pitchFamily="34" charset="-122"/>
              <a:ea typeface="思源黑体 CN Light" panose="020B0300000000000000" pitchFamily="34" charset="-122"/>
            </a:endParaRPr>
          </a:p>
        </p:txBody>
      </p:sp>
      <p:sp>
        <p:nvSpPr>
          <p:cNvPr id="44" name="Left-Right Arrow 3">
            <a:extLst>
              <a:ext uri="{FF2B5EF4-FFF2-40B4-BE49-F238E27FC236}">
                <a16:creationId xmlns:a16="http://schemas.microsoft.com/office/drawing/2014/main" xmlns="" id="{48F8EA57-CA1A-4BAA-AAC8-135AB3DFFDEC}"/>
              </a:ext>
            </a:extLst>
          </p:cNvPr>
          <p:cNvSpPr/>
          <p:nvPr/>
        </p:nvSpPr>
        <p:spPr>
          <a:xfrm flipH="1">
            <a:off x="1489966" y="2413446"/>
            <a:ext cx="9212068" cy="2969756"/>
          </a:xfrm>
          <a:prstGeom prst="leftRightArrow">
            <a:avLst/>
          </a:prstGeom>
          <a:gradFill>
            <a:gsLst>
              <a:gs pos="48000">
                <a:srgbClr val="283449"/>
              </a:gs>
              <a:gs pos="100000">
                <a:srgbClr val="283449"/>
              </a:gs>
              <a:gs pos="0">
                <a:srgbClr val="2A3A54"/>
              </a:gs>
              <a:gs pos="48000">
                <a:srgbClr val="2D3F56"/>
              </a:gs>
            </a:gsLst>
            <a:lin ang="13800000" scaled="0"/>
          </a:gradFill>
          <a:ln w="38100">
            <a:solidFill>
              <a:srgbClr val="00EBF7"/>
            </a:solidFill>
          </a:ln>
          <a:effectLst>
            <a:outerShdw dist="88900" dir="5400000" algn="t" rotWithShape="0">
              <a:srgbClr val="18202E">
                <a:alpha val="2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98">
            <a:extLst>
              <a:ext uri="{FF2B5EF4-FFF2-40B4-BE49-F238E27FC236}">
                <a16:creationId xmlns:a16="http://schemas.microsoft.com/office/drawing/2014/main" xmlns="" id="{83DB6E82-49BF-41D9-BFDC-6FE1DF96EBAF}"/>
              </a:ext>
            </a:extLst>
          </p:cNvPr>
          <p:cNvSpPr>
            <a:spLocks noEditPoints="1"/>
          </p:cNvSpPr>
          <p:nvPr/>
        </p:nvSpPr>
        <p:spPr bwMode="auto">
          <a:xfrm>
            <a:off x="9389785" y="3633310"/>
            <a:ext cx="663487" cy="650255"/>
          </a:xfrm>
          <a:custGeom>
            <a:avLst/>
            <a:gdLst>
              <a:gd name="T0" fmla="*/ 13 w 205"/>
              <a:gd name="T1" fmla="*/ 144 h 201"/>
              <a:gd name="T2" fmla="*/ 100 w 205"/>
              <a:gd name="T3" fmla="*/ 191 h 201"/>
              <a:gd name="T4" fmla="*/ 113 w 205"/>
              <a:gd name="T5" fmla="*/ 193 h 201"/>
              <a:gd name="T6" fmla="*/ 113 w 205"/>
              <a:gd name="T7" fmla="*/ 193 h 201"/>
              <a:gd name="T8" fmla="*/ 142 w 205"/>
              <a:gd name="T9" fmla="*/ 151 h 201"/>
              <a:gd name="T10" fmla="*/ 170 w 205"/>
              <a:gd name="T11" fmla="*/ 163 h 201"/>
              <a:gd name="T12" fmla="*/ 174 w 205"/>
              <a:gd name="T13" fmla="*/ 105 h 201"/>
              <a:gd name="T14" fmla="*/ 147 w 205"/>
              <a:gd name="T15" fmla="*/ 58 h 201"/>
              <a:gd name="T16" fmla="*/ 119 w 205"/>
              <a:gd name="T17" fmla="*/ 105 h 201"/>
              <a:gd name="T18" fmla="*/ 108 w 205"/>
              <a:gd name="T19" fmla="*/ 136 h 201"/>
              <a:gd name="T20" fmla="*/ 99 w 205"/>
              <a:gd name="T21" fmla="*/ 136 h 201"/>
              <a:gd name="T22" fmla="*/ 57 w 205"/>
              <a:gd name="T23" fmla="*/ 153 h 201"/>
              <a:gd name="T24" fmla="*/ 39 w 205"/>
              <a:gd name="T25" fmla="*/ 166 h 201"/>
              <a:gd name="T26" fmla="*/ 9 w 205"/>
              <a:gd name="T27" fmla="*/ 105 h 201"/>
              <a:gd name="T28" fmla="*/ 58 w 205"/>
              <a:gd name="T29" fmla="*/ 134 h 201"/>
              <a:gd name="T30" fmla="*/ 93 w 205"/>
              <a:gd name="T31" fmla="*/ 99 h 201"/>
              <a:gd name="T32" fmla="*/ 51 w 205"/>
              <a:gd name="T33" fmla="*/ 81 h 201"/>
              <a:gd name="T34" fmla="*/ 9 w 205"/>
              <a:gd name="T35" fmla="*/ 99 h 201"/>
              <a:gd name="T36" fmla="*/ 40 w 205"/>
              <a:gd name="T37" fmla="*/ 45 h 201"/>
              <a:gd name="T38" fmla="*/ 64 w 205"/>
              <a:gd name="T39" fmla="*/ 42 h 201"/>
              <a:gd name="T40" fmla="*/ 72 w 205"/>
              <a:gd name="T41" fmla="*/ 56 h 201"/>
              <a:gd name="T42" fmla="*/ 100 w 205"/>
              <a:gd name="T43" fmla="*/ 96 h 201"/>
              <a:gd name="T44" fmla="*/ 106 w 205"/>
              <a:gd name="T45" fmla="*/ 67 h 201"/>
              <a:gd name="T46" fmla="*/ 106 w 205"/>
              <a:gd name="T47" fmla="*/ 61 h 201"/>
              <a:gd name="T48" fmla="*/ 111 w 205"/>
              <a:gd name="T49" fmla="*/ 9 h 201"/>
              <a:gd name="T50" fmla="*/ 167 w 205"/>
              <a:gd name="T51" fmla="*/ 35 h 201"/>
              <a:gd name="T52" fmla="*/ 171 w 205"/>
              <a:gd name="T53" fmla="*/ 39 h 201"/>
              <a:gd name="T54" fmla="*/ 195 w 205"/>
              <a:gd name="T55" fmla="*/ 99 h 201"/>
              <a:gd name="T56" fmla="*/ 193 w 205"/>
              <a:gd name="T57" fmla="*/ 105 h 201"/>
              <a:gd name="T58" fmla="*/ 132 w 205"/>
              <a:gd name="T59" fmla="*/ 28 h 201"/>
              <a:gd name="T60" fmla="*/ 141 w 205"/>
              <a:gd name="T61" fmla="*/ 52 h 201"/>
              <a:gd name="T62" fmla="*/ 144 w 205"/>
              <a:gd name="T63" fmla="*/ 41 h 201"/>
              <a:gd name="T64" fmla="*/ 144 w 205"/>
              <a:gd name="T65" fmla="*/ 28 h 201"/>
              <a:gd name="T66" fmla="*/ 28 w 205"/>
              <a:gd name="T67" fmla="*/ 143 h 201"/>
              <a:gd name="T68" fmla="*/ 51 w 205"/>
              <a:gd name="T69" fmla="*/ 153 h 201"/>
              <a:gd name="T70" fmla="*/ 51 w 205"/>
              <a:gd name="T71" fmla="*/ 132 h 201"/>
              <a:gd name="T72" fmla="*/ 42 w 205"/>
              <a:gd name="T73" fmla="*/ 136 h 201"/>
              <a:gd name="T74" fmla="*/ 93 w 205"/>
              <a:gd name="T75" fmla="*/ 105 h 201"/>
              <a:gd name="T76" fmla="*/ 103 w 205"/>
              <a:gd name="T77" fmla="*/ 134 h 201"/>
              <a:gd name="T78" fmla="*/ 114 w 205"/>
              <a:gd name="T79" fmla="*/ 105 h 201"/>
              <a:gd name="T80" fmla="*/ 101 w 205"/>
              <a:gd name="T81" fmla="*/ 120 h 201"/>
              <a:gd name="T82" fmla="*/ 106 w 205"/>
              <a:gd name="T83" fmla="*/ 108 h 201"/>
              <a:gd name="T84" fmla="*/ 62 w 205"/>
              <a:gd name="T85" fmla="*/ 46 h 201"/>
              <a:gd name="T86" fmla="*/ 40 w 205"/>
              <a:gd name="T87" fmla="*/ 58 h 201"/>
              <a:gd name="T88" fmla="*/ 57 w 205"/>
              <a:gd name="T89" fmla="*/ 75 h 201"/>
              <a:gd name="T90" fmla="*/ 68 w 205"/>
              <a:gd name="T91" fmla="*/ 55 h 201"/>
              <a:gd name="T92" fmla="*/ 48 w 205"/>
              <a:gd name="T93" fmla="*/ 57 h 201"/>
              <a:gd name="T94" fmla="*/ 54 w 205"/>
              <a:gd name="T95" fmla="*/ 64 h 201"/>
              <a:gd name="T96" fmla="*/ 163 w 205"/>
              <a:gd name="T97" fmla="*/ 82 h 201"/>
              <a:gd name="T98" fmla="*/ 180 w 205"/>
              <a:gd name="T99" fmla="*/ 99 h 201"/>
              <a:gd name="T100" fmla="*/ 177 w 205"/>
              <a:gd name="T101" fmla="*/ 7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5" h="201">
                <a:moveTo>
                  <a:pt x="186" y="51"/>
                </a:moveTo>
                <a:cubicBezTo>
                  <a:pt x="170" y="23"/>
                  <a:pt x="140" y="5"/>
                  <a:pt x="109" y="3"/>
                </a:cubicBezTo>
                <a:cubicBezTo>
                  <a:pt x="69" y="0"/>
                  <a:pt x="30" y="23"/>
                  <a:pt x="13" y="60"/>
                </a:cubicBezTo>
                <a:cubicBezTo>
                  <a:pt x="0" y="85"/>
                  <a:pt x="1" y="120"/>
                  <a:pt x="13" y="144"/>
                </a:cubicBezTo>
                <a:cubicBezTo>
                  <a:pt x="29" y="178"/>
                  <a:pt x="66" y="201"/>
                  <a:pt x="104" y="200"/>
                </a:cubicBezTo>
                <a:cubicBezTo>
                  <a:pt x="142" y="199"/>
                  <a:pt x="177" y="174"/>
                  <a:pt x="192" y="140"/>
                </a:cubicBezTo>
                <a:cubicBezTo>
                  <a:pt x="205" y="113"/>
                  <a:pt x="202" y="76"/>
                  <a:pt x="186" y="51"/>
                </a:cubicBezTo>
                <a:close/>
                <a:moveTo>
                  <a:pt x="100" y="191"/>
                </a:moveTo>
                <a:cubicBezTo>
                  <a:pt x="85" y="181"/>
                  <a:pt x="72" y="166"/>
                  <a:pt x="64" y="149"/>
                </a:cubicBezTo>
                <a:cubicBezTo>
                  <a:pt x="75" y="144"/>
                  <a:pt x="87" y="142"/>
                  <a:pt x="100" y="141"/>
                </a:cubicBezTo>
                <a:lnTo>
                  <a:pt x="100" y="191"/>
                </a:lnTo>
                <a:close/>
                <a:moveTo>
                  <a:pt x="113" y="193"/>
                </a:moveTo>
                <a:cubicBezTo>
                  <a:pt x="125" y="185"/>
                  <a:pt x="135" y="173"/>
                  <a:pt x="142" y="161"/>
                </a:cubicBezTo>
                <a:cubicBezTo>
                  <a:pt x="144" y="159"/>
                  <a:pt x="146" y="156"/>
                  <a:pt x="147" y="153"/>
                </a:cubicBezTo>
                <a:cubicBezTo>
                  <a:pt x="154" y="157"/>
                  <a:pt x="160" y="162"/>
                  <a:pt x="166" y="167"/>
                </a:cubicBezTo>
                <a:cubicBezTo>
                  <a:pt x="152" y="182"/>
                  <a:pt x="133" y="191"/>
                  <a:pt x="113" y="193"/>
                </a:cubicBezTo>
                <a:close/>
                <a:moveTo>
                  <a:pt x="106" y="191"/>
                </a:moveTo>
                <a:cubicBezTo>
                  <a:pt x="106" y="141"/>
                  <a:pt x="106" y="141"/>
                  <a:pt x="106" y="141"/>
                </a:cubicBezTo>
                <a:cubicBezTo>
                  <a:pt x="118" y="142"/>
                  <a:pt x="131" y="145"/>
                  <a:pt x="141" y="150"/>
                </a:cubicBezTo>
                <a:cubicBezTo>
                  <a:pt x="142" y="151"/>
                  <a:pt x="142" y="151"/>
                  <a:pt x="142" y="151"/>
                </a:cubicBezTo>
                <a:cubicBezTo>
                  <a:pt x="134" y="166"/>
                  <a:pt x="121" y="181"/>
                  <a:pt x="106" y="191"/>
                </a:cubicBezTo>
                <a:close/>
                <a:moveTo>
                  <a:pt x="193" y="105"/>
                </a:moveTo>
                <a:cubicBezTo>
                  <a:pt x="194" y="105"/>
                  <a:pt x="194" y="105"/>
                  <a:pt x="195" y="105"/>
                </a:cubicBezTo>
                <a:cubicBezTo>
                  <a:pt x="194" y="127"/>
                  <a:pt x="185" y="147"/>
                  <a:pt x="170" y="163"/>
                </a:cubicBezTo>
                <a:cubicBezTo>
                  <a:pt x="164" y="157"/>
                  <a:pt x="157" y="152"/>
                  <a:pt x="150" y="148"/>
                </a:cubicBezTo>
                <a:cubicBezTo>
                  <a:pt x="156" y="135"/>
                  <a:pt x="159" y="119"/>
                  <a:pt x="160" y="105"/>
                </a:cubicBezTo>
                <a:cubicBezTo>
                  <a:pt x="174" y="105"/>
                  <a:pt x="174" y="105"/>
                  <a:pt x="174" y="105"/>
                </a:cubicBezTo>
                <a:cubicBezTo>
                  <a:pt x="174" y="105"/>
                  <a:pt x="174" y="105"/>
                  <a:pt x="174" y="105"/>
                </a:cubicBezTo>
                <a:cubicBezTo>
                  <a:pt x="174" y="105"/>
                  <a:pt x="171" y="102"/>
                  <a:pt x="169" y="99"/>
                </a:cubicBezTo>
                <a:cubicBezTo>
                  <a:pt x="160" y="99"/>
                  <a:pt x="160" y="99"/>
                  <a:pt x="160" y="99"/>
                </a:cubicBezTo>
                <a:cubicBezTo>
                  <a:pt x="159" y="83"/>
                  <a:pt x="155" y="69"/>
                  <a:pt x="150" y="55"/>
                </a:cubicBezTo>
                <a:cubicBezTo>
                  <a:pt x="148" y="57"/>
                  <a:pt x="147" y="58"/>
                  <a:pt x="147" y="58"/>
                </a:cubicBezTo>
                <a:cubicBezTo>
                  <a:pt x="145" y="60"/>
                  <a:pt x="145" y="60"/>
                  <a:pt x="145" y="60"/>
                </a:cubicBezTo>
                <a:cubicBezTo>
                  <a:pt x="150" y="72"/>
                  <a:pt x="153" y="85"/>
                  <a:pt x="154" y="99"/>
                </a:cubicBezTo>
                <a:cubicBezTo>
                  <a:pt x="114" y="99"/>
                  <a:pt x="114" y="99"/>
                  <a:pt x="114" y="99"/>
                </a:cubicBezTo>
                <a:cubicBezTo>
                  <a:pt x="116" y="101"/>
                  <a:pt x="118" y="103"/>
                  <a:pt x="119" y="105"/>
                </a:cubicBezTo>
                <a:cubicBezTo>
                  <a:pt x="152" y="105"/>
                  <a:pt x="152" y="105"/>
                  <a:pt x="152" y="105"/>
                </a:cubicBezTo>
                <a:cubicBezTo>
                  <a:pt x="154" y="105"/>
                  <a:pt x="154" y="105"/>
                  <a:pt x="154" y="105"/>
                </a:cubicBezTo>
                <a:cubicBezTo>
                  <a:pt x="154" y="119"/>
                  <a:pt x="150" y="133"/>
                  <a:pt x="145" y="145"/>
                </a:cubicBezTo>
                <a:cubicBezTo>
                  <a:pt x="133" y="140"/>
                  <a:pt x="121" y="137"/>
                  <a:pt x="108" y="136"/>
                </a:cubicBezTo>
                <a:cubicBezTo>
                  <a:pt x="107" y="137"/>
                  <a:pt x="106" y="137"/>
                  <a:pt x="106" y="137"/>
                </a:cubicBezTo>
                <a:cubicBezTo>
                  <a:pt x="103" y="140"/>
                  <a:pt x="103" y="140"/>
                  <a:pt x="103" y="140"/>
                </a:cubicBezTo>
                <a:cubicBezTo>
                  <a:pt x="100" y="137"/>
                  <a:pt x="100" y="137"/>
                  <a:pt x="100" y="137"/>
                </a:cubicBezTo>
                <a:cubicBezTo>
                  <a:pt x="100" y="137"/>
                  <a:pt x="100" y="137"/>
                  <a:pt x="99" y="136"/>
                </a:cubicBezTo>
                <a:cubicBezTo>
                  <a:pt x="86" y="136"/>
                  <a:pt x="73" y="139"/>
                  <a:pt x="62" y="144"/>
                </a:cubicBezTo>
                <a:cubicBezTo>
                  <a:pt x="61" y="143"/>
                  <a:pt x="60" y="141"/>
                  <a:pt x="60" y="139"/>
                </a:cubicBezTo>
                <a:cubicBezTo>
                  <a:pt x="60" y="140"/>
                  <a:pt x="60" y="142"/>
                  <a:pt x="60" y="143"/>
                </a:cubicBezTo>
                <a:cubicBezTo>
                  <a:pt x="60" y="146"/>
                  <a:pt x="59" y="150"/>
                  <a:pt x="57" y="153"/>
                </a:cubicBezTo>
                <a:cubicBezTo>
                  <a:pt x="57" y="153"/>
                  <a:pt x="58" y="152"/>
                  <a:pt x="59" y="152"/>
                </a:cubicBezTo>
                <a:cubicBezTo>
                  <a:pt x="66" y="167"/>
                  <a:pt x="79" y="183"/>
                  <a:pt x="94" y="194"/>
                </a:cubicBezTo>
                <a:cubicBezTo>
                  <a:pt x="72" y="192"/>
                  <a:pt x="53" y="182"/>
                  <a:pt x="37" y="168"/>
                </a:cubicBezTo>
                <a:cubicBezTo>
                  <a:pt x="38" y="167"/>
                  <a:pt x="38" y="167"/>
                  <a:pt x="39" y="166"/>
                </a:cubicBezTo>
                <a:cubicBezTo>
                  <a:pt x="39" y="166"/>
                  <a:pt x="39" y="166"/>
                  <a:pt x="39" y="166"/>
                </a:cubicBezTo>
                <a:cubicBezTo>
                  <a:pt x="39" y="166"/>
                  <a:pt x="37" y="164"/>
                  <a:pt x="35" y="162"/>
                </a:cubicBezTo>
                <a:cubicBezTo>
                  <a:pt x="34" y="162"/>
                  <a:pt x="34" y="163"/>
                  <a:pt x="33" y="163"/>
                </a:cubicBezTo>
                <a:cubicBezTo>
                  <a:pt x="18" y="147"/>
                  <a:pt x="10" y="127"/>
                  <a:pt x="9" y="105"/>
                </a:cubicBezTo>
                <a:cubicBezTo>
                  <a:pt x="44" y="105"/>
                  <a:pt x="44" y="105"/>
                  <a:pt x="44" y="105"/>
                </a:cubicBezTo>
                <a:cubicBezTo>
                  <a:pt x="47" y="105"/>
                  <a:pt x="47" y="105"/>
                  <a:pt x="47" y="105"/>
                </a:cubicBezTo>
                <a:cubicBezTo>
                  <a:pt x="48" y="112"/>
                  <a:pt x="48" y="119"/>
                  <a:pt x="50" y="126"/>
                </a:cubicBezTo>
                <a:cubicBezTo>
                  <a:pt x="53" y="128"/>
                  <a:pt x="56" y="131"/>
                  <a:pt x="58" y="134"/>
                </a:cubicBezTo>
                <a:cubicBezTo>
                  <a:pt x="55" y="125"/>
                  <a:pt x="54" y="116"/>
                  <a:pt x="53" y="107"/>
                </a:cubicBezTo>
                <a:cubicBezTo>
                  <a:pt x="53" y="105"/>
                  <a:pt x="53" y="105"/>
                  <a:pt x="53" y="105"/>
                </a:cubicBezTo>
                <a:cubicBezTo>
                  <a:pt x="87" y="105"/>
                  <a:pt x="87" y="105"/>
                  <a:pt x="87" y="105"/>
                </a:cubicBezTo>
                <a:cubicBezTo>
                  <a:pt x="89" y="103"/>
                  <a:pt x="91" y="101"/>
                  <a:pt x="93" y="99"/>
                </a:cubicBezTo>
                <a:cubicBezTo>
                  <a:pt x="53" y="99"/>
                  <a:pt x="53" y="99"/>
                  <a:pt x="53" y="99"/>
                </a:cubicBezTo>
                <a:cubicBezTo>
                  <a:pt x="53" y="94"/>
                  <a:pt x="54" y="88"/>
                  <a:pt x="55" y="83"/>
                </a:cubicBezTo>
                <a:cubicBezTo>
                  <a:pt x="54" y="84"/>
                  <a:pt x="54" y="84"/>
                  <a:pt x="54" y="84"/>
                </a:cubicBezTo>
                <a:cubicBezTo>
                  <a:pt x="51" y="81"/>
                  <a:pt x="51" y="81"/>
                  <a:pt x="51" y="81"/>
                </a:cubicBezTo>
                <a:cubicBezTo>
                  <a:pt x="51" y="81"/>
                  <a:pt x="50" y="80"/>
                  <a:pt x="50" y="79"/>
                </a:cubicBezTo>
                <a:cubicBezTo>
                  <a:pt x="48" y="86"/>
                  <a:pt x="47" y="93"/>
                  <a:pt x="47" y="99"/>
                </a:cubicBezTo>
                <a:cubicBezTo>
                  <a:pt x="10" y="99"/>
                  <a:pt x="10" y="99"/>
                  <a:pt x="10" y="99"/>
                </a:cubicBezTo>
                <a:cubicBezTo>
                  <a:pt x="9" y="99"/>
                  <a:pt x="9" y="99"/>
                  <a:pt x="9" y="99"/>
                </a:cubicBezTo>
                <a:cubicBezTo>
                  <a:pt x="10" y="92"/>
                  <a:pt x="10" y="92"/>
                  <a:pt x="10" y="92"/>
                </a:cubicBezTo>
                <a:cubicBezTo>
                  <a:pt x="10" y="92"/>
                  <a:pt x="10" y="91"/>
                  <a:pt x="10" y="91"/>
                </a:cubicBezTo>
                <a:cubicBezTo>
                  <a:pt x="12" y="72"/>
                  <a:pt x="20" y="54"/>
                  <a:pt x="33" y="39"/>
                </a:cubicBezTo>
                <a:cubicBezTo>
                  <a:pt x="36" y="41"/>
                  <a:pt x="38" y="43"/>
                  <a:pt x="40" y="45"/>
                </a:cubicBezTo>
                <a:cubicBezTo>
                  <a:pt x="42" y="44"/>
                  <a:pt x="43" y="43"/>
                  <a:pt x="45" y="42"/>
                </a:cubicBezTo>
                <a:cubicBezTo>
                  <a:pt x="42" y="40"/>
                  <a:pt x="40" y="37"/>
                  <a:pt x="37" y="35"/>
                </a:cubicBezTo>
                <a:cubicBezTo>
                  <a:pt x="53" y="20"/>
                  <a:pt x="73" y="11"/>
                  <a:pt x="95" y="9"/>
                </a:cubicBezTo>
                <a:cubicBezTo>
                  <a:pt x="83" y="18"/>
                  <a:pt x="72" y="30"/>
                  <a:pt x="64" y="42"/>
                </a:cubicBezTo>
                <a:cubicBezTo>
                  <a:pt x="66" y="43"/>
                  <a:pt x="67" y="45"/>
                  <a:pt x="68" y="46"/>
                </a:cubicBezTo>
                <a:cubicBezTo>
                  <a:pt x="76" y="33"/>
                  <a:pt x="88" y="21"/>
                  <a:pt x="101" y="12"/>
                </a:cubicBezTo>
                <a:cubicBezTo>
                  <a:pt x="101" y="61"/>
                  <a:pt x="101" y="61"/>
                  <a:pt x="101" y="61"/>
                </a:cubicBezTo>
                <a:cubicBezTo>
                  <a:pt x="90" y="61"/>
                  <a:pt x="81" y="59"/>
                  <a:pt x="72" y="56"/>
                </a:cubicBezTo>
                <a:cubicBezTo>
                  <a:pt x="72" y="57"/>
                  <a:pt x="72" y="57"/>
                  <a:pt x="72" y="58"/>
                </a:cubicBezTo>
                <a:cubicBezTo>
                  <a:pt x="72" y="59"/>
                  <a:pt x="72" y="61"/>
                  <a:pt x="72" y="62"/>
                </a:cubicBezTo>
                <a:cubicBezTo>
                  <a:pt x="81" y="65"/>
                  <a:pt x="91" y="67"/>
                  <a:pt x="101" y="67"/>
                </a:cubicBezTo>
                <a:cubicBezTo>
                  <a:pt x="100" y="96"/>
                  <a:pt x="100" y="96"/>
                  <a:pt x="100" y="96"/>
                </a:cubicBezTo>
                <a:cubicBezTo>
                  <a:pt x="101" y="96"/>
                  <a:pt x="102" y="96"/>
                  <a:pt x="103" y="96"/>
                </a:cubicBezTo>
                <a:cubicBezTo>
                  <a:pt x="104" y="96"/>
                  <a:pt x="105" y="96"/>
                  <a:pt x="106" y="96"/>
                </a:cubicBezTo>
                <a:cubicBezTo>
                  <a:pt x="106" y="67"/>
                  <a:pt x="106" y="67"/>
                  <a:pt x="106" y="67"/>
                </a:cubicBezTo>
                <a:cubicBezTo>
                  <a:pt x="106" y="67"/>
                  <a:pt x="106" y="67"/>
                  <a:pt x="106" y="67"/>
                </a:cubicBezTo>
                <a:cubicBezTo>
                  <a:pt x="119" y="67"/>
                  <a:pt x="130" y="64"/>
                  <a:pt x="141" y="59"/>
                </a:cubicBezTo>
                <a:cubicBezTo>
                  <a:pt x="140" y="58"/>
                  <a:pt x="140" y="58"/>
                  <a:pt x="140" y="58"/>
                </a:cubicBezTo>
                <a:cubicBezTo>
                  <a:pt x="140" y="58"/>
                  <a:pt x="139" y="56"/>
                  <a:pt x="137" y="54"/>
                </a:cubicBezTo>
                <a:cubicBezTo>
                  <a:pt x="127" y="58"/>
                  <a:pt x="117" y="61"/>
                  <a:pt x="106" y="61"/>
                </a:cubicBezTo>
                <a:cubicBezTo>
                  <a:pt x="106" y="13"/>
                  <a:pt x="106" y="13"/>
                  <a:pt x="106" y="13"/>
                </a:cubicBezTo>
                <a:cubicBezTo>
                  <a:pt x="113" y="18"/>
                  <a:pt x="120" y="23"/>
                  <a:pt x="126" y="30"/>
                </a:cubicBezTo>
                <a:cubicBezTo>
                  <a:pt x="126" y="28"/>
                  <a:pt x="127" y="26"/>
                  <a:pt x="128" y="24"/>
                </a:cubicBezTo>
                <a:cubicBezTo>
                  <a:pt x="123" y="19"/>
                  <a:pt x="117" y="13"/>
                  <a:pt x="111" y="9"/>
                </a:cubicBezTo>
                <a:cubicBezTo>
                  <a:pt x="121" y="10"/>
                  <a:pt x="131" y="13"/>
                  <a:pt x="140" y="17"/>
                </a:cubicBezTo>
                <a:cubicBezTo>
                  <a:pt x="141" y="17"/>
                  <a:pt x="142" y="16"/>
                  <a:pt x="144" y="16"/>
                </a:cubicBezTo>
                <a:cubicBezTo>
                  <a:pt x="152" y="16"/>
                  <a:pt x="159" y="22"/>
                  <a:pt x="161" y="30"/>
                </a:cubicBezTo>
                <a:cubicBezTo>
                  <a:pt x="163" y="32"/>
                  <a:pt x="165" y="33"/>
                  <a:pt x="167" y="35"/>
                </a:cubicBezTo>
                <a:cubicBezTo>
                  <a:pt x="165" y="37"/>
                  <a:pt x="163" y="38"/>
                  <a:pt x="161" y="40"/>
                </a:cubicBezTo>
                <a:cubicBezTo>
                  <a:pt x="160" y="43"/>
                  <a:pt x="159" y="46"/>
                  <a:pt x="156" y="49"/>
                </a:cubicBezTo>
                <a:cubicBezTo>
                  <a:pt x="154" y="50"/>
                  <a:pt x="152" y="53"/>
                  <a:pt x="150" y="54"/>
                </a:cubicBezTo>
                <a:cubicBezTo>
                  <a:pt x="157" y="50"/>
                  <a:pt x="164" y="45"/>
                  <a:pt x="171" y="39"/>
                </a:cubicBezTo>
                <a:cubicBezTo>
                  <a:pt x="178" y="48"/>
                  <a:pt x="184" y="57"/>
                  <a:pt x="188" y="67"/>
                </a:cubicBezTo>
                <a:cubicBezTo>
                  <a:pt x="193" y="71"/>
                  <a:pt x="196" y="76"/>
                  <a:pt x="196" y="82"/>
                </a:cubicBezTo>
                <a:cubicBezTo>
                  <a:pt x="196" y="85"/>
                  <a:pt x="195" y="87"/>
                  <a:pt x="194" y="90"/>
                </a:cubicBezTo>
                <a:cubicBezTo>
                  <a:pt x="194" y="93"/>
                  <a:pt x="195" y="96"/>
                  <a:pt x="195" y="99"/>
                </a:cubicBezTo>
                <a:cubicBezTo>
                  <a:pt x="186" y="99"/>
                  <a:pt x="186" y="99"/>
                  <a:pt x="186" y="99"/>
                </a:cubicBezTo>
                <a:cubicBezTo>
                  <a:pt x="183" y="102"/>
                  <a:pt x="180" y="105"/>
                  <a:pt x="180" y="105"/>
                </a:cubicBezTo>
                <a:cubicBezTo>
                  <a:pt x="180" y="105"/>
                  <a:pt x="180" y="105"/>
                  <a:pt x="180" y="105"/>
                </a:cubicBezTo>
                <a:lnTo>
                  <a:pt x="193" y="105"/>
                </a:lnTo>
                <a:close/>
                <a:moveTo>
                  <a:pt x="153" y="46"/>
                </a:moveTo>
                <a:cubicBezTo>
                  <a:pt x="156" y="42"/>
                  <a:pt x="158" y="39"/>
                  <a:pt x="158" y="35"/>
                </a:cubicBezTo>
                <a:cubicBezTo>
                  <a:pt x="158" y="27"/>
                  <a:pt x="151" y="21"/>
                  <a:pt x="144" y="21"/>
                </a:cubicBezTo>
                <a:cubicBezTo>
                  <a:pt x="138" y="21"/>
                  <a:pt x="134" y="24"/>
                  <a:pt x="132" y="28"/>
                </a:cubicBezTo>
                <a:cubicBezTo>
                  <a:pt x="130" y="29"/>
                  <a:pt x="130" y="32"/>
                  <a:pt x="129" y="34"/>
                </a:cubicBezTo>
                <a:cubicBezTo>
                  <a:pt x="129" y="35"/>
                  <a:pt x="129" y="35"/>
                  <a:pt x="129" y="35"/>
                </a:cubicBezTo>
                <a:cubicBezTo>
                  <a:pt x="129" y="39"/>
                  <a:pt x="131" y="43"/>
                  <a:pt x="134" y="46"/>
                </a:cubicBezTo>
                <a:cubicBezTo>
                  <a:pt x="136" y="47"/>
                  <a:pt x="139" y="50"/>
                  <a:pt x="141" y="52"/>
                </a:cubicBezTo>
                <a:cubicBezTo>
                  <a:pt x="143" y="54"/>
                  <a:pt x="144" y="55"/>
                  <a:pt x="144" y="55"/>
                </a:cubicBezTo>
                <a:cubicBezTo>
                  <a:pt x="144" y="55"/>
                  <a:pt x="148" y="51"/>
                  <a:pt x="151" y="47"/>
                </a:cubicBezTo>
                <a:cubicBezTo>
                  <a:pt x="152" y="47"/>
                  <a:pt x="152" y="46"/>
                  <a:pt x="153" y="46"/>
                </a:cubicBezTo>
                <a:close/>
                <a:moveTo>
                  <a:pt x="144" y="41"/>
                </a:moveTo>
                <a:cubicBezTo>
                  <a:pt x="143" y="41"/>
                  <a:pt x="142" y="41"/>
                  <a:pt x="141" y="40"/>
                </a:cubicBezTo>
                <a:cubicBezTo>
                  <a:pt x="139" y="39"/>
                  <a:pt x="137" y="37"/>
                  <a:pt x="137" y="35"/>
                </a:cubicBezTo>
                <a:cubicBezTo>
                  <a:pt x="137" y="34"/>
                  <a:pt x="137" y="34"/>
                  <a:pt x="137" y="34"/>
                </a:cubicBezTo>
                <a:cubicBezTo>
                  <a:pt x="137" y="31"/>
                  <a:pt x="140" y="28"/>
                  <a:pt x="144" y="28"/>
                </a:cubicBezTo>
                <a:cubicBezTo>
                  <a:pt x="147" y="28"/>
                  <a:pt x="150" y="31"/>
                  <a:pt x="150" y="34"/>
                </a:cubicBezTo>
                <a:cubicBezTo>
                  <a:pt x="150" y="38"/>
                  <a:pt x="147" y="41"/>
                  <a:pt x="144" y="41"/>
                </a:cubicBezTo>
                <a:close/>
                <a:moveTo>
                  <a:pt x="42" y="128"/>
                </a:moveTo>
                <a:cubicBezTo>
                  <a:pt x="34" y="128"/>
                  <a:pt x="28" y="135"/>
                  <a:pt x="28" y="143"/>
                </a:cubicBezTo>
                <a:cubicBezTo>
                  <a:pt x="28" y="147"/>
                  <a:pt x="29" y="150"/>
                  <a:pt x="32" y="153"/>
                </a:cubicBezTo>
                <a:cubicBezTo>
                  <a:pt x="34" y="155"/>
                  <a:pt x="36" y="157"/>
                  <a:pt x="38" y="159"/>
                </a:cubicBezTo>
                <a:cubicBezTo>
                  <a:pt x="40" y="161"/>
                  <a:pt x="42" y="162"/>
                  <a:pt x="42" y="162"/>
                </a:cubicBezTo>
                <a:cubicBezTo>
                  <a:pt x="42" y="162"/>
                  <a:pt x="48" y="157"/>
                  <a:pt x="51" y="153"/>
                </a:cubicBezTo>
                <a:cubicBezTo>
                  <a:pt x="53" y="151"/>
                  <a:pt x="54" y="150"/>
                  <a:pt x="55" y="148"/>
                </a:cubicBezTo>
                <a:cubicBezTo>
                  <a:pt x="55" y="147"/>
                  <a:pt x="55" y="146"/>
                  <a:pt x="56" y="145"/>
                </a:cubicBezTo>
                <a:cubicBezTo>
                  <a:pt x="56" y="144"/>
                  <a:pt x="56" y="143"/>
                  <a:pt x="56" y="143"/>
                </a:cubicBezTo>
                <a:cubicBezTo>
                  <a:pt x="56" y="139"/>
                  <a:pt x="54" y="135"/>
                  <a:pt x="51" y="132"/>
                </a:cubicBezTo>
                <a:cubicBezTo>
                  <a:pt x="49" y="130"/>
                  <a:pt x="45" y="128"/>
                  <a:pt x="42" y="128"/>
                </a:cubicBezTo>
                <a:close/>
                <a:moveTo>
                  <a:pt x="42" y="149"/>
                </a:moveTo>
                <a:cubicBezTo>
                  <a:pt x="38" y="149"/>
                  <a:pt x="35" y="146"/>
                  <a:pt x="35" y="142"/>
                </a:cubicBezTo>
                <a:cubicBezTo>
                  <a:pt x="35" y="139"/>
                  <a:pt x="38" y="136"/>
                  <a:pt x="42" y="136"/>
                </a:cubicBezTo>
                <a:cubicBezTo>
                  <a:pt x="45" y="136"/>
                  <a:pt x="48" y="139"/>
                  <a:pt x="48" y="142"/>
                </a:cubicBezTo>
                <a:cubicBezTo>
                  <a:pt x="48" y="146"/>
                  <a:pt x="45" y="149"/>
                  <a:pt x="42" y="149"/>
                </a:cubicBezTo>
                <a:close/>
                <a:moveTo>
                  <a:pt x="103" y="100"/>
                </a:moveTo>
                <a:cubicBezTo>
                  <a:pt x="99" y="100"/>
                  <a:pt x="95" y="102"/>
                  <a:pt x="93" y="105"/>
                </a:cubicBezTo>
                <a:cubicBezTo>
                  <a:pt x="91" y="108"/>
                  <a:pt x="89" y="111"/>
                  <a:pt x="89" y="114"/>
                </a:cubicBezTo>
                <a:cubicBezTo>
                  <a:pt x="89" y="119"/>
                  <a:pt x="91" y="122"/>
                  <a:pt x="94" y="125"/>
                </a:cubicBezTo>
                <a:cubicBezTo>
                  <a:pt x="96" y="127"/>
                  <a:pt x="98" y="129"/>
                  <a:pt x="100" y="131"/>
                </a:cubicBezTo>
                <a:cubicBezTo>
                  <a:pt x="102" y="133"/>
                  <a:pt x="103" y="134"/>
                  <a:pt x="103" y="134"/>
                </a:cubicBezTo>
                <a:cubicBezTo>
                  <a:pt x="103" y="134"/>
                  <a:pt x="105" y="133"/>
                  <a:pt x="106" y="131"/>
                </a:cubicBezTo>
                <a:cubicBezTo>
                  <a:pt x="108" y="129"/>
                  <a:pt x="111" y="127"/>
                  <a:pt x="113" y="125"/>
                </a:cubicBezTo>
                <a:cubicBezTo>
                  <a:pt x="116" y="122"/>
                  <a:pt x="117" y="119"/>
                  <a:pt x="117" y="114"/>
                </a:cubicBezTo>
                <a:cubicBezTo>
                  <a:pt x="117" y="111"/>
                  <a:pt x="116" y="108"/>
                  <a:pt x="114" y="105"/>
                </a:cubicBezTo>
                <a:cubicBezTo>
                  <a:pt x="111" y="102"/>
                  <a:pt x="108" y="100"/>
                  <a:pt x="103" y="100"/>
                </a:cubicBezTo>
                <a:close/>
                <a:moveTo>
                  <a:pt x="106" y="120"/>
                </a:moveTo>
                <a:cubicBezTo>
                  <a:pt x="105" y="120"/>
                  <a:pt x="104" y="120"/>
                  <a:pt x="103" y="120"/>
                </a:cubicBezTo>
                <a:cubicBezTo>
                  <a:pt x="102" y="120"/>
                  <a:pt x="101" y="120"/>
                  <a:pt x="101" y="120"/>
                </a:cubicBezTo>
                <a:cubicBezTo>
                  <a:pt x="98" y="118"/>
                  <a:pt x="97" y="116"/>
                  <a:pt x="97" y="114"/>
                </a:cubicBezTo>
                <a:cubicBezTo>
                  <a:pt x="97" y="111"/>
                  <a:pt x="98" y="109"/>
                  <a:pt x="101" y="108"/>
                </a:cubicBezTo>
                <a:cubicBezTo>
                  <a:pt x="101" y="108"/>
                  <a:pt x="102" y="108"/>
                  <a:pt x="103" y="108"/>
                </a:cubicBezTo>
                <a:cubicBezTo>
                  <a:pt x="104" y="108"/>
                  <a:pt x="105" y="108"/>
                  <a:pt x="106" y="108"/>
                </a:cubicBezTo>
                <a:cubicBezTo>
                  <a:pt x="108" y="109"/>
                  <a:pt x="110" y="111"/>
                  <a:pt x="110" y="114"/>
                </a:cubicBezTo>
                <a:cubicBezTo>
                  <a:pt x="110" y="116"/>
                  <a:pt x="108" y="119"/>
                  <a:pt x="106" y="120"/>
                </a:cubicBezTo>
                <a:close/>
                <a:moveTo>
                  <a:pt x="66" y="51"/>
                </a:moveTo>
                <a:cubicBezTo>
                  <a:pt x="65" y="49"/>
                  <a:pt x="64" y="47"/>
                  <a:pt x="62" y="46"/>
                </a:cubicBezTo>
                <a:cubicBezTo>
                  <a:pt x="60" y="44"/>
                  <a:pt x="57" y="44"/>
                  <a:pt x="54" y="44"/>
                </a:cubicBezTo>
                <a:cubicBezTo>
                  <a:pt x="52" y="44"/>
                  <a:pt x="50" y="44"/>
                  <a:pt x="49" y="45"/>
                </a:cubicBezTo>
                <a:cubicBezTo>
                  <a:pt x="47" y="45"/>
                  <a:pt x="45" y="46"/>
                  <a:pt x="44" y="48"/>
                </a:cubicBezTo>
                <a:cubicBezTo>
                  <a:pt x="41" y="50"/>
                  <a:pt x="40" y="54"/>
                  <a:pt x="40" y="58"/>
                </a:cubicBezTo>
                <a:cubicBezTo>
                  <a:pt x="40" y="62"/>
                  <a:pt x="42" y="65"/>
                  <a:pt x="45" y="68"/>
                </a:cubicBezTo>
                <a:cubicBezTo>
                  <a:pt x="46" y="70"/>
                  <a:pt x="49" y="72"/>
                  <a:pt x="51" y="74"/>
                </a:cubicBezTo>
                <a:cubicBezTo>
                  <a:pt x="52" y="76"/>
                  <a:pt x="54" y="78"/>
                  <a:pt x="54" y="78"/>
                </a:cubicBezTo>
                <a:cubicBezTo>
                  <a:pt x="54" y="78"/>
                  <a:pt x="55" y="76"/>
                  <a:pt x="57" y="75"/>
                </a:cubicBezTo>
                <a:cubicBezTo>
                  <a:pt x="59" y="73"/>
                  <a:pt x="61" y="70"/>
                  <a:pt x="63" y="68"/>
                </a:cubicBezTo>
                <a:cubicBezTo>
                  <a:pt x="65" y="66"/>
                  <a:pt x="67" y="64"/>
                  <a:pt x="68" y="61"/>
                </a:cubicBezTo>
                <a:cubicBezTo>
                  <a:pt x="68" y="60"/>
                  <a:pt x="68" y="59"/>
                  <a:pt x="68" y="58"/>
                </a:cubicBezTo>
                <a:cubicBezTo>
                  <a:pt x="68" y="57"/>
                  <a:pt x="68" y="56"/>
                  <a:pt x="68" y="55"/>
                </a:cubicBezTo>
                <a:cubicBezTo>
                  <a:pt x="67" y="53"/>
                  <a:pt x="67" y="52"/>
                  <a:pt x="66" y="51"/>
                </a:cubicBezTo>
                <a:close/>
                <a:moveTo>
                  <a:pt x="54" y="64"/>
                </a:moveTo>
                <a:cubicBezTo>
                  <a:pt x="54" y="64"/>
                  <a:pt x="54" y="64"/>
                  <a:pt x="54" y="64"/>
                </a:cubicBezTo>
                <a:cubicBezTo>
                  <a:pt x="50" y="64"/>
                  <a:pt x="48" y="61"/>
                  <a:pt x="48" y="57"/>
                </a:cubicBezTo>
                <a:cubicBezTo>
                  <a:pt x="48" y="55"/>
                  <a:pt x="49" y="53"/>
                  <a:pt x="50" y="52"/>
                </a:cubicBezTo>
                <a:cubicBezTo>
                  <a:pt x="51" y="51"/>
                  <a:pt x="52" y="51"/>
                  <a:pt x="54" y="51"/>
                </a:cubicBezTo>
                <a:cubicBezTo>
                  <a:pt x="58" y="51"/>
                  <a:pt x="60" y="54"/>
                  <a:pt x="60" y="57"/>
                </a:cubicBezTo>
                <a:cubicBezTo>
                  <a:pt x="60" y="61"/>
                  <a:pt x="58" y="64"/>
                  <a:pt x="54" y="64"/>
                </a:cubicBezTo>
                <a:close/>
                <a:moveTo>
                  <a:pt x="186" y="93"/>
                </a:moveTo>
                <a:cubicBezTo>
                  <a:pt x="190" y="89"/>
                  <a:pt x="191" y="86"/>
                  <a:pt x="191" y="82"/>
                </a:cubicBezTo>
                <a:cubicBezTo>
                  <a:pt x="191" y="74"/>
                  <a:pt x="185" y="68"/>
                  <a:pt x="177" y="68"/>
                </a:cubicBezTo>
                <a:cubicBezTo>
                  <a:pt x="169" y="68"/>
                  <a:pt x="163" y="74"/>
                  <a:pt x="163" y="82"/>
                </a:cubicBezTo>
                <a:cubicBezTo>
                  <a:pt x="163" y="86"/>
                  <a:pt x="165" y="90"/>
                  <a:pt x="168" y="93"/>
                </a:cubicBezTo>
                <a:cubicBezTo>
                  <a:pt x="170" y="94"/>
                  <a:pt x="173" y="97"/>
                  <a:pt x="175" y="99"/>
                </a:cubicBezTo>
                <a:cubicBezTo>
                  <a:pt x="176" y="101"/>
                  <a:pt x="177" y="102"/>
                  <a:pt x="177" y="102"/>
                </a:cubicBezTo>
                <a:cubicBezTo>
                  <a:pt x="177" y="102"/>
                  <a:pt x="178" y="101"/>
                  <a:pt x="180" y="99"/>
                </a:cubicBezTo>
                <a:cubicBezTo>
                  <a:pt x="182" y="97"/>
                  <a:pt x="184" y="95"/>
                  <a:pt x="186" y="93"/>
                </a:cubicBezTo>
                <a:close/>
                <a:moveTo>
                  <a:pt x="177" y="88"/>
                </a:moveTo>
                <a:cubicBezTo>
                  <a:pt x="174" y="88"/>
                  <a:pt x="171" y="85"/>
                  <a:pt x="171" y="82"/>
                </a:cubicBezTo>
                <a:cubicBezTo>
                  <a:pt x="171" y="78"/>
                  <a:pt x="174" y="75"/>
                  <a:pt x="177" y="75"/>
                </a:cubicBezTo>
                <a:cubicBezTo>
                  <a:pt x="181" y="75"/>
                  <a:pt x="184" y="78"/>
                  <a:pt x="184" y="82"/>
                </a:cubicBezTo>
                <a:cubicBezTo>
                  <a:pt x="184" y="85"/>
                  <a:pt x="181" y="88"/>
                  <a:pt x="177" y="88"/>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02">
            <a:extLst>
              <a:ext uri="{FF2B5EF4-FFF2-40B4-BE49-F238E27FC236}">
                <a16:creationId xmlns:a16="http://schemas.microsoft.com/office/drawing/2014/main" xmlns="" id="{7FCE7FBF-50E7-47B7-9EA9-FBBC547CB13E}"/>
              </a:ext>
            </a:extLst>
          </p:cNvPr>
          <p:cNvSpPr>
            <a:spLocks noEditPoints="1"/>
          </p:cNvSpPr>
          <p:nvPr/>
        </p:nvSpPr>
        <p:spPr bwMode="auto">
          <a:xfrm>
            <a:off x="2138728" y="3591003"/>
            <a:ext cx="589765" cy="644585"/>
          </a:xfrm>
          <a:custGeom>
            <a:avLst/>
            <a:gdLst>
              <a:gd name="T0" fmla="*/ 23 w 182"/>
              <a:gd name="T1" fmla="*/ 126 h 199"/>
              <a:gd name="T2" fmla="*/ 43 w 182"/>
              <a:gd name="T3" fmla="*/ 91 h 199"/>
              <a:gd name="T4" fmla="*/ 50 w 182"/>
              <a:gd name="T5" fmla="*/ 117 h 199"/>
              <a:gd name="T6" fmla="*/ 51 w 182"/>
              <a:gd name="T7" fmla="*/ 93 h 199"/>
              <a:gd name="T8" fmla="*/ 83 w 182"/>
              <a:gd name="T9" fmla="*/ 91 h 199"/>
              <a:gd name="T10" fmla="*/ 92 w 182"/>
              <a:gd name="T11" fmla="*/ 107 h 199"/>
              <a:gd name="T12" fmla="*/ 97 w 182"/>
              <a:gd name="T13" fmla="*/ 91 h 199"/>
              <a:gd name="T14" fmla="*/ 123 w 182"/>
              <a:gd name="T15" fmla="*/ 89 h 199"/>
              <a:gd name="T16" fmla="*/ 136 w 182"/>
              <a:gd name="T17" fmla="*/ 91 h 199"/>
              <a:gd name="T18" fmla="*/ 130 w 182"/>
              <a:gd name="T19" fmla="*/ 126 h 199"/>
              <a:gd name="T20" fmla="*/ 118 w 182"/>
              <a:gd name="T21" fmla="*/ 126 h 199"/>
              <a:gd name="T22" fmla="*/ 127 w 182"/>
              <a:gd name="T23" fmla="*/ 130 h 199"/>
              <a:gd name="T24" fmla="*/ 113 w 182"/>
              <a:gd name="T25" fmla="*/ 151 h 199"/>
              <a:gd name="T26" fmla="*/ 128 w 182"/>
              <a:gd name="T27" fmla="*/ 140 h 199"/>
              <a:gd name="T28" fmla="*/ 147 w 182"/>
              <a:gd name="T29" fmla="*/ 144 h 199"/>
              <a:gd name="T30" fmla="*/ 134 w 182"/>
              <a:gd name="T31" fmla="*/ 128 h 199"/>
              <a:gd name="T32" fmla="*/ 171 w 182"/>
              <a:gd name="T33" fmla="*/ 91 h 199"/>
              <a:gd name="T34" fmla="*/ 152 w 182"/>
              <a:gd name="T35" fmla="*/ 141 h 199"/>
              <a:gd name="T36" fmla="*/ 170 w 182"/>
              <a:gd name="T37" fmla="*/ 121 h 199"/>
              <a:gd name="T38" fmla="*/ 99 w 182"/>
              <a:gd name="T39" fmla="*/ 2 h 199"/>
              <a:gd name="T40" fmla="*/ 17 w 182"/>
              <a:gd name="T41" fmla="*/ 125 h 199"/>
              <a:gd name="T42" fmla="*/ 173 w 182"/>
              <a:gd name="T43" fmla="*/ 86 h 199"/>
              <a:gd name="T44" fmla="*/ 134 w 182"/>
              <a:gd name="T45" fmla="*/ 47 h 199"/>
              <a:gd name="T46" fmla="*/ 173 w 182"/>
              <a:gd name="T47" fmla="*/ 86 h 199"/>
              <a:gd name="T48" fmla="*/ 131 w 182"/>
              <a:gd name="T49" fmla="*/ 43 h 199"/>
              <a:gd name="T50" fmla="*/ 149 w 182"/>
              <a:gd name="T51" fmla="*/ 30 h 199"/>
              <a:gd name="T52" fmla="*/ 127 w 182"/>
              <a:gd name="T53" fmla="*/ 45 h 199"/>
              <a:gd name="T54" fmla="*/ 97 w 182"/>
              <a:gd name="T55" fmla="*/ 11 h 199"/>
              <a:gd name="T56" fmla="*/ 129 w 182"/>
              <a:gd name="T57" fmla="*/ 49 h 199"/>
              <a:gd name="T58" fmla="*/ 97 w 182"/>
              <a:gd name="T59" fmla="*/ 86 h 199"/>
              <a:gd name="T60" fmla="*/ 97 w 182"/>
              <a:gd name="T61" fmla="*/ 58 h 199"/>
              <a:gd name="T62" fmla="*/ 51 w 182"/>
              <a:gd name="T63" fmla="*/ 86 h 199"/>
              <a:gd name="T64" fmla="*/ 92 w 182"/>
              <a:gd name="T65" fmla="*/ 58 h 199"/>
              <a:gd name="T66" fmla="*/ 92 w 182"/>
              <a:gd name="T67" fmla="*/ 53 h 199"/>
              <a:gd name="T68" fmla="*/ 92 w 182"/>
              <a:gd name="T69" fmla="*/ 10 h 199"/>
              <a:gd name="T70" fmla="*/ 87 w 182"/>
              <a:gd name="T71" fmla="*/ 7 h 199"/>
              <a:gd name="T72" fmla="*/ 37 w 182"/>
              <a:gd name="T73" fmla="*/ 30 h 199"/>
              <a:gd name="T74" fmla="*/ 13 w 182"/>
              <a:gd name="T75" fmla="*/ 80 h 199"/>
              <a:gd name="T76" fmla="*/ 34 w 182"/>
              <a:gd name="T77" fmla="*/ 33 h 199"/>
              <a:gd name="T78" fmla="*/ 46 w 182"/>
              <a:gd name="T79" fmla="*/ 86 h 199"/>
              <a:gd name="T80" fmla="*/ 13 w 182"/>
              <a:gd name="T81" fmla="*/ 86 h 199"/>
              <a:gd name="T82" fmla="*/ 176 w 182"/>
              <a:gd name="T83" fmla="*/ 143 h 199"/>
              <a:gd name="T84" fmla="*/ 116 w 182"/>
              <a:gd name="T85" fmla="*/ 191 h 199"/>
              <a:gd name="T86" fmla="*/ 45 w 182"/>
              <a:gd name="T87" fmla="*/ 180 h 199"/>
              <a:gd name="T88" fmla="*/ 0 w 182"/>
              <a:gd name="T89" fmla="*/ 199 h 199"/>
              <a:gd name="T90" fmla="*/ 22 w 182"/>
              <a:gd name="T91" fmla="*/ 138 h 199"/>
              <a:gd name="T92" fmla="*/ 26 w 182"/>
              <a:gd name="T93" fmla="*/ 132 h 199"/>
              <a:gd name="T94" fmla="*/ 52 w 182"/>
              <a:gd name="T95" fmla="*/ 124 h 199"/>
              <a:gd name="T96" fmla="*/ 60 w 182"/>
              <a:gd name="T97" fmla="*/ 124 h 199"/>
              <a:gd name="T98" fmla="*/ 73 w 182"/>
              <a:gd name="T99" fmla="*/ 125 h 199"/>
              <a:gd name="T100" fmla="*/ 82 w 182"/>
              <a:gd name="T101" fmla="*/ 122 h 199"/>
              <a:gd name="T102" fmla="*/ 92 w 182"/>
              <a:gd name="T103" fmla="*/ 115 h 199"/>
              <a:gd name="T104" fmla="*/ 119 w 182"/>
              <a:gd name="T105" fmla="*/ 97 h 199"/>
              <a:gd name="T106" fmla="*/ 114 w 182"/>
              <a:gd name="T107" fmla="*/ 120 h 199"/>
              <a:gd name="T108" fmla="*/ 98 w 182"/>
              <a:gd name="T109" fmla="*/ 141 h 199"/>
              <a:gd name="T110" fmla="*/ 108 w 182"/>
              <a:gd name="T111" fmla="*/ 156 h 199"/>
              <a:gd name="T112" fmla="*/ 119 w 182"/>
              <a:gd name="T113" fmla="*/ 161 h 199"/>
              <a:gd name="T114" fmla="*/ 136 w 182"/>
              <a:gd name="T115" fmla="*/ 160 h 199"/>
              <a:gd name="T116" fmla="*/ 171 w 182"/>
              <a:gd name="T117" fmla="*/ 137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2" h="199">
                <a:moveTo>
                  <a:pt x="19" y="130"/>
                </a:moveTo>
                <a:cubicBezTo>
                  <a:pt x="20" y="128"/>
                  <a:pt x="21" y="127"/>
                  <a:pt x="23" y="126"/>
                </a:cubicBezTo>
                <a:cubicBezTo>
                  <a:pt x="17" y="115"/>
                  <a:pt x="14" y="104"/>
                  <a:pt x="13" y="91"/>
                </a:cubicBezTo>
                <a:cubicBezTo>
                  <a:pt x="43" y="91"/>
                  <a:pt x="43" y="91"/>
                  <a:pt x="43" y="91"/>
                </a:cubicBezTo>
                <a:cubicBezTo>
                  <a:pt x="46" y="91"/>
                  <a:pt x="46" y="91"/>
                  <a:pt x="46" y="91"/>
                </a:cubicBezTo>
                <a:cubicBezTo>
                  <a:pt x="46" y="100"/>
                  <a:pt x="48" y="108"/>
                  <a:pt x="50" y="117"/>
                </a:cubicBezTo>
                <a:cubicBezTo>
                  <a:pt x="51" y="117"/>
                  <a:pt x="53" y="117"/>
                  <a:pt x="55" y="117"/>
                </a:cubicBezTo>
                <a:cubicBezTo>
                  <a:pt x="53" y="109"/>
                  <a:pt x="51" y="101"/>
                  <a:pt x="51" y="93"/>
                </a:cubicBezTo>
                <a:cubicBezTo>
                  <a:pt x="51" y="91"/>
                  <a:pt x="51" y="91"/>
                  <a:pt x="51" y="91"/>
                </a:cubicBezTo>
                <a:cubicBezTo>
                  <a:pt x="83" y="91"/>
                  <a:pt x="83" y="91"/>
                  <a:pt x="83" y="91"/>
                </a:cubicBezTo>
                <a:cubicBezTo>
                  <a:pt x="92" y="91"/>
                  <a:pt x="92" y="91"/>
                  <a:pt x="92" y="91"/>
                </a:cubicBezTo>
                <a:cubicBezTo>
                  <a:pt x="92" y="107"/>
                  <a:pt x="92" y="107"/>
                  <a:pt x="92" y="107"/>
                </a:cubicBezTo>
                <a:cubicBezTo>
                  <a:pt x="93" y="106"/>
                  <a:pt x="95" y="105"/>
                  <a:pt x="97" y="104"/>
                </a:cubicBezTo>
                <a:cubicBezTo>
                  <a:pt x="97" y="91"/>
                  <a:pt x="97" y="91"/>
                  <a:pt x="97" y="91"/>
                </a:cubicBezTo>
                <a:cubicBezTo>
                  <a:pt x="116" y="91"/>
                  <a:pt x="116" y="91"/>
                  <a:pt x="116" y="91"/>
                </a:cubicBezTo>
                <a:cubicBezTo>
                  <a:pt x="119" y="89"/>
                  <a:pt x="121" y="89"/>
                  <a:pt x="123" y="89"/>
                </a:cubicBezTo>
                <a:cubicBezTo>
                  <a:pt x="126" y="89"/>
                  <a:pt x="128" y="89"/>
                  <a:pt x="130" y="91"/>
                </a:cubicBezTo>
                <a:cubicBezTo>
                  <a:pt x="136" y="91"/>
                  <a:pt x="136" y="91"/>
                  <a:pt x="136" y="91"/>
                </a:cubicBezTo>
                <a:cubicBezTo>
                  <a:pt x="137" y="91"/>
                  <a:pt x="137" y="91"/>
                  <a:pt x="137" y="91"/>
                </a:cubicBezTo>
                <a:cubicBezTo>
                  <a:pt x="137" y="103"/>
                  <a:pt x="134" y="115"/>
                  <a:pt x="130" y="126"/>
                </a:cubicBezTo>
                <a:cubicBezTo>
                  <a:pt x="127" y="124"/>
                  <a:pt x="124" y="123"/>
                  <a:pt x="121" y="122"/>
                </a:cubicBezTo>
                <a:cubicBezTo>
                  <a:pt x="120" y="124"/>
                  <a:pt x="119" y="125"/>
                  <a:pt x="118" y="126"/>
                </a:cubicBezTo>
                <a:cubicBezTo>
                  <a:pt x="121" y="127"/>
                  <a:pt x="124" y="129"/>
                  <a:pt x="127" y="130"/>
                </a:cubicBezTo>
                <a:cubicBezTo>
                  <a:pt x="127" y="130"/>
                  <a:pt x="127" y="130"/>
                  <a:pt x="127" y="130"/>
                </a:cubicBezTo>
                <a:cubicBezTo>
                  <a:pt x="124" y="138"/>
                  <a:pt x="119" y="145"/>
                  <a:pt x="113" y="151"/>
                </a:cubicBezTo>
                <a:cubicBezTo>
                  <a:pt x="113" y="151"/>
                  <a:pt x="113" y="151"/>
                  <a:pt x="113" y="151"/>
                </a:cubicBezTo>
                <a:cubicBezTo>
                  <a:pt x="115" y="152"/>
                  <a:pt x="116" y="153"/>
                  <a:pt x="118" y="153"/>
                </a:cubicBezTo>
                <a:cubicBezTo>
                  <a:pt x="121" y="149"/>
                  <a:pt x="125" y="144"/>
                  <a:pt x="128" y="140"/>
                </a:cubicBezTo>
                <a:cubicBezTo>
                  <a:pt x="129" y="137"/>
                  <a:pt x="130" y="135"/>
                  <a:pt x="132" y="133"/>
                </a:cubicBezTo>
                <a:cubicBezTo>
                  <a:pt x="137" y="136"/>
                  <a:pt x="143" y="140"/>
                  <a:pt x="147" y="144"/>
                </a:cubicBezTo>
                <a:cubicBezTo>
                  <a:pt x="149" y="143"/>
                  <a:pt x="150" y="142"/>
                  <a:pt x="152" y="141"/>
                </a:cubicBezTo>
                <a:cubicBezTo>
                  <a:pt x="146" y="136"/>
                  <a:pt x="140" y="132"/>
                  <a:pt x="134" y="128"/>
                </a:cubicBezTo>
                <a:cubicBezTo>
                  <a:pt x="139" y="117"/>
                  <a:pt x="142" y="103"/>
                  <a:pt x="142" y="91"/>
                </a:cubicBezTo>
                <a:cubicBezTo>
                  <a:pt x="171" y="91"/>
                  <a:pt x="171" y="91"/>
                  <a:pt x="171" y="91"/>
                </a:cubicBezTo>
                <a:cubicBezTo>
                  <a:pt x="172" y="91"/>
                  <a:pt x="172" y="91"/>
                  <a:pt x="173" y="91"/>
                </a:cubicBezTo>
                <a:cubicBezTo>
                  <a:pt x="172" y="110"/>
                  <a:pt x="165" y="127"/>
                  <a:pt x="152" y="141"/>
                </a:cubicBezTo>
                <a:cubicBezTo>
                  <a:pt x="157" y="138"/>
                  <a:pt x="161" y="135"/>
                  <a:pt x="164" y="133"/>
                </a:cubicBezTo>
                <a:cubicBezTo>
                  <a:pt x="167" y="129"/>
                  <a:pt x="169" y="125"/>
                  <a:pt x="170" y="121"/>
                </a:cubicBezTo>
                <a:cubicBezTo>
                  <a:pt x="182" y="97"/>
                  <a:pt x="179" y="65"/>
                  <a:pt x="165" y="43"/>
                </a:cubicBezTo>
                <a:cubicBezTo>
                  <a:pt x="152" y="20"/>
                  <a:pt x="125" y="4"/>
                  <a:pt x="99" y="2"/>
                </a:cubicBezTo>
                <a:cubicBezTo>
                  <a:pt x="64" y="0"/>
                  <a:pt x="31" y="20"/>
                  <a:pt x="16" y="52"/>
                </a:cubicBezTo>
                <a:cubicBezTo>
                  <a:pt x="6" y="73"/>
                  <a:pt x="6" y="104"/>
                  <a:pt x="17" y="125"/>
                </a:cubicBezTo>
                <a:cubicBezTo>
                  <a:pt x="17" y="126"/>
                  <a:pt x="18" y="128"/>
                  <a:pt x="19" y="130"/>
                </a:cubicBezTo>
                <a:close/>
                <a:moveTo>
                  <a:pt x="173" y="86"/>
                </a:moveTo>
                <a:cubicBezTo>
                  <a:pt x="142" y="86"/>
                  <a:pt x="142" y="86"/>
                  <a:pt x="142" y="86"/>
                </a:cubicBezTo>
                <a:cubicBezTo>
                  <a:pt x="142" y="72"/>
                  <a:pt x="139" y="59"/>
                  <a:pt x="134" y="47"/>
                </a:cubicBezTo>
                <a:cubicBezTo>
                  <a:pt x="140" y="44"/>
                  <a:pt x="146" y="39"/>
                  <a:pt x="152" y="33"/>
                </a:cubicBezTo>
                <a:cubicBezTo>
                  <a:pt x="165" y="48"/>
                  <a:pt x="172" y="66"/>
                  <a:pt x="173" y="86"/>
                </a:cubicBezTo>
                <a:close/>
                <a:moveTo>
                  <a:pt x="149" y="30"/>
                </a:moveTo>
                <a:cubicBezTo>
                  <a:pt x="144" y="35"/>
                  <a:pt x="138" y="39"/>
                  <a:pt x="131" y="43"/>
                </a:cubicBezTo>
                <a:cubicBezTo>
                  <a:pt x="125" y="29"/>
                  <a:pt x="113" y="16"/>
                  <a:pt x="101" y="7"/>
                </a:cubicBezTo>
                <a:cubicBezTo>
                  <a:pt x="119" y="9"/>
                  <a:pt x="135" y="17"/>
                  <a:pt x="149" y="30"/>
                </a:cubicBezTo>
                <a:close/>
                <a:moveTo>
                  <a:pt x="97" y="11"/>
                </a:moveTo>
                <a:cubicBezTo>
                  <a:pt x="109" y="19"/>
                  <a:pt x="121" y="32"/>
                  <a:pt x="127" y="45"/>
                </a:cubicBezTo>
                <a:cubicBezTo>
                  <a:pt x="118" y="49"/>
                  <a:pt x="108" y="52"/>
                  <a:pt x="97" y="53"/>
                </a:cubicBezTo>
                <a:lnTo>
                  <a:pt x="97" y="11"/>
                </a:lnTo>
                <a:close/>
                <a:moveTo>
                  <a:pt x="97" y="58"/>
                </a:moveTo>
                <a:cubicBezTo>
                  <a:pt x="108" y="57"/>
                  <a:pt x="119" y="54"/>
                  <a:pt x="129" y="49"/>
                </a:cubicBezTo>
                <a:cubicBezTo>
                  <a:pt x="134" y="61"/>
                  <a:pt x="137" y="73"/>
                  <a:pt x="137" y="86"/>
                </a:cubicBezTo>
                <a:cubicBezTo>
                  <a:pt x="97" y="86"/>
                  <a:pt x="97" y="86"/>
                  <a:pt x="97" y="86"/>
                </a:cubicBezTo>
                <a:cubicBezTo>
                  <a:pt x="97" y="86"/>
                  <a:pt x="97" y="86"/>
                  <a:pt x="97" y="86"/>
                </a:cubicBezTo>
                <a:cubicBezTo>
                  <a:pt x="97" y="58"/>
                  <a:pt x="97" y="58"/>
                  <a:pt x="97" y="58"/>
                </a:cubicBezTo>
                <a:close/>
                <a:moveTo>
                  <a:pt x="92" y="86"/>
                </a:moveTo>
                <a:cubicBezTo>
                  <a:pt x="51" y="86"/>
                  <a:pt x="51" y="86"/>
                  <a:pt x="51" y="86"/>
                </a:cubicBezTo>
                <a:cubicBezTo>
                  <a:pt x="51" y="73"/>
                  <a:pt x="54" y="61"/>
                  <a:pt x="58" y="50"/>
                </a:cubicBezTo>
                <a:cubicBezTo>
                  <a:pt x="69" y="55"/>
                  <a:pt x="80" y="58"/>
                  <a:pt x="92" y="58"/>
                </a:cubicBezTo>
                <a:lnTo>
                  <a:pt x="92" y="86"/>
                </a:lnTo>
                <a:close/>
                <a:moveTo>
                  <a:pt x="92" y="53"/>
                </a:moveTo>
                <a:cubicBezTo>
                  <a:pt x="80" y="53"/>
                  <a:pt x="71" y="50"/>
                  <a:pt x="61" y="46"/>
                </a:cubicBezTo>
                <a:cubicBezTo>
                  <a:pt x="67" y="32"/>
                  <a:pt x="79" y="19"/>
                  <a:pt x="92" y="10"/>
                </a:cubicBezTo>
                <a:lnTo>
                  <a:pt x="92" y="53"/>
                </a:lnTo>
                <a:close/>
                <a:moveTo>
                  <a:pt x="87" y="7"/>
                </a:moveTo>
                <a:cubicBezTo>
                  <a:pt x="74" y="17"/>
                  <a:pt x="63" y="30"/>
                  <a:pt x="56" y="44"/>
                </a:cubicBezTo>
                <a:cubicBezTo>
                  <a:pt x="49" y="40"/>
                  <a:pt x="43" y="35"/>
                  <a:pt x="37" y="30"/>
                </a:cubicBezTo>
                <a:cubicBezTo>
                  <a:pt x="51" y="17"/>
                  <a:pt x="68" y="9"/>
                  <a:pt x="87" y="7"/>
                </a:cubicBezTo>
                <a:close/>
                <a:moveTo>
                  <a:pt x="13" y="80"/>
                </a:moveTo>
                <a:cubicBezTo>
                  <a:pt x="14" y="79"/>
                  <a:pt x="14" y="79"/>
                  <a:pt x="14" y="79"/>
                </a:cubicBezTo>
                <a:cubicBezTo>
                  <a:pt x="16" y="62"/>
                  <a:pt x="22" y="46"/>
                  <a:pt x="34" y="33"/>
                </a:cubicBezTo>
                <a:cubicBezTo>
                  <a:pt x="40" y="39"/>
                  <a:pt x="47" y="44"/>
                  <a:pt x="54" y="48"/>
                </a:cubicBezTo>
                <a:cubicBezTo>
                  <a:pt x="49" y="60"/>
                  <a:pt x="46" y="74"/>
                  <a:pt x="46" y="86"/>
                </a:cubicBezTo>
                <a:cubicBezTo>
                  <a:pt x="13" y="86"/>
                  <a:pt x="13" y="86"/>
                  <a:pt x="13" y="86"/>
                </a:cubicBezTo>
                <a:cubicBezTo>
                  <a:pt x="13" y="86"/>
                  <a:pt x="13" y="86"/>
                  <a:pt x="13" y="86"/>
                </a:cubicBezTo>
                <a:lnTo>
                  <a:pt x="13" y="80"/>
                </a:lnTo>
                <a:close/>
                <a:moveTo>
                  <a:pt x="176" y="143"/>
                </a:moveTo>
                <a:cubicBezTo>
                  <a:pt x="172" y="147"/>
                  <a:pt x="135" y="183"/>
                  <a:pt x="132" y="185"/>
                </a:cubicBezTo>
                <a:cubicBezTo>
                  <a:pt x="127" y="190"/>
                  <a:pt x="122" y="192"/>
                  <a:pt x="116" y="191"/>
                </a:cubicBezTo>
                <a:cubicBezTo>
                  <a:pt x="109" y="189"/>
                  <a:pt x="51" y="176"/>
                  <a:pt x="51" y="176"/>
                </a:cubicBezTo>
                <a:cubicBezTo>
                  <a:pt x="51" y="176"/>
                  <a:pt x="45" y="178"/>
                  <a:pt x="45" y="180"/>
                </a:cubicBezTo>
                <a:cubicBezTo>
                  <a:pt x="45" y="180"/>
                  <a:pt x="43" y="189"/>
                  <a:pt x="41" y="199"/>
                </a:cubicBezTo>
                <a:cubicBezTo>
                  <a:pt x="0" y="199"/>
                  <a:pt x="0" y="199"/>
                  <a:pt x="0" y="199"/>
                </a:cubicBezTo>
                <a:cubicBezTo>
                  <a:pt x="0" y="189"/>
                  <a:pt x="0" y="189"/>
                  <a:pt x="0" y="189"/>
                </a:cubicBezTo>
                <a:cubicBezTo>
                  <a:pt x="9" y="167"/>
                  <a:pt x="19" y="141"/>
                  <a:pt x="22" y="138"/>
                </a:cubicBezTo>
                <a:cubicBezTo>
                  <a:pt x="22" y="137"/>
                  <a:pt x="22" y="136"/>
                  <a:pt x="23" y="136"/>
                </a:cubicBezTo>
                <a:cubicBezTo>
                  <a:pt x="24" y="134"/>
                  <a:pt x="25" y="133"/>
                  <a:pt x="26" y="132"/>
                </a:cubicBezTo>
                <a:cubicBezTo>
                  <a:pt x="32" y="126"/>
                  <a:pt x="40" y="123"/>
                  <a:pt x="50" y="123"/>
                </a:cubicBezTo>
                <a:cubicBezTo>
                  <a:pt x="50" y="123"/>
                  <a:pt x="51" y="123"/>
                  <a:pt x="52" y="124"/>
                </a:cubicBezTo>
                <a:cubicBezTo>
                  <a:pt x="54" y="124"/>
                  <a:pt x="56" y="124"/>
                  <a:pt x="58" y="124"/>
                </a:cubicBezTo>
                <a:cubicBezTo>
                  <a:pt x="58" y="124"/>
                  <a:pt x="59" y="124"/>
                  <a:pt x="60" y="124"/>
                </a:cubicBezTo>
                <a:cubicBezTo>
                  <a:pt x="64" y="124"/>
                  <a:pt x="68" y="125"/>
                  <a:pt x="71" y="125"/>
                </a:cubicBezTo>
                <a:cubicBezTo>
                  <a:pt x="72" y="125"/>
                  <a:pt x="72" y="125"/>
                  <a:pt x="73" y="125"/>
                </a:cubicBezTo>
                <a:cubicBezTo>
                  <a:pt x="75" y="125"/>
                  <a:pt x="77" y="124"/>
                  <a:pt x="79" y="124"/>
                </a:cubicBezTo>
                <a:cubicBezTo>
                  <a:pt x="81" y="123"/>
                  <a:pt x="82" y="122"/>
                  <a:pt x="82" y="122"/>
                </a:cubicBezTo>
                <a:cubicBezTo>
                  <a:pt x="82" y="122"/>
                  <a:pt x="85" y="120"/>
                  <a:pt x="89" y="117"/>
                </a:cubicBezTo>
                <a:cubicBezTo>
                  <a:pt x="90" y="117"/>
                  <a:pt x="91" y="116"/>
                  <a:pt x="92" y="115"/>
                </a:cubicBezTo>
                <a:cubicBezTo>
                  <a:pt x="93" y="114"/>
                  <a:pt x="95" y="113"/>
                  <a:pt x="97" y="112"/>
                </a:cubicBezTo>
                <a:cubicBezTo>
                  <a:pt x="105" y="106"/>
                  <a:pt x="115" y="99"/>
                  <a:pt x="119" y="97"/>
                </a:cubicBezTo>
                <a:cubicBezTo>
                  <a:pt x="126" y="93"/>
                  <a:pt x="130" y="98"/>
                  <a:pt x="127" y="103"/>
                </a:cubicBezTo>
                <a:cubicBezTo>
                  <a:pt x="125" y="106"/>
                  <a:pt x="120" y="113"/>
                  <a:pt x="114" y="120"/>
                </a:cubicBezTo>
                <a:cubicBezTo>
                  <a:pt x="113" y="122"/>
                  <a:pt x="112" y="123"/>
                  <a:pt x="111" y="124"/>
                </a:cubicBezTo>
                <a:cubicBezTo>
                  <a:pt x="105" y="132"/>
                  <a:pt x="100" y="139"/>
                  <a:pt x="98" y="141"/>
                </a:cubicBezTo>
                <a:cubicBezTo>
                  <a:pt x="95" y="145"/>
                  <a:pt x="97" y="152"/>
                  <a:pt x="101" y="153"/>
                </a:cubicBezTo>
                <a:cubicBezTo>
                  <a:pt x="101" y="153"/>
                  <a:pt x="104" y="155"/>
                  <a:pt x="108" y="156"/>
                </a:cubicBezTo>
                <a:cubicBezTo>
                  <a:pt x="109" y="157"/>
                  <a:pt x="111" y="158"/>
                  <a:pt x="113" y="158"/>
                </a:cubicBezTo>
                <a:cubicBezTo>
                  <a:pt x="115" y="160"/>
                  <a:pt x="118" y="161"/>
                  <a:pt x="119" y="161"/>
                </a:cubicBezTo>
                <a:cubicBezTo>
                  <a:pt x="120" y="162"/>
                  <a:pt x="121" y="162"/>
                  <a:pt x="123" y="162"/>
                </a:cubicBezTo>
                <a:cubicBezTo>
                  <a:pt x="127" y="162"/>
                  <a:pt x="133" y="162"/>
                  <a:pt x="136" y="160"/>
                </a:cubicBezTo>
                <a:cubicBezTo>
                  <a:pt x="138" y="158"/>
                  <a:pt x="143" y="155"/>
                  <a:pt x="148" y="152"/>
                </a:cubicBezTo>
                <a:cubicBezTo>
                  <a:pt x="157" y="146"/>
                  <a:pt x="168" y="139"/>
                  <a:pt x="171" y="137"/>
                </a:cubicBezTo>
                <a:cubicBezTo>
                  <a:pt x="176" y="133"/>
                  <a:pt x="181" y="138"/>
                  <a:pt x="176" y="143"/>
                </a:cubicBezTo>
                <a:close/>
              </a:path>
            </a:pathLst>
          </a:custGeom>
          <a:solidFill>
            <a:srgbClr val="00EBF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Rounded Rectangle 31">
            <a:extLst>
              <a:ext uri="{FF2B5EF4-FFF2-40B4-BE49-F238E27FC236}">
                <a16:creationId xmlns:a16="http://schemas.microsoft.com/office/drawing/2014/main" xmlns="" id="{A69CBFF3-E65A-43D0-AC39-245D220DC348}"/>
              </a:ext>
            </a:extLst>
          </p:cNvPr>
          <p:cNvSpPr/>
          <p:nvPr/>
        </p:nvSpPr>
        <p:spPr>
          <a:xfrm rot="5400000">
            <a:off x="3784600" y="2343151"/>
            <a:ext cx="1511298" cy="3124201"/>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3" name="Rounded Rectangle 31">
            <a:extLst>
              <a:ext uri="{FF2B5EF4-FFF2-40B4-BE49-F238E27FC236}">
                <a16:creationId xmlns:a16="http://schemas.microsoft.com/office/drawing/2014/main" xmlns="" id="{FD2B4BC7-E112-4352-91EF-C93F887EB4BF}"/>
              </a:ext>
            </a:extLst>
          </p:cNvPr>
          <p:cNvSpPr/>
          <p:nvPr/>
        </p:nvSpPr>
        <p:spPr>
          <a:xfrm rot="16200000">
            <a:off x="6908801" y="2343152"/>
            <a:ext cx="1511298" cy="3124201"/>
          </a:xfrm>
          <a:prstGeom prst="rect">
            <a:avLst/>
          </a:prstGeom>
          <a:gradFill>
            <a:gsLst>
              <a:gs pos="0">
                <a:srgbClr val="00EBF7">
                  <a:alpha val="40000"/>
                </a:srgbClr>
              </a:gs>
              <a:gs pos="100000">
                <a:srgbClr val="00EBF7">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4" name="TextBox 11">
            <a:extLst>
              <a:ext uri="{FF2B5EF4-FFF2-40B4-BE49-F238E27FC236}">
                <a16:creationId xmlns:a16="http://schemas.microsoft.com/office/drawing/2014/main" xmlns="" id="{03E7CF0C-D336-4043-B27E-7DAD4D61DDA4}"/>
              </a:ext>
            </a:extLst>
          </p:cNvPr>
          <p:cNvSpPr txBox="1"/>
          <p:nvPr/>
        </p:nvSpPr>
        <p:spPr>
          <a:xfrm>
            <a:off x="3075447" y="3797278"/>
            <a:ext cx="3298200" cy="486287"/>
          </a:xfrm>
          <a:prstGeom prst="rect">
            <a:avLst/>
          </a:prstGeom>
          <a:noFill/>
        </p:spPr>
        <p:txBody>
          <a:bodyPr wrap="square" rtlCol="0">
            <a:spAutoFit/>
          </a:bodyPr>
          <a:lstStyle/>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5" name="TextBox 11">
            <a:extLst>
              <a:ext uri="{FF2B5EF4-FFF2-40B4-BE49-F238E27FC236}">
                <a16:creationId xmlns:a16="http://schemas.microsoft.com/office/drawing/2014/main" xmlns="" id="{5662BAE1-C1B8-4F56-8F86-C8B5B6D72BEB}"/>
              </a:ext>
            </a:extLst>
          </p:cNvPr>
          <p:cNvSpPr txBox="1"/>
          <p:nvPr/>
        </p:nvSpPr>
        <p:spPr>
          <a:xfrm>
            <a:off x="3075447" y="3449263"/>
            <a:ext cx="1881955" cy="340221"/>
          </a:xfrm>
          <a:prstGeom prst="rect">
            <a:avLst/>
          </a:prstGeom>
          <a:noFill/>
        </p:spPr>
        <p:txBody>
          <a:bodyPr wrap="square" rtlCol="0">
            <a:spAutoFit/>
          </a:bodyPr>
          <a:lstStyle/>
          <a:p>
            <a:pP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
        <p:nvSpPr>
          <p:cNvPr id="56" name="TextBox 11">
            <a:extLst>
              <a:ext uri="{FF2B5EF4-FFF2-40B4-BE49-F238E27FC236}">
                <a16:creationId xmlns:a16="http://schemas.microsoft.com/office/drawing/2014/main" xmlns="" id="{C668D378-2884-4BFF-AE51-14CC2082ADB2}"/>
              </a:ext>
            </a:extLst>
          </p:cNvPr>
          <p:cNvSpPr txBox="1"/>
          <p:nvPr/>
        </p:nvSpPr>
        <p:spPr>
          <a:xfrm>
            <a:off x="5947234" y="3797278"/>
            <a:ext cx="3298200" cy="486287"/>
          </a:xfrm>
          <a:prstGeom prst="rect">
            <a:avLst/>
          </a:prstGeom>
          <a:noFill/>
        </p:spPr>
        <p:txBody>
          <a:bodyPr wrap="square" rtlCol="0">
            <a:spAutoFit/>
          </a:bodyPr>
          <a:lstStyle/>
          <a:p>
            <a:pPr algn="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Calibri"/>
            </a:endParaRPr>
          </a:p>
          <a:p>
            <a:pPr algn="r">
              <a:lnSpc>
                <a:spcPct val="150000"/>
              </a:lnSpc>
            </a:pPr>
            <a:r>
              <a:rPr lang="zh-CN" altLang="en-US" sz="900">
                <a:solidFill>
                  <a:schemeClr val="bg1"/>
                </a:solidFill>
                <a:latin typeface="思源黑体 CN Light" panose="020B0300000000000000" pitchFamily="34" charset="-122"/>
                <a:ea typeface="思源黑体 CN Light" panose="020B0300000000000000" pitchFamily="34" charset="-122"/>
                <a:cs typeface="Calibri"/>
              </a:rPr>
              <a:t>璞石</a:t>
            </a:r>
            <a:r>
              <a:rPr lang="en-US" altLang="zh-CN" sz="900">
                <a:solidFill>
                  <a:schemeClr val="bg1"/>
                </a:solidFill>
                <a:latin typeface="思源黑体 CN Light" panose="020B0300000000000000" pitchFamily="34" charset="-122"/>
                <a:ea typeface="思源黑体 CN Light" panose="020B0300000000000000" pitchFamily="34" charset="-122"/>
                <a:cs typeface="Calibri"/>
              </a:rPr>
              <a:t>PPT</a:t>
            </a:r>
            <a:r>
              <a:rPr lang="zh-CN" altLang="en-US" sz="900">
                <a:solidFill>
                  <a:schemeClr val="bg1"/>
                </a:solidFill>
                <a:latin typeface="思源黑体 CN Light" panose="020B0300000000000000" pitchFamily="34" charset="-122"/>
                <a:ea typeface="思源黑体 CN Light" panose="020B0300000000000000" pitchFamily="34" charset="-122"/>
                <a:cs typeface="Calibri"/>
              </a:rPr>
              <a:t>设计第一</a:t>
            </a:r>
            <a:r>
              <a:rPr lang="zh-CN" altLang="en-US" sz="900" dirty="0">
                <a:solidFill>
                  <a:schemeClr val="bg1"/>
                </a:solidFill>
                <a:latin typeface="思源黑体 CN Light" panose="020B0300000000000000" pitchFamily="34" charset="-122"/>
                <a:ea typeface="思源黑体 CN Light" panose="020B0300000000000000" pitchFamily="34" charset="-122"/>
                <a:cs typeface="Calibri"/>
              </a:rPr>
              <a:t>期，点击此处添加内容</a:t>
            </a:r>
            <a:endParaRPr lang="en-US" altLang="zh-CN" sz="900" dirty="0">
              <a:solidFill>
                <a:schemeClr val="bg1"/>
              </a:solidFill>
              <a:latin typeface="思源黑体 CN Light" panose="020B0300000000000000" pitchFamily="34" charset="-122"/>
              <a:ea typeface="思源黑体 CN Light" panose="020B0300000000000000" pitchFamily="34" charset="-122"/>
              <a:cs typeface="Roboto Thin" charset="0"/>
            </a:endParaRPr>
          </a:p>
        </p:txBody>
      </p:sp>
      <p:sp>
        <p:nvSpPr>
          <p:cNvPr id="57" name="TextBox 11">
            <a:extLst>
              <a:ext uri="{FF2B5EF4-FFF2-40B4-BE49-F238E27FC236}">
                <a16:creationId xmlns:a16="http://schemas.microsoft.com/office/drawing/2014/main" xmlns="" id="{7F12C8D1-0F4E-4413-A1E6-56890056D2AA}"/>
              </a:ext>
            </a:extLst>
          </p:cNvPr>
          <p:cNvSpPr txBox="1"/>
          <p:nvPr/>
        </p:nvSpPr>
        <p:spPr>
          <a:xfrm>
            <a:off x="7363479" y="3449263"/>
            <a:ext cx="1881955" cy="340221"/>
          </a:xfrm>
          <a:prstGeom prst="rect">
            <a:avLst/>
          </a:prstGeom>
          <a:noFill/>
        </p:spPr>
        <p:txBody>
          <a:bodyPr wrap="square" rtlCol="0">
            <a:spAutoFit/>
          </a:bodyPr>
          <a:lstStyle/>
          <a:p>
            <a:pPr algn="r">
              <a:lnSpc>
                <a:spcPct val="150000"/>
              </a:lnSpc>
            </a:pPr>
            <a:r>
              <a:rPr lang="zh-CN" altLang="en-US" sz="1200">
                <a:solidFill>
                  <a:schemeClr val="bg1"/>
                </a:solidFill>
                <a:latin typeface="思源黑体 CN Bold" panose="020B0800000000000000" pitchFamily="34" charset="-122"/>
                <a:ea typeface="思源黑体 CN Bold" panose="020B0800000000000000" pitchFamily="34" charset="-122"/>
                <a:cs typeface="Calibri"/>
              </a:rPr>
              <a:t>璞石</a:t>
            </a:r>
            <a:r>
              <a:rPr lang="en-US" altLang="zh-CN" sz="1200">
                <a:solidFill>
                  <a:schemeClr val="bg1"/>
                </a:solidFill>
                <a:latin typeface="思源黑体 CN Bold" panose="020B0800000000000000" pitchFamily="34" charset="-122"/>
                <a:ea typeface="思源黑体 CN Bold" panose="020B0800000000000000" pitchFamily="34" charset="-122"/>
                <a:cs typeface="Calibri"/>
              </a:rPr>
              <a:t>PPT</a:t>
            </a:r>
            <a:r>
              <a:rPr lang="zh-CN" altLang="en-US" sz="1200">
                <a:solidFill>
                  <a:schemeClr val="bg1"/>
                </a:solidFill>
                <a:latin typeface="思源黑体 CN Bold" panose="020B0800000000000000" pitchFamily="34" charset="-122"/>
                <a:ea typeface="思源黑体 CN Bold" panose="020B0800000000000000" pitchFamily="34" charset="-122"/>
                <a:cs typeface="Calibri"/>
              </a:rPr>
              <a:t>设计</a:t>
            </a:r>
            <a:endParaRPr lang="en-US" altLang="zh-CN" sz="1200" dirty="0">
              <a:solidFill>
                <a:schemeClr val="bg1"/>
              </a:solidFill>
              <a:latin typeface="思源黑体 CN Bold" panose="020B0800000000000000" pitchFamily="34" charset="-122"/>
              <a:ea typeface="思源黑体 CN Bold" panose="020B0800000000000000" pitchFamily="34" charset="-122"/>
              <a:cs typeface="Roboto Thin" charset="0"/>
            </a:endParaRPr>
          </a:p>
        </p:txBody>
      </p:sp>
    </p:spTree>
    <p:extLst>
      <p:ext uri="{BB962C8B-B14F-4D97-AF65-F5344CB8AC3E}">
        <p14:creationId xmlns:p14="http://schemas.microsoft.com/office/powerpoint/2010/main" val="2065517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思源黑体">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6">
      <a:dk1>
        <a:sysClr val="windowText" lastClr="000000"/>
      </a:dk1>
      <a:lt1>
        <a:sysClr val="window" lastClr="FFFFFF"/>
      </a:lt1>
      <a:dk2>
        <a:srgbClr val="44546A"/>
      </a:dk2>
      <a:lt2>
        <a:srgbClr val="E7E6E6"/>
      </a:lt2>
      <a:accent1>
        <a:srgbClr val="2EADE4"/>
      </a:accent1>
      <a:accent2>
        <a:srgbClr val="4A535D"/>
      </a:accent2>
      <a:accent3>
        <a:srgbClr val="697685"/>
      </a:accent3>
      <a:accent4>
        <a:srgbClr val="8A95A2"/>
      </a:accent4>
      <a:accent5>
        <a:srgbClr val="2EADE4"/>
      </a:accent5>
      <a:accent6>
        <a:srgbClr val="4A535D"/>
      </a:accent6>
      <a:hlink>
        <a:srgbClr val="7F7F7F"/>
      </a:hlink>
      <a:folHlink>
        <a:srgbClr val="61ADC0"/>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734</TotalTime>
  <Words>3220</Words>
  <Application>Microsoft Office PowerPoint</Application>
  <PresentationFormat>宽屏</PresentationFormat>
  <Paragraphs>416</Paragraphs>
  <Slides>37</Slides>
  <Notes>4</Notes>
  <HiddenSlides>0</HiddenSlides>
  <MMClips>0</MMClips>
  <ScaleCrop>false</ScaleCrop>
  <HeadingPairs>
    <vt:vector size="8" baseType="variant">
      <vt:variant>
        <vt:lpstr>已用的字体</vt:lpstr>
      </vt:variant>
      <vt:variant>
        <vt:i4>15</vt:i4>
      </vt:variant>
      <vt:variant>
        <vt:lpstr>主题</vt:lpstr>
      </vt:variant>
      <vt:variant>
        <vt:i4>2</vt:i4>
      </vt:variant>
      <vt:variant>
        <vt:lpstr>嵌入 OLE 服务器</vt:lpstr>
      </vt:variant>
      <vt:variant>
        <vt:i4>1</vt:i4>
      </vt:variant>
      <vt:variant>
        <vt:lpstr>幻灯片标题</vt:lpstr>
      </vt:variant>
      <vt:variant>
        <vt:i4>37</vt:i4>
      </vt:variant>
    </vt:vector>
  </HeadingPairs>
  <TitlesOfParts>
    <vt:vector size="55" baseType="lpstr">
      <vt:lpstr>Helvetica Light</vt:lpstr>
      <vt:lpstr>Nexa Bold</vt:lpstr>
      <vt:lpstr>Roboto Thin</vt:lpstr>
      <vt:lpstr>San Francisco Display Bold</vt:lpstr>
      <vt:lpstr>San Francisco Display Light</vt:lpstr>
      <vt:lpstr>Source Sans Pro</vt:lpstr>
      <vt:lpstr>等线</vt:lpstr>
      <vt:lpstr>思源黑体 CN Bold</vt:lpstr>
      <vt:lpstr>思源黑体 CN Heavy</vt:lpstr>
      <vt:lpstr>思源黑体 CN Light</vt:lpstr>
      <vt:lpstr>思源黑体 CN Medium</vt:lpstr>
      <vt:lpstr>思源黑体 CN Normal</vt:lpstr>
      <vt:lpstr>微软雅黑</vt:lpstr>
      <vt:lpstr>Arial</vt:lpstr>
      <vt:lpstr>Calibri</vt:lpstr>
      <vt:lpstr>Office 主题​​</vt:lpstr>
      <vt:lpstr>1_Office 主题​​</vt:lpstr>
      <vt:lpstr>think-cell Slide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璞 石</dc:creator>
  <cp:keywords>51PPT模板网</cp:keywords>
  <dc:description>www.51pptmoban.com</dc:description>
  <cp:lastModifiedBy>YANGs</cp:lastModifiedBy>
  <cp:revision>53</cp:revision>
  <dcterms:created xsi:type="dcterms:W3CDTF">2018-10-22T14:07:15Z</dcterms:created>
  <dcterms:modified xsi:type="dcterms:W3CDTF">2021-01-14T15:07:27Z</dcterms:modified>
</cp:coreProperties>
</file>